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57" r:id="rId6"/>
    <p:sldId id="264" r:id="rId7"/>
    <p:sldId id="258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9" autoAdjust="0"/>
    <p:restoredTop sz="90023"/>
  </p:normalViewPr>
  <p:slideViewPr>
    <p:cSldViewPr snapToObjects="1">
      <p:cViewPr varScale="1">
        <p:scale>
          <a:sx n="99" d="100"/>
          <a:sy n="99" d="100"/>
        </p:scale>
        <p:origin x="582" y="9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3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2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디펜스 게임</a:t>
            </a:r>
            <a:r>
              <a:rPr lang="en-US" altLang="ko-KR"/>
              <a:t>(</a:t>
            </a:r>
            <a:r>
              <a:rPr lang="ko-KR" altLang="en-US"/>
              <a:t>가제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오펜스 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해상도</a:t>
            </a:r>
            <a:r>
              <a:rPr lang="en-US" altLang="ko-KR" dirty="0"/>
              <a:t>,</a:t>
            </a:r>
            <a:r>
              <a:rPr lang="ko-KR" altLang="en-US" dirty="0"/>
              <a:t> 프레임</a:t>
            </a:r>
            <a:r>
              <a:rPr lang="en-US" altLang="ko-KR" dirty="0"/>
              <a:t>, </a:t>
            </a:r>
            <a:r>
              <a:rPr lang="ko-KR" altLang="en-US" dirty="0"/>
              <a:t>플랫폼 </a:t>
            </a:r>
            <a:r>
              <a:rPr lang="ko-KR" altLang="en-US" dirty="0" err="1"/>
              <a:t>이런거</a:t>
            </a:r>
            <a:r>
              <a:rPr lang="ko-KR" altLang="en-US" dirty="0"/>
              <a:t> 설정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 </a:t>
            </a:r>
            <a:r>
              <a:rPr lang="ko-KR" altLang="en-US" dirty="0" err="1"/>
              <a:t>냅둬도됨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  <a:p>
            <a:pPr>
              <a:defRPr/>
            </a:pPr>
            <a:r>
              <a:rPr lang="ko-KR" altLang="en-US" dirty="0"/>
              <a:t>대략적인 화면 구성 </a:t>
            </a:r>
            <a:r>
              <a:rPr lang="en-US" altLang="ko-KR" dirty="0"/>
              <a:t>(</a:t>
            </a:r>
            <a:r>
              <a:rPr lang="ko-KR" altLang="en-US" dirty="0"/>
              <a:t>어디에 어떤 </a:t>
            </a:r>
            <a:r>
              <a:rPr lang="en-US" altLang="ko-KR" dirty="0"/>
              <a:t>UI</a:t>
            </a:r>
            <a:r>
              <a:rPr lang="ko-KR" altLang="en-US" dirty="0"/>
              <a:t>있는지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UI Flow</a:t>
            </a:r>
          </a:p>
          <a:p>
            <a:pPr>
              <a:defRPr/>
            </a:pPr>
            <a:r>
              <a:rPr lang="ko-KR" altLang="en-US" dirty="0" err="1"/>
              <a:t>모래포대랑</a:t>
            </a:r>
            <a:r>
              <a:rPr lang="ko-KR" altLang="en-US" dirty="0"/>
              <a:t> </a:t>
            </a:r>
            <a:r>
              <a:rPr lang="ko-KR" altLang="en-US" dirty="0" err="1"/>
              <a:t>벙커랑</a:t>
            </a:r>
            <a:r>
              <a:rPr lang="ko-KR" altLang="en-US" dirty="0"/>
              <a:t> 겹치는 느낌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개요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</a:t>
            </a:r>
            <a:r>
              <a:rPr lang="ko-KR" altLang="en-US" dirty="0"/>
              <a:t> 상관 무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3180CA-B03D-4663-91B3-ADBA3B30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465E6-6893-4CA4-BACE-E6805EFB7EDA}"/>
              </a:ext>
            </a:extLst>
          </p:cNvPr>
          <p:cNvSpPr txBox="1"/>
          <p:nvPr/>
        </p:nvSpPr>
        <p:spPr>
          <a:xfrm>
            <a:off x="479220" y="260560"/>
            <a:ext cx="424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UI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7B8D3-6BC1-4B30-88D4-AEF6958B91FE}"/>
              </a:ext>
            </a:extLst>
          </p:cNvPr>
          <p:cNvSpPr txBox="1"/>
          <p:nvPr/>
        </p:nvSpPr>
        <p:spPr>
          <a:xfrm>
            <a:off x="191180" y="116540"/>
            <a:ext cx="640889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구현</a:t>
            </a:r>
            <a:endParaRPr lang="en-US" altLang="ko-KR" sz="24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유닛 소환 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클릭 하면 기지에서 나오는 방식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드래그앤 드롭으로 원하는 곳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1,2,3,4,5 </a:t>
            </a:r>
            <a:r>
              <a:rPr lang="ko-KR" altLang="en-US" dirty="0"/>
              <a:t>유닛 소환 단축키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Qwerty </a:t>
            </a:r>
            <a:r>
              <a:rPr lang="ko-KR" altLang="en-US" dirty="0"/>
              <a:t>스킬 단축키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카메라 움직임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 방향키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클릭 후 화면 드래그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스크린 양 옆으로 했을 때 그 방향으로 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적</a:t>
            </a:r>
            <a:endParaRPr lang="en-US" altLang="ko-KR" dirty="0"/>
          </a:p>
          <a:p>
            <a:r>
              <a:rPr lang="ko-KR" altLang="en-US" dirty="0"/>
              <a:t>일단 그냥 나와서 넥서스 쪽으로 걸어가는 것만 </a:t>
            </a:r>
            <a:r>
              <a:rPr lang="en-US" altLang="ko-KR" dirty="0"/>
              <a:t>(</a:t>
            </a:r>
            <a:r>
              <a:rPr lang="ko-KR" altLang="en-US" dirty="0"/>
              <a:t>공격없이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94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65" y="44530"/>
            <a:ext cx="1597915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2000" dirty="0"/>
              <a:t>유닛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170" y="548600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600" dirty="0"/>
              <a:t>유닛은 총 </a:t>
            </a:r>
            <a:r>
              <a:rPr lang="en-US" altLang="ko-KR" sz="1600" dirty="0"/>
              <a:t>5</a:t>
            </a:r>
            <a:r>
              <a:rPr lang="ko-KR" altLang="en-US" sz="1600" dirty="0"/>
              <a:t>가지로 존재</a:t>
            </a:r>
          </a:p>
          <a:p>
            <a:pPr>
              <a:defRPr/>
            </a:pPr>
            <a:r>
              <a:rPr lang="ko-KR" altLang="en-US" sz="1600" dirty="0"/>
              <a:t>유닛 종류 및 능력치</a:t>
            </a:r>
            <a:endParaRPr lang="ko-KR" altLang="en-US" sz="1500" dirty="0"/>
          </a:p>
          <a:p>
            <a:pPr marL="457200" lvl="1" indent="0">
              <a:buNone/>
              <a:defRPr/>
            </a:pPr>
            <a:r>
              <a:rPr lang="ko-KR" altLang="en-US" sz="1500" dirty="0"/>
              <a:t>   유닛 </a:t>
            </a:r>
            <a:r>
              <a:rPr lang="ko-KR" altLang="en-US" sz="1500" dirty="0" err="1"/>
              <a:t>스텟</a:t>
            </a:r>
            <a:r>
              <a:rPr lang="ko-KR" altLang="en-US" sz="1500" dirty="0"/>
              <a:t> 시 보정</a:t>
            </a:r>
            <a:r>
              <a:rPr lang="en-US" altLang="ko-KR" sz="1500" dirty="0"/>
              <a:t>(</a:t>
            </a:r>
            <a:r>
              <a:rPr lang="ko-KR" altLang="en-US" sz="1500" dirty="0"/>
              <a:t>체력</a:t>
            </a:r>
            <a:r>
              <a:rPr lang="en-US" altLang="ko-KR" sz="1500" dirty="0"/>
              <a:t>,</a:t>
            </a:r>
            <a:r>
              <a:rPr lang="ko-KR" altLang="en-US" sz="1500" dirty="0"/>
              <a:t> 공격력</a:t>
            </a:r>
            <a:r>
              <a:rPr lang="en-US" altLang="ko-KR" sz="1500" dirty="0"/>
              <a:t>)</a:t>
            </a:r>
            <a:r>
              <a:rPr lang="ko-KR" altLang="en-US" sz="1500" dirty="0"/>
              <a:t>과 진화</a:t>
            </a:r>
          </a:p>
          <a:p>
            <a:pPr marL="457200" lvl="1" indent="0">
              <a:buNone/>
              <a:defRPr/>
            </a:pPr>
            <a:r>
              <a:rPr lang="ko-KR" altLang="en-US" sz="1500" dirty="0"/>
              <a:t>※ 탄창 제외 시 </a:t>
            </a:r>
            <a:r>
              <a:rPr lang="en-US" altLang="ko-KR" sz="1500" dirty="0"/>
              <a:t>10</a:t>
            </a:r>
            <a:r>
              <a:rPr lang="ko-KR" altLang="en-US" sz="1500" dirty="0"/>
              <a:t>초 공격 후 장전 후 다시 </a:t>
            </a:r>
            <a:r>
              <a:rPr lang="en-US" altLang="ko-KR" sz="1500" dirty="0"/>
              <a:t>10</a:t>
            </a:r>
            <a:r>
              <a:rPr lang="ko-KR" altLang="en-US" sz="1500" dirty="0"/>
              <a:t>초 공격</a:t>
            </a:r>
            <a:r>
              <a:rPr lang="en-US" altLang="ko-KR" sz="1500" dirty="0"/>
              <a:t>v </a:t>
            </a:r>
          </a:p>
          <a:p>
            <a:pPr marL="457200" lvl="1" indent="0">
              <a:buNone/>
              <a:defRPr/>
            </a:pPr>
            <a:r>
              <a:rPr lang="en-US" altLang="ko-KR" sz="1000" dirty="0"/>
              <a:t>//</a:t>
            </a:r>
            <a:r>
              <a:rPr lang="ko-KR" altLang="en-US" sz="1000" dirty="0"/>
              <a:t>기본 </a:t>
            </a:r>
            <a:r>
              <a:rPr lang="ko-KR" altLang="en-US" sz="1000" dirty="0" err="1"/>
              <a:t>소환시</a:t>
            </a:r>
            <a:r>
              <a:rPr lang="ko-KR" altLang="en-US" sz="1000" dirty="0"/>
              <a:t> 생성 위치</a:t>
            </a:r>
            <a:r>
              <a:rPr lang="en-US" altLang="ko-KR" sz="1000" dirty="0"/>
              <a:t>, </a:t>
            </a:r>
          </a:p>
          <a:p>
            <a:pPr marL="457200" lvl="1" indent="0">
              <a:buNone/>
              <a:defRPr/>
            </a:pPr>
            <a:r>
              <a:rPr lang="en-US" altLang="ko-KR" sz="1000" dirty="0"/>
              <a:t>//</a:t>
            </a:r>
            <a:r>
              <a:rPr lang="ko-KR" altLang="en-US" sz="1000" dirty="0"/>
              <a:t>각 유닛들마다 기본적인 행동패턴 </a:t>
            </a:r>
            <a:r>
              <a:rPr lang="en-US" altLang="ko-KR" sz="1000" dirty="0"/>
              <a:t>-&gt; </a:t>
            </a:r>
            <a:r>
              <a:rPr lang="ko-KR" altLang="en-US" sz="1000" dirty="0"/>
              <a:t>적이 있을 경우 어떻게 할지</a:t>
            </a:r>
            <a:r>
              <a:rPr lang="en-US" altLang="ko-KR" sz="1000" dirty="0"/>
              <a:t>, </a:t>
            </a:r>
            <a:r>
              <a:rPr lang="ko-KR" altLang="en-US" sz="1000" dirty="0"/>
              <a:t>적이 없을 경우 어떻게 할지</a:t>
            </a:r>
            <a:r>
              <a:rPr lang="en-US" altLang="ko-KR" sz="1000" dirty="0"/>
              <a:t>, </a:t>
            </a:r>
            <a:r>
              <a:rPr lang="ko-KR" altLang="en-US" sz="1000" dirty="0"/>
              <a:t>총알을 다 </a:t>
            </a:r>
            <a:r>
              <a:rPr lang="ko-KR" altLang="en-US" sz="1000" dirty="0" err="1"/>
              <a:t>썻을</a:t>
            </a:r>
            <a:r>
              <a:rPr lang="ko-KR" altLang="en-US" sz="1000" dirty="0"/>
              <a:t> 때 등</a:t>
            </a:r>
            <a:endParaRPr lang="en-US" altLang="ko-KR" sz="1000" dirty="0"/>
          </a:p>
          <a:p>
            <a:pPr marL="457200" lvl="1" indent="0">
              <a:buNone/>
              <a:defRPr/>
            </a:pPr>
            <a:r>
              <a:rPr lang="en-US" altLang="ko-KR" sz="1000" dirty="0"/>
              <a:t>//</a:t>
            </a:r>
            <a:r>
              <a:rPr lang="ko-KR" altLang="en-US" sz="1000" dirty="0"/>
              <a:t>적 찾을 때 기준 </a:t>
            </a:r>
            <a:r>
              <a:rPr lang="en-US" altLang="ko-KR" sz="1000" dirty="0"/>
              <a:t>(‘</a:t>
            </a:r>
            <a:r>
              <a:rPr lang="ko-KR" altLang="en-US" sz="1000" dirty="0"/>
              <a:t>가장 가까운 적</a:t>
            </a:r>
            <a:r>
              <a:rPr lang="en-US" altLang="ko-KR" sz="1000" dirty="0"/>
              <a:t>’, ‘</a:t>
            </a:r>
            <a:r>
              <a:rPr lang="ko-KR" altLang="en-US" sz="1000" dirty="0"/>
              <a:t>적이 없을 경우 </a:t>
            </a:r>
            <a:r>
              <a:rPr lang="en-US" altLang="ko-KR" sz="1000" dirty="0"/>
              <a:t>Hold/</a:t>
            </a:r>
            <a:r>
              <a:rPr lang="ko-KR" altLang="en-US" sz="1000" dirty="0"/>
              <a:t>특정위치로 이동</a:t>
            </a:r>
            <a:r>
              <a:rPr lang="en-US" altLang="ko-KR" sz="1000" dirty="0"/>
              <a:t>‘ </a:t>
            </a:r>
            <a:r>
              <a:rPr lang="ko-KR" altLang="en-US" sz="1000" dirty="0"/>
              <a:t>등</a:t>
            </a:r>
            <a:r>
              <a:rPr lang="en-US" altLang="ko-KR" sz="1000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54188"/>
              </p:ext>
            </p:extLst>
          </p:nvPr>
        </p:nvGraphicFramePr>
        <p:xfrm>
          <a:off x="146675" y="2348850"/>
          <a:ext cx="11854143" cy="367251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6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4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78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94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0713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사거리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인지 범위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최소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3/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최대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발사체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 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장전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생각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이동속도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7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보병</a:t>
                      </a:r>
                      <a:r>
                        <a:rPr lang="en-US" altLang="ko-KR" sz="1000" dirty="0"/>
                        <a:t>(1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검정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한번 소환 시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명은 각 각의 </a:t>
                      </a:r>
                      <a:r>
                        <a:rPr lang="en-US" altLang="ko-KR" sz="1000" dirty="0"/>
                        <a:t>AI</a:t>
                      </a:r>
                      <a:r>
                        <a:rPr lang="ko-KR" altLang="en-US" sz="1000" dirty="0"/>
                        <a:t>를 가짐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1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초록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기준으로 크기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의 오라 발생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오라 위에 있을 시 아군 체력 회복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아군 최대 체력 </a:t>
                      </a:r>
                      <a:r>
                        <a:rPr lang="en-US" altLang="ko-KR" sz="1000" dirty="0"/>
                        <a:t>10%</a:t>
                      </a:r>
                      <a:r>
                        <a:rPr lang="ko-KR" altLang="en-US" sz="1000" dirty="0"/>
                        <a:t> 회복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기관병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파랑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보병보다 큰총을 가지고 있다</a:t>
                      </a:r>
                      <a:r>
                        <a:rPr lang="en-US" altLang="ko-KR" sz="1000"/>
                        <a:t>.(MG-3)</a:t>
                      </a:r>
                    </a:p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1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저격수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흰색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유닛 중 최대 사거리를 가짐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공격 시 적을 관통하는 공격을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7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판처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로켓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빨강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3.23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공격 시 탄이 떨어지는 곳 주변을 함께 공격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703" y="44530"/>
            <a:ext cx="1093791" cy="6340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 dirty="0"/>
              <a:t>스킬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170" y="678542"/>
            <a:ext cx="10972798" cy="528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 dirty="0"/>
              <a:t>공중 폭격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연막탄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22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" y="10419"/>
            <a:ext cx="2637540" cy="44741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3200" dirty="0"/>
              <a:t>건물 및 장애물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170" y="510650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500" dirty="0"/>
              <a:t>공성 장치 및 장애물</a:t>
            </a:r>
          </a:p>
          <a:p>
            <a:pPr>
              <a:defRPr/>
            </a:pPr>
            <a:r>
              <a:rPr lang="ko-KR" altLang="en-US" sz="1500" dirty="0"/>
              <a:t>총 </a:t>
            </a:r>
            <a:r>
              <a:rPr lang="en-US" altLang="ko-KR" sz="1500" dirty="0"/>
              <a:t>5</a:t>
            </a:r>
            <a:r>
              <a:rPr lang="ko-KR" altLang="en-US" sz="1500" dirty="0"/>
              <a:t>가지 </a:t>
            </a:r>
          </a:p>
          <a:p>
            <a:pPr>
              <a:defRPr/>
            </a:pPr>
            <a:r>
              <a:rPr lang="ko-KR" altLang="en-US" sz="1500" dirty="0"/>
              <a:t>추후 추가 예정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감시탑</a:t>
            </a:r>
            <a:r>
              <a:rPr lang="en-US" altLang="ko-KR" sz="1500" dirty="0"/>
              <a:t>,</a:t>
            </a:r>
            <a:r>
              <a:rPr lang="ko-KR" altLang="en-US" sz="1500" dirty="0"/>
              <a:t> 철망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공구리</a:t>
            </a:r>
            <a:r>
              <a:rPr lang="en-US" altLang="ko-KR" sz="1500" dirty="0"/>
              <a:t>)</a:t>
            </a:r>
            <a:r>
              <a:rPr lang="ko-KR" altLang="en-US" sz="1500" dirty="0"/>
              <a:t> 등등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75735"/>
              </p:ext>
            </p:extLst>
          </p:nvPr>
        </p:nvGraphicFramePr>
        <p:xfrm>
          <a:off x="119170" y="1412720"/>
          <a:ext cx="11521439" cy="54045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2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6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0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방어력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참고 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사령탑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넥서스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3*3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뿌서지면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사진 변경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7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포탑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 안에서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명이 공격함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각각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(1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초에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발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?)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한번에 여러 발이 나가는 경우 산탄인지 딜레이가 있는 연발인지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 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막사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자동 생성 건물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유닛 생성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(15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초마다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어떤 유닛을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어디 위치에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생성조건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사정거리 안에 적이 들어 왔을 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항시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1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부비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트랩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이동속도 감소 </a:t>
                      </a: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자세한 수치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ex) 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현재 이동속도의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10% 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감소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대략적으로라도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48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바리케이트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나무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994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모래포대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병사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 존재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 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각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5,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 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9/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44033" y="3855207"/>
            <a:ext cx="919499" cy="6896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34484" y="3877067"/>
            <a:ext cx="1044226" cy="6896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15309" y="5701383"/>
            <a:ext cx="1514857" cy="10099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366723" y="5682841"/>
            <a:ext cx="1009904" cy="10099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3620" y="2319717"/>
            <a:ext cx="730259" cy="9984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749755" y="2331488"/>
            <a:ext cx="894379" cy="9547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01126" y="3203466"/>
            <a:ext cx="924359" cy="7333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706328" y="1648891"/>
            <a:ext cx="924359" cy="6932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791093" y="4694181"/>
            <a:ext cx="1165504" cy="8065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481615" y="4640541"/>
            <a:ext cx="1257886" cy="913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648" y="262691"/>
            <a:ext cx="1237870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1800" dirty="0" err="1"/>
              <a:t>디펜스</a:t>
            </a:r>
            <a:r>
              <a:rPr sz="1800" dirty="0"/>
              <a:t> 맵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648" y="835738"/>
            <a:ext cx="10972798" cy="168478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 dirty="0"/>
              <a:t>칸 당 </a:t>
            </a:r>
            <a:r>
              <a:rPr lang="en-US" altLang="ko-KR" sz="1500" dirty="0"/>
              <a:t>3</a:t>
            </a:r>
            <a:r>
              <a:rPr lang="ko-KR" altLang="en-US" sz="1500" dirty="0"/>
              <a:t>칸</a:t>
            </a:r>
            <a:r>
              <a:rPr lang="en-US" altLang="ko-KR" sz="1500" dirty="0"/>
              <a:t>/</a:t>
            </a:r>
            <a:r>
              <a:rPr lang="ko-KR" altLang="en-US" sz="1500" dirty="0"/>
              <a:t> 가로 </a:t>
            </a:r>
            <a:r>
              <a:rPr lang="en-US" altLang="ko-KR" sz="1500" dirty="0"/>
              <a:t>60</a:t>
            </a:r>
            <a:r>
              <a:rPr lang="ko-KR" altLang="en-US" sz="1500" dirty="0"/>
              <a:t>칸</a:t>
            </a:r>
            <a:r>
              <a:rPr lang="en-US" altLang="ko-KR" sz="1500" dirty="0"/>
              <a:t>,</a:t>
            </a:r>
            <a:r>
              <a:rPr lang="ko-KR" altLang="en-US" sz="1500" dirty="0"/>
              <a:t> 세로 </a:t>
            </a:r>
            <a:r>
              <a:rPr lang="en-US" altLang="ko-KR" sz="1500" dirty="0"/>
              <a:t>15</a:t>
            </a:r>
            <a:r>
              <a:rPr lang="ko-KR" altLang="en-US" sz="1500" dirty="0"/>
              <a:t>칸</a:t>
            </a:r>
          </a:p>
          <a:p>
            <a:pPr>
              <a:defRPr/>
            </a:pPr>
            <a:r>
              <a:rPr lang="ko-KR" altLang="en-US" sz="1500" dirty="0"/>
              <a:t>파란색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장애물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바리케이트</a:t>
            </a:r>
            <a:r>
              <a:rPr lang="en-US" altLang="ko-KR" sz="1500" dirty="0"/>
              <a:t>) </a:t>
            </a:r>
          </a:p>
          <a:p>
            <a:pPr>
              <a:defRPr/>
            </a:pPr>
            <a:r>
              <a:rPr lang="ko-KR" altLang="en-US" sz="1500" dirty="0"/>
              <a:t>빨간색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공성 장비</a:t>
            </a:r>
            <a:r>
              <a:rPr lang="en-US" altLang="ko-KR" sz="1500" dirty="0"/>
              <a:t>(</a:t>
            </a:r>
            <a:r>
              <a:rPr lang="ko-KR" altLang="en-US" sz="1500" dirty="0"/>
              <a:t>벙커</a:t>
            </a:r>
            <a:r>
              <a:rPr lang="en-US" altLang="ko-KR" sz="1500" dirty="0"/>
              <a:t>/</a:t>
            </a:r>
            <a:r>
              <a:rPr lang="ko-KR" altLang="en-US" sz="1500" dirty="0" err="1"/>
              <a:t>포탑</a:t>
            </a:r>
            <a:r>
              <a:rPr lang="en-US" altLang="ko-KR" sz="1500" dirty="0"/>
              <a:t>)</a:t>
            </a:r>
          </a:p>
          <a:p>
            <a:pPr>
              <a:defRPr/>
            </a:pPr>
            <a:r>
              <a:rPr lang="ko-KR" altLang="en-US" sz="1500" dirty="0"/>
              <a:t>검은색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넥서스</a:t>
            </a:r>
          </a:p>
          <a:p>
            <a:pPr>
              <a:defRPr/>
            </a:pPr>
            <a:r>
              <a:rPr lang="ko-KR" altLang="en-US" sz="1500" dirty="0"/>
              <a:t>시멘트색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모래포대</a:t>
            </a:r>
          </a:p>
          <a:p>
            <a:pPr>
              <a:defRPr/>
            </a:pPr>
            <a:r>
              <a:rPr lang="ko-KR" altLang="en-US" sz="1500" dirty="0"/>
              <a:t>연노랑색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부비트랩</a:t>
            </a:r>
            <a:r>
              <a:rPr lang="en-US" altLang="ko-KR" sz="1500" dirty="0"/>
              <a:t>(</a:t>
            </a:r>
            <a:r>
              <a:rPr lang="ko-KR" altLang="en-US" sz="1500" dirty="0"/>
              <a:t>철조망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34455"/>
              </p:ext>
            </p:extLst>
          </p:nvPr>
        </p:nvGraphicFramePr>
        <p:xfrm>
          <a:off x="7427837" y="5209401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94109"/>
              </p:ext>
            </p:extLst>
          </p:nvPr>
        </p:nvGraphicFramePr>
        <p:xfrm>
          <a:off x="404008" y="52313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5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88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1098"/>
              </p:ext>
            </p:extLst>
          </p:nvPr>
        </p:nvGraphicFramePr>
        <p:xfrm>
          <a:off x="3988725" y="5230424"/>
          <a:ext cx="3432172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7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71047"/>
              </p:ext>
            </p:extLst>
          </p:nvPr>
        </p:nvGraphicFramePr>
        <p:xfrm>
          <a:off x="7424471" y="3984701"/>
          <a:ext cx="4030926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4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79940"/>
              </p:ext>
            </p:extLst>
          </p:nvPr>
        </p:nvGraphicFramePr>
        <p:xfrm>
          <a:off x="400246" y="40066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70796"/>
              </p:ext>
            </p:extLst>
          </p:nvPr>
        </p:nvGraphicFramePr>
        <p:xfrm>
          <a:off x="3997116" y="4008174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45523"/>
              </p:ext>
            </p:extLst>
          </p:nvPr>
        </p:nvGraphicFramePr>
        <p:xfrm>
          <a:off x="7431411" y="2763259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01505"/>
              </p:ext>
            </p:extLst>
          </p:nvPr>
        </p:nvGraphicFramePr>
        <p:xfrm>
          <a:off x="400246" y="2780380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78175"/>
              </p:ext>
            </p:extLst>
          </p:nvPr>
        </p:nvGraphicFramePr>
        <p:xfrm>
          <a:off x="4007630" y="2769628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405314" y="439902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-2073476" y="439902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92674" y="439902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9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400288" y="2560702"/>
          <a:ext cx="6019246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-2073475" y="2560702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92674" y="2560702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405314" y="72237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-2073475" y="72237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3032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92674" y="72237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594</Words>
  <Application>Microsoft Office PowerPoint</Application>
  <PresentationFormat>와이드스크린</PresentationFormat>
  <Paragraphs>163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함초롬돋움</vt:lpstr>
      <vt:lpstr>Arial</vt:lpstr>
      <vt:lpstr>한컴오피스</vt:lpstr>
      <vt:lpstr>디펜스 게임(가제)</vt:lpstr>
      <vt:lpstr>개요</vt:lpstr>
      <vt:lpstr>PowerPoint 프레젠테이션</vt:lpstr>
      <vt:lpstr>PowerPoint 프레젠테이션</vt:lpstr>
      <vt:lpstr>유닛</vt:lpstr>
      <vt:lpstr>스킬</vt:lpstr>
      <vt:lpstr>건물 및 장애물</vt:lpstr>
      <vt:lpstr>디펜스 맵</vt:lpstr>
      <vt:lpstr>PowerPoint 프레젠테이션</vt:lpstr>
      <vt:lpstr>오펜스 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디펜스 게임(가제)</dc:title>
  <dc:creator>kissd</dc:creator>
  <cp:lastModifiedBy>전근희</cp:lastModifiedBy>
  <cp:revision>101</cp:revision>
  <dcterms:created xsi:type="dcterms:W3CDTF">2023-01-12T10:28:54Z</dcterms:created>
  <dcterms:modified xsi:type="dcterms:W3CDTF">2023-01-23T08:09:17Z</dcterms:modified>
  <cp:version>1000.0000.01</cp:version>
</cp:coreProperties>
</file>