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74" d="100"/>
          <a:sy n="74" d="100"/>
        </p:scale>
        <p:origin x="66" y="66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91180" y="116540"/>
            <a:ext cx="64088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적</a:t>
            </a:r>
            <a:endParaRPr lang="en-US" altLang="ko-KR" dirty="0"/>
          </a:p>
          <a:p>
            <a:r>
              <a:rPr lang="ko-KR" altLang="en-US" dirty="0"/>
              <a:t>일단 그냥 나와서 넥서스 쪽으로 걸어가는 것만 </a:t>
            </a:r>
            <a:r>
              <a:rPr lang="en-US" altLang="ko-KR" dirty="0"/>
              <a:t>(</a:t>
            </a:r>
            <a:r>
              <a:rPr lang="ko-KR" altLang="en-US" dirty="0"/>
              <a:t>공격없이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65" y="44530"/>
            <a:ext cx="1597915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2000" dirty="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4860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 dirty="0"/>
              <a:t>유닛은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가지로 존재</a:t>
            </a:r>
          </a:p>
          <a:p>
            <a:pPr>
              <a:defRPr/>
            </a:pPr>
            <a:r>
              <a:rPr lang="ko-KR" altLang="en-US" sz="1600" dirty="0"/>
              <a:t>유닛 종류 및 능력치</a:t>
            </a:r>
            <a:endParaRPr lang="ko-KR" altLang="en-US" sz="1500" dirty="0"/>
          </a:p>
          <a:p>
            <a:pPr marL="457200" lvl="1" indent="0">
              <a:buNone/>
              <a:defRPr/>
            </a:pPr>
            <a:r>
              <a:rPr lang="ko-KR" altLang="en-US" sz="1500" dirty="0"/>
              <a:t>   유닛 </a:t>
            </a:r>
            <a:r>
              <a:rPr lang="ko-KR" altLang="en-US" sz="1500" dirty="0" err="1"/>
              <a:t>스텟</a:t>
            </a:r>
            <a:r>
              <a:rPr lang="ko-KR" altLang="en-US" sz="1500" dirty="0"/>
              <a:t> 시 보정</a:t>
            </a:r>
            <a:r>
              <a:rPr lang="en-US" altLang="ko-KR" sz="1500" dirty="0"/>
              <a:t>(</a:t>
            </a:r>
            <a:r>
              <a:rPr lang="ko-KR" altLang="en-US" sz="1500" dirty="0"/>
              <a:t>체력</a:t>
            </a:r>
            <a:r>
              <a:rPr lang="en-US" altLang="ko-KR" sz="1500" dirty="0"/>
              <a:t>,</a:t>
            </a:r>
            <a:r>
              <a:rPr lang="ko-KR" altLang="en-US" sz="1500" dirty="0"/>
              <a:t> 공격력</a:t>
            </a:r>
            <a:r>
              <a:rPr lang="en-US" altLang="ko-KR" sz="1500" dirty="0"/>
              <a:t>)</a:t>
            </a:r>
            <a:r>
              <a:rPr lang="ko-KR" altLang="en-US" sz="1500" dirty="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 dirty="0"/>
              <a:t>※ 탄창 제외 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 후 장전 후 다시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</a:t>
            </a:r>
            <a:r>
              <a:rPr lang="en-US" altLang="ko-KR" sz="1500" dirty="0"/>
              <a:t>v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기본 </a:t>
            </a:r>
            <a:r>
              <a:rPr lang="ko-KR" altLang="en-US" sz="1000" dirty="0" err="1"/>
              <a:t>소환시</a:t>
            </a:r>
            <a:r>
              <a:rPr lang="ko-KR" altLang="en-US" sz="1000" dirty="0"/>
              <a:t> 생성 위치</a:t>
            </a:r>
            <a:r>
              <a:rPr lang="en-US" altLang="ko-KR" sz="1000" dirty="0"/>
              <a:t>,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각 유닛들마다 기본적인 행동패턴 </a:t>
            </a:r>
            <a:r>
              <a:rPr lang="en-US" altLang="ko-KR" sz="1000" dirty="0"/>
              <a:t>-&gt; </a:t>
            </a:r>
            <a:r>
              <a:rPr lang="ko-KR" altLang="en-US" sz="1000" dirty="0"/>
              <a:t>적이 있을 경우 어떻게 할지</a:t>
            </a:r>
            <a:r>
              <a:rPr lang="en-US" altLang="ko-KR" sz="1000" dirty="0"/>
              <a:t>,</a:t>
            </a:r>
            <a:r>
              <a:rPr lang="ko-KR" altLang="en-US" sz="1000" dirty="0"/>
              <a:t> 적이 없을 경우 어떻게 할지</a:t>
            </a:r>
            <a:r>
              <a:rPr lang="en-US" altLang="ko-KR" sz="1000" dirty="0"/>
              <a:t>, </a:t>
            </a:r>
            <a:r>
              <a:rPr lang="ko-KR" altLang="en-US" sz="1000" dirty="0"/>
              <a:t>적이 사정거리 밖에 있을  때 어떻게 할지</a:t>
            </a:r>
            <a:r>
              <a:rPr lang="en-US" altLang="ko-KR" sz="1000" dirty="0"/>
              <a:t> </a:t>
            </a:r>
            <a:r>
              <a:rPr lang="ko-KR" altLang="en-US" sz="1000" dirty="0"/>
              <a:t>총알을 다 </a:t>
            </a:r>
            <a:r>
              <a:rPr lang="ko-KR" altLang="en-US" sz="1000" dirty="0" err="1"/>
              <a:t>썻을</a:t>
            </a:r>
            <a:r>
              <a:rPr lang="ko-KR" altLang="en-US" sz="1000" dirty="0"/>
              <a:t> 때</a:t>
            </a:r>
            <a:endParaRPr lang="en-US" altLang="ko-KR" sz="1000" dirty="0"/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적 찾을 때 기준 </a:t>
            </a:r>
            <a:r>
              <a:rPr lang="en-US" altLang="ko-KR" sz="1000" dirty="0"/>
              <a:t>(‘</a:t>
            </a:r>
            <a:r>
              <a:rPr lang="ko-KR" altLang="en-US" sz="1000" dirty="0"/>
              <a:t>가장 가까운 적</a:t>
            </a:r>
            <a:r>
              <a:rPr lang="en-US" altLang="ko-KR" sz="1000" dirty="0"/>
              <a:t>’, ‘</a:t>
            </a:r>
            <a:r>
              <a:rPr lang="ko-KR" altLang="en-US" sz="1000" dirty="0"/>
              <a:t>적이 없을 경우 </a:t>
            </a:r>
            <a:r>
              <a:rPr lang="en-US" altLang="ko-KR" sz="1000" dirty="0"/>
              <a:t>Hold/</a:t>
            </a:r>
            <a:r>
              <a:rPr lang="ko-KR" altLang="en-US" sz="1000" dirty="0"/>
              <a:t>특정위치로 이동</a:t>
            </a:r>
            <a:r>
              <a:rPr lang="en-US" altLang="ko-KR" sz="1000" dirty="0"/>
              <a:t>‘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54188"/>
              </p:ext>
            </p:extLst>
          </p:nvPr>
        </p:nvGraphicFramePr>
        <p:xfrm>
          <a:off x="146675" y="2348850"/>
          <a:ext cx="11854143" cy="36725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94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071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한번 소환 시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명은 각 각의 </a:t>
                      </a: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03" y="44530"/>
            <a:ext cx="1093791" cy="6340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678542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/>
              <a:t>집결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637540" cy="4474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1065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5735"/>
              </p:ext>
            </p:extLst>
          </p:nvPr>
        </p:nvGraphicFramePr>
        <p:xfrm>
          <a:off x="119170" y="1412720"/>
          <a:ext cx="11521439" cy="54045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0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7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초에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발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?)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한번에 여러 발이 나가는 경우 산탄인지 딜레이가 있는 연발인지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어떤 유닛을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어디 위치에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생성조건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사정거리 안에 적이 들어 왔을 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항시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 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자세한 수치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ex)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현재 이동속도의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10%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감소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대략적으로라도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9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4033" y="3855207"/>
            <a:ext cx="919499" cy="689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34484" y="3877067"/>
            <a:ext cx="1044226" cy="689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5309" y="5701383"/>
            <a:ext cx="1514857" cy="1009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66723" y="5682841"/>
            <a:ext cx="1009904" cy="10099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3620" y="2319717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49755" y="233148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01126" y="3203466"/>
            <a:ext cx="924359" cy="7333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06328" y="1648891"/>
            <a:ext cx="924359" cy="693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91093" y="4694181"/>
            <a:ext cx="1165504" cy="806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81615" y="4640541"/>
            <a:ext cx="1257886" cy="91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600</Words>
  <Application>Microsoft Office PowerPoint</Application>
  <PresentationFormat>와이드스크린</PresentationFormat>
  <Paragraphs>163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함초롬돋움</vt:lpstr>
      <vt:lpstr>Arial</vt:lpstr>
      <vt:lpstr>Times New Roman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103</cp:revision>
  <dcterms:created xsi:type="dcterms:W3CDTF">2023-01-12T10:28:54Z</dcterms:created>
  <dcterms:modified xsi:type="dcterms:W3CDTF">2023-01-25T04:02:31Z</dcterms:modified>
  <cp:version>1000.0000.01</cp:version>
</cp:coreProperties>
</file>