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>
        <p:scale>
          <a:sx n="75" d="100"/>
          <a:sy n="75" d="100"/>
        </p:scale>
        <p:origin x="366" y="55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559370" y="620610"/>
            <a:ext cx="64088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유닛은 총 </a:t>
            </a:r>
            <a:r>
              <a:rPr lang="en-US" altLang="ko-KR" sz="1600"/>
              <a:t>5</a:t>
            </a:r>
            <a:r>
              <a:rPr lang="ko-KR" altLang="en-US" sz="1600"/>
              <a:t>가지로 존재</a:t>
            </a:r>
          </a:p>
          <a:p>
            <a:pPr>
              <a:defRPr/>
            </a:pPr>
            <a:r>
              <a:rPr lang="ko-KR" altLang="en-US" sz="1600"/>
              <a:t>유닛 종류 및 능력치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   유닛 스텟 시 보정</a:t>
            </a:r>
            <a:r>
              <a:rPr lang="en-US" altLang="ko-KR" sz="1500"/>
              <a:t>(</a:t>
            </a:r>
            <a:r>
              <a:rPr lang="ko-KR" altLang="en-US" sz="1500"/>
              <a:t>체력</a:t>
            </a:r>
            <a:r>
              <a:rPr lang="en-US" altLang="ko-KR" sz="1500"/>
              <a:t>,</a:t>
            </a:r>
            <a:r>
              <a:rPr lang="ko-KR" altLang="en-US" sz="1500"/>
              <a:t> 공격력</a:t>
            </a:r>
            <a:r>
              <a:rPr lang="en-US" altLang="ko-KR" sz="1500"/>
              <a:t>)</a:t>
            </a:r>
            <a:r>
              <a:rPr lang="ko-KR" altLang="en-US" sz="150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/>
              <a:t>※ 탄창 제외 시 </a:t>
            </a:r>
            <a:r>
              <a:rPr lang="en-US" altLang="ko-KR" sz="1500"/>
              <a:t>10</a:t>
            </a:r>
            <a:r>
              <a:rPr lang="ko-KR" altLang="en-US" sz="1500"/>
              <a:t>초 공격 후 장전 후 다시 </a:t>
            </a:r>
            <a:r>
              <a:rPr lang="en-US" altLang="ko-KR" sz="1500"/>
              <a:t>10</a:t>
            </a:r>
            <a:r>
              <a:rPr lang="ko-KR" altLang="en-US" sz="1500"/>
              <a:t>초 공격</a:t>
            </a:r>
            <a:r>
              <a:rPr lang="en-US" altLang="ko-KR" sz="1500"/>
              <a:t>v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5302"/>
              </p:ext>
            </p:extLst>
          </p:nvPr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4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의무병 기준으로 크기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아군 최대 체력 </a:t>
                      </a:r>
                      <a:r>
                        <a:rPr lang="en-US" altLang="ko-KR" sz="1000"/>
                        <a:t>10%</a:t>
                      </a:r>
                      <a:r>
                        <a:rPr lang="ko-KR" altLang="en-US" sz="100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9971" cy="1138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1313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781560" cy="8000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3896"/>
              </p:ext>
            </p:extLst>
          </p:nvPr>
        </p:nvGraphicFramePr>
        <p:xfrm>
          <a:off x="335280" y="1700783"/>
          <a:ext cx="11521439" cy="58327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8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033187" y="2012135"/>
            <a:ext cx="1235963" cy="9269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482</Words>
  <Application>Microsoft Office PowerPoint</Application>
  <PresentationFormat>와이드스크린</PresentationFormat>
  <Paragraphs>153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함초롬돋움</vt:lpstr>
      <vt:lpstr>Arial</vt:lpstr>
      <vt:lpstr>Times New Roman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95</cp:revision>
  <dcterms:created xsi:type="dcterms:W3CDTF">2023-01-12T10:28:54Z</dcterms:created>
  <dcterms:modified xsi:type="dcterms:W3CDTF">2023-01-16T12:34:46Z</dcterms:modified>
  <cp:version>1000.0000.01</cp:version>
</cp:coreProperties>
</file>