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9452-4D67-4674-A298-DAEB32AD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F7B02E-447E-4060-889C-93561A2F9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F63D-FD2B-4EAD-A49B-60CFC013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93470-7C41-42CE-BF1A-CD126EEC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CF054-BB16-4FA5-9223-4A80C216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6749C-F0D0-4194-A166-C4F91893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D6902-C60C-45EF-9EB9-6EFB244F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0B75-A1AF-4853-8BE5-495F25C1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691C5-74CA-44DF-BBD8-659F906A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F608F-194E-4444-A03D-98F72942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3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29DB49-A7F4-48B3-ACD6-61FBA6C2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1FDFDC-1692-44DC-8119-5F60CD5AF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E617D-BDF2-4CBB-8E63-2EDFFAE0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DA81F-952E-45B5-AEF0-AAAD45A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8007-A67B-487F-87E4-971BF7E4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C885-CF3C-47FA-9A03-FA847360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B3729-24FB-49B3-9B3A-7E57D988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CAB53-CE9D-4C8D-BC27-18062F26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8CD0A-A116-41A9-830C-77C0FF4D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CA903-A0C7-49FD-9227-5ED771A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5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EDAE4-498E-4BB0-A05E-7D66D2E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97F9A-BDC2-486A-8276-4DB60033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5A7AC-3C1E-479A-8078-FEEAACAB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7EF03-FA39-4929-A1BF-3FCEDC12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A712C-2BF7-47D8-8014-4D4FE80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F55EB-4689-4B3A-B147-7F02F5AC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64059-59B9-4BA2-AEB3-149A3C848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026BB-BAC9-4F7A-8799-76BDA920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9C0B5-4699-4929-9F84-3B77E4D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4C316-2286-4281-A145-46382BFB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9631C-6DD7-4CF6-B149-1D02A84A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7E89-8E23-49D0-B403-D0DE9308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C7FC9-549D-47A7-AB1B-A90B6FF0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C16C9-7509-431D-9A9E-4F54C01BB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BC3C6-BE34-424E-8B5F-B86379F1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C1C25-C850-4839-9B5D-457C3CD08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77C5A-8810-4F58-8C70-A0A2556B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2AC56-B8F5-471F-A129-64EC45A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9848D-D644-4D37-ADF8-F1E8DE6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24AD8-3F50-413C-A8B0-101C5E43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A79A0-BE3E-4786-B6D0-28D24F6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C75DF3-9519-45B8-AA66-28C6439D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E17C5F-DAF1-4A02-9A9B-F327A07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74CC5-4FA6-45EE-A593-C44D3A0A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21C3A-DB41-43BF-8E45-F6C48C7D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040012-CF8A-4E7F-A461-C3A50373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59E6-E11C-46EE-BE99-2278ADB8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E0E45-F2CB-4815-9604-4E29EEEC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10D31-F9BA-4788-8822-559953C0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E75DD-8557-4D36-A446-363BF7E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F75A3-DF5E-4E75-BB30-E8AE667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B65C5-E336-41C4-9268-0224FAEF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E7BB-5C02-45FD-990C-2B2FE5B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04AE97-6014-4A66-B01E-5920C92BD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E9BEC-E072-4BB0-B266-F7E580A7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5E930-26CE-47FA-95A5-66A0C6F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19754-A27F-409A-B30A-5EDF40FE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08BD6-886C-4BA4-B02C-33CE49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257E3-99E2-4987-B152-E721FFF2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C31F1-7269-4598-81D2-641EFD58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A5F90-3679-467F-A652-D2196AF3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636-B9E4-4FCD-BC73-424E6BE67E67}" type="datetimeFigureOut">
              <a:rPr lang="ko-KR" altLang="en-US" smtClean="0"/>
              <a:t>2022-6-15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14A61-0F59-429F-9AE5-14F2D3226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6FC5-9FFE-405F-AEE5-53BF39635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9FD25-ED38-4C06-94C8-CBA5E9C6B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237E-6936-469D-BC68-7EE9F424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31289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기초 </a:t>
            </a:r>
            <a:r>
              <a:rPr lang="en-US" altLang="ko-KR" sz="4800" dirty="0"/>
              <a:t>VR</a:t>
            </a:r>
            <a:r>
              <a:rPr lang="ko-KR" altLang="en-US" sz="4800" dirty="0"/>
              <a:t>프로그래밍</a:t>
            </a:r>
            <a:br>
              <a:rPr lang="en-US" altLang="ko-KR" sz="4800" dirty="0"/>
            </a:br>
            <a:r>
              <a:rPr lang="ko-KR" altLang="en-US" sz="4800" dirty="0"/>
              <a:t>콘솔 텍스트 </a:t>
            </a:r>
            <a:r>
              <a:rPr lang="en-US" altLang="ko-KR" sz="4800" dirty="0"/>
              <a:t>RPG</a:t>
            </a:r>
            <a:br>
              <a:rPr lang="en-US" altLang="ko-KR" sz="4800" dirty="0"/>
            </a:br>
            <a:r>
              <a:rPr lang="ko-KR" altLang="en-US" sz="4800" dirty="0"/>
              <a:t>플레이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AB005-9899-4564-8D47-8BF697F0F6A0}"/>
              </a:ext>
            </a:extLst>
          </p:cNvPr>
          <p:cNvSpPr txBox="1"/>
          <p:nvPr/>
        </p:nvSpPr>
        <p:spPr>
          <a:xfrm>
            <a:off x="8511611" y="4059253"/>
            <a:ext cx="2709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 콘텐츠 학과</a:t>
            </a:r>
            <a:endParaRPr lang="en-US" altLang="ko-KR" dirty="0"/>
          </a:p>
          <a:p>
            <a:pPr algn="r"/>
            <a:r>
              <a:rPr lang="en-US" altLang="ko-KR" dirty="0"/>
              <a:t>10161327 </a:t>
            </a:r>
          </a:p>
          <a:p>
            <a:pPr algn="r"/>
            <a:r>
              <a:rPr lang="ko-KR" altLang="en-US" dirty="0"/>
              <a:t>전 근희</a:t>
            </a:r>
          </a:p>
        </p:txBody>
      </p:sp>
    </p:spTree>
    <p:extLst>
      <p:ext uri="{BB962C8B-B14F-4D97-AF65-F5344CB8AC3E}">
        <p14:creationId xmlns:p14="http://schemas.microsoft.com/office/powerpoint/2010/main" val="11378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40B01-BE3E-466C-BB14-FFB12E37155C}"/>
              </a:ext>
            </a:extLst>
          </p:cNvPr>
          <p:cNvSpPr txBox="1"/>
          <p:nvPr/>
        </p:nvSpPr>
        <p:spPr>
          <a:xfrm>
            <a:off x="582804" y="381839"/>
            <a:ext cx="306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DF701-6EC2-43F7-8852-E0D8920FD708}"/>
              </a:ext>
            </a:extLst>
          </p:cNvPr>
          <p:cNvSpPr txBox="1"/>
          <p:nvPr/>
        </p:nvSpPr>
        <p:spPr>
          <a:xfrm>
            <a:off x="934496" y="1155561"/>
            <a:ext cx="5285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기본 작동법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플레이어 </a:t>
            </a:r>
            <a:r>
              <a:rPr lang="ko-KR" altLang="en-US" sz="2000" dirty="0" err="1"/>
              <a:t>스테이터스</a:t>
            </a:r>
            <a:r>
              <a:rPr lang="ko-KR" altLang="en-US" sz="2000" dirty="0"/>
              <a:t> 표시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인벤토리 안내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(5p)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디버깅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테스트용 </a:t>
            </a:r>
            <a:r>
              <a:rPr lang="ko-KR" altLang="en-US" sz="2000" dirty="0" err="1"/>
              <a:t>치트키</a:t>
            </a:r>
            <a:r>
              <a:rPr lang="ko-KR" altLang="en-US" sz="2000" dirty="0"/>
              <a:t> 안내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(6p)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A889A5-56B0-4CD2-ACB3-6C4880B89FA4}"/>
              </a:ext>
            </a:extLst>
          </p:cNvPr>
          <p:cNvSpPr txBox="1"/>
          <p:nvPr/>
        </p:nvSpPr>
        <p:spPr>
          <a:xfrm>
            <a:off x="5466303" y="894317"/>
            <a:ext cx="53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항목 인덱스 값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입력란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씬 타이틀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씬 설명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198F0-0D20-455A-9B1D-7295FD8AA707}"/>
              </a:ext>
            </a:extLst>
          </p:cNvPr>
          <p:cNvSpPr txBox="1"/>
          <p:nvPr/>
        </p:nvSpPr>
        <p:spPr>
          <a:xfrm>
            <a:off x="5466303" y="2236871"/>
            <a:ext cx="653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항목의 숫자를 입력하여 </a:t>
            </a:r>
            <a:endParaRPr lang="en-US" altLang="ko-KR" dirty="0"/>
          </a:p>
          <a:p>
            <a:r>
              <a:rPr lang="ko-KR" altLang="en-US" dirty="0"/>
              <a:t>스페이스바 </a:t>
            </a:r>
            <a:r>
              <a:rPr lang="en-US" altLang="ko-KR" dirty="0"/>
              <a:t>or </a:t>
            </a:r>
            <a:r>
              <a:rPr lang="ko-KR" altLang="en-US" dirty="0" err="1"/>
              <a:t>엔터키</a:t>
            </a:r>
            <a:r>
              <a:rPr lang="en-US" altLang="ko-KR" dirty="0"/>
              <a:t>(</a:t>
            </a:r>
            <a:r>
              <a:rPr lang="ko-KR" altLang="en-US" dirty="0"/>
              <a:t>이하 입력키</a:t>
            </a:r>
            <a:r>
              <a:rPr lang="en-US" altLang="ko-KR" dirty="0"/>
              <a:t>)</a:t>
            </a:r>
            <a:r>
              <a:rPr lang="ko-KR" altLang="en-US" dirty="0"/>
              <a:t>로 게임 진행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1B15D0-0BEB-4FF0-ACEC-D6AADD1046AC}"/>
              </a:ext>
            </a:extLst>
          </p:cNvPr>
          <p:cNvGrpSpPr/>
          <p:nvPr/>
        </p:nvGrpSpPr>
        <p:grpSpPr>
          <a:xfrm>
            <a:off x="5450614" y="2994676"/>
            <a:ext cx="6481362" cy="3603879"/>
            <a:chOff x="5450614" y="2773614"/>
            <a:chExt cx="6481362" cy="3603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A9B9D8-1AE8-43F8-BA93-572B93741E21}"/>
                </a:ext>
              </a:extLst>
            </p:cNvPr>
            <p:cNvSpPr txBox="1"/>
            <p:nvPr/>
          </p:nvSpPr>
          <p:spPr>
            <a:xfrm>
              <a:off x="5466303" y="2773614"/>
              <a:ext cx="646567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2800" b="1" dirty="0">
                  <a:solidFill>
                    <a:srgbClr val="FF0000"/>
                  </a:solidFill>
                </a:rPr>
                <a:t>주의</a:t>
              </a:r>
              <a:r>
                <a:rPr lang="en-US" altLang="ko-KR" sz="2800" b="1" dirty="0">
                  <a:solidFill>
                    <a:srgbClr val="FF0000"/>
                  </a:solidFill>
                </a:rPr>
                <a:t>*</a:t>
              </a:r>
            </a:p>
            <a:p>
              <a:pPr algn="ctr"/>
              <a:endParaRPr lang="en-US" altLang="ko-KR" sz="1050" dirty="0">
                <a:solidFill>
                  <a:srgbClr val="FF0000"/>
                </a:solidFill>
              </a:endParaRPr>
            </a:p>
            <a:p>
              <a:r>
                <a:rPr lang="ko-KR" altLang="en-US" sz="1600" dirty="0"/>
                <a:t>모든 </a:t>
              </a:r>
              <a:r>
                <a:rPr lang="ko-KR" altLang="en-US" sz="1600" dirty="0" err="1"/>
                <a:t>키값이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‘Input :’</a:t>
              </a:r>
              <a:r>
                <a:rPr lang="ko-KR" altLang="en-US" sz="1600" dirty="0"/>
                <a:t>에 표시 되긴 하나 </a:t>
              </a:r>
              <a:endParaRPr lang="en-US" altLang="ko-KR" sz="1600" dirty="0"/>
            </a:p>
            <a:p>
              <a:r>
                <a:rPr lang="ko-KR" altLang="en-US" sz="1600" dirty="0"/>
                <a:t>입력키 눌렀을 경우 제일 마지막으로 입력한 숫자 </a:t>
              </a:r>
              <a:r>
                <a:rPr lang="en-US" altLang="ko-KR" sz="1600" dirty="0"/>
                <a:t>‘</a:t>
              </a:r>
              <a:r>
                <a:rPr lang="ko-KR" altLang="en-US" sz="1600" dirty="0"/>
                <a:t>단 하나</a:t>
              </a:r>
              <a:r>
                <a:rPr lang="en-US" altLang="ko-KR" sz="1600" dirty="0"/>
                <a:t>’</a:t>
              </a:r>
              <a:r>
                <a:rPr lang="ko-KR" altLang="en-US" sz="1600" dirty="0"/>
                <a:t>만</a:t>
              </a:r>
              <a:endParaRPr lang="en-US" altLang="ko-KR" sz="1600" dirty="0"/>
            </a:p>
            <a:p>
              <a:r>
                <a:rPr lang="ko-KR" altLang="en-US" sz="1600" dirty="0" err="1"/>
                <a:t>입력값으로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들어감</a:t>
              </a:r>
              <a:r>
                <a:rPr lang="en-US" altLang="ko-KR" sz="1600" dirty="0"/>
                <a:t>.</a:t>
              </a:r>
            </a:p>
            <a:p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A4DFCC-571A-4125-9D51-DEC573892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0654"/>
            <a:stretch/>
          </p:blipFill>
          <p:spPr>
            <a:xfrm>
              <a:off x="5450614" y="4332085"/>
              <a:ext cx="4972050" cy="49850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4155280-7AEB-4F2E-B02B-1AEE8603E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105"/>
            <a:stretch/>
          </p:blipFill>
          <p:spPr>
            <a:xfrm>
              <a:off x="5450614" y="4864250"/>
              <a:ext cx="4972050" cy="58111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BB393A-E57A-4A75-9EDC-FCADC72F2C66}"/>
                </a:ext>
              </a:extLst>
            </p:cNvPr>
            <p:cNvSpPr txBox="1"/>
            <p:nvPr/>
          </p:nvSpPr>
          <p:spPr>
            <a:xfrm>
              <a:off x="5450614" y="5515719"/>
              <a:ext cx="623561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이렇게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을 입력한 뒤 다른 키가 입력 되어서 </a:t>
              </a:r>
              <a:endParaRPr lang="en-US" altLang="ko-KR" sz="1600" dirty="0"/>
            </a:p>
            <a:p>
              <a:r>
                <a:rPr lang="ko-KR" altLang="en-US" sz="1600" dirty="0"/>
                <a:t>다른 문자가 출력이 되더라도</a:t>
              </a:r>
              <a:endParaRPr lang="en-US" altLang="ko-KR" sz="1600" dirty="0"/>
            </a:p>
            <a:p>
              <a:r>
                <a:rPr lang="ko-KR" altLang="en-US" sz="1600" dirty="0"/>
                <a:t>입력키를 누를 시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번 항목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GameStart</a:t>
              </a:r>
              <a:r>
                <a:rPr lang="en-US" altLang="ko-KR" sz="1600" dirty="0"/>
                <a:t>)</a:t>
              </a:r>
              <a:r>
                <a:rPr lang="ko-KR" altLang="en-US" sz="1600" dirty="0"/>
                <a:t>이 실행됨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26366B-15BC-434F-927C-20BD4508BBAE}"/>
              </a:ext>
            </a:extLst>
          </p:cNvPr>
          <p:cNvGrpSpPr/>
          <p:nvPr/>
        </p:nvGrpSpPr>
        <p:grpSpPr>
          <a:xfrm>
            <a:off x="188007" y="1115383"/>
            <a:ext cx="5044067" cy="5334000"/>
            <a:chOff x="188007" y="180886"/>
            <a:chExt cx="5044067" cy="5334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400CE6F-9998-4A2F-B98C-FA230E7C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024" y="180886"/>
              <a:ext cx="4972050" cy="5334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12C8A4-00C8-4268-893A-5AA8B452D55D}"/>
                </a:ext>
              </a:extLst>
            </p:cNvPr>
            <p:cNvSpPr/>
            <p:nvPr/>
          </p:nvSpPr>
          <p:spPr>
            <a:xfrm>
              <a:off x="188007" y="1030005"/>
              <a:ext cx="290557" cy="43085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831EF8-57C2-45A9-BB96-844B506CF395}"/>
                </a:ext>
              </a:extLst>
            </p:cNvPr>
            <p:cNvSpPr/>
            <p:nvPr/>
          </p:nvSpPr>
          <p:spPr>
            <a:xfrm>
              <a:off x="332052" y="5124659"/>
              <a:ext cx="923992" cy="30145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AC35C4C-E797-429F-8E21-7D7898C25E88}"/>
                </a:ext>
              </a:extLst>
            </p:cNvPr>
            <p:cNvSpPr/>
            <p:nvPr/>
          </p:nvSpPr>
          <p:spPr>
            <a:xfrm>
              <a:off x="263072" y="1549639"/>
              <a:ext cx="430986" cy="4309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0D3ABCA-7391-4C4E-AD8E-14C6B88F4EE0}"/>
                </a:ext>
              </a:extLst>
            </p:cNvPr>
            <p:cNvSpPr/>
            <p:nvPr/>
          </p:nvSpPr>
          <p:spPr>
            <a:xfrm>
              <a:off x="313048" y="4648757"/>
              <a:ext cx="430986" cy="4309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783CD04-9A20-432C-AC12-48F6225F1624}"/>
                </a:ext>
              </a:extLst>
            </p:cNvPr>
            <p:cNvSpPr/>
            <p:nvPr/>
          </p:nvSpPr>
          <p:spPr>
            <a:xfrm>
              <a:off x="1689802" y="261269"/>
              <a:ext cx="438553" cy="43855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90F208-AC97-4BD4-A8B8-9FCFD995760B}"/>
                </a:ext>
              </a:extLst>
            </p:cNvPr>
            <p:cNvSpPr/>
            <p:nvPr/>
          </p:nvSpPr>
          <p:spPr>
            <a:xfrm>
              <a:off x="2362584" y="630972"/>
              <a:ext cx="438553" cy="43855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6565F49-1763-4FBB-822D-1BB43D3E556B}"/>
                </a:ext>
              </a:extLst>
            </p:cNvPr>
            <p:cNvCxnSpPr>
              <a:cxnSpLocks/>
            </p:cNvCxnSpPr>
            <p:nvPr/>
          </p:nvCxnSpPr>
          <p:spPr>
            <a:xfrm>
              <a:off x="1172423" y="570685"/>
              <a:ext cx="44536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B3B977-660A-4940-A25E-7C7914E2B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0" y="850248"/>
              <a:ext cx="1321184" cy="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1D13A3A-A238-48E1-9513-241F9BA4248D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기본 작동법</a:t>
            </a:r>
          </a:p>
        </p:txBody>
      </p:sp>
    </p:spTree>
    <p:extLst>
      <p:ext uri="{BB962C8B-B14F-4D97-AF65-F5344CB8AC3E}">
        <p14:creationId xmlns:p14="http://schemas.microsoft.com/office/powerpoint/2010/main" val="27582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78304E-4BBD-43EA-9F0D-22966D8B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4" y="1113690"/>
            <a:ext cx="4972050" cy="533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F039CA-CAD1-4374-91F5-F63641533DEF}"/>
              </a:ext>
            </a:extLst>
          </p:cNvPr>
          <p:cNvSpPr/>
          <p:nvPr/>
        </p:nvSpPr>
        <p:spPr>
          <a:xfrm>
            <a:off x="160774" y="1858942"/>
            <a:ext cx="5205046" cy="4923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6492C-2DEA-4592-BC7E-01310C623A90}"/>
              </a:ext>
            </a:extLst>
          </p:cNvPr>
          <p:cNvSpPr txBox="1"/>
          <p:nvPr/>
        </p:nvSpPr>
        <p:spPr>
          <a:xfrm>
            <a:off x="5468920" y="1920461"/>
            <a:ext cx="341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스테이터스</a:t>
            </a:r>
            <a:r>
              <a:rPr lang="ko-KR" altLang="en-US" dirty="0"/>
              <a:t> 출력 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488A3-79CA-4DC1-96AC-10F713DEBB97}"/>
              </a:ext>
            </a:extLst>
          </p:cNvPr>
          <p:cNvSpPr txBox="1"/>
          <p:nvPr/>
        </p:nvSpPr>
        <p:spPr>
          <a:xfrm>
            <a:off x="313048" y="249780"/>
            <a:ext cx="515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플레이어 </a:t>
            </a:r>
            <a:r>
              <a:rPr lang="ko-KR" altLang="en-US" sz="2800" b="1" dirty="0" err="1"/>
              <a:t>스테이터스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02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3F7DEC-207C-4005-AB62-8B0DC2C6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2" y="1274461"/>
            <a:ext cx="3855877" cy="41365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04A9DD-285E-42EC-99B0-47D1E6A87548}"/>
              </a:ext>
            </a:extLst>
          </p:cNvPr>
          <p:cNvSpPr/>
          <p:nvPr/>
        </p:nvSpPr>
        <p:spPr>
          <a:xfrm>
            <a:off x="110532" y="2502035"/>
            <a:ext cx="502418" cy="5828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E6F0F0-9E34-4BC1-8229-3674E052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10" y="2005533"/>
            <a:ext cx="3855877" cy="4136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8B446-C27D-4927-A1C9-EE9625F24B37}"/>
              </a:ext>
            </a:extLst>
          </p:cNvPr>
          <p:cNvSpPr txBox="1"/>
          <p:nvPr/>
        </p:nvSpPr>
        <p:spPr>
          <a:xfrm>
            <a:off x="4172609" y="1274461"/>
            <a:ext cx="778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인벤토리에 가지고 있는 아이템 번호 입력 시 장착</a:t>
            </a:r>
            <a:r>
              <a:rPr lang="en-US" altLang="ko-KR" dirty="0"/>
              <a:t>/ </a:t>
            </a:r>
            <a:r>
              <a:rPr lang="ko-KR" altLang="en-US" dirty="0"/>
              <a:t>해제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3C8C0-301F-486A-A1A7-AA72A2A9EED1}"/>
              </a:ext>
            </a:extLst>
          </p:cNvPr>
          <p:cNvSpPr txBox="1"/>
          <p:nvPr/>
        </p:nvSpPr>
        <p:spPr>
          <a:xfrm>
            <a:off x="8126428" y="1908798"/>
            <a:ext cx="578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레벨이 충족되면 장착가능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장착한 아이템은 표시가 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이미 해당 항목</a:t>
            </a:r>
            <a:r>
              <a:rPr lang="en-US" altLang="ko-KR" sz="1600" dirty="0"/>
              <a:t>(Weapon / Armor)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아이템이 장착되 있을 시 </a:t>
            </a:r>
            <a:endParaRPr lang="en-US" altLang="ko-KR" sz="1600" dirty="0"/>
          </a:p>
          <a:p>
            <a:r>
              <a:rPr lang="ko-KR" altLang="en-US" sz="1600" dirty="0"/>
              <a:t>    다른 아이템 장착 불가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기존 아이템 장착해제 한 후 장착 가능</a:t>
            </a:r>
            <a:r>
              <a:rPr lang="en-US" altLang="ko-KR" sz="16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088F87-7DC0-48CA-B788-05B8CEFA8C72}"/>
              </a:ext>
            </a:extLst>
          </p:cNvPr>
          <p:cNvSpPr/>
          <p:nvPr/>
        </p:nvSpPr>
        <p:spPr>
          <a:xfrm>
            <a:off x="7309981" y="3185323"/>
            <a:ext cx="618168" cy="58280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1FEADF-7063-4E65-A873-5451649537A3}"/>
              </a:ext>
            </a:extLst>
          </p:cNvPr>
          <p:cNvCxnSpPr/>
          <p:nvPr/>
        </p:nvCxnSpPr>
        <p:spPr>
          <a:xfrm flipV="1">
            <a:off x="7757327" y="2642712"/>
            <a:ext cx="482321" cy="522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87801A-6A05-4308-9221-7882D390AA11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인벤토리 안내</a:t>
            </a:r>
          </a:p>
        </p:txBody>
      </p:sp>
    </p:spTree>
    <p:extLst>
      <p:ext uri="{BB962C8B-B14F-4D97-AF65-F5344CB8AC3E}">
        <p14:creationId xmlns:p14="http://schemas.microsoft.com/office/powerpoint/2010/main" val="2703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15D68F-83FB-4EEF-996F-FAE80AF0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45" y="113209"/>
            <a:ext cx="2947952" cy="31625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0499CD-0411-422F-9E9A-D0083E289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84" y="113209"/>
            <a:ext cx="2947952" cy="3162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67102-882A-4E1A-939E-23AE8BEE61B0}"/>
              </a:ext>
            </a:extLst>
          </p:cNvPr>
          <p:cNvSpPr txBox="1"/>
          <p:nvPr/>
        </p:nvSpPr>
        <p:spPr>
          <a:xfrm>
            <a:off x="8774820" y="293914"/>
            <a:ext cx="522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선택씬에서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‘7’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테스트용 직업 선택 가능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20CB60-EF82-4830-AF2C-676143D98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5" y="3351311"/>
            <a:ext cx="2947952" cy="31625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B011D5-1475-4426-BD54-F66A690D4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34" y="3351310"/>
            <a:ext cx="2947952" cy="3162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77680-7EA2-4DC7-B9B0-B873DAC7BEA3}"/>
              </a:ext>
            </a:extLst>
          </p:cNvPr>
          <p:cNvSpPr txBox="1"/>
          <p:nvPr/>
        </p:nvSpPr>
        <p:spPr>
          <a:xfrm>
            <a:off x="6359577" y="4031901"/>
            <a:ext cx="522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던전 배틀 </a:t>
            </a:r>
            <a:r>
              <a:rPr lang="ko-KR" altLang="en-US" dirty="0" err="1"/>
              <a:t>씬에서</a:t>
            </a:r>
            <a:endParaRPr lang="en-US" altLang="ko-KR" dirty="0"/>
          </a:p>
          <a:p>
            <a:r>
              <a:rPr lang="en-US" altLang="ko-KR" dirty="0"/>
              <a:t>‘7’ </a:t>
            </a:r>
            <a:r>
              <a:rPr lang="ko-KR" altLang="en-US" dirty="0" err="1"/>
              <a:t>입력시</a:t>
            </a:r>
            <a:r>
              <a:rPr lang="ko-KR" altLang="en-US" dirty="0"/>
              <a:t> 몬스터 </a:t>
            </a:r>
            <a:r>
              <a:rPr lang="ko-KR" altLang="en-US" dirty="0" err="1"/>
              <a:t>원킬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3CF42-6035-4DDD-A9E7-D0CF095FCDC0}"/>
              </a:ext>
            </a:extLst>
          </p:cNvPr>
          <p:cNvSpPr txBox="1"/>
          <p:nvPr/>
        </p:nvSpPr>
        <p:spPr>
          <a:xfrm>
            <a:off x="313048" y="249780"/>
            <a:ext cx="35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 err="1"/>
              <a:t>치트키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211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212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기초 VR프로그래밍 콘솔 텍스트 RPG 플레이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VR프로그래밍 콘솔 텍스트 RPG 플레이 방법</dc:title>
  <dc:creator>전근희</dc:creator>
  <cp:lastModifiedBy>전근희</cp:lastModifiedBy>
  <cp:revision>5</cp:revision>
  <dcterms:created xsi:type="dcterms:W3CDTF">2022-06-14T22:13:22Z</dcterms:created>
  <dcterms:modified xsi:type="dcterms:W3CDTF">2022-06-14T22:40:46Z</dcterms:modified>
</cp:coreProperties>
</file>