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근희" initials="전" lastIdx="1" clrIdx="0">
    <p:extLst>
      <p:ext uri="{19B8F6BF-5375-455C-9EA6-DF929625EA0E}">
        <p15:presenceInfo xmlns:p15="http://schemas.microsoft.com/office/powerpoint/2012/main" userId="전근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ED499-72DB-E9B2-0FE3-055B2A4E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20BC3-3F83-BBA3-84DA-EAE73B0E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96D7D-D742-5FA1-B9DC-D8DF5372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F4559-B002-6B9F-95AE-5D73EF87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9D974-7880-93A7-44AE-BFCC9AC1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2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001B-6D93-D56A-8B5B-D423AC1B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9275A-88CA-CAFF-4830-7511220A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AAFDE-52B8-EA78-5824-D91ECC0B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B8DEF-5951-06CA-558A-AC536556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0BD96-CFAF-0CEB-9C95-0C311DE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FE0BC-7071-1891-302B-5D8BB7067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BB809-D09A-EC22-0D48-C01D15D4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723EF-5D7E-CE00-5CB6-F96469E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67E4-6B7F-B6B0-3345-C14D324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33F86-2BD5-6114-D39D-9C864092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4F71-96BF-78F5-A456-A97233B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05170-CB6F-A866-4CC2-9975EDF8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5E34F-C778-161C-2B5B-CD028AC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FE8D1-9254-0C2A-DC63-0FD870CC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66E04-F242-F0A8-3E7D-9208F8C4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4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8849B-6A62-EA47-019B-2AEBDFD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AB5D2-C6E4-8928-8BF5-93E30FE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0672F-9623-0457-0E72-16FE8AC0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44EE0-69A9-67DA-3EE7-430299F4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A4DBE-C6B9-E2FD-2AE5-CA20CEED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3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A153F-1E52-F7F4-8876-AD26E2F4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64827-3A51-5428-8D26-7F07DE78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DAA42-3A4A-C567-0FAD-6C93349C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7EA76-4D84-8B69-516B-5618E43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EB631-6D4C-7455-B298-25C210F5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24E9B-7C5F-F95C-42C0-BF6A8151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85635-57D4-06F3-6959-B1F00B39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AE7A4-480C-9EDC-A7CA-9CABFA50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2E13E-1D8F-A2BC-7E10-F2FBB7E8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E14FC-E568-7B13-D19E-DE358894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262245-6FA5-95C5-D55A-150E5F48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98E16-0DFD-CB10-7164-F11FFF78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D73020-750B-704B-714B-18C6E1D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F45AA-0C9F-5B00-D5F6-4D640E88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2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A5BBF-4EDD-EFBF-B076-DB66C07A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9A1D3-3300-3062-C36D-AE64E3EA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D00C3A-4B10-84CE-2D77-1D78BE3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DD49B1-EE8F-A343-3274-CD406345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5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8D058-8378-EE01-8E7C-7CB10D1F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1F76DC-161F-2892-D3CE-EA4E9D13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68807-102A-8C7D-F956-FB7895EE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BA9FA-7814-F9E9-B738-6CF6299A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BD4FF-1887-B328-1419-BEC158DC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F4FF4-CCF6-78F6-2502-2BEFB521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125F-D4DA-4C45-34FF-EB02A22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B88D58-60A5-437D-C8DE-C9DC7B43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E49F2-FD48-9F34-4B9D-2339E7A1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9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17ECC-888E-079D-B2B5-B216C89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AD0150-087A-EED7-8655-6171C7CF1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3F5D4-37D0-A9A8-D9AE-AB30A615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599F3-94CD-B13C-5272-D89BFB1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AC37F-5086-0BFA-95E6-6E3BFBA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4D8A5-DAB6-C331-5A93-BD5EBD55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6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9452E-C1B4-AC4A-CAD8-8432C8AC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3E17C-9291-7740-B23B-5385008A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A085A-E993-120E-404B-F3B2AB09D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CD7C-07D3-49C7-B1DB-73B3F2E818C0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42548-9819-5588-6465-B562EC4B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60CCC-96FC-7CC0-7684-5524A306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C282-4D25-41E8-8F67-AD2E3322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4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8476E-7577-F3A9-30CD-A28F600F3DAB}"/>
              </a:ext>
            </a:extLst>
          </p:cNvPr>
          <p:cNvSpPr txBox="1"/>
          <p:nvPr/>
        </p:nvSpPr>
        <p:spPr>
          <a:xfrm>
            <a:off x="2455817" y="1854926"/>
            <a:ext cx="9108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중간고사</a:t>
            </a:r>
            <a:r>
              <a:rPr lang="en-US" altLang="ko-KR" dirty="0"/>
              <a:t>_</a:t>
            </a:r>
            <a:r>
              <a:rPr lang="ko-KR" altLang="en-US" dirty="0"/>
              <a:t>고급프로그래밍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.mp4  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중간고사</a:t>
            </a:r>
            <a:r>
              <a:rPr lang="en-US" altLang="ko-KR" dirty="0"/>
              <a:t>_</a:t>
            </a:r>
            <a:r>
              <a:rPr lang="ko-KR" altLang="en-US" dirty="0"/>
              <a:t>고급프로그래밍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.ppt  ( </a:t>
            </a:r>
            <a:r>
              <a:rPr lang="ko-KR" altLang="en-US" dirty="0"/>
              <a:t>기능 추가와 이펙트 구현내용 </a:t>
            </a:r>
            <a:r>
              <a:rPr lang="en-US" altLang="ko-KR" dirty="0"/>
              <a:t>) 3~5</a:t>
            </a:r>
            <a:r>
              <a:rPr lang="ko-KR" altLang="en-US" dirty="0"/>
              <a:t>장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(1600</a:t>
            </a:r>
            <a:r>
              <a:rPr lang="en-US" altLang="ko-KR" i="1" dirty="0"/>
              <a:t>800) || (1600</a:t>
            </a:r>
            <a:r>
              <a:rPr lang="en-US" altLang="ko-KR" dirty="0"/>
              <a:t>900) </a:t>
            </a:r>
            <a:r>
              <a:rPr lang="ko-KR" altLang="en-US" dirty="0"/>
              <a:t>실행파일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중간고사</a:t>
            </a:r>
            <a:r>
              <a:rPr lang="en-US" altLang="ko-KR" dirty="0"/>
              <a:t>_</a:t>
            </a:r>
            <a:r>
              <a:rPr lang="ko-KR" altLang="en-US" dirty="0"/>
              <a:t>고급프로그래밍</a:t>
            </a:r>
            <a:r>
              <a:rPr lang="en-US" altLang="ko-KR" dirty="0"/>
              <a:t>_</a:t>
            </a:r>
            <a:r>
              <a:rPr lang="ko-KR" altLang="en-US" dirty="0"/>
              <a:t>홍길동 폴더 </a:t>
            </a:r>
            <a:r>
              <a:rPr lang="en-US" altLang="ko-KR" dirty="0"/>
              <a:t>(1~3</a:t>
            </a:r>
            <a:r>
              <a:rPr lang="ko-KR" altLang="en-US" dirty="0"/>
              <a:t>번 넣은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제출목록 압축하여  중간고사</a:t>
            </a:r>
            <a:r>
              <a:rPr lang="en-US" altLang="ko-KR" dirty="0"/>
              <a:t>_</a:t>
            </a:r>
            <a:r>
              <a:rPr lang="ko-KR" altLang="en-US" dirty="0"/>
              <a:t>고급프로그래밍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</a:t>
            </a:r>
            <a:r>
              <a:rPr lang="ko-KR" altLang="en-US" dirty="0"/>
              <a:t>으로 발송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9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2CB91-0145-59F7-48D7-D8A5F547E317}"/>
              </a:ext>
            </a:extLst>
          </p:cNvPr>
          <p:cNvSpPr txBox="1"/>
          <p:nvPr/>
        </p:nvSpPr>
        <p:spPr>
          <a:xfrm>
            <a:off x="29609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쉐이더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스크린 그레이 스케일 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8B38-9859-C8A8-6640-E8FB8FA67842}"/>
              </a:ext>
            </a:extLst>
          </p:cNvPr>
          <p:cNvSpPr txBox="1"/>
          <p:nvPr/>
        </p:nvSpPr>
        <p:spPr>
          <a:xfrm>
            <a:off x="296091" y="901732"/>
            <a:ext cx="1143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 시 화면 자체에 흑백 효과를 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코루틴을</a:t>
            </a:r>
            <a:r>
              <a:rPr lang="ko-KR" altLang="en-US" dirty="0"/>
              <a:t> 이용하여 천천히 바뀌는 효과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6F1EF-2124-4BBA-8D5B-839952A3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925054"/>
            <a:ext cx="7174030" cy="41662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C64CF8-87DE-4598-86B0-F00062E4EB61}"/>
              </a:ext>
            </a:extLst>
          </p:cNvPr>
          <p:cNvSpPr txBox="1"/>
          <p:nvPr/>
        </p:nvSpPr>
        <p:spPr>
          <a:xfrm>
            <a:off x="213359" y="6091338"/>
            <a:ext cx="34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 인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5092B-39F6-434C-B99C-74D7A41FEA90}"/>
              </a:ext>
            </a:extLst>
          </p:cNvPr>
          <p:cNvSpPr txBox="1"/>
          <p:nvPr/>
        </p:nvSpPr>
        <p:spPr>
          <a:xfrm>
            <a:off x="3621505" y="6059072"/>
            <a:ext cx="34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유니티 내 씬 뷰</a:t>
            </a:r>
          </a:p>
        </p:txBody>
      </p:sp>
    </p:spTree>
    <p:extLst>
      <p:ext uri="{BB962C8B-B14F-4D97-AF65-F5344CB8AC3E}">
        <p14:creationId xmlns:p14="http://schemas.microsoft.com/office/powerpoint/2010/main" val="5648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2CB91-0145-59F7-48D7-D8A5F547E317}"/>
              </a:ext>
            </a:extLst>
          </p:cNvPr>
          <p:cNvSpPr txBox="1"/>
          <p:nvPr/>
        </p:nvSpPr>
        <p:spPr>
          <a:xfrm>
            <a:off x="29609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쉐이더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블러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효과 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8B38-9859-C8A8-6640-E8FB8FA67842}"/>
              </a:ext>
            </a:extLst>
          </p:cNvPr>
          <p:cNvSpPr txBox="1"/>
          <p:nvPr/>
        </p:nvSpPr>
        <p:spPr>
          <a:xfrm>
            <a:off x="296091" y="901732"/>
            <a:ext cx="1143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UI</a:t>
            </a:r>
            <a:r>
              <a:rPr lang="ko-KR" altLang="en-US" dirty="0"/>
              <a:t>의 </a:t>
            </a:r>
            <a:r>
              <a:rPr lang="en-US" altLang="ko-KR" dirty="0"/>
              <a:t>Material</a:t>
            </a:r>
            <a:r>
              <a:rPr lang="ko-KR" altLang="en-US" dirty="0"/>
              <a:t>에 </a:t>
            </a:r>
            <a:r>
              <a:rPr lang="ko-KR" altLang="en-US" dirty="0" err="1"/>
              <a:t>블러</a:t>
            </a:r>
            <a:r>
              <a:rPr lang="ko-KR" altLang="en-US" dirty="0"/>
              <a:t> 효과를 넣어 포커스 아웃 시키는 효과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들은 </a:t>
            </a:r>
            <a:r>
              <a:rPr lang="ko-KR" altLang="en-US" dirty="0" err="1"/>
              <a:t>하이어라키</a:t>
            </a:r>
            <a:r>
              <a:rPr lang="ko-KR" altLang="en-US" dirty="0"/>
              <a:t> 창에서 </a:t>
            </a:r>
            <a:r>
              <a:rPr lang="ko-KR" altLang="en-US" dirty="0" err="1"/>
              <a:t>블러</a:t>
            </a:r>
            <a:r>
              <a:rPr lang="ko-KR" altLang="en-US" dirty="0"/>
              <a:t> 효과 이미지 뒤에 있는 객체들만 적용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958AC-F492-4A77-AA3D-8F4FE59B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28" y="4046617"/>
            <a:ext cx="3792125" cy="2483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282E6E-4929-4356-AFCD-F803E5519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95"/>
          <a:stretch/>
        </p:blipFill>
        <p:spPr>
          <a:xfrm>
            <a:off x="8036672" y="715878"/>
            <a:ext cx="3859237" cy="542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350B71-870D-4B7F-8BF5-DA9481989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1" y="1948911"/>
            <a:ext cx="3770018" cy="2109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1C058-3FF0-4FF9-BA1D-EB003A505101}"/>
              </a:ext>
            </a:extLst>
          </p:cNvPr>
          <p:cNvSpPr txBox="1"/>
          <p:nvPr/>
        </p:nvSpPr>
        <p:spPr>
          <a:xfrm>
            <a:off x="4330594" y="2595692"/>
            <a:ext cx="354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Restart </a:t>
            </a:r>
            <a:r>
              <a:rPr lang="ko-KR" altLang="en-US" sz="1600" dirty="0"/>
              <a:t>버튼은 </a:t>
            </a:r>
            <a:r>
              <a:rPr lang="ko-KR" altLang="en-US" sz="1600" dirty="0" err="1"/>
              <a:t>블러가</a:t>
            </a:r>
            <a:r>
              <a:rPr lang="ko-KR" altLang="en-US" sz="1600" dirty="0"/>
              <a:t> 먹히지 않음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EC82239-0473-4C93-8690-7C81840A6119}"/>
              </a:ext>
            </a:extLst>
          </p:cNvPr>
          <p:cNvSpPr/>
          <p:nvPr/>
        </p:nvSpPr>
        <p:spPr>
          <a:xfrm>
            <a:off x="7817992" y="2595692"/>
            <a:ext cx="437359" cy="33855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947423-38B9-4C95-88A9-5666978E9D45}"/>
              </a:ext>
            </a:extLst>
          </p:cNvPr>
          <p:cNvSpPr/>
          <p:nvPr/>
        </p:nvSpPr>
        <p:spPr>
          <a:xfrm>
            <a:off x="3796980" y="2595692"/>
            <a:ext cx="437359" cy="33855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2CB91-0145-59F7-48D7-D8A5F547E317}"/>
              </a:ext>
            </a:extLst>
          </p:cNvPr>
          <p:cNvSpPr txBox="1"/>
          <p:nvPr/>
        </p:nvSpPr>
        <p:spPr>
          <a:xfrm>
            <a:off x="221672" y="232818"/>
            <a:ext cx="11665527" cy="475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프로젝트를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개만 하던 저번 학기와 비교해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 작은 그릇으로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저번학기 개인 프로젝트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프로젝트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AR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고급게임 프로그래밍 프로젝트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진행하니 작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업물이 얼마 안되고 퀄리티 또한 많이 낮아지게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되었습니다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죄송합니다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8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6FDAC-3D59-BF88-3E9F-D53216A5F17C}"/>
              </a:ext>
            </a:extLst>
          </p:cNvPr>
          <p:cNvSpPr txBox="1"/>
          <p:nvPr/>
        </p:nvSpPr>
        <p:spPr>
          <a:xfrm>
            <a:off x="3196045" y="1950518"/>
            <a:ext cx="5799909" cy="295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고급 프로그래밍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쉐이더를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이용한 이펙트가 포함된</a:t>
            </a:r>
            <a:b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디펜스 프로젝트 제작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게임콘텐츠학과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10161327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 근희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64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0090F-9B89-9D6C-8A9F-0F0BBDCBDC07}"/>
              </a:ext>
            </a:extLst>
          </p:cNvPr>
          <p:cNvSpPr txBox="1"/>
          <p:nvPr/>
        </p:nvSpPr>
        <p:spPr>
          <a:xfrm>
            <a:off x="400593" y="1175657"/>
            <a:ext cx="11679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학기 첫 프로젝트에서는 </a:t>
            </a:r>
            <a:r>
              <a:rPr lang="ko-KR" altLang="en-US" dirty="0" err="1"/>
              <a:t>하이어라키</a:t>
            </a:r>
            <a:r>
              <a:rPr lang="ko-KR" altLang="en-US" dirty="0"/>
              <a:t> 창에 </a:t>
            </a:r>
            <a:r>
              <a:rPr lang="en-US" altLang="ko-KR" dirty="0" err="1"/>
              <a:t>EmptyObject</a:t>
            </a:r>
            <a:r>
              <a:rPr lang="ko-KR" altLang="en-US" dirty="0"/>
              <a:t>에 </a:t>
            </a:r>
            <a:r>
              <a:rPr lang="en-US" altLang="ko-KR" dirty="0"/>
              <a:t>Singleton </a:t>
            </a:r>
            <a:r>
              <a:rPr lang="ko-KR" altLang="en-US" dirty="0"/>
              <a:t>패턴의</a:t>
            </a:r>
            <a:r>
              <a:rPr lang="en-US" altLang="ko-KR" dirty="0"/>
              <a:t> Manager </a:t>
            </a:r>
            <a:r>
              <a:rPr lang="ko-KR" altLang="en-US" dirty="0"/>
              <a:t>스크립트를 넣어서 사용 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개발 속도가 붙고 기능이 늘어 날 수록 증가되는 매니저들의 생성에 불편함을 느낌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Generic </a:t>
            </a:r>
            <a:r>
              <a:rPr lang="ko-KR" altLang="en-US" dirty="0"/>
              <a:t>클래스를 이용하여 매니저들은 이를 상속받고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매니저의 </a:t>
            </a:r>
            <a:r>
              <a:rPr lang="en-US" altLang="ko-KR" dirty="0"/>
              <a:t>instance</a:t>
            </a:r>
            <a:r>
              <a:rPr lang="ko-KR" altLang="en-US" dirty="0"/>
              <a:t>의 참조가 있을 때 </a:t>
            </a:r>
            <a:r>
              <a:rPr lang="en-US" altLang="ko-KR" dirty="0"/>
              <a:t>instance</a:t>
            </a:r>
            <a:r>
              <a:rPr lang="ko-KR" altLang="en-US" dirty="0"/>
              <a:t>가 없으면 새로운 </a:t>
            </a:r>
            <a:r>
              <a:rPr lang="en-US" altLang="ko-KR" dirty="0"/>
              <a:t>Empty </a:t>
            </a:r>
            <a:r>
              <a:rPr lang="en-US" altLang="ko-KR" dirty="0" err="1"/>
              <a:t>GameObject</a:t>
            </a:r>
            <a:r>
              <a:rPr lang="ko-KR" altLang="en-US" dirty="0"/>
              <a:t>를 동적으로 생성하여 해당 스크립트를 </a:t>
            </a:r>
            <a:r>
              <a:rPr lang="en-US" altLang="ko-KR" dirty="0" err="1"/>
              <a:t>AddComponent</a:t>
            </a:r>
            <a:r>
              <a:rPr lang="ko-KR" altLang="en-US" dirty="0"/>
              <a:t>하는 방식으로 이를 해결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 err="1"/>
              <a:t>하이어라키</a:t>
            </a:r>
            <a:r>
              <a:rPr lang="ko-KR" altLang="en-US" dirty="0"/>
              <a:t> 창에 오브젝트를 둘 수 없으니 각종 리소스들을 게임 실행 시에 불러와야 한다는 문제 발생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1,2</a:t>
            </a:r>
            <a:r>
              <a:rPr lang="ko-KR" altLang="en-US" dirty="0"/>
              <a:t>번 조합 사용시 편의성이 높았지만</a:t>
            </a:r>
            <a:r>
              <a:rPr lang="en-US" altLang="ko-KR" dirty="0"/>
              <a:t>, </a:t>
            </a:r>
            <a:r>
              <a:rPr lang="ko-KR" altLang="en-US" dirty="0"/>
              <a:t>각 매니저들이나 오브젝트들이 서로 참조하며 문제 발생</a:t>
            </a:r>
            <a:endParaRPr lang="en-US" altLang="ko-KR" dirty="0"/>
          </a:p>
          <a:p>
            <a:r>
              <a:rPr lang="en-US" altLang="ko-KR" dirty="0"/>
              <a:t>		=&gt; </a:t>
            </a:r>
            <a:r>
              <a:rPr lang="ko-KR" altLang="en-US" dirty="0"/>
              <a:t>오브젝트 생성 순서의 불확실성으로 인해 위험하다는 것을 파악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또한 개발 중</a:t>
            </a:r>
            <a:r>
              <a:rPr lang="en-US" altLang="ko-KR" dirty="0"/>
              <a:t>, </a:t>
            </a:r>
            <a:r>
              <a:rPr lang="ko-KR" altLang="en-US" dirty="0"/>
              <a:t>후반 여러 </a:t>
            </a:r>
            <a:r>
              <a:rPr lang="ko-KR" altLang="en-US" dirty="0" err="1"/>
              <a:t>씬에서</a:t>
            </a:r>
            <a:r>
              <a:rPr lang="ko-KR" altLang="en-US" dirty="0"/>
              <a:t> 테스트 할 때 모든 경우의 수에 맞게 모든 매니저들의 생성 순서</a:t>
            </a:r>
            <a:r>
              <a:rPr lang="en-US" altLang="ko-KR" dirty="0"/>
              <a:t>, </a:t>
            </a:r>
            <a:r>
              <a:rPr lang="ko-KR" altLang="en-US" dirty="0"/>
              <a:t>참조 관계를 설정하기란 불가능 하다는 것을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69F7D5-DE57-4DFE-97D9-DE6A312F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5022039"/>
            <a:ext cx="7843552" cy="1462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01D6B-D7DE-4E62-9593-86A04DD5EDAD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기능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09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B8B38-9859-C8A8-6640-E8FB8FA67842}"/>
              </a:ext>
            </a:extLst>
          </p:cNvPr>
          <p:cNvSpPr txBox="1"/>
          <p:nvPr/>
        </p:nvSpPr>
        <p:spPr>
          <a:xfrm>
            <a:off x="400593" y="1175657"/>
            <a:ext cx="11434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GameManager</a:t>
            </a:r>
            <a:r>
              <a:rPr lang="ko-KR" altLang="en-US" dirty="0"/>
              <a:t>의 개편</a:t>
            </a:r>
            <a:endParaRPr lang="en-US" altLang="ko-KR" dirty="0"/>
          </a:p>
          <a:p>
            <a:r>
              <a:rPr lang="en-US" altLang="ko-KR" dirty="0" err="1"/>
              <a:t>RuntimeInitializeOnloadMethod</a:t>
            </a:r>
            <a:r>
              <a:rPr lang="en-US" altLang="ko-KR" dirty="0"/>
              <a:t>  </a:t>
            </a:r>
            <a:r>
              <a:rPr lang="ko-KR" altLang="en-US" dirty="0" err="1"/>
              <a:t>어트리뷰트를</a:t>
            </a:r>
            <a:r>
              <a:rPr lang="ko-KR" altLang="en-US" dirty="0"/>
              <a:t> 이용하여 게임 매니저를 생성</a:t>
            </a:r>
            <a:br>
              <a:rPr lang="en-US" altLang="ko-KR" dirty="0"/>
            </a:br>
            <a:r>
              <a:rPr lang="en-US" altLang="ko-KR" dirty="0" err="1"/>
              <a:t>GameManager</a:t>
            </a:r>
            <a:r>
              <a:rPr lang="ko-KR" altLang="en-US" dirty="0"/>
              <a:t>의 </a:t>
            </a:r>
            <a:r>
              <a:rPr lang="en-US" altLang="ko-KR" dirty="0"/>
              <a:t>Awake(</a:t>
            </a:r>
            <a:r>
              <a:rPr lang="ko-KR" altLang="en-US" dirty="0"/>
              <a:t>혹은 </a:t>
            </a:r>
            <a:r>
              <a:rPr lang="en-US" altLang="ko-KR" dirty="0"/>
              <a:t>Start) </a:t>
            </a:r>
            <a:r>
              <a:rPr lang="ko-KR" altLang="en-US" dirty="0"/>
              <a:t>함수에서 현재 씬</a:t>
            </a:r>
            <a:r>
              <a:rPr lang="en-US" altLang="ko-KR" dirty="0"/>
              <a:t>(</a:t>
            </a:r>
            <a:r>
              <a:rPr lang="ko-KR" altLang="en-US" dirty="0"/>
              <a:t>초기 씬</a:t>
            </a:r>
            <a:r>
              <a:rPr lang="en-US" altLang="ko-KR" dirty="0"/>
              <a:t>)</a:t>
            </a:r>
            <a:r>
              <a:rPr lang="ko-KR" altLang="en-US" dirty="0"/>
              <a:t>의 정보에 따라 유동적인 매니저 생성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Static</a:t>
            </a:r>
            <a:r>
              <a:rPr lang="ko-KR" altLang="en-US" dirty="0"/>
              <a:t>함수임으로 </a:t>
            </a:r>
            <a:r>
              <a:rPr lang="en-US" altLang="ko-KR" dirty="0"/>
              <a:t>static </a:t>
            </a:r>
            <a:r>
              <a:rPr lang="ko-KR" altLang="en-US" dirty="0"/>
              <a:t>함수만 실행 시킬 수 있음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Generic </a:t>
            </a:r>
            <a:r>
              <a:rPr lang="ko-KR" altLang="en-US" dirty="0"/>
              <a:t>클래스인 </a:t>
            </a:r>
            <a:r>
              <a:rPr lang="en-US" altLang="ko-KR" dirty="0"/>
              <a:t>Manager&lt;T&gt;</a:t>
            </a:r>
            <a:r>
              <a:rPr lang="ko-KR" altLang="en-US" dirty="0"/>
              <a:t>를 상속받기에 손 쉽게 해결 가능했음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모든것을</a:t>
            </a:r>
            <a:r>
              <a:rPr lang="ko-KR" altLang="en-US" dirty="0"/>
              <a:t> 코드내에서 동적으로 처리해야했기에 </a:t>
            </a:r>
            <a:br>
              <a:rPr lang="en-US" altLang="ko-KR" dirty="0"/>
            </a:br>
            <a:r>
              <a:rPr lang="ko-KR" altLang="en-US" dirty="0"/>
              <a:t>게임 엔진의 가장 큰 장점인 </a:t>
            </a:r>
            <a:r>
              <a:rPr lang="en-US" altLang="ko-KR" dirty="0"/>
              <a:t>GUI(</a:t>
            </a:r>
            <a:r>
              <a:rPr lang="ko-KR" altLang="en-US" dirty="0"/>
              <a:t>스크립트에 여러 오브젝트</a:t>
            </a:r>
            <a:r>
              <a:rPr lang="en-US" altLang="ko-KR" dirty="0"/>
              <a:t>,</a:t>
            </a:r>
            <a:r>
              <a:rPr lang="ko-KR" altLang="en-US" dirty="0"/>
              <a:t>컴포넌트 </a:t>
            </a:r>
            <a:r>
              <a:rPr lang="ko-KR" altLang="en-US" dirty="0" err="1"/>
              <a:t>드래그앤드롭으로</a:t>
            </a:r>
            <a:r>
              <a:rPr lang="ko-KR" altLang="en-US" dirty="0"/>
              <a:t> 할당</a:t>
            </a:r>
            <a:r>
              <a:rPr lang="en-US" altLang="ko-KR" dirty="0"/>
              <a:t>)</a:t>
            </a:r>
            <a:r>
              <a:rPr lang="ko-KR" altLang="en-US" dirty="0"/>
              <a:t>의 활용도가 떨어짐</a:t>
            </a:r>
            <a:r>
              <a:rPr lang="en-US" altLang="ko-KR" dirty="0"/>
              <a:t> =&gt; </a:t>
            </a:r>
            <a:r>
              <a:rPr lang="ko-KR" altLang="en-US" dirty="0"/>
              <a:t>이러한 리소스 로드 방식에 익숙하지 않은 팀원들의 속도 저하</a:t>
            </a:r>
            <a:r>
              <a:rPr lang="en-US" altLang="ko-KR" dirty="0"/>
              <a:t>, </a:t>
            </a:r>
            <a:r>
              <a:rPr lang="ko-KR" altLang="en-US" dirty="0"/>
              <a:t>코드 충돌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5CB430-F227-17EB-1A77-CB8AFD3E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3" y="4053918"/>
            <a:ext cx="4372585" cy="125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6FBCE-28AC-4E31-A02F-68754C88C673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기능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4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2CB91-0145-59F7-48D7-D8A5F547E317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기능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8B38-9859-C8A8-6640-E8FB8FA67842}"/>
              </a:ext>
            </a:extLst>
          </p:cNvPr>
          <p:cNvSpPr txBox="1"/>
          <p:nvPr/>
        </p:nvSpPr>
        <p:spPr>
          <a:xfrm>
            <a:off x="400593" y="1175657"/>
            <a:ext cx="11434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Manager</a:t>
            </a:r>
            <a:r>
              <a:rPr lang="ko-KR" altLang="en-US" dirty="0"/>
              <a:t>을 </a:t>
            </a:r>
            <a:r>
              <a:rPr lang="ko-KR" altLang="en-US" dirty="0" err="1"/>
              <a:t>프리팹화</a:t>
            </a:r>
            <a:r>
              <a:rPr lang="ko-KR" altLang="en-US" dirty="0"/>
              <a:t> 시켜 생성하는 방식과 코드로 생성하는 방식 모두 아우르는 코드 완성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미리 매니저의 </a:t>
            </a:r>
            <a:r>
              <a:rPr lang="ko-KR" altLang="en-US" dirty="0" err="1"/>
              <a:t>프리팹을</a:t>
            </a:r>
            <a:r>
              <a:rPr lang="ko-KR" altLang="en-US" dirty="0"/>
              <a:t> 만들어 놓아 여러 리소스들을 미리 할당 시켜 놓을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굳이 리소스들의 로드가 필요 없는 매니저의 경우 기존의 방식대로 코드상으로만 생성 가능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해당 스크립트와 같은 이름으로 특정 폴더에 만들어 놓으면 자동으로 찾아서 생성함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/>
              <a:t>씬에</a:t>
            </a:r>
            <a:r>
              <a:rPr lang="ko-KR" altLang="en-US" dirty="0"/>
              <a:t> 따라</a:t>
            </a:r>
            <a:r>
              <a:rPr lang="en-US" altLang="ko-KR" dirty="0"/>
              <a:t>, </a:t>
            </a:r>
            <a:r>
              <a:rPr lang="ko-KR" altLang="en-US" dirty="0"/>
              <a:t>상황에 따라</a:t>
            </a:r>
            <a:r>
              <a:rPr lang="en-US" altLang="ko-KR" dirty="0"/>
              <a:t>, </a:t>
            </a:r>
            <a:r>
              <a:rPr lang="ko-KR" altLang="en-US" dirty="0"/>
              <a:t>개발자가 원하는 순서대로 매니저 생성 가능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/>
              <a:t>씬이</a:t>
            </a:r>
            <a:r>
              <a:rPr lang="ko-KR" altLang="en-US" dirty="0"/>
              <a:t> 변경 되어도 </a:t>
            </a:r>
            <a:r>
              <a:rPr lang="en-US" altLang="ko-KR" dirty="0"/>
              <a:t>Manager</a:t>
            </a:r>
            <a:r>
              <a:rPr lang="ko-KR" altLang="en-US" dirty="0"/>
              <a:t>을 유지해야하는 경우도 존재</a:t>
            </a:r>
            <a:r>
              <a:rPr lang="en-US" altLang="ko-KR" dirty="0"/>
              <a:t>(</a:t>
            </a:r>
            <a:r>
              <a:rPr lang="ko-KR" altLang="en-US" dirty="0"/>
              <a:t>게임의 전체 흐름을 컨트롤하는 </a:t>
            </a:r>
            <a:r>
              <a:rPr lang="en-US" altLang="ko-KR" dirty="0" err="1"/>
              <a:t>GameManager</a:t>
            </a:r>
            <a:r>
              <a:rPr lang="ko-KR" altLang="en-US" dirty="0"/>
              <a:t>의 경우</a:t>
            </a:r>
            <a:r>
              <a:rPr lang="en-US" altLang="ko-KR" dirty="0"/>
              <a:t>) -&gt; </a:t>
            </a:r>
            <a:r>
              <a:rPr lang="en-US" altLang="ko-KR" dirty="0" err="1"/>
              <a:t>DontDestory</a:t>
            </a:r>
            <a:r>
              <a:rPr lang="ko-KR" altLang="en-US" dirty="0"/>
              <a:t>기능 같은 경우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상위 계층에서 최 상위 부모 오브젝트에서만 먹히기에 </a:t>
            </a:r>
            <a:r>
              <a:rPr lang="en-US" altLang="ko-KR" dirty="0" err="1"/>
              <a:t>DontDestory</a:t>
            </a:r>
            <a:r>
              <a:rPr lang="ko-KR" altLang="en-US" dirty="0"/>
              <a:t>될 매니저들을 넣을 오브젝트와 </a:t>
            </a:r>
            <a:r>
              <a:rPr lang="en-US" altLang="ko-KR" dirty="0" err="1"/>
              <a:t>Destory</a:t>
            </a:r>
            <a:r>
              <a:rPr lang="ko-KR" altLang="en-US" dirty="0"/>
              <a:t>될 매니저들을 넣을 오브젝트 구분해서 생성 가능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C6235-EA93-4FE0-AF03-B44FA548B800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완성된 코드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C84ADD-2F08-4F1A-8D67-0B9FFA94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30" y="269764"/>
            <a:ext cx="6274666" cy="6179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A8904E-59EA-4C15-9267-44A10F7F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7" y="718529"/>
            <a:ext cx="5502484" cy="202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52A2-E13E-4DF6-ACD4-1A559B23029A}"/>
              </a:ext>
            </a:extLst>
          </p:cNvPr>
          <p:cNvSpPr txBox="1"/>
          <p:nvPr/>
        </p:nvSpPr>
        <p:spPr>
          <a:xfrm>
            <a:off x="180474" y="2959768"/>
            <a:ext cx="563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r>
              <a:rPr lang="ko-KR" altLang="en-US" dirty="0"/>
              <a:t>에서  </a:t>
            </a:r>
            <a:r>
              <a:rPr lang="en-US" altLang="ko-KR" dirty="0" err="1"/>
              <a:t>RuntimeInitializeOnLoadMethod</a:t>
            </a:r>
            <a:r>
              <a:rPr lang="en-US" altLang="ko-KR" dirty="0"/>
              <a:t> </a:t>
            </a:r>
            <a:r>
              <a:rPr lang="ko-KR" altLang="en-US" dirty="0" err="1"/>
              <a:t>어트리뷰트를</a:t>
            </a:r>
            <a:r>
              <a:rPr lang="ko-KR" altLang="en-US" dirty="0"/>
              <a:t> 이용하여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본인 생성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8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EC9E29-D327-4D86-80C2-C91CD1ED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781197"/>
            <a:ext cx="7166611" cy="1974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BF513-096C-4FDA-8520-D81F6D4FFD22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완성된 코드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EF3DF-6D33-4330-9288-323F9B152A49}"/>
              </a:ext>
            </a:extLst>
          </p:cNvPr>
          <p:cNvSpPr txBox="1"/>
          <p:nvPr/>
        </p:nvSpPr>
        <p:spPr>
          <a:xfrm>
            <a:off x="357049" y="2755233"/>
            <a:ext cx="110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현재 </a:t>
            </a:r>
            <a:r>
              <a:rPr lang="ko-KR" altLang="en-US" dirty="0" err="1"/>
              <a:t>씬에</a:t>
            </a:r>
            <a:r>
              <a:rPr lang="ko-KR" altLang="en-US" dirty="0"/>
              <a:t> 따라서 미리 정해 둔 매니저들을 원하는 순서대로 생성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A0F4E0-6B7E-44C7-B1ED-D47BDA8C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8" y="3202863"/>
            <a:ext cx="10782854" cy="18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CBF513-096C-4FDA-8520-D81F6D4FFD22}"/>
              </a:ext>
            </a:extLst>
          </p:cNvPr>
          <p:cNvSpPr txBox="1"/>
          <p:nvPr/>
        </p:nvSpPr>
        <p:spPr>
          <a:xfrm>
            <a:off x="357051" y="269764"/>
            <a:ext cx="579990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시스템 개편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완성된 코드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B56E5-9645-4536-938C-33F278CED4DE}"/>
              </a:ext>
            </a:extLst>
          </p:cNvPr>
          <p:cNvSpPr txBox="1"/>
          <p:nvPr/>
        </p:nvSpPr>
        <p:spPr>
          <a:xfrm>
            <a:off x="357051" y="2653051"/>
            <a:ext cx="1108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119</a:t>
            </a:r>
            <a:r>
              <a:rPr lang="ko-KR" altLang="en-US" dirty="0"/>
              <a:t>번 줄 </a:t>
            </a:r>
            <a:r>
              <a:rPr lang="en-US" altLang="ko-KR" dirty="0"/>
              <a:t>: </a:t>
            </a:r>
            <a:r>
              <a:rPr lang="ko-KR" altLang="en-US" dirty="0"/>
              <a:t>매니저들 </a:t>
            </a:r>
            <a:r>
              <a:rPr lang="ko-KR" altLang="en-US" dirty="0" err="1"/>
              <a:t>프리팹이</a:t>
            </a:r>
            <a:r>
              <a:rPr lang="ko-KR" altLang="en-US" dirty="0"/>
              <a:t> 있는 폴더 주소를 이용하여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120</a:t>
            </a:r>
            <a:r>
              <a:rPr lang="ko-KR" altLang="en-US" dirty="0"/>
              <a:t>번 줄 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en-US" altLang="ko-KR" dirty="0" err="1"/>
              <a:t>GameManager</a:t>
            </a:r>
            <a:r>
              <a:rPr lang="ko-KR" altLang="en-US" dirty="0"/>
              <a:t>에 할당한 </a:t>
            </a:r>
            <a:r>
              <a:rPr lang="en-US" altLang="ko-KR" dirty="0" err="1"/>
              <a:t>ObjectManager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prefab</a:t>
            </a:r>
            <a:r>
              <a:rPr lang="ko-KR" altLang="en-US" dirty="0"/>
              <a:t>으로 생성</a:t>
            </a:r>
            <a:endParaRPr lang="en-US" altLang="ko-KR" dirty="0"/>
          </a:p>
          <a:p>
            <a:r>
              <a:rPr lang="en-US" altLang="ko-KR" dirty="0"/>
              <a:t>121,122 </a:t>
            </a:r>
            <a:r>
              <a:rPr lang="ko-KR" altLang="en-US" dirty="0"/>
              <a:t>번 줄 </a:t>
            </a:r>
            <a:r>
              <a:rPr lang="en-US" altLang="ko-KR" dirty="0"/>
              <a:t>: prefab</a:t>
            </a:r>
            <a:r>
              <a:rPr lang="ko-KR" altLang="en-US" dirty="0"/>
              <a:t>을 사용할 필요가 없거나 게임 시작 전 해당 씬 </a:t>
            </a:r>
            <a:r>
              <a:rPr lang="ko-KR" altLang="en-US" dirty="0" err="1"/>
              <a:t>하이어라키에</a:t>
            </a:r>
            <a:r>
              <a:rPr lang="ko-KR" altLang="en-US" dirty="0"/>
              <a:t> </a:t>
            </a:r>
            <a:r>
              <a:rPr lang="ko-KR" altLang="en-US" dirty="0" err="1"/>
              <a:t>올려가져</a:t>
            </a:r>
            <a:r>
              <a:rPr lang="ko-KR" altLang="en-US" dirty="0"/>
              <a:t> 있는 매니저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A0F4E0-6B7E-44C7-B1ED-D47BDA8C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664199"/>
            <a:ext cx="10782854" cy="18957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FB9710-8A7D-4AF0-8E8B-80F827C8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2" y="3946494"/>
            <a:ext cx="3854002" cy="26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6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2CB91-0145-59F7-48D7-D8A5F547E317}"/>
              </a:ext>
            </a:extLst>
          </p:cNvPr>
          <p:cNvSpPr txBox="1"/>
          <p:nvPr/>
        </p:nvSpPr>
        <p:spPr>
          <a:xfrm>
            <a:off x="296091" y="269764"/>
            <a:ext cx="5799909" cy="12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쉐이더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디졸브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이펙트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8B38-9859-C8A8-6640-E8FB8FA67842}"/>
              </a:ext>
            </a:extLst>
          </p:cNvPr>
          <p:cNvSpPr txBox="1"/>
          <p:nvPr/>
        </p:nvSpPr>
        <p:spPr>
          <a:xfrm>
            <a:off x="296091" y="869864"/>
            <a:ext cx="1143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 유닛이 죽을 때 </a:t>
            </a:r>
            <a:r>
              <a:rPr lang="ko-KR" altLang="en-US" dirty="0" err="1"/>
              <a:t>디졸브</a:t>
            </a:r>
            <a:r>
              <a:rPr lang="ko-KR" altLang="en-US" dirty="0"/>
              <a:t> 이펙트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디졸브</a:t>
            </a:r>
            <a:r>
              <a:rPr lang="ko-KR" altLang="en-US" dirty="0"/>
              <a:t> 효과에 맞는 </a:t>
            </a:r>
            <a:r>
              <a:rPr lang="ko-KR" altLang="en-US" dirty="0" err="1"/>
              <a:t>이펙트텍스쳐를</a:t>
            </a:r>
            <a:r>
              <a:rPr lang="ko-KR" altLang="en-US" dirty="0"/>
              <a:t> 이용하여 </a:t>
            </a:r>
            <a:r>
              <a:rPr lang="ko-KR" altLang="en-US" dirty="0" err="1"/>
              <a:t>디졸브</a:t>
            </a:r>
            <a:r>
              <a:rPr lang="ko-KR" altLang="en-US" dirty="0"/>
              <a:t> 형태 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컬링</a:t>
            </a:r>
            <a:r>
              <a:rPr lang="ko-KR" altLang="en-US" dirty="0"/>
              <a:t> 효과 </a:t>
            </a:r>
            <a:r>
              <a:rPr lang="en-US" altLang="ko-KR" dirty="0" err="1"/>
              <a:t>enum</a:t>
            </a:r>
            <a:r>
              <a:rPr lang="ko-KR" altLang="en-US" dirty="0"/>
              <a:t>형태 사용하여 편하게 </a:t>
            </a:r>
            <a:r>
              <a:rPr lang="ko-KR" altLang="en-US" dirty="0" err="1"/>
              <a:t>하이어라키</a:t>
            </a:r>
            <a:r>
              <a:rPr lang="ko-KR" altLang="en-US" dirty="0"/>
              <a:t> 창에서 설정 가능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(back/front/off)</a:t>
            </a:r>
          </a:p>
          <a:p>
            <a:endParaRPr lang="en-US" altLang="ko-KR" dirty="0"/>
          </a:p>
          <a:p>
            <a:r>
              <a:rPr lang="ko-KR" altLang="en-US" dirty="0" err="1"/>
              <a:t>디졸브</a:t>
            </a:r>
            <a:r>
              <a:rPr lang="ko-KR" altLang="en-US" dirty="0"/>
              <a:t> 효과의 색상과 효과 크기 설정 가능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146ED4-F2AB-4666-92C9-AA520B15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76" y="113837"/>
            <a:ext cx="3934374" cy="3315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1C4F30-FB6B-4B93-8AF7-EC96C7A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" y="3439070"/>
            <a:ext cx="5799909" cy="293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671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전근희</dc:creator>
  <cp:lastModifiedBy>전근희</cp:lastModifiedBy>
  <cp:revision>13</cp:revision>
  <dcterms:created xsi:type="dcterms:W3CDTF">2022-10-27T17:54:04Z</dcterms:created>
  <dcterms:modified xsi:type="dcterms:W3CDTF">2022-10-29T16:00:27Z</dcterms:modified>
</cp:coreProperties>
</file>