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66" r:id="rId7"/>
    <p:sldId id="271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5D28009-A95B-4F28-90A2-149496921A4F}"/>
              </a:ext>
            </a:extLst>
          </p:cNvPr>
          <p:cNvSpPr/>
          <p:nvPr/>
        </p:nvSpPr>
        <p:spPr>
          <a:xfrm>
            <a:off x="4286250" y="1445986"/>
            <a:ext cx="3619500" cy="3556295"/>
          </a:xfrm>
          <a:prstGeom prst="round2SameRect">
            <a:avLst>
              <a:gd name="adj1" fmla="val 7116"/>
              <a:gd name="adj2" fmla="val 0"/>
            </a:avLst>
          </a:prstGeom>
          <a:solidFill>
            <a:srgbClr val="0BCD91"/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0" rtlCol="0" anchor="t"/>
          <a:lstStyle/>
          <a:p>
            <a:pPr algn="ctr">
              <a:defRPr/>
            </a:pPr>
            <a:r>
              <a:rPr lang="ko-KR" altLang="en-US" sz="24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발표자 </a:t>
            </a:r>
            <a:r>
              <a:rPr lang="en-US" altLang="ko-KR" sz="24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24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전종찬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F15175-BE0B-4DB0-8C80-6803E77616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934871"/>
            <a:ext cx="0" cy="6156000"/>
          </a:xfrm>
          <a:prstGeom prst="line">
            <a:avLst/>
          </a:prstGeom>
          <a:ln w="41275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1D7985-403E-45B7-8DAF-4E4CD3569B98}"/>
              </a:ext>
            </a:extLst>
          </p:cNvPr>
          <p:cNvSpPr/>
          <p:nvPr/>
        </p:nvSpPr>
        <p:spPr>
          <a:xfrm>
            <a:off x="7639050" y="2395134"/>
            <a:ext cx="79277" cy="2484000"/>
          </a:xfrm>
          <a:prstGeom prst="roundRect">
            <a:avLst>
              <a:gd name="adj" fmla="val 50000"/>
            </a:avLst>
          </a:prstGeom>
          <a:solidFill>
            <a:schemeClr val="bg1">
              <a:alpha val="46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36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D96C27-48EC-4854-9345-59FC22BE9018}"/>
              </a:ext>
            </a:extLst>
          </p:cNvPr>
          <p:cNvSpPr/>
          <p:nvPr/>
        </p:nvSpPr>
        <p:spPr>
          <a:xfrm>
            <a:off x="3603659" y="2972714"/>
            <a:ext cx="4984682" cy="1053183"/>
          </a:xfrm>
          <a:prstGeom prst="roundRect">
            <a:avLst>
              <a:gd name="adj" fmla="val 14899"/>
            </a:avLst>
          </a:prstGeom>
          <a:solidFill>
            <a:schemeClr val="bg1"/>
          </a:solidFill>
          <a:ln w="34925">
            <a:gradFill flip="none" rotWithShape="1">
              <a:gsLst>
                <a:gs pos="0">
                  <a:srgbClr val="33C072"/>
                </a:gs>
                <a:gs pos="100000">
                  <a:srgbClr val="46B5BF"/>
                </a:gs>
              </a:gsLst>
              <a:lin ang="18900000" scaled="1"/>
              <a:tileRect/>
            </a:gradFill>
          </a:ln>
          <a:effectLst>
            <a:outerShdw dist="508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Diet control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480CD5-B0BF-4BA0-BE91-08166EB91F4A}"/>
              </a:ext>
            </a:extLst>
          </p:cNvPr>
          <p:cNvSpPr/>
          <p:nvPr/>
        </p:nvSpPr>
        <p:spPr>
          <a:xfrm>
            <a:off x="8328876" y="2713249"/>
            <a:ext cx="518929" cy="518929"/>
          </a:xfrm>
          <a:prstGeom prst="ellipse">
            <a:avLst/>
          </a:prstGeom>
          <a:solidFill>
            <a:srgbClr val="00B0F0"/>
          </a:solidFill>
          <a:ln w="158750">
            <a:solidFill>
              <a:srgbClr val="00B0F0">
                <a:alpha val="4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2A9555-E550-4742-8835-2BB9FA953542}"/>
              </a:ext>
            </a:extLst>
          </p:cNvPr>
          <p:cNvGrpSpPr/>
          <p:nvPr/>
        </p:nvGrpSpPr>
        <p:grpSpPr>
          <a:xfrm>
            <a:off x="7607642" y="4405309"/>
            <a:ext cx="142092" cy="388573"/>
            <a:chOff x="7527925" y="4580298"/>
            <a:chExt cx="208767" cy="38857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BFCF9A7-68A2-4F3D-BC67-89E0A2B3F16C}"/>
                </a:ext>
              </a:extLst>
            </p:cNvPr>
            <p:cNvSpPr/>
            <p:nvPr/>
          </p:nvSpPr>
          <p:spPr>
            <a:xfrm>
              <a:off x="7527925" y="4580298"/>
              <a:ext cx="208767" cy="3885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3F1A8A-9CC2-4E20-A396-48FC851F3CAE}"/>
                </a:ext>
              </a:extLst>
            </p:cNvPr>
            <p:cNvSpPr/>
            <p:nvPr/>
          </p:nvSpPr>
          <p:spPr>
            <a:xfrm>
              <a:off x="7562823" y="4704057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E766213-A077-43D9-B5F9-9A0A99FB8374}"/>
                </a:ext>
              </a:extLst>
            </p:cNvPr>
            <p:cNvSpPr/>
            <p:nvPr/>
          </p:nvSpPr>
          <p:spPr>
            <a:xfrm>
              <a:off x="7562823" y="4803872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561D0160-1966-4933-A4EB-1CE9763DF848}"/>
              </a:ext>
            </a:extLst>
          </p:cNvPr>
          <p:cNvSpPr/>
          <p:nvPr/>
        </p:nvSpPr>
        <p:spPr>
          <a:xfrm>
            <a:off x="4286250" y="1441622"/>
            <a:ext cx="3619500" cy="3494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0" rtlCol="0" anchor="t"/>
          <a:lstStyle/>
          <a:p>
            <a:pPr algn="ctr">
              <a:defRPr/>
            </a:pPr>
            <a:endParaRPr lang="ko-KR" altLang="en-US" sz="2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211A90-55B3-406A-BD93-92164A797F1D}"/>
              </a:ext>
            </a:extLst>
          </p:cNvPr>
          <p:cNvSpPr/>
          <p:nvPr/>
        </p:nvSpPr>
        <p:spPr>
          <a:xfrm>
            <a:off x="6006000" y="152853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5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1A8B40-14F9-421E-92EE-9D99F787C260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Menu 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410D64-2708-4EF5-B2B6-89983F59AA2A}"/>
              </a:ext>
            </a:extLst>
          </p:cNvPr>
          <p:cNvSpPr/>
          <p:nvPr/>
        </p:nvSpPr>
        <p:spPr>
          <a:xfrm>
            <a:off x="1069848" y="862199"/>
            <a:ext cx="3497284" cy="5575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65C9A-0996-48FD-B720-791DC2E926B1}"/>
              </a:ext>
            </a:extLst>
          </p:cNvPr>
          <p:cNvSpPr/>
          <p:nvPr/>
        </p:nvSpPr>
        <p:spPr>
          <a:xfrm>
            <a:off x="1304924" y="986024"/>
            <a:ext cx="3038476" cy="5760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 Pager</a:t>
            </a:r>
            <a:endParaRPr lang="en-US" altLang="ko-KR" dirty="0"/>
          </a:p>
          <a:p>
            <a:pPr algn="ctr"/>
            <a:r>
              <a:rPr lang="ko-KR" altLang="en-US" sz="1600" dirty="0"/>
              <a:t>아침</a:t>
            </a:r>
            <a:r>
              <a:rPr lang="en-US" altLang="ko-KR" sz="1600" dirty="0"/>
              <a:t> / </a:t>
            </a:r>
            <a:r>
              <a:rPr lang="ko-KR" altLang="en-US" sz="1600" dirty="0"/>
              <a:t>점심 </a:t>
            </a:r>
            <a:r>
              <a:rPr lang="en-US" altLang="ko-KR" sz="1600" dirty="0"/>
              <a:t>/ </a:t>
            </a:r>
            <a:r>
              <a:rPr lang="ko-KR" altLang="en-US" sz="1600" dirty="0"/>
              <a:t>저녁 </a:t>
            </a:r>
            <a:r>
              <a:rPr lang="en-US" altLang="ko-KR" sz="1600" dirty="0"/>
              <a:t>/ </a:t>
            </a:r>
            <a:r>
              <a:rPr lang="ko-KR" altLang="en-US" sz="1600" dirty="0"/>
              <a:t>간식</a:t>
            </a:r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5C7B8A-8423-4612-8FF3-8475CEE483D4}"/>
              </a:ext>
            </a:extLst>
          </p:cNvPr>
          <p:cNvSpPr/>
          <p:nvPr/>
        </p:nvSpPr>
        <p:spPr>
          <a:xfrm>
            <a:off x="2539363" y="1838284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E89DAD-39CE-428C-B6F2-FE42CFE9A8B6}"/>
              </a:ext>
            </a:extLst>
          </p:cNvPr>
          <p:cNvSpPr/>
          <p:nvPr/>
        </p:nvSpPr>
        <p:spPr>
          <a:xfrm>
            <a:off x="1304924" y="1685925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D88C5F-17F6-4DA8-A015-A0C83AAF5440}"/>
              </a:ext>
            </a:extLst>
          </p:cNvPr>
          <p:cNvSpPr/>
          <p:nvPr/>
        </p:nvSpPr>
        <p:spPr>
          <a:xfrm>
            <a:off x="2533691" y="2661245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9A7EF7-6C70-4301-9326-94E1614762FD}"/>
              </a:ext>
            </a:extLst>
          </p:cNvPr>
          <p:cNvSpPr/>
          <p:nvPr/>
        </p:nvSpPr>
        <p:spPr>
          <a:xfrm>
            <a:off x="1299252" y="2508886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23FE0-A5E4-48F0-8A9D-C646A1EE4667}"/>
              </a:ext>
            </a:extLst>
          </p:cNvPr>
          <p:cNvSpPr/>
          <p:nvPr/>
        </p:nvSpPr>
        <p:spPr>
          <a:xfrm>
            <a:off x="2533691" y="3466120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24D0F-7E72-4DA8-BA15-E29C64D31DCC}"/>
              </a:ext>
            </a:extLst>
          </p:cNvPr>
          <p:cNvSpPr/>
          <p:nvPr/>
        </p:nvSpPr>
        <p:spPr>
          <a:xfrm>
            <a:off x="1299252" y="3313761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C60337-2D6F-4209-A5A7-FA1F691271FA}"/>
              </a:ext>
            </a:extLst>
          </p:cNvPr>
          <p:cNvSpPr/>
          <p:nvPr/>
        </p:nvSpPr>
        <p:spPr>
          <a:xfrm>
            <a:off x="2533691" y="4272875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F4BE7-3258-453A-8791-3BBF67DAB5AC}"/>
              </a:ext>
            </a:extLst>
          </p:cNvPr>
          <p:cNvSpPr/>
          <p:nvPr/>
        </p:nvSpPr>
        <p:spPr>
          <a:xfrm>
            <a:off x="1299252" y="4120516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B4F65-487B-4BFB-837C-136F0FE75E17}"/>
              </a:ext>
            </a:extLst>
          </p:cNvPr>
          <p:cNvSpPr/>
          <p:nvPr/>
        </p:nvSpPr>
        <p:spPr>
          <a:xfrm>
            <a:off x="2533691" y="5071212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B135BE-D9B4-437F-B1AA-88C1FD59DC4B}"/>
              </a:ext>
            </a:extLst>
          </p:cNvPr>
          <p:cNvSpPr/>
          <p:nvPr/>
        </p:nvSpPr>
        <p:spPr>
          <a:xfrm>
            <a:off x="1299252" y="4918853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98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9994BD-E4F2-4269-95B2-21F8E1FF3AA3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App Summary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8EDF6C4-E103-4C0D-BCB7-5CFEBCEE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715" y="5805094"/>
            <a:ext cx="6790568" cy="511816"/>
          </a:xfrm>
        </p:spPr>
        <p:txBody>
          <a:bodyPr>
            <a:normAutofit/>
          </a:bodyPr>
          <a:lstStyle/>
          <a:p>
            <a:r>
              <a:rPr lang="ko-KR" altLang="en-US" b="1" dirty="0"/>
              <a:t>운동하는 사람들을 위한 식단 조절 어플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E8B75A-FB3B-42FE-845F-A690999D6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104">
            <a:off x="872445" y="1211634"/>
            <a:ext cx="2636286" cy="30199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5D1CEE-AEAE-43FD-94C4-5BDBA2E7E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"/>
          <a:stretch/>
        </p:blipFill>
        <p:spPr>
          <a:xfrm>
            <a:off x="4857749" y="3055148"/>
            <a:ext cx="2476500" cy="24748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A58289-C374-4D1D-8CA2-BCDBCF6EF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422">
            <a:off x="8380491" y="1126911"/>
            <a:ext cx="3020400" cy="30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9994BD-E4F2-4269-95B2-21F8E1FF3AA3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App Summary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EC2F73-AE6B-4BD4-9655-34E8E8FC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13" y="1188005"/>
            <a:ext cx="4186702" cy="31073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F73FC4-1CD8-43F6-8107-CE45C18C3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50" y="1505562"/>
            <a:ext cx="5495431" cy="24792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DA52E8-20DA-4D2F-B3CF-FF919682F45A}"/>
              </a:ext>
            </a:extLst>
          </p:cNvPr>
          <p:cNvSpPr txBox="1"/>
          <p:nvPr/>
        </p:nvSpPr>
        <p:spPr>
          <a:xfrm>
            <a:off x="1950873" y="4371834"/>
            <a:ext cx="214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2020.01.13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대한체육회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4005A-B71E-4051-8A6B-D3F4BDCA12B6}"/>
              </a:ext>
            </a:extLst>
          </p:cNvPr>
          <p:cNvSpPr txBox="1"/>
          <p:nvPr/>
        </p:nvSpPr>
        <p:spPr>
          <a:xfrm>
            <a:off x="7797774" y="4125613"/>
            <a:ext cx="214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2019.02.13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문화체육관광부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AB3EC59-AA5C-4404-A8A7-F10D183A9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70" y="880703"/>
            <a:ext cx="6562361" cy="45785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96998C-2431-4BA2-BC2D-D2018DB92FDF}"/>
              </a:ext>
            </a:extLst>
          </p:cNvPr>
          <p:cNvSpPr txBox="1"/>
          <p:nvPr/>
        </p:nvSpPr>
        <p:spPr>
          <a:xfrm>
            <a:off x="4954059" y="5658911"/>
            <a:ext cx="214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국민체육진흥공단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38A797-3693-4CC6-A524-5DED9FE18C58}"/>
              </a:ext>
            </a:extLst>
          </p:cNvPr>
          <p:cNvSpPr/>
          <p:nvPr/>
        </p:nvSpPr>
        <p:spPr>
          <a:xfrm>
            <a:off x="7262949" y="2743200"/>
            <a:ext cx="1541417" cy="836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2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9994BD-E4F2-4269-95B2-21F8E1FF3AA3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App Summary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B5CA1-367C-4EA8-BE3C-B4FA2F08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4" y="932425"/>
            <a:ext cx="5683632" cy="4815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C3B52C-2207-42ED-A09F-3BEEF30503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 t="5339"/>
          <a:stretch/>
        </p:blipFill>
        <p:spPr>
          <a:xfrm>
            <a:off x="6168062" y="932766"/>
            <a:ext cx="5652505" cy="48148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16F23-1304-42EC-BC4B-B011513BB35F}"/>
              </a:ext>
            </a:extLst>
          </p:cNvPr>
          <p:cNvSpPr/>
          <p:nvPr/>
        </p:nvSpPr>
        <p:spPr>
          <a:xfrm>
            <a:off x="6958150" y="2504019"/>
            <a:ext cx="1524000" cy="69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89006-6031-4791-A314-A6BC536BC2CD}"/>
              </a:ext>
            </a:extLst>
          </p:cNvPr>
          <p:cNvSpPr/>
          <p:nvPr/>
        </p:nvSpPr>
        <p:spPr>
          <a:xfrm>
            <a:off x="6958150" y="3661954"/>
            <a:ext cx="1524000" cy="26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D3170-AA93-4BB8-AF36-46B27E9917F6}"/>
              </a:ext>
            </a:extLst>
          </p:cNvPr>
          <p:cNvSpPr/>
          <p:nvPr/>
        </p:nvSpPr>
        <p:spPr>
          <a:xfrm>
            <a:off x="6958150" y="4117768"/>
            <a:ext cx="1524000" cy="26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503D2C-FF29-4A6C-8A44-93194411E2C3}"/>
              </a:ext>
            </a:extLst>
          </p:cNvPr>
          <p:cNvSpPr/>
          <p:nvPr/>
        </p:nvSpPr>
        <p:spPr>
          <a:xfrm>
            <a:off x="1114697" y="2806488"/>
            <a:ext cx="1611086" cy="946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BD6955-9E0D-42BC-9018-DAD2BD5B63BF}"/>
              </a:ext>
            </a:extLst>
          </p:cNvPr>
          <p:cNvSpPr/>
          <p:nvPr/>
        </p:nvSpPr>
        <p:spPr>
          <a:xfrm>
            <a:off x="1123408" y="4201541"/>
            <a:ext cx="1602376" cy="26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14C94-D7C0-4537-BBD9-D30C4A0CA5BA}"/>
              </a:ext>
            </a:extLst>
          </p:cNvPr>
          <p:cNvSpPr/>
          <p:nvPr/>
        </p:nvSpPr>
        <p:spPr>
          <a:xfrm>
            <a:off x="1132115" y="4657355"/>
            <a:ext cx="1593668" cy="26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54BE6F-F07C-40A1-BF09-B956006D0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09" y="619445"/>
            <a:ext cx="55626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9994BD-E4F2-4269-95B2-21F8E1FF3AA3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App Summary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E35F9E-D425-4EA1-806A-9A220403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52" y="1022781"/>
            <a:ext cx="7200000" cy="132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90DF20-E783-4B50-8DED-ECC7A334A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52" y="3394282"/>
            <a:ext cx="7200000" cy="223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BCDD965-4354-4AAF-B808-B239E1A1941A}"/>
              </a:ext>
            </a:extLst>
          </p:cNvPr>
          <p:cNvSpPr/>
          <p:nvPr/>
        </p:nvSpPr>
        <p:spPr>
          <a:xfrm>
            <a:off x="947483" y="1793147"/>
            <a:ext cx="696286" cy="1635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F9FD1-C75B-46BE-BE7E-A708B4AAF5F7}"/>
              </a:ext>
            </a:extLst>
          </p:cNvPr>
          <p:cNvSpPr txBox="1"/>
          <p:nvPr/>
        </p:nvSpPr>
        <p:spPr>
          <a:xfrm>
            <a:off x="637565" y="3740659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20% </a:t>
            </a:r>
            <a:r>
              <a:rPr lang="ko-KR" altLang="en-US" b="1" dirty="0"/>
              <a:t>상승</a:t>
            </a:r>
            <a:endParaRPr lang="en-US" altLang="ko-KR" b="1" dirty="0"/>
          </a:p>
          <a:p>
            <a:pPr algn="ctr"/>
            <a:r>
              <a:rPr lang="ko-KR" altLang="en-US" b="1" dirty="0"/>
              <a:t>체중증가</a:t>
            </a: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CDD88799-8E7D-4D35-B7C1-F9C8F1C1B48E}"/>
              </a:ext>
            </a:extLst>
          </p:cNvPr>
          <p:cNvSpPr/>
          <p:nvPr/>
        </p:nvSpPr>
        <p:spPr>
          <a:xfrm rot="10800000">
            <a:off x="10548231" y="1793146"/>
            <a:ext cx="696286" cy="1635853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E51CA-A54F-40F0-B9AD-2EAA526973A4}"/>
              </a:ext>
            </a:extLst>
          </p:cNvPr>
          <p:cNvSpPr txBox="1"/>
          <p:nvPr/>
        </p:nvSpPr>
        <p:spPr>
          <a:xfrm>
            <a:off x="10195893" y="3740659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20% </a:t>
            </a:r>
            <a:r>
              <a:rPr lang="ko-KR" altLang="en-US" b="1" dirty="0"/>
              <a:t>하락</a:t>
            </a:r>
            <a:endParaRPr lang="en-US" altLang="ko-KR" b="1" dirty="0"/>
          </a:p>
          <a:p>
            <a:pPr algn="ctr"/>
            <a:r>
              <a:rPr lang="ko-KR" altLang="en-US" b="1" dirty="0"/>
              <a:t>체중감소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5E668-CB2F-45AA-8D71-1792AD9C4F79}"/>
              </a:ext>
            </a:extLst>
          </p:cNvPr>
          <p:cNvSpPr txBox="1"/>
          <p:nvPr/>
        </p:nvSpPr>
        <p:spPr>
          <a:xfrm>
            <a:off x="4406536" y="53122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기초 대사량 산출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AC5F7-804B-424A-A6EA-4538DBC64106}"/>
              </a:ext>
            </a:extLst>
          </p:cNvPr>
          <p:cNvSpPr txBox="1"/>
          <p:nvPr/>
        </p:nvSpPr>
        <p:spPr>
          <a:xfrm>
            <a:off x="4406536" y="2925139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유지 칼로리 산출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90EFED-9370-4EB6-B383-BC7D5E33EA5E}"/>
              </a:ext>
            </a:extLst>
          </p:cNvPr>
          <p:cNvSpPr/>
          <p:nvPr/>
        </p:nvSpPr>
        <p:spPr>
          <a:xfrm rot="19885000">
            <a:off x="1698132" y="2329587"/>
            <a:ext cx="8534477" cy="2129388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사람마다 다르다</a:t>
            </a:r>
            <a:r>
              <a:rPr lang="en-US" altLang="ko-KR" sz="3000" b="1" dirty="0"/>
              <a:t>! (Case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by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Case)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6706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F9C544-2D0B-45E4-8B72-E4DC11225B43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Main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7B9C1-8FAA-4D0E-8DBB-ABAD1A53B498}"/>
              </a:ext>
            </a:extLst>
          </p:cNvPr>
          <p:cNvSpPr txBox="1"/>
          <p:nvPr/>
        </p:nvSpPr>
        <p:spPr>
          <a:xfrm>
            <a:off x="594360" y="970419"/>
            <a:ext cx="60960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배운 내용 중 사용할 기능</a:t>
            </a:r>
            <a:endParaRPr lang="en-US" altLang="ko-KR" b="1" dirty="0"/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Fragment, </a:t>
            </a:r>
            <a:r>
              <a:rPr lang="en-US" altLang="ko-KR" b="1" dirty="0" err="1"/>
              <a:t>ViewPager</a:t>
            </a:r>
            <a:r>
              <a:rPr lang="en-US" altLang="ko-KR" b="1" dirty="0"/>
              <a:t>, Scroll View, List</a:t>
            </a:r>
            <a:r>
              <a:rPr lang="ko-KR" altLang="en-US" b="1" dirty="0"/>
              <a:t> </a:t>
            </a:r>
            <a:r>
              <a:rPr lang="en-US" altLang="ko-KR" b="1" dirty="0"/>
              <a:t>View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Shared Preference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38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1A8B40-14F9-421E-92EE-9D99F787C260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Main Layout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8D6E21-FC17-46D2-890D-5A53FB1D5DF4}"/>
              </a:ext>
            </a:extLst>
          </p:cNvPr>
          <p:cNvSpPr/>
          <p:nvPr/>
        </p:nvSpPr>
        <p:spPr>
          <a:xfrm>
            <a:off x="1259205" y="1188721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버튼 설명</a:t>
            </a:r>
            <a:endParaRPr lang="en-US" altLang="ko-KR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9EC28B-A8C0-478A-8B87-CD417C1763AE}"/>
              </a:ext>
            </a:extLst>
          </p:cNvPr>
          <p:cNvSpPr/>
          <p:nvPr/>
        </p:nvSpPr>
        <p:spPr>
          <a:xfrm>
            <a:off x="1259205" y="2238004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버튼 설명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0F591D-2905-465B-998A-6F80F785DD25}"/>
              </a:ext>
            </a:extLst>
          </p:cNvPr>
          <p:cNvSpPr/>
          <p:nvPr/>
        </p:nvSpPr>
        <p:spPr>
          <a:xfrm>
            <a:off x="1259205" y="3287287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버튼 설명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AB54CEB-EDCC-4A24-AE0C-FADF922DAAD2}"/>
              </a:ext>
            </a:extLst>
          </p:cNvPr>
          <p:cNvSpPr/>
          <p:nvPr/>
        </p:nvSpPr>
        <p:spPr>
          <a:xfrm>
            <a:off x="2605966" y="1322071"/>
            <a:ext cx="1743076" cy="4343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Menu1 </a:t>
            </a:r>
            <a:r>
              <a:rPr lang="ko-KR" altLang="en-US" sz="1200" dirty="0"/>
              <a:t>칼로리 구하기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0EEEB36-DF76-485C-97FB-AC01F4458E59}"/>
              </a:ext>
            </a:extLst>
          </p:cNvPr>
          <p:cNvSpPr/>
          <p:nvPr/>
        </p:nvSpPr>
        <p:spPr>
          <a:xfrm>
            <a:off x="2605966" y="2371354"/>
            <a:ext cx="1743076" cy="4343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Menu2 </a:t>
            </a:r>
            <a:r>
              <a:rPr lang="ko-KR" altLang="en-US" sz="1200" dirty="0"/>
              <a:t>식단 </a:t>
            </a:r>
            <a:r>
              <a:rPr lang="ko-KR" altLang="en-US" sz="1200" dirty="0" err="1"/>
              <a:t>추천받기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F29C136-2B20-4B7C-BB60-668257E12D45}"/>
              </a:ext>
            </a:extLst>
          </p:cNvPr>
          <p:cNvSpPr/>
          <p:nvPr/>
        </p:nvSpPr>
        <p:spPr>
          <a:xfrm>
            <a:off x="2605966" y="3411039"/>
            <a:ext cx="1743076" cy="4343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Menu3 </a:t>
            </a:r>
            <a:r>
              <a:rPr lang="ko-KR" altLang="en-US" sz="1200" dirty="0"/>
              <a:t>내 식단보기</a:t>
            </a: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E91C09-A421-4C32-A5BF-ADC998725D78}"/>
              </a:ext>
            </a:extLst>
          </p:cNvPr>
          <p:cNvSpPr/>
          <p:nvPr/>
        </p:nvSpPr>
        <p:spPr>
          <a:xfrm>
            <a:off x="1069848" y="862199"/>
            <a:ext cx="3497284" cy="5575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7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9994BD-E4F2-4269-95B2-21F8E1FF3AA3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Menu 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3B9506-E6A7-419D-B6D7-636093C152D7}"/>
              </a:ext>
            </a:extLst>
          </p:cNvPr>
          <p:cNvSpPr/>
          <p:nvPr/>
        </p:nvSpPr>
        <p:spPr>
          <a:xfrm>
            <a:off x="1188720" y="937260"/>
            <a:ext cx="3230880" cy="53629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Scroll View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0D4163-559E-484B-B755-69EE9B522277}"/>
              </a:ext>
            </a:extLst>
          </p:cNvPr>
          <p:cNvSpPr/>
          <p:nvPr/>
        </p:nvSpPr>
        <p:spPr>
          <a:xfrm>
            <a:off x="1069848" y="862199"/>
            <a:ext cx="3497284" cy="5575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118AA-FFCE-4E9A-87DC-16E835518FD7}"/>
              </a:ext>
            </a:extLst>
          </p:cNvPr>
          <p:cNvSpPr/>
          <p:nvPr/>
        </p:nvSpPr>
        <p:spPr>
          <a:xfrm>
            <a:off x="1541142" y="1419182"/>
            <a:ext cx="2558417" cy="15830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Text View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다양한 질문들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성별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몸무게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키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나이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생활패턴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등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DCBA9A-6580-4D57-8716-A0A8A4E486FC}"/>
              </a:ext>
            </a:extLst>
          </p:cNvPr>
          <p:cNvSpPr/>
          <p:nvPr/>
        </p:nvSpPr>
        <p:spPr>
          <a:xfrm>
            <a:off x="1299250" y="5753433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선택지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7EDBFB-7BFC-4B20-A1CB-407420B306AE}"/>
              </a:ext>
            </a:extLst>
          </p:cNvPr>
          <p:cNvSpPr/>
          <p:nvPr/>
        </p:nvSpPr>
        <p:spPr>
          <a:xfrm>
            <a:off x="1299250" y="4544239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선택지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1B5278-37A2-41B4-9D73-CAF897CB0E47}"/>
              </a:ext>
            </a:extLst>
          </p:cNvPr>
          <p:cNvSpPr/>
          <p:nvPr/>
        </p:nvSpPr>
        <p:spPr>
          <a:xfrm>
            <a:off x="1389737" y="5105399"/>
            <a:ext cx="2857500" cy="5105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Edit Text </a:t>
            </a:r>
            <a:r>
              <a:rPr lang="ko-KR" altLang="en-US" dirty="0"/>
              <a:t>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045624-7B7D-4CE0-845D-ED50D02373F1}"/>
              </a:ext>
            </a:extLst>
          </p:cNvPr>
          <p:cNvSpPr/>
          <p:nvPr/>
        </p:nvSpPr>
        <p:spPr>
          <a:xfrm>
            <a:off x="7668768" y="862199"/>
            <a:ext cx="3497284" cy="5575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72870778-7C3B-4606-AEC5-56176B15CF90}"/>
              </a:ext>
            </a:extLst>
          </p:cNvPr>
          <p:cNvSpPr/>
          <p:nvPr/>
        </p:nvSpPr>
        <p:spPr>
          <a:xfrm rot="5400000">
            <a:off x="5747856" y="2620236"/>
            <a:ext cx="696286" cy="1635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C04EDA-8879-409F-9289-008A230D1516}"/>
              </a:ext>
            </a:extLst>
          </p:cNvPr>
          <p:cNvSpPr/>
          <p:nvPr/>
        </p:nvSpPr>
        <p:spPr>
          <a:xfrm>
            <a:off x="8138201" y="1419182"/>
            <a:ext cx="2558417" cy="15830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Text View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칼로리 산출 완료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당신의 목표 칼로리는 </a:t>
            </a:r>
            <a:r>
              <a:rPr lang="en-US" altLang="ko-KR" sz="1200" b="1" dirty="0">
                <a:solidFill>
                  <a:schemeClr val="bg1"/>
                </a:solidFill>
              </a:rPr>
              <a:t>..</a:t>
            </a:r>
            <a:r>
              <a:rPr lang="ko-KR" altLang="en-US" sz="1200" b="1" dirty="0">
                <a:solidFill>
                  <a:schemeClr val="bg1"/>
                </a:solidFill>
              </a:rPr>
              <a:t>입니다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식단을 </a:t>
            </a:r>
            <a:r>
              <a:rPr lang="ko-KR" altLang="en-US" sz="1200" b="1" dirty="0" err="1">
                <a:solidFill>
                  <a:schemeClr val="bg1"/>
                </a:solidFill>
              </a:rPr>
              <a:t>추천받으시겠습니까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</a:p>
          <a:p>
            <a:pPr marL="228600" indent="-228600" algn="ctr">
              <a:buAutoNum type="arabicPeriod"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A825B1B-024B-4162-B2CD-39315D8EF6C6}"/>
              </a:ext>
            </a:extLst>
          </p:cNvPr>
          <p:cNvSpPr/>
          <p:nvPr/>
        </p:nvSpPr>
        <p:spPr>
          <a:xfrm>
            <a:off x="7898171" y="4496133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선택지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333C5A-DF20-4BDA-9ABD-19AEBBB17AA0}"/>
              </a:ext>
            </a:extLst>
          </p:cNvPr>
          <p:cNvSpPr/>
          <p:nvPr/>
        </p:nvSpPr>
        <p:spPr>
          <a:xfrm>
            <a:off x="7898171" y="5360669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선택지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55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1EEA6F0-A781-4B67-88D6-DCEB821FE9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E41D9D2C-EB1B-4B8F-85B6-87A100A330C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9D45A1E-78B0-490B-817B-5059023D836F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B734957-7000-4C1A-84C7-E053CC508C3B}"/>
              </a:ext>
            </a:extLst>
          </p:cNvPr>
          <p:cNvSpPr/>
          <p:nvPr/>
        </p:nvSpPr>
        <p:spPr>
          <a:xfrm>
            <a:off x="0" y="37120"/>
            <a:ext cx="12192000" cy="6858000"/>
          </a:xfrm>
          <a:prstGeom prst="rtTriangl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A8B40-14F9-421E-92EE-9D99F787C260}"/>
              </a:ext>
            </a:extLst>
          </p:cNvPr>
          <p:cNvSpPr txBox="1"/>
          <p:nvPr/>
        </p:nvSpPr>
        <p:spPr>
          <a:xfrm>
            <a:off x="222739" y="250113"/>
            <a:ext cx="195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Menu 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410D64-2708-4EF5-B2B6-89983F59AA2A}"/>
              </a:ext>
            </a:extLst>
          </p:cNvPr>
          <p:cNvSpPr/>
          <p:nvPr/>
        </p:nvSpPr>
        <p:spPr>
          <a:xfrm>
            <a:off x="7668768" y="862199"/>
            <a:ext cx="3497284" cy="5575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65C9A-0996-48FD-B720-791DC2E926B1}"/>
              </a:ext>
            </a:extLst>
          </p:cNvPr>
          <p:cNvSpPr/>
          <p:nvPr/>
        </p:nvSpPr>
        <p:spPr>
          <a:xfrm>
            <a:off x="7903844" y="986024"/>
            <a:ext cx="3038476" cy="5760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 Pager</a:t>
            </a:r>
            <a:endParaRPr lang="en-US" altLang="ko-KR" dirty="0"/>
          </a:p>
          <a:p>
            <a:pPr algn="ctr"/>
            <a:r>
              <a:rPr lang="ko-KR" altLang="en-US" sz="1600" dirty="0"/>
              <a:t>아침</a:t>
            </a:r>
            <a:r>
              <a:rPr lang="en-US" altLang="ko-KR" sz="1600" dirty="0"/>
              <a:t> / </a:t>
            </a:r>
            <a:r>
              <a:rPr lang="ko-KR" altLang="en-US" sz="1600" dirty="0"/>
              <a:t>점심 </a:t>
            </a:r>
            <a:r>
              <a:rPr lang="en-US" altLang="ko-KR" sz="1600" dirty="0"/>
              <a:t>/ </a:t>
            </a:r>
            <a:r>
              <a:rPr lang="ko-KR" altLang="en-US" sz="1600" dirty="0"/>
              <a:t>저녁 </a:t>
            </a:r>
            <a:r>
              <a:rPr lang="en-US" altLang="ko-KR" sz="1600" dirty="0"/>
              <a:t>/ </a:t>
            </a:r>
            <a:r>
              <a:rPr lang="ko-KR" altLang="en-US" sz="1600" dirty="0"/>
              <a:t>간식</a:t>
            </a:r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5C7B8A-8423-4612-8FF3-8475CEE483D4}"/>
              </a:ext>
            </a:extLst>
          </p:cNvPr>
          <p:cNvSpPr/>
          <p:nvPr/>
        </p:nvSpPr>
        <p:spPr>
          <a:xfrm>
            <a:off x="9138283" y="1838284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12F920-8EA5-47B0-8565-67796C015CE1}"/>
              </a:ext>
            </a:extLst>
          </p:cNvPr>
          <p:cNvSpPr/>
          <p:nvPr/>
        </p:nvSpPr>
        <p:spPr>
          <a:xfrm>
            <a:off x="7898172" y="5881382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저장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E89DAD-39CE-428C-B6F2-FE42CFE9A8B6}"/>
              </a:ext>
            </a:extLst>
          </p:cNvPr>
          <p:cNvSpPr/>
          <p:nvPr/>
        </p:nvSpPr>
        <p:spPr>
          <a:xfrm>
            <a:off x="7903844" y="1685925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D88C5F-17F6-4DA8-A015-A0C83AAF5440}"/>
              </a:ext>
            </a:extLst>
          </p:cNvPr>
          <p:cNvSpPr/>
          <p:nvPr/>
        </p:nvSpPr>
        <p:spPr>
          <a:xfrm>
            <a:off x="9132611" y="2661245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9A7EF7-6C70-4301-9326-94E1614762FD}"/>
              </a:ext>
            </a:extLst>
          </p:cNvPr>
          <p:cNvSpPr/>
          <p:nvPr/>
        </p:nvSpPr>
        <p:spPr>
          <a:xfrm>
            <a:off x="7898172" y="2508886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23FE0-A5E4-48F0-8A9D-C646A1EE4667}"/>
              </a:ext>
            </a:extLst>
          </p:cNvPr>
          <p:cNvSpPr/>
          <p:nvPr/>
        </p:nvSpPr>
        <p:spPr>
          <a:xfrm>
            <a:off x="9132611" y="3466120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24D0F-7E72-4DA8-BA15-E29C64D31DCC}"/>
              </a:ext>
            </a:extLst>
          </p:cNvPr>
          <p:cNvSpPr/>
          <p:nvPr/>
        </p:nvSpPr>
        <p:spPr>
          <a:xfrm>
            <a:off x="7898172" y="3313761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C60337-2D6F-4209-A5A7-FA1F691271FA}"/>
              </a:ext>
            </a:extLst>
          </p:cNvPr>
          <p:cNvSpPr/>
          <p:nvPr/>
        </p:nvSpPr>
        <p:spPr>
          <a:xfrm>
            <a:off x="9132611" y="4272875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F4BE7-3258-453A-8791-3BBF67DAB5AC}"/>
              </a:ext>
            </a:extLst>
          </p:cNvPr>
          <p:cNvSpPr/>
          <p:nvPr/>
        </p:nvSpPr>
        <p:spPr>
          <a:xfrm>
            <a:off x="7898172" y="4120516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B4F65-487B-4BFB-837C-136F0FE75E17}"/>
              </a:ext>
            </a:extLst>
          </p:cNvPr>
          <p:cNvSpPr/>
          <p:nvPr/>
        </p:nvSpPr>
        <p:spPr>
          <a:xfrm>
            <a:off x="9132611" y="5071212"/>
            <a:ext cx="1804036" cy="361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r>
              <a:rPr lang="ko-KR" altLang="en-US" sz="800" dirty="0"/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음식명</a:t>
            </a:r>
            <a:r>
              <a:rPr lang="ko-KR" altLang="en-US" sz="800" dirty="0">
                <a:solidFill>
                  <a:srgbClr val="FF0000"/>
                </a:solidFill>
              </a:rPr>
              <a:t> 및 칼로리</a:t>
            </a:r>
            <a:r>
              <a:rPr lang="en-US" altLang="ko-KR" sz="800" dirty="0">
                <a:solidFill>
                  <a:srgbClr val="FF0000"/>
                </a:solidFill>
              </a:rPr>
              <a:t>(name)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B135BE-D9B4-437F-B1AA-88C1FD59DC4B}"/>
              </a:ext>
            </a:extLst>
          </p:cNvPr>
          <p:cNvSpPr/>
          <p:nvPr/>
        </p:nvSpPr>
        <p:spPr>
          <a:xfrm>
            <a:off x="7898172" y="4918853"/>
            <a:ext cx="1049656" cy="7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err="1"/>
              <a:t>ImageView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음식 사진</a:t>
            </a:r>
            <a:endParaRPr lang="en-US" altLang="ko-KR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46E8F5-18A1-4E21-8733-C87DA96B6664}"/>
              </a:ext>
            </a:extLst>
          </p:cNvPr>
          <p:cNvSpPr/>
          <p:nvPr/>
        </p:nvSpPr>
        <p:spPr>
          <a:xfrm>
            <a:off x="1188720" y="937260"/>
            <a:ext cx="3230880" cy="53629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Scroll View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4EFB99-62A2-49EC-AA79-8727F9CC4F4C}"/>
              </a:ext>
            </a:extLst>
          </p:cNvPr>
          <p:cNvSpPr/>
          <p:nvPr/>
        </p:nvSpPr>
        <p:spPr>
          <a:xfrm>
            <a:off x="1069848" y="862199"/>
            <a:ext cx="3497284" cy="5575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A387B39-9447-4447-A168-40B8BFCEF1CD}"/>
              </a:ext>
            </a:extLst>
          </p:cNvPr>
          <p:cNvSpPr/>
          <p:nvPr/>
        </p:nvSpPr>
        <p:spPr>
          <a:xfrm>
            <a:off x="1299250" y="5753433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선택지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D82B3B-87E3-4161-99CB-22B51CBDFBCF}"/>
              </a:ext>
            </a:extLst>
          </p:cNvPr>
          <p:cNvSpPr/>
          <p:nvPr/>
        </p:nvSpPr>
        <p:spPr>
          <a:xfrm>
            <a:off x="1299250" y="4544239"/>
            <a:ext cx="3038475" cy="4476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</a:t>
            </a:r>
            <a:r>
              <a:rPr lang="ko-KR" altLang="en-US" dirty="0"/>
              <a:t>선택지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F1FED40-6B5B-4D58-96B8-56E4740119C6}"/>
              </a:ext>
            </a:extLst>
          </p:cNvPr>
          <p:cNvSpPr/>
          <p:nvPr/>
        </p:nvSpPr>
        <p:spPr>
          <a:xfrm>
            <a:off x="1389737" y="5105399"/>
            <a:ext cx="2857500" cy="5105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Edit Text </a:t>
            </a:r>
            <a:r>
              <a:rPr lang="ko-KR" altLang="en-US" dirty="0"/>
              <a:t>입력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4B63A5-3E0F-491C-92E7-09331D12D2AD}"/>
              </a:ext>
            </a:extLst>
          </p:cNvPr>
          <p:cNvSpPr/>
          <p:nvPr/>
        </p:nvSpPr>
        <p:spPr>
          <a:xfrm>
            <a:off x="1541142" y="1419182"/>
            <a:ext cx="2558417" cy="15830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Text View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다양한 질문들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알레르기 반응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일일 적정 칼로리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등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9110E6A2-D4F7-4255-909E-2B5DC78B5C1D}"/>
              </a:ext>
            </a:extLst>
          </p:cNvPr>
          <p:cNvSpPr/>
          <p:nvPr/>
        </p:nvSpPr>
        <p:spPr>
          <a:xfrm rot="5400000">
            <a:off x="5747856" y="2620236"/>
            <a:ext cx="696286" cy="1635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2367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267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야놀자 야체 B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전 종찬</cp:lastModifiedBy>
  <cp:revision>5</cp:revision>
  <dcterms:created xsi:type="dcterms:W3CDTF">2021-10-03T04:44:11Z</dcterms:created>
  <dcterms:modified xsi:type="dcterms:W3CDTF">2021-11-11T10:59:46Z</dcterms:modified>
</cp:coreProperties>
</file>