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828" autoAdjust="0"/>
    <p:restoredTop sz="94660"/>
  </p:normalViewPr>
  <p:slideViewPr>
    <p:cSldViewPr snapToGrid="0">
      <p:cViewPr>
        <p:scale>
          <a:sx n="75" d="100"/>
          <a:sy n="75" d="100"/>
        </p:scale>
        <p:origin x="1974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DE3F4-9154-43B8-B653-325137CF9F32}" type="datetimeFigureOut">
              <a:rPr lang="ko-KR" altLang="en-US" smtClean="0"/>
              <a:t>2024-03-08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AD903-302E-4BF8-A2C8-A97B706499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5927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DE3F4-9154-43B8-B653-325137CF9F32}" type="datetimeFigureOut">
              <a:rPr lang="ko-KR" altLang="en-US" smtClean="0"/>
              <a:t>2024-03-08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AD903-302E-4BF8-A2C8-A97B706499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9298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DE3F4-9154-43B8-B653-325137CF9F32}" type="datetimeFigureOut">
              <a:rPr lang="ko-KR" altLang="en-US" smtClean="0"/>
              <a:t>2024-03-08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AD903-302E-4BF8-A2C8-A97B706499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0888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DE3F4-9154-43B8-B653-325137CF9F32}" type="datetimeFigureOut">
              <a:rPr lang="ko-KR" altLang="en-US" smtClean="0"/>
              <a:t>2024-03-08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AD903-302E-4BF8-A2C8-A97B706499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9815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DE3F4-9154-43B8-B653-325137CF9F32}" type="datetimeFigureOut">
              <a:rPr lang="ko-KR" altLang="en-US" smtClean="0"/>
              <a:t>2024-03-08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AD903-302E-4BF8-A2C8-A97B706499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893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DE3F4-9154-43B8-B653-325137CF9F32}" type="datetimeFigureOut">
              <a:rPr lang="ko-KR" altLang="en-US" smtClean="0"/>
              <a:t>2024-03-08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AD903-302E-4BF8-A2C8-A97B706499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6247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DE3F4-9154-43B8-B653-325137CF9F32}" type="datetimeFigureOut">
              <a:rPr lang="ko-KR" altLang="en-US" smtClean="0"/>
              <a:t>2024-03-08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AD903-302E-4BF8-A2C8-A97B706499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1329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DE3F4-9154-43B8-B653-325137CF9F32}" type="datetimeFigureOut">
              <a:rPr lang="ko-KR" altLang="en-US" smtClean="0"/>
              <a:t>2024-03-08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AD903-302E-4BF8-A2C8-A97B706499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4198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DE3F4-9154-43B8-B653-325137CF9F32}" type="datetimeFigureOut">
              <a:rPr lang="ko-KR" altLang="en-US" smtClean="0"/>
              <a:t>2024-03-08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AD903-302E-4BF8-A2C8-A97B706499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0933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DE3F4-9154-43B8-B653-325137CF9F32}" type="datetimeFigureOut">
              <a:rPr lang="ko-KR" altLang="en-US" smtClean="0"/>
              <a:t>2024-03-08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AD903-302E-4BF8-A2C8-A97B706499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2159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DE3F4-9154-43B8-B653-325137CF9F32}" type="datetimeFigureOut">
              <a:rPr lang="ko-KR" altLang="en-US" smtClean="0"/>
              <a:t>2024-03-08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AD903-302E-4BF8-A2C8-A97B706499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8547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9DE3F4-9154-43B8-B653-325137CF9F32}" type="datetimeFigureOut">
              <a:rPr lang="ko-KR" altLang="en-US" smtClean="0"/>
              <a:t>2024-03-08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2AD903-302E-4BF8-A2C8-A97B706499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0868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44062" y="675248"/>
            <a:ext cx="10691446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브레인 </a:t>
            </a:r>
            <a:r>
              <a:rPr lang="ko-KR" altLang="en-US" sz="6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스토밍</a:t>
            </a:r>
            <a:endParaRPr lang="en-US" altLang="ko-KR" sz="6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altLang="ko-KR" dirty="0" smtClean="0"/>
          </a:p>
          <a:p>
            <a:r>
              <a:rPr lang="ko-KR" altLang="en-US" sz="2800" b="1" dirty="0" smtClean="0"/>
              <a:t>여행  가족  연인  신남  자동차  코로나</a:t>
            </a:r>
            <a:r>
              <a:rPr lang="en-US" altLang="ko-KR" sz="2800" b="1" dirty="0" smtClean="0"/>
              <a:t>19  </a:t>
            </a:r>
            <a:r>
              <a:rPr lang="ko-KR" altLang="en-US" sz="2800" b="1" dirty="0" smtClean="0"/>
              <a:t>쇼핑 </a:t>
            </a:r>
            <a:r>
              <a:rPr lang="en-US" altLang="ko-KR" sz="2800" b="1" dirty="0" smtClean="0"/>
              <a:t>I-DOL</a:t>
            </a:r>
            <a:r>
              <a:rPr lang="ko-KR" altLang="en-US" sz="2800" b="1" dirty="0" smtClean="0"/>
              <a:t>  건강    </a:t>
            </a:r>
            <a:r>
              <a:rPr lang="ko-KR" altLang="en-US" sz="2800" b="1" dirty="0" err="1" smtClean="0"/>
              <a:t>먹방</a:t>
            </a:r>
            <a:r>
              <a:rPr lang="ko-KR" altLang="en-US" sz="2800" b="1" dirty="0" smtClean="0"/>
              <a:t>  비대면  활력  대중적  개성적  아이디어</a:t>
            </a:r>
            <a:r>
              <a:rPr lang="en-US" altLang="ko-KR" sz="2800" b="1" dirty="0" smtClean="0"/>
              <a:t>  </a:t>
            </a:r>
            <a:r>
              <a:rPr lang="ko-KR" altLang="en-US" sz="2800" b="1" dirty="0" smtClean="0"/>
              <a:t>행복  안정  취미 자연  취향  에너지  생명  즐거움  평온  효과  </a:t>
            </a:r>
            <a:r>
              <a:rPr lang="en-US" altLang="ko-KR" sz="2800" b="1" dirty="0" smtClean="0"/>
              <a:t>K-POP  </a:t>
            </a:r>
            <a:r>
              <a:rPr lang="ko-KR" altLang="en-US" sz="2800" b="1" dirty="0" smtClean="0"/>
              <a:t>만족감   오페라하우스  뮤직뱅크 </a:t>
            </a:r>
            <a:r>
              <a:rPr lang="en-US" altLang="ko-KR" sz="2800" b="1" dirty="0" smtClean="0"/>
              <a:t>  </a:t>
            </a:r>
            <a:r>
              <a:rPr lang="ko-KR" altLang="en-US" sz="2800" b="1" dirty="0" smtClean="0"/>
              <a:t>벅스  </a:t>
            </a:r>
            <a:r>
              <a:rPr lang="en-US" altLang="ko-KR" sz="2800" b="1" dirty="0" smtClean="0"/>
              <a:t>FLO</a:t>
            </a:r>
            <a:r>
              <a:rPr lang="ko-KR" altLang="en-US" sz="2800" b="1" dirty="0" smtClean="0"/>
              <a:t>  바다  월드컵  콘서트 페스티벌  웃음  즐거움  신남  </a:t>
            </a:r>
            <a:r>
              <a:rPr lang="en-US" altLang="ko-KR" sz="2800" b="1" dirty="0" smtClean="0"/>
              <a:t>LP</a:t>
            </a:r>
            <a:r>
              <a:rPr lang="ko-KR" altLang="en-US" sz="2800" b="1" dirty="0" smtClean="0"/>
              <a:t>플레이어  </a:t>
            </a:r>
            <a:r>
              <a:rPr lang="ko-KR" altLang="en-US" sz="2800" b="1" dirty="0" err="1" smtClean="0"/>
              <a:t>워터밤</a:t>
            </a:r>
            <a:r>
              <a:rPr lang="ko-KR" altLang="en-US" sz="2800" b="1" dirty="0" smtClean="0"/>
              <a:t>  </a:t>
            </a:r>
            <a:r>
              <a:rPr lang="ko-KR" altLang="en-US" sz="2800" b="1" dirty="0" err="1" smtClean="0"/>
              <a:t>흠뻑쇼</a:t>
            </a:r>
            <a:endParaRPr lang="en-US" altLang="ko-KR" sz="2800" b="1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3798278" y="4514199"/>
            <a:ext cx="5331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WATER MELON</a:t>
            </a:r>
            <a:r>
              <a:rPr lang="ko-KR" altLang="en-US" dirty="0" smtClean="0"/>
              <a:t>에 관한 브레인 </a:t>
            </a:r>
            <a:r>
              <a:rPr lang="ko-KR" altLang="en-US" dirty="0" err="1" smtClean="0"/>
              <a:t>스토밍</a:t>
            </a:r>
            <a:endParaRPr lang="en-US" altLang="ko-KR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118382" y="5275385"/>
            <a:ext cx="101428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mtClean="0"/>
              <a:t>찾으시는 모든 분들에게 </a:t>
            </a:r>
            <a:r>
              <a:rPr lang="ko-KR" altLang="en-US" sz="2400" dirty="0" smtClean="0"/>
              <a:t>즐거움과 다양한 정보가 담긴 </a:t>
            </a:r>
            <a:r>
              <a:rPr lang="en-US" altLang="ko-KR" sz="2400" dirty="0" smtClean="0"/>
              <a:t>WATER MELON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899960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34865" y="492369"/>
            <a:ext cx="46142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 smtClean="0"/>
              <a:t>페르소나</a:t>
            </a:r>
            <a:endParaRPr lang="ko-KR" altLang="en-US" sz="28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4978399" y="1303247"/>
            <a:ext cx="4724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이름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정수민</a:t>
            </a:r>
            <a:endParaRPr lang="en-US" altLang="ko-KR" dirty="0" smtClean="0"/>
          </a:p>
          <a:p>
            <a:r>
              <a:rPr lang="ko-KR" altLang="en-US" dirty="0" smtClean="0"/>
              <a:t>나이 </a:t>
            </a:r>
            <a:r>
              <a:rPr lang="en-US" altLang="ko-KR" dirty="0" smtClean="0"/>
              <a:t>– 24</a:t>
            </a:r>
            <a:r>
              <a:rPr lang="ko-KR" altLang="en-US" dirty="0" smtClean="0"/>
              <a:t>세</a:t>
            </a:r>
            <a:endParaRPr lang="en-US" altLang="ko-KR" dirty="0" smtClean="0"/>
          </a:p>
          <a:p>
            <a:r>
              <a:rPr lang="ko-KR" altLang="en-US" dirty="0" smtClean="0"/>
              <a:t>직업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대기업 사원</a:t>
            </a:r>
            <a:endParaRPr lang="en-US" altLang="ko-KR" dirty="0" smtClean="0"/>
          </a:p>
          <a:p>
            <a:r>
              <a:rPr lang="ko-KR" altLang="en-US" dirty="0" smtClean="0"/>
              <a:t>취미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쇼핑하기 음악듣기 </a:t>
            </a:r>
            <a:r>
              <a:rPr lang="ko-KR" altLang="en-US" dirty="0" err="1" smtClean="0"/>
              <a:t>앨범모으기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978399" y="2994880"/>
            <a:ext cx="4566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분석적 개성적 </a:t>
            </a:r>
            <a:r>
              <a:rPr lang="ko-KR" altLang="en-US" dirty="0" err="1" smtClean="0"/>
              <a:t>맥시멀리스트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978399" y="3651870"/>
            <a:ext cx="654050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평소에 새로운 </a:t>
            </a:r>
            <a:r>
              <a:rPr lang="en-US" altLang="ko-KR" dirty="0"/>
              <a:t>K-pop</a:t>
            </a:r>
            <a:r>
              <a:rPr lang="ko-KR" altLang="en-US" dirty="0"/>
              <a:t>에 관심이 많아 퇴근 후에는 종종 </a:t>
            </a:r>
            <a:r>
              <a:rPr lang="en-US" altLang="ko-KR" dirty="0"/>
              <a:t>K-pop store</a:t>
            </a:r>
            <a:r>
              <a:rPr lang="ko-KR" altLang="en-US" dirty="0"/>
              <a:t>와 콘서트를 </a:t>
            </a:r>
            <a:r>
              <a:rPr lang="ko-KR" altLang="en-US" dirty="0" smtClean="0"/>
              <a:t>방문하고 있다</a:t>
            </a:r>
            <a:r>
              <a:rPr lang="en-US" altLang="ko-KR" dirty="0" smtClean="0"/>
              <a:t>. </a:t>
            </a:r>
            <a:r>
              <a:rPr lang="ko-KR" altLang="en-US" dirty="0"/>
              <a:t>하지만 회사 일이 바빠지면서 집에서 해결할 수 있는 방법을 고민하게 되었고</a:t>
            </a:r>
            <a:r>
              <a:rPr lang="en-US" altLang="ko-KR" dirty="0"/>
              <a:t>, K-pop </a:t>
            </a:r>
            <a:r>
              <a:rPr lang="ko-KR" altLang="en-US" dirty="0"/>
              <a:t>관련 웹사이트를 찾아보게 되었습니다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새로운 </a:t>
            </a:r>
            <a:r>
              <a:rPr lang="ko-KR" altLang="en-US" dirty="0" err="1"/>
              <a:t>아이돌과</a:t>
            </a:r>
            <a:r>
              <a:rPr lang="ko-KR" altLang="en-US" dirty="0"/>
              <a:t> 음악에 관심이 많아 쉬는 날에는 가까운 </a:t>
            </a:r>
            <a:r>
              <a:rPr lang="en-US" altLang="ko-KR" dirty="0"/>
              <a:t>K-pop store</a:t>
            </a:r>
            <a:r>
              <a:rPr lang="ko-KR" altLang="en-US" dirty="0"/>
              <a:t>를 방문하거나 </a:t>
            </a:r>
            <a:r>
              <a:rPr lang="ko-KR" altLang="en-US" dirty="0" err="1"/>
              <a:t>아이돌</a:t>
            </a:r>
            <a:r>
              <a:rPr lang="ko-KR" altLang="en-US" dirty="0"/>
              <a:t> 콘서트에 참여하여 즐거운 시간을 보내고 </a:t>
            </a:r>
            <a:r>
              <a:rPr lang="ko-KR" altLang="en-US" dirty="0" smtClean="0"/>
              <a:t>있으며</a:t>
            </a:r>
            <a:r>
              <a:rPr lang="en-US" altLang="ko-KR" dirty="0" smtClean="0"/>
              <a:t> </a:t>
            </a:r>
            <a:r>
              <a:rPr lang="ko-KR" altLang="en-US" dirty="0"/>
              <a:t>항상 관심 있는 분야에서 새로운 것을 좋아하고 남들과 다르게 개성 있는 것을 </a:t>
            </a:r>
            <a:r>
              <a:rPr lang="ko-KR" altLang="en-US" dirty="0" smtClean="0"/>
              <a:t>추구한다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700" y="1186165"/>
            <a:ext cx="3492500" cy="4931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755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330592" y="52465"/>
            <a:ext cx="30808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/>
              <a:t>와이어프레임</a:t>
            </a:r>
            <a:endParaRPr lang="ko-KR" altLang="en-US" sz="2000" b="1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7404" y="639261"/>
            <a:ext cx="2860646" cy="426251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9632" y="639261"/>
            <a:ext cx="2860646" cy="426251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963" y="639261"/>
            <a:ext cx="4684543" cy="426251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148839" y="5675253"/>
            <a:ext cx="12027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MAIN_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616332" y="5675253"/>
            <a:ext cx="12027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SUB_2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338560" y="5675253"/>
            <a:ext cx="12027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SUB_1</a:t>
            </a:r>
          </a:p>
        </p:txBody>
      </p:sp>
    </p:spTree>
    <p:extLst>
      <p:ext uri="{BB962C8B-B14F-4D97-AF65-F5344CB8AC3E}">
        <p14:creationId xmlns:p14="http://schemas.microsoft.com/office/powerpoint/2010/main" val="162776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90530" y="121306"/>
            <a:ext cx="14205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err="1" smtClean="0"/>
              <a:t>프로토</a:t>
            </a:r>
            <a:r>
              <a:rPr lang="ko-KR" altLang="en-US" b="1" dirty="0" smtClean="0"/>
              <a:t> 타입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6601" y="490638"/>
            <a:ext cx="2741639" cy="574135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7764" y="490638"/>
            <a:ext cx="2741639" cy="574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624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32355" y="149442"/>
            <a:ext cx="23937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smtClean="0"/>
              <a:t>코드 구현 </a:t>
            </a:r>
            <a:r>
              <a:rPr lang="en-US" altLang="ko-KR" b="1" dirty="0" smtClean="0"/>
              <a:t>- MAIN</a:t>
            </a:r>
          </a:p>
        </p:txBody>
      </p:sp>
    </p:spTree>
    <p:extLst>
      <p:ext uri="{BB962C8B-B14F-4D97-AF65-F5344CB8AC3E}">
        <p14:creationId xmlns:p14="http://schemas.microsoft.com/office/powerpoint/2010/main" val="17786228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23937" y="233847"/>
            <a:ext cx="18950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smtClean="0"/>
              <a:t>코드 구현 </a:t>
            </a:r>
            <a:r>
              <a:rPr lang="en-US" altLang="ko-KR" b="1" dirty="0" smtClean="0"/>
              <a:t>- SUB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578" y="837026"/>
            <a:ext cx="3871541" cy="392862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8241" y="837026"/>
            <a:ext cx="5600700" cy="392862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17578" y="5303520"/>
            <a:ext cx="8513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텍스트나 이미지가 보이지 않다가 </a:t>
            </a:r>
            <a:endParaRPr lang="en-US" altLang="ko-KR" dirty="0" smtClean="0"/>
          </a:p>
          <a:p>
            <a:r>
              <a:rPr lang="ko-KR" altLang="en-US" dirty="0" smtClean="0"/>
              <a:t>어느 일정 부분까지 스크롤을 내리면 보여지는 효과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050358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62396" y="276051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smtClean="0"/>
              <a:t>리뷰</a:t>
            </a:r>
            <a:endParaRPr lang="en-US" altLang="ko-KR" b="1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097279" y="787791"/>
            <a:ext cx="9805182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 smtClean="0"/>
              <a:t>전종호</a:t>
            </a:r>
            <a:r>
              <a:rPr lang="ko-KR" altLang="en-US" sz="2400" dirty="0" smtClean="0"/>
              <a:t> </a:t>
            </a:r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r>
              <a:rPr lang="ko-KR" altLang="en-US" dirty="0"/>
              <a:t>웹 개발 공부를 시작한 후 처음으로 팀 프로젝트를 </a:t>
            </a:r>
            <a:r>
              <a:rPr lang="ko-KR" altLang="en-US" dirty="0" smtClean="0"/>
              <a:t>진행했습니다</a:t>
            </a:r>
            <a:r>
              <a:rPr lang="en-US" altLang="ko-KR" dirty="0" smtClean="0"/>
              <a:t>. </a:t>
            </a:r>
            <a:r>
              <a:rPr lang="ko-KR" altLang="en-US" dirty="0"/>
              <a:t>처음에는 걱정이 많았지만</a:t>
            </a:r>
            <a:r>
              <a:rPr lang="en-US" altLang="ko-KR" dirty="0"/>
              <a:t>, </a:t>
            </a:r>
            <a:r>
              <a:rPr lang="ko-KR" altLang="en-US" dirty="0"/>
              <a:t>팀원들과 함께 </a:t>
            </a:r>
            <a:r>
              <a:rPr lang="ko-KR" altLang="en-US" dirty="0" smtClean="0"/>
              <a:t>노력하면서 </a:t>
            </a:r>
            <a:r>
              <a:rPr lang="ko-KR" altLang="en-US" dirty="0"/>
              <a:t>많은 것을 배울 수 </a:t>
            </a:r>
            <a:r>
              <a:rPr lang="ko-KR" altLang="en-US" dirty="0" smtClean="0"/>
              <a:t>있는 유익한 </a:t>
            </a:r>
            <a:r>
              <a:rPr lang="ko-KR" altLang="en-US" dirty="0" err="1" smtClean="0"/>
              <a:t>시간이였던거</a:t>
            </a:r>
            <a:r>
              <a:rPr lang="ko-KR" altLang="en-US" dirty="0" smtClean="0"/>
              <a:t> 같습니다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r>
              <a:rPr lang="ko-KR" altLang="en-US" dirty="0"/>
              <a:t>팀 프로젝트를 진행하면서 </a:t>
            </a:r>
            <a:r>
              <a:rPr lang="ko-KR" altLang="en-US" dirty="0" smtClean="0"/>
              <a:t>어려웠던 </a:t>
            </a:r>
            <a:r>
              <a:rPr lang="ko-KR" altLang="en-US" dirty="0"/>
              <a:t>점은 서로의 의견을 조율하는 것이었습니다</a:t>
            </a:r>
            <a:r>
              <a:rPr lang="en-US" altLang="ko-KR" dirty="0"/>
              <a:t>. </a:t>
            </a:r>
            <a:r>
              <a:rPr lang="ko-KR" altLang="en-US" dirty="0"/>
              <a:t>각자의 생각과 아이디어가 다르기 때문에 이를 하나로 모으는 것이 쉽지 않았습니다</a:t>
            </a:r>
            <a:r>
              <a:rPr lang="en-US" altLang="ko-KR" dirty="0"/>
              <a:t>. </a:t>
            </a:r>
            <a:r>
              <a:rPr lang="ko-KR" altLang="en-US" dirty="0"/>
              <a:t>하지만</a:t>
            </a:r>
            <a:r>
              <a:rPr lang="en-US" altLang="ko-KR" dirty="0"/>
              <a:t>, </a:t>
            </a:r>
            <a:r>
              <a:rPr lang="ko-KR" altLang="en-US" dirty="0"/>
              <a:t>팀원들과 함께 의견을 나누고</a:t>
            </a:r>
            <a:r>
              <a:rPr lang="en-US" altLang="ko-KR" dirty="0"/>
              <a:t>, </a:t>
            </a:r>
            <a:r>
              <a:rPr lang="ko-KR" altLang="en-US" dirty="0"/>
              <a:t>서로의 의견을 존중하면서 문제를 </a:t>
            </a:r>
            <a:r>
              <a:rPr lang="ko-KR" altLang="en-US" dirty="0" smtClean="0"/>
              <a:t>해결하면서 제 자신이 많이 성장하는 좋은 </a:t>
            </a:r>
            <a:r>
              <a:rPr lang="ko-KR" altLang="en-US" dirty="0" err="1" smtClean="0"/>
              <a:t>시간이였던거</a:t>
            </a:r>
            <a:r>
              <a:rPr lang="ko-KR" altLang="en-US" dirty="0" smtClean="0"/>
              <a:t> 같습니다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r>
              <a:rPr lang="ko-KR" altLang="en-US" dirty="0" smtClean="0"/>
              <a:t>프로젝트를 </a:t>
            </a:r>
            <a:r>
              <a:rPr lang="ko-KR" altLang="en-US" dirty="0"/>
              <a:t>진행하면서 서로의 역할을 분담하여 효율적으로 작업하는 방법을 </a:t>
            </a:r>
            <a:r>
              <a:rPr lang="ko-KR" altLang="en-US" dirty="0" smtClean="0"/>
              <a:t>많이 배웠고</a:t>
            </a:r>
            <a:r>
              <a:rPr lang="en-US" altLang="ko-KR" dirty="0" smtClean="0"/>
              <a:t> </a:t>
            </a:r>
            <a:r>
              <a:rPr lang="ko-KR" altLang="en-US" dirty="0"/>
              <a:t>각자의 능력과 </a:t>
            </a:r>
            <a:r>
              <a:rPr lang="ko-KR" altLang="en-US" dirty="0" smtClean="0"/>
              <a:t>의견에 </a:t>
            </a:r>
            <a:r>
              <a:rPr lang="ko-KR" altLang="en-US" dirty="0"/>
              <a:t>따라 역할을 나누고</a:t>
            </a:r>
            <a:r>
              <a:rPr lang="en-US" altLang="ko-KR" dirty="0"/>
              <a:t>, </a:t>
            </a:r>
            <a:r>
              <a:rPr lang="ko-KR" altLang="en-US" dirty="0"/>
              <a:t>서로의 작업을 공유하면서 프로젝트를 완성할 수 있었습니다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이번 프로젝트를 통해 배운 것을 바탕으로 앞으로도 다양한 프로젝트를 경험해 보고 싶습니다</a:t>
            </a:r>
            <a:r>
              <a:rPr lang="en-US" altLang="ko-KR" dirty="0"/>
              <a:t>. </a:t>
            </a:r>
            <a:r>
              <a:rPr lang="ko-KR" altLang="en-US" dirty="0"/>
              <a:t>팀원들과 함께 노력하면서 서로의 역량을 향상시키고</a:t>
            </a:r>
            <a:r>
              <a:rPr lang="en-US" altLang="ko-KR" dirty="0"/>
              <a:t>, </a:t>
            </a:r>
            <a:r>
              <a:rPr lang="ko-KR" altLang="en-US" dirty="0"/>
              <a:t>더 나은 결과물을 만들어내고 싶습니다</a:t>
            </a:r>
            <a:r>
              <a:rPr lang="en-US" altLang="ko-KR" dirty="0"/>
              <a:t>.</a:t>
            </a:r>
          </a:p>
          <a:p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26734038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296</Words>
  <Application>Microsoft Office PowerPoint</Application>
  <PresentationFormat>와이드스크린</PresentationFormat>
  <Paragraphs>31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YONSAI</dc:creator>
  <cp:lastModifiedBy>YONSAI</cp:lastModifiedBy>
  <cp:revision>13</cp:revision>
  <dcterms:created xsi:type="dcterms:W3CDTF">2024-03-07T05:25:46Z</dcterms:created>
  <dcterms:modified xsi:type="dcterms:W3CDTF">2024-03-08T06:08:57Z</dcterms:modified>
</cp:coreProperties>
</file>