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4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68" r:id="rId6"/>
    <p:sldMasterId id="2147483683" r:id="rId7"/>
  </p:sldMasterIdLst>
  <p:notesMasterIdLst>
    <p:notesMasterId r:id="rId50"/>
  </p:notesMasterIdLst>
  <p:sldIdLst>
    <p:sldId id="258" r:id="rId8"/>
    <p:sldId id="421" r:id="rId9"/>
    <p:sldId id="398" r:id="rId10"/>
    <p:sldId id="420" r:id="rId11"/>
    <p:sldId id="422" r:id="rId12"/>
    <p:sldId id="278" r:id="rId13"/>
    <p:sldId id="261" r:id="rId14"/>
    <p:sldId id="423" r:id="rId15"/>
    <p:sldId id="372" r:id="rId16"/>
    <p:sldId id="411" r:id="rId17"/>
    <p:sldId id="393" r:id="rId18"/>
    <p:sldId id="380" r:id="rId19"/>
    <p:sldId id="417" r:id="rId20"/>
    <p:sldId id="391" r:id="rId21"/>
    <p:sldId id="386" r:id="rId22"/>
    <p:sldId id="387" r:id="rId23"/>
    <p:sldId id="388" r:id="rId24"/>
    <p:sldId id="384" r:id="rId25"/>
    <p:sldId id="427" r:id="rId26"/>
    <p:sldId id="429" r:id="rId27"/>
    <p:sldId id="426" r:id="rId28"/>
    <p:sldId id="428" r:id="rId29"/>
    <p:sldId id="385" r:id="rId30"/>
    <p:sldId id="376" r:id="rId31"/>
    <p:sldId id="415" r:id="rId32"/>
    <p:sldId id="381" r:id="rId33"/>
    <p:sldId id="424" r:id="rId34"/>
    <p:sldId id="399" r:id="rId35"/>
    <p:sldId id="400" r:id="rId36"/>
    <p:sldId id="401" r:id="rId37"/>
    <p:sldId id="430" r:id="rId38"/>
    <p:sldId id="419" r:id="rId39"/>
    <p:sldId id="402" r:id="rId40"/>
    <p:sldId id="403" r:id="rId41"/>
    <p:sldId id="416" r:id="rId42"/>
    <p:sldId id="404" r:id="rId43"/>
    <p:sldId id="405" r:id="rId44"/>
    <p:sldId id="406" r:id="rId45"/>
    <p:sldId id="407" r:id="rId46"/>
    <p:sldId id="408" r:id="rId47"/>
    <p:sldId id="409" r:id="rId48"/>
    <p:sldId id="410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90" y="17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8" Type="http://schemas.openxmlformats.org/officeDocument/2006/relationships/slide" Target="slides/slide1.xml"/><Relationship Id="rId51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4T12:11:09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2048 2048 16383 0 0,'0'0'-16383'0'0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4T13:22:06.4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4T13:22:06.4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4T13:22:06.4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4T13:22:06.4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5T12:44:29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11774 21643 16383 0 0,'0'0'-16383'0'0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5T12:44:34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15610 24421 16383 0 0,'0'0'-16383'0'0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4T13:22:06.4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4T13:22:06.4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4T13:22:06.4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4T13:22:06.4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4T13:22:06.4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4T13:22:06.4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4T13:10:10.2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37 1 2304 0 0,'-26'3'3425'0'0,"25"-3"-2429"0"0,0 0-655 0 0,-2 0-255 0 0,2 0 154 0 0,-1 3 164 0 0,2-3-386 0 0,0 0-1 0 0,-1 0 1 0 0,1 0 0 0 0,0 0-1 0 0,0 1 1 0 0,0-1 0 0 0,0 0-1 0 0,-1 0 1 0 0,1 0 0 0 0,0 1-1 0 0,0-1 1 0 0,0 0 0 0 0,0 0-1 0 0,0 0 1 0 0,0 1 0 0 0,0-1-1 0 0,0 0 1 0 0,0 0-1 0 0,-1 0 1 0 0,1 1 0 0 0,0-1-1 0 0,0 0 1 0 0,0 0 0 0 0,0 1-1 0 0,0-1 1 0 0,0 0 0 0 0,0 0-1 0 0,0 0 1 0 0,1 1 0 0 0,-1-1-1 0 0,0 0 1 0 0,0 0 0 0 0,0 0-1 0 0,0 1 1 0 0,0-1 0 0 0,0 0-1 0 0,0 0 1 0 0,0 0 0 0 0,1 1-1 0 0,2 3 59 0 0,0 1 1 0 0,-1-1-1 0 0,1 0 0 0 0,-1 0 0 0 0,0 1 0 0 0,0 0 0 0 0,1 5 0 0 0,3 7-27 0 0,7 30-49 0 0,-10-35 0 0 0,0 0 0 0 0,0-2 0 0 0,8 16 0 0 0,31 73 235 0 0,-29-63 621 0 0,31 54-1 0 0,9 11 99 0 0,19 29 354 0 0,-53-95-862 0 0,-2-1 1 0 0,24 66 0 0 0,-16-35-123 0 0,3 6-68 0 0,4 3-121 0 0,-20-42 115 0 0,-8-20-216 0 0,-4-12-37 0 0,0 0 0 0 0,0 0 0 0 0,0 0-1 0 0,0 1 1 0 0,0-1 0 0 0,0 0 0 0 0,0 0 0 0 0,0 0 0 0 0,0 0-1 0 0,0 0 1 0 0,0 0 0 0 0,0 0 0 0 0,0 0 0 0 0,0 0 0 0 0,0 1-1 0 0,0-1 1 0 0,0 0 0 0 0,0 0 0 0 0,0 0 0 0 0,0 0-1 0 0,0 0 1 0 0,0 0 0 0 0,0 0 0 0 0,0 0 0 0 0,-1 0 0 0 0,1 0-1 0 0,0 0 1 0 0,0 0 0 0 0,0 1 0 0 0,0-1 0 0 0,0 0 0 0 0,0 0-1 0 0,0 0 1 0 0,0 0 0 0 0,0 0 0 0 0,0 0 0 0 0,0 0 0 0 0,0 0-1 0 0,-1 0 1 0 0,1 0 0 0 0,0 0 0 0 0,0 0 0 0 0,0 0-1 0 0,0 0 1 0 0,0 0 0 0 0,0 0 0 0 0,0 0 0 0 0,0 0 0 0 0,0 0-1 0 0,0 0 1 0 0,-1 0 0 0 0,1 0 0 0 0,-1-1-70 0 0,-1 0 1 0 0,1-1-1 0 0,-1 1 1 0 0,1 0 0 0 0,-1-1-1 0 0,2 1 1 0 0,-1-1-1 0 0,0 1 1 0 0,-2-4-1 0 0,-7-11-389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4T13:10:10.27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156 5778 3224 0 0,'5'-9'288'0'0,"-5"8"-196"0"0,0 0 1 0 0,1 0-1 0 0,-1 0 0 0 0,0 0 1 0 0,0 0-1 0 0,0 0 0 0 0,0-1 1 0 0,0 1-1 0 0,0 0 0 0 0,0 0 1 0 0,0 0-1 0 0,0 0 0 0 0,-1 0 1 0 0,1 0-1 0 0,0 1 0 0 0,-1-1 1 0 0,1 0-1 0 0,-1 0 0 0 0,0-1 1 0 0,0 0 73 0 0,0-1 0 0 0,0 1 1 0 0,0-1-1 0 0,0 1 1 0 0,1-1-1 0 0,-1 2 0 0 0,1-2 1 0 0,-1 1-1 0 0,1-1 1 0 0,0-3-1 0 0,3-9 117 0 0,-2 13-230 0 0,0 1 1 0 0,-1-1-1 0 0,1 0 0 0 0,-1 1 1 0 0,0 0-1 0 0,0-1 0 0 0,1 1 1 0 0,-1-1-1 0 0,0 0 0 0 0,0 1 0 0 0,-1-3 1 0 0,1 2-11 0 0,0 1 1 0 0,0-1-1 0 0,0 0 1 0 0,0 0 0 0 0,0 1-1 0 0,0-1 1 0 0,0 0-1 0 0,0 1 1 0 0,1-1 0 0 0,-1 0-1 0 0,1 1 1 0 0,-1-1-1 0 0,1 0 1 0 0,1-2-1 0 0,-1 2 19 0 0,0 0-1 0 0,0 0 0 0 0,0 0 0 0 0,0 0 0 0 0,-1 0 0 0 0,1 0 1 0 0,-1 0-1 0 0,0 0 0 0 0,1-2 0 0 0,-11-132 2214 0 0,3 63-1565 0 0,8 16-212 0 0,0 44-392 0 0,-1 1 0 0 0,0-2 1 0 0,-3-20-1 0 0,1 19-102 0 0,1-1 1 0 0,1-21-1 0 0,-1-13-6 0 0,0 37 32 0 0,1-2 1 0 0,1 1 0 0 0,4-23 0 0 0,-3 23 12 0 0,0 0 0 0 0,-1-1 0 0 0,-1-22 1 0 0,0 21 80 0 0,0 1 1 0 0,4-28 0 0 0,0-13 181 0 0,-2-2-53 0 0,-1 24-80 0 0,-4-44 1 0 0,1 12 49 0 0,2 46-32 0 0,-1-1 0 0 0,-5-32 0 0 0,4 38 22 0 0,-2-28 1 0 0,0-8 107 0 0,-4-4-50 0 0,-2-86 1 0 0,10 134-248 0 0,0-7-14 0 0,0 2 0 0 0,0-1 0 0 0,-2 0-1 0 0,0 0 1 0 0,-4-15 0 0 0,3 17 22 0 0,1-1 0 0 0,0 0 0 0 0,1 1 0 0 0,0-13-1 0 0,-3-28 79 0 0,2 43-92 0 0,2 0 0 0 0,-1 1 0 0 0,2-18 0 0 0,-1-18-34 0 0,-9-28-68 0 0,5 30 86 0 0,-15-63 0 0 0,18 97 3 0 0,0 0 0 0 0,0 0 0 0 0,1 1-1 0 0,0-1 1 0 0,0 0 0 0 0,1 0 0 0 0,2-11-1 0 0,-2 9 3 0 0,0 0-1 0 0,0 0 1 0 0,-1-18-1 0 0,-6-61-6 0 0,-2-19 0 0 0,4 13 0 0 0,-1-78 0 0 0,1-15 0 0 0,6 96 21 0 0,-1 72-14 0 0,0 1 1 0 0,-1-1-1 0 0,0-1 0 0 0,-2 2 0 0 0,-7-33 0 0 0,6 39-7 0 0,1 0 0 0 0,-1-26 0 0 0,-1-9 0 0 0,2 36 0 0 0,2 0 0 0 0,0-18 0 0 0,1 20 3 0 0,-1-1-1 0 0,-1-1 1 0 0,-2-18 0 0 0,0 11 40 0 0,0-1 1 0 0,2-22-1 0 0,0 21-63 0 0,0 1 0 0 0,-5-21-1 0 0,3 19 50 0 0,1-1-1 0 0,1-44 1 0 0,-1-5 29 0 0,2 52-102 0 0,0-2-1 0 0,4-26 0 0 0,0-21-22 0 0,0-18 239 0 0,-1 47-256 0 0,-4-45 0 0 0,1 71 161 0 0,0 0 0 0 0,3-17 0 0 0,-2 20-111 0 0,0-1 1 0 0,0 1-1 0 0,-1-1 0 0 0,-2-14 1 0 0,0 7 8 0 0,1-1 1 0 0,2-30 0 0 0,0 7 15 0 0,6-51 225 0 0,1-2 0 0 0,-7 75-218 0 0,-1 15 5 0 0,1 1 0 0 0,-1-1 0 0 0,0 1 0 0 0,-2-9-1 0 0,2 12 3 0 0,0 0 0 0 0,0 0 0 0 0,0 1 0 0 0,0-1 0 0 0,0 0 0 0 0,0 0 0 0 0,1 1 0 0 0,-1-1 0 0 0,0 1 0 0 0,1-1 0 0 0,-1 1 0 0 0,1-3 0 0 0,3-15 44 0 0,-4 14-47 0 0,1 0-1 0 0,-1 0 1 0 0,1 0 0 0 0,0 0 0 0 0,3-8-1 0 0,-3 8-1 0 0,0 1 0 0 0,-1-1 0 0 0,1 0 0 0 0,-1 0 0 0 0,0 1 0 0 0,-1-1 0 0 0,0-6 0 0 0,0 7 0 0 0,1-1 0 0 0,-1 1 0 0 0,1-1 0 0 0,0 0 0 0 0,1 0 0 0 0,-1 0 0 0 0,2-6 0 0 0,1-2 0 0 0,-1 0 0 0 0,2-15 0 0 0,-3 19 0 0 0,6-12 0 0 0,-6 20 0 0 0,1-2 0 0 0,-1 1 0 0 0,0-1 0 0 0,-1 1 0 0 0,1-1 0 0 0,0 0 0 0 0,0-4 0 0 0,-1-6 0 0 0,-1 10 0 0 0,1 0 0 0 0,0-1 0 0 0,0 1 0 0 0,1 0 0 0 0,-1-1 0 0 0,1 1 0 0 0,-1 1 0 0 0,1-1 0 0 0,0 0 0 0 0,0 0 0 0 0,2-3 0 0 0,2-5-13 0 0,-1 0-1 0 0,0 0 1 0 0,3-16-1 0 0,0-6-61 0 0,-4 18-94 0 0,-2 12 140 0 0,-1 1 1 0 0,1-1-1 0 0,-1 1 0 0 0,1-1 1 0 0,0 1-1 0 0,0-1 0 0 0,1-3 0 0 0,0 1 26 0 0,0 0 0 0 0,0 0 0 0 0,0-1 0 0 0,-1 1 0 0 0,0 0-1 0 0,0 0 1 0 0,0-11 0 0 0,-1 8 3 0 0,1-1 1 0 0,1 0-1 0 0,2-8 0 0 0,17-74-2 0 0,-13 52 99 0 0,-6 29-21 0 0,0 5-38 0 0,-1 1 1 0 0,-1-1-1 0 0,1 1 1 0 0,0-1 0 0 0,-1 0-1 0 0,0 2 1 0 0,0-2-1 0 0,-2-7 1 0 0,2 10-30 0 0,0 0-1 0 0,0 0 1 0 0,0-1 0 0 0,0 1 0 0 0,0 0 0 0 0,1 0 0 0 0,0-5-1 0 0,1-11 20 0 0,-2 15-77 0 0,0-1 0 0 0,1 0-1 0 0,0 0 1 0 0,0 0 0 0 0,0 0-1 0 0,0 0 1 0 0,1 1 0 0 0,1-5-1 0 0,1 0-22 0 0,-3 4 224 0 0,0 0-1 0 0,0 1 0 0 0,-1 0 0 0 0,1-1 0 0 0,0-7 0 0 0,3-17 613 0 0,3-5-1479 0 0,-3 13 231 0 0,-4-22 472 0 0,-1 37 12 0 0,1 1 0 0 0,-1-1 0 0 0,1 1 0 0 0,0-1 0 0 0,1 1 0 0 0,-1-1 0 0 0,1 1 0 0 0,0 0 0 0 0,0 0 0 0 0,2-5 0 0 0,-1-1 0 0 0,1-5 0 0 0,0 8 0 0 0,1-1 0 0 0,1 2 0 0 0,-3-1 0 0 0,1-1 0 0 0,1-11 0 0 0,-2 13 0 0 0,-1-1 0 0 0,0 1 0 0 0,6-10 0 0 0,-6 14 1 0 0,0 0-1 0 0,0 1 0 0 0,0-1 0 0 0,0 0 0 0 0,0 1 0 0 0,0-1 1 0 0,-1 0-1 0 0,1 0 0 0 0,-1 0 0 0 0,1 1 0 0 0,0-5 1 0 0,-1 5-3 0 0,0 0 0 0 0,0 0 1 0 0,0 0-1 0 0,0 0 1 0 0,0 0-1 0 0,1 1 1 0 0,-1-1-1 0 0,0 0 0 0 0,1 0 1 0 0,-1 0-1 0 0,0 0 1 0 0,1 1-1 0 0,-1-1 1 0 0,2-1-1 0 0,16-33-502 0 0,-17 33 541 0 0,6 2 7 0 0,-6 0-112 0 0,2 1 15 0 0,8 1 42 0 0,-1 0 11 0 0,-1 1 0 0 0,-5-1 0 0 0,0-1 0 0 0,0 1 0 0 0,0-1 0 0 0,0 1 0 0 0,0 1 0 0 0,-1-1 0 0 0,1 0 0 0 0,-1 1 0 0 0,0-1 0 0 0,6 6 0 0 0,-8-7 0 0 0,19 20 0 0 0,-9-13 0 0 0,11 6 0 0 0,-11-11 0 0 0,-10-3 0 0 0,0 0 0 0 0,1 1 0 0 0,-1-1 0 0 0,1 0 0 0 0,-1 1 0 0 0,0-1 0 0 0,0 0 0 0 0,1 1 0 0 0,-1-1 0 0 0,0 1 0 0 0,0 0 0 0 0,0 0 0 0 0,0-1 0 0 0,0 0 0 0 0,0 1 0 0 0,0 0 0 0 0,1 1 0 0 0,17 11 0 0 0,10 11 0 0 0,-29-23 0 0 0,1 0 0 0 0,0 0 0 0 0,-1-1 0 0 0,1 1 0 0 0,0-1 0 0 0,0 1 0 0 0,0-1 0 0 0,0 1 0 0 0,-1-1 0 0 0,1 1 0 0 0,0-1 0 0 0,0 0 0 0 0,0 1 0 0 0,0-1 0 0 0,0 0 0 0 0,0 0 0 0 0,0 0 0 0 0,-1 0 0 0 0,1 0 0 0 0,0 0 0 0 0,1 0 0 0 0,1 0 0 0 0,21 5 0 0 0,-20-5 0 0 0,-3 0 0 0 0,0 0 0 0 0,0 0 0 0 0,0 0 0 0 0,0 1 0 0 0,0-1 0 0 0,0 0 0 0 0,-1 1 0 0 0,1-1 0 0 0,0 1 0 0 0,0-1 0 0 0,0 1 0 0 0,0 0 0 0 0,0-1 0 0 0,-1 0 0 0 0,1 1 0 0 0,1 1 0 0 0,13 9 0 0 0,-8-8 0 0 0,2-1 11 0 0,-7 0 32 0 0,2 4-46 0 0,-3-5-68 0 0,-1-1-30 0 0,0 0-758 0 0,0 0-3142 0 0,0 0-1345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4T13:10:10.2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1 164 5984 0 0,'0'0'273'0'0,"0"0"-5"0"0,0 0-97 0 0,0 0 226 0 0,0 0 120 0 0,0 0 25 0 0,11 5 224 0 0,-1-4-649 0 0,1 0-1 0 0,-1 1 1 0 0,17 4-1 0 0,-16-3-136 0 0,0 0 0 0 0,1-1 0 0 0,18 1 0 0 0,12-5 909 0 0,77-14 0 0 0,12-2-259 0 0,30-1-337 0 0,-36-2-10 0 0,-64 13-59 0 0,-44 6-76 0 0,-1 0 1 0 0,30-8-1 0 0,-35 7-143 0 0,0 2 0 0 0,1-1 1 0 0,-1 0-1 0 0,19 1 0 0 0,9-1 6 0 0,41-6 126 0 0,55-9-12 0 0,-90 11-86 0 0,1 1 0 0 0,51 2 0 0 0,-64 4-34 0 0,52 10 0 0 0,-33-3 8 0 0,18-5 104 0 0,-20-1-125 0 0,45 7-77 0 0,-86-8 74 0 0,-1-1 0 0 0,2-1 0 0 0,12-2 0 0 0,16-1-5 0 0,15 2 417 0 0,51-9 0 0 0,-52 4 49 0 0,54 0 0 0 0,-17 5 29 0 0,75 3-634 0 0,8-3 67 0 0,-57-2 1050 0 0,-88 2-676 0 0,27-3 1 0 0,-33 2-151 0 0,-1 1-1 0 0,1 1 1 0 0,29 1-1 0 0,-3 6-135 0 0,-13-3 0 0 0,0 0 0 0 0,46-2 0 0 0,-2-1 443 0 0,-46-2 313 0 0,-11 1-774 0 0,28-5 0 0 0,-24 3-362 0 0,-1 1 0 0 0,43 1 0 0 0,16-1 431 0 0,-52 1 220 0 0,31 3 0 0 0,-3 0-201 0 0,-38 0-60 0 0,-16-2-1 0 0,0 1 0 0 0,1-1 0 0 0,-1 0 0 0 0,1-1 0 0 0,7 0 0 0 0,-6-1-4 0 0,0 0 0 0 0,0 1 1 0 0,0 0-1 0 0,0 0 0 0 0,-1 0 1 0 0,1 1-1 0 0,1 1 0 0 0,-1-1 1 0 0,0 1-1 0 0,0 0 0 0 0,10 3 1 0 0,-14-3-2 0 0,-1 0 1 0 0,1-1-1 0 0,-1 0 0 0 0,0 1 1 0 0,0-1-1 0 0,0 0 1 0 0,1 0-1 0 0,-1 0 0 0 0,1 0 1 0 0,-1-1-1 0 0,4 0 1 0 0,18 0 16 0 0,-23 1-20 0 0,2 1 16 0 0,0-1 1 0 0,-1 0-1 0 0,1 0 0 0 0,0 0 0 0 0,-1 0 0 0 0,1 0 0 0 0,-1-1 1 0 0,1 1-1 0 0,0-1 0 0 0,-2 0 0 0 0,4 0 0 0 0,6-2 8 0 0,-9 2 74 0 0,42-5 146 0 0,-2-2-69 0 0,-35 8-168 0 0,0 1 0 0 0,0-1 0 0 0,0 1 0 0 0,-1 0 0 0 0,1 1 0 0 0,0 0 0 0 0,13 5 0 0 0,-18-6-7 0 0,4 1 8 0 0,1 1 0 0 0,-1-2 1 0 0,0 1-1 0 0,1-1 0 0 0,-2 0 0 0 0,2 0 1 0 0,12 0-1 0 0,-14-1 0 0 0,0 1 0 0 0,0-1 0 0 0,0 1 0 0 0,0 0 0 0 0,7 2 0 0 0,18 5 57 0 0,151 13 26 0 0,-174-19-65 0 0,1 0-1 0 0,0 1 1 0 0,0-1-1 0 0,-1 1 1 0 0,1 1 0 0 0,-1 0-1 0 0,0 0 1 0 0,13 9-1 0 0,18 10-130 0 0,-5-2 318 0 0,-21-15-183 0 0,1 2 0 0 0,21 8-1 0 0,-8-5-2 0 0,0 2 0 0 0,-1-1-1 0 0,26 19 1 0 0,-36-20-256 0 0,-12-8 247 0 0,0-1 0 0 0,0 1 0 0 0,0-1 0 0 0,1 0-1 0 0,-1 0 1 0 0,1-1 0 0 0,-1 0 0 0 0,1 0 0 0 0,0 1 0 0 0,0-1 0 0 0,-1 0 0 0 0,8 0-1 0 0,-5 0 0 0 0,0 0 0 0 0,0 0-1 0 0,1 0 1 0 0,-1 1-1 0 0,1 0 1 0 0,0 0 0 0 0,-1 1-1 0 0,0-1 1 0 0,10 7-1 0 0,-10-5-76 0 0,-2-2 0 0 0,1 1 0 0 0,1-1 0 0 0,8 3 0 0 0,-2 0-86 0 0,8 5 51 0 0,-13-6 220 0 0,-1 0 1 0 0,1-1-1 0 0,13 5 0 0 0,-16-7-106 0 0,13 8-11 0 0,-3-1-8 0 0,-11-7 0 0 0,0 1 0 0 0,0 0 0 0 0,0 0 0 0 0,0 0 1 0 0,1 1-1 0 0,-1-1 0 0 0,-1 1 0 0 0,4 2 0 0 0,-5-5 0 0 0,-1 0 0 0 0,0 1 0 0 0,0-1 0 0 0,0 0 0 0 0,1 0 0 0 0,-1 1 0 0 0,0-1 0 0 0,0 0 0 0 0,1 0 0 0 0,-1 0 0 0 0,0 1 0 0 0,0-1 0 0 0,1 0 0 0 0,-1 0 0 0 0,0 0 0 0 0,1 0 0 0 0,-1 0 0 0 0,0 0 0 0 0,1 1 1 0 0,-1-1-1 0 0,0 0 0 0 0,1 0 0 0 0,-1 0 0 0 0,0 0 0 0 0,1 0 0 0 0,-1 0 0 0 0,0 0 0 0 0,0-1 0 0 0,1 1 0 0 0,-1 0 0 0 0,0 0 0 0 0,1 0 0 0 0,-1 0 0 0 0,2-1 0 0 0,-1 1 1 0 0,1 0-1 0 0,-1 0 1 0 0,1-1 0 0 0,0 1-1 0 0,-1 0 1 0 0,1 0-1 0 0,-1 1 1 0 0,1-1-1 0 0,-1 0 1 0 0,3 1-1 0 0,6 4-1 0 0,-8 0 0 0 0,-2-4 0 0 0,1-1 0 0 0,-1 1 0 0 0,0 0 0 0 0,0 0 0 0 0,1 0 0 0 0,-1 0 0 0 0,1 0 0 0 0,0 0 0 0 0,-1-1 0 0 0,1 1 0 0 0,0 0 0 0 0,0-1 0 0 0,0 1 0 0 0,-1 0 0 0 0,1-1 0 0 0,0 1 0 0 0,0-1 0 0 0,0 1 0 0 0,2 0 0 0 0,12 6 15 0 0,-14-6-12 0 0,1 0-1 0 0,0-1 1 0 0,-1 1 0 0 0,0 0-1 0 0,1 0 1 0 0,-1 0-1 0 0,1 0 1 0 0,-1 0 0 0 0,0 0-1 0 0,0 0 1 0 0,1 0-1 0 0,-1 1 1 0 0,0-1-1 0 0,0 0 1 0 0,0 1 0 0 0,-1-1-1 0 0,1 1 1 0 0,1 0-1 0 0,3 9-2 0 0,2-6-33 0 0,-5-4-134 0 0,-2-1-33 0 0,7 2-37 0 0,-5-1-6563 0 0,-2-1 1278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4T13:10:10.3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15 8928 0 0,'4'-2'873'0'0,"-1"0"0"0"0,1 1 0 0 0,0-1 0 0 0,0 0 0 0 0,1 1 0 0 0,-1 0 0 0 0,0 0 0 0 0,5 0 0 0 0,4 0-1240 0 0,0 1 636 0 0,0 0-1 0 0,0 1 1 0 0,-2 0-1 0 0,2 1 1 0 0,0 1 0 0 0,12 4-1 0 0,-22-6-220 0 0,1 0-1 0 0,-1-1 1 0 0,1 1-1 0 0,-1-1 1 0 0,0 1-1 0 0,1-1 1 0 0,3 0-1 0 0,10 1 81 0 0,-5 0-92 0 0,-1 0 0 0 0,2-1 0 0 0,-2 0-1 0 0,0-1 1 0 0,1-1 0 0 0,-1 1 0 0 0,19-7 0 0 0,-25 8-22 0 0,-1-1 1 0 0,1 1 0 0 0,0-1-1 0 0,0 1 1 0 0,-1 1-1 0 0,1-1 1 0 0,5 1 0 0 0,-5 0 8 0 0,-1 0 0 0 0,0-1 0 0 0,1 1 0 0 0,-1-1 0 0 0,0 0 1 0 0,0-1-1 0 0,1 1 0 0 0,6-3 0 0 0,-6 2-14 0 0,-4 0-9 0 0,1 1 0 0 0,-1-1 0 0 0,0 0 1 0 0,1 1-1 0 0,-1 0 0 0 0,1-1 0 0 0,0 1 1 0 0,-1 0-1 0 0,1 0 0 0 0,-1 0 0 0 0,1 0 0 0 0,-1 0 1 0 0,1 0-1 0 0,-1 0 0 0 0,1 0 0 0 0,-1 1 1 0 0,1-1-1 0 0,-1 1 0 0 0,1-1 0 0 0,1 2 0 0 0,0-1 0 0 0,0 1 0 0 0,0 0 0 0 0,-1-1 0 0 0,1 0 0 0 0,0 0 0 0 0,1 0 0 0 0,-1 0 0 0 0,0 0 0 0 0,1-1 0 0 0,-1 1 0 0 0,5-1 0 0 0,2-1 0 0 0,-1 0 0 0 0,16-4 0 0 0,-11 2 0 0 0,-5 2 19 0 0,0 0 0 0 0,17 1 0 0 0,-17 1 14 0 0,1-1-1 0 0,16-3 1 0 0,-17 2-22 0 0,0 1 0 0 0,0-1 0 0 0,14 3 0 0 0,18-1-75 0 0,-25-1 136 0 0,2 0-1 0 0,29 5 1 0 0,-31-3-3 0 0,0 0 0 0 0,32-2 1 0 0,22-5-428 0 0,-65 5 356 0 0,-1 0-1 0 0,0 0 0 0 0,0 0 1 0 0,1 0-1 0 0,-1 1 0 0 0,6 1 1 0 0,21 3 302 0 0,-8-5-168 0 0,-15 1-137 0 0,1 0 1 0 0,-1-1-1 0 0,0-1 1 0 0,0 1-1 0 0,0-1 1 0 0,1-1-1 0 0,14-4 1 0 0,-19 5-45 0 0,1 0 0 0 0,-1 0 0 0 0,1 0 1 0 0,0 1-1 0 0,-2 0 0 0 0,2 0 0 0 0,-1 0 1 0 0,9 1-1 0 0,16 0 88 0 0,-4-3 113 0 0,-13 0-65 0 0,1 2 1 0 0,-1-1 0 0 0,20 3-1 0 0,11 1-87 0 0,18 3 0 0 0,-49-4 13 0 0,0-2-1 0 0,-1 1 0 0 0,18-2 0 0 0,1-1 3 0 0,1 0-15 0 0,-23 1 0 0 0,-1 0 0 0 0,0 0 0 0 0,0 1 0 0 0,8 1 0 0 0,137 10 0 0 0,-108-9 80 0 0,-31-1-13 0 0,0-1-1 0 0,25 5 0 0 0,-29-3-23 0 0,-1 1 0 0 0,2-2 0 0 0,0 1 0 0 0,-1-1-1 0 0,14-1 1 0 0,-9 1-27 0 0,-9 0-8 0 0,-1-1 0 0 0,1 0 0 0 0,-1 0 0 0 0,1 0 0 0 0,-1-1 0 0 0,7-1 0 0 0,0-1-6 0 0,2-1 15 0 0,27-4 1 0 0,-37 8-16 0 0,1-1 0 0 0,0 1 1 0 0,0 0-1 0 0,0 0 0 0 0,0 1 1 0 0,0-1-1 0 0,0 1 0 0 0,0 0 1 0 0,-1 0-1 0 0,2 0 0 0 0,4 2 0 0 0,-4-1-2 0 0,0 0 0 0 0,0-1 0 0 0,1 1 0 0 0,-1-1 0 0 0,0 0 0 0 0,1-1 0 0 0,-1 1 0 0 0,1-1 0 0 0,-1 0 0 0 0,0-1 0 0 0,0 1 0 0 0,1-1 0 0 0,-1 0 0 0 0,0 0 0 0 0,0-1 0 0 0,6-1 0 0 0,-10 2 0 0 0,1 1 0 0 0,-1 0 0 0 0,0 0 0 0 0,1 0 0 0 0,-1 0 0 0 0,0 0 0 0 0,0 0 0 0 0,1 0 0 0 0,-1 0 0 0 0,0 0 0 0 0,1 0 0 0 0,-1 0 0 0 0,0 0 0 0 0,0 1 0 0 0,1-1 0 0 0,-1 0 0 0 0,0 1 0 0 0,0 0 0 0 0,0-1 0 0 0,1 1 0 0 0,-1 0 0 0 0,-1 0 0 0 0,1-1 0 0 0,1 3 0 0 0,-1-2 0 0 0,0 0 0 0 0,0 0 0 0 0,0-1 0 0 0,0 1 0 0 0,0 0 0 0 0,0-1 0 0 0,0 1 0 0 0,0-1 0 0 0,1 1 0 0 0,-1-1 0 0 0,0 1 0 0 0,0-1 0 0 0,0 0 0 0 0,1 1 0 0 0,-1-1 0 0 0,0 0 0 0 0,2 0 0 0 0,15-8 0 0 0,-17 7 1 0 0,1 0 0 0 0,0 0 0 0 0,0 0 0 0 0,0 0-1 0 0,0 0 1 0 0,0 0 0 0 0,0 0 0 0 0,0 1 0 0 0,0-1 0 0 0,0 1 0 0 0,3-1 0 0 0,-2 1 4 0 0,0 0-1 0 0,1 0 0 0 0,-1-1 1 0 0,1 0-1 0 0,-1 0 1 0 0,7-2-1 0 0,-7 1-2 0 0,0 1 0 0 0,0 0 0 0 0,1 0 0 0 0,-1 0 0 0 0,0 0 0 0 0,1 1 0 0 0,-1-1 0 0 0,0 1 0 0 0,1 0 0 0 0,3 0 0 0 0,4 2-2 0 0,-7-1 0 0 0,1-1 0 0 0,-1 1 0 0 0,0-1 0 0 0,1 0 0 0 0,-1 0 0 0 0,1 0 0 0 0,-1 0 0 0 0,1-1 0 0 0,-1 0 0 0 0,8-2 0 0 0,4-1 0 0 0,-11 6 0 0 0,-2 0 0 0 0,58 10 11 0 0,-58-11 0 0 0,2 1 4 0 0,14-5 24 0 0,-7 1-2 0 0,-1 1 0 0 0,-1 0 0 0 0,19 0-1 0 0,-16 1-5 0 0,-3 0-10 0 0,37 6 43 0 0,-46-6-61 0 0,0 0 0 0 0,0 0 0 0 0,0 0-1 0 0,0 0 1 0 0,0 0 0 0 0,0 0 0 0 0,0 1 0 0 0,0-1 0 0 0,0 0 0 0 0,0 0 0 0 0,0 1-1 0 0,0-1 1 0 0,0 0 0 0 0,-1 0 0 0 0,1 0 0 0 0,0 1 0 0 0,0-1 0 0 0,0 1-1 0 0,0 0 1 0 0,2 2 9 0 0,-1-2 0 0 0,0 0 0 0 0,0 0 0 0 0,0 0 0 0 0,0 0 0 0 0,0 0 0 0 0,0-1 0 0 0,-1 1 0 0 0,1-1 0 0 0,0 1 0 0 0,0-1-1 0 0,1 0 1 0 0,-1 0 0 0 0,0 0 0 0 0,0 0 0 0 0,4 0 0 0 0,17-3 84 0 0,-20 3-77 0 0,1 0-1 0 0,-1 0 0 0 0,1-1 0 0 0,-1 0 0 0 0,0 1 1 0 0,1-1-1 0 0,-2 0 0 0 0,1-1 0 0 0,6-2 1 0 0,-5 3-47 0 0,0 0 1 0 0,1 0 0 0 0,-1 0-1 0 0,0 0 1 0 0,0 1 0 0 0,1-1-1 0 0,8 1 1 0 0,10-2-16 0 0,-10 3 43 0 0,-10 0 0 0 0,0 0 0 0 0,0 0 0 0 0,0-1 0 0 0,0 0 0 0 0,0 1 0 0 0,0-1 0 0 0,4 0 0 0 0,-4-1 0 0 0,14 2 0 0 0,-8 1 15 0 0,-7-2 65 0 0,-2 0 41 0 0,0 0 9 0 0,0 0-37 0 0,0 0-161 0 0,0 0-29 0 0,0 0-109 0 0,0 0-486 0 0,0 0-216 0 0,0 0-40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4T13:22:06.4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4T13:22:06.4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4T13:22:06.4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5F341-8573-4288-B472-152DBA7489EE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244DC-3C3C-480B-871A-9D3A21AEF1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3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244DC-3C3C-480B-871A-9D3A21AEF1F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86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돈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명예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가난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사랑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가족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약속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비밀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복수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질투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호기심 등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244DC-3C3C-480B-871A-9D3A21AEF1F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84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돈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명예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가난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사랑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가족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약속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비밀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복수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질투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호기심 등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244DC-3C3C-480B-871A-9D3A21AEF1F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66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/>
              <a:t>[</a:t>
            </a:r>
            <a:r>
              <a:rPr lang="ko-KR" altLang="en-US" sz="1200" dirty="0"/>
              <a:t>할아버지</a:t>
            </a:r>
            <a:r>
              <a:rPr lang="en-US" altLang="ko-KR" sz="1200" dirty="0"/>
              <a:t>]</a:t>
            </a:r>
            <a:r>
              <a:rPr lang="ko-KR" altLang="en-US" sz="1200" dirty="0"/>
              <a:t>는 </a:t>
            </a:r>
            <a:r>
              <a:rPr lang="en-US" altLang="ko-KR" sz="1200" dirty="0"/>
              <a:t>[</a:t>
            </a:r>
            <a:r>
              <a:rPr lang="ko-KR" altLang="en-US" sz="1200" dirty="0"/>
              <a:t>호기심</a:t>
            </a:r>
            <a:r>
              <a:rPr lang="en-US" altLang="ko-KR" sz="1200" dirty="0"/>
              <a:t>]</a:t>
            </a:r>
            <a:r>
              <a:rPr lang="ko-KR" altLang="en-US" sz="1200" dirty="0"/>
              <a:t>을 어떻게 해결하려 하나요</a:t>
            </a:r>
            <a:r>
              <a:rPr lang="en-US" altLang="ko-KR" sz="1200" dirty="0"/>
              <a:t>?</a:t>
            </a:r>
          </a:p>
          <a:p>
            <a:pPr algn="l"/>
            <a:r>
              <a:rPr lang="ko-KR" altLang="en-US" sz="1200" dirty="0"/>
              <a:t>왜 </a:t>
            </a:r>
            <a:r>
              <a:rPr lang="en-US" altLang="ko-KR" sz="1200" dirty="0"/>
              <a:t>[</a:t>
            </a:r>
            <a:r>
              <a:rPr lang="ko-KR" altLang="en-US" sz="1200" dirty="0"/>
              <a:t>할아버지</a:t>
            </a:r>
            <a:r>
              <a:rPr lang="en-US" altLang="ko-KR" sz="1200" dirty="0"/>
              <a:t>]</a:t>
            </a:r>
            <a:r>
              <a:rPr lang="ko-KR" altLang="en-US" sz="1200" dirty="0"/>
              <a:t>는 </a:t>
            </a:r>
            <a:r>
              <a:rPr lang="en-US" altLang="ko-KR" sz="1200" dirty="0"/>
              <a:t>[</a:t>
            </a:r>
            <a:r>
              <a:rPr lang="ko-KR" altLang="en-US" sz="1200" dirty="0"/>
              <a:t>상심한</a:t>
            </a:r>
            <a:r>
              <a:rPr lang="en-US" altLang="ko-KR" sz="1200" dirty="0"/>
              <a:t>]</a:t>
            </a:r>
            <a:r>
              <a:rPr lang="ko-KR" altLang="en-US" sz="1200" dirty="0"/>
              <a:t>상태에서 </a:t>
            </a:r>
            <a:r>
              <a:rPr lang="en-US" altLang="ko-KR" sz="1200" dirty="0"/>
              <a:t>[</a:t>
            </a:r>
            <a:r>
              <a:rPr lang="ko-KR" altLang="en-US" sz="1200" dirty="0"/>
              <a:t>고요한</a:t>
            </a:r>
            <a:r>
              <a:rPr lang="en-US" altLang="ko-KR" sz="1200" dirty="0"/>
              <a:t>]</a:t>
            </a:r>
            <a:r>
              <a:rPr lang="ko-KR" altLang="en-US" sz="1200" dirty="0"/>
              <a:t>상태가 되었나요</a:t>
            </a:r>
            <a:r>
              <a:rPr lang="en-US" altLang="ko-KR" sz="1200" dirty="0"/>
              <a:t>?</a:t>
            </a:r>
          </a:p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244DC-3C3C-480B-871A-9D3A21AEF1F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744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/>
              <a:t>첫 시작 화면 </a:t>
            </a:r>
            <a:r>
              <a:rPr lang="en-US" altLang="ko-KR"/>
              <a:t>: </a:t>
            </a:r>
            <a:r>
              <a:rPr lang="ko-KR"/>
              <a:t>책장</a:t>
            </a:r>
            <a:endParaRPr lang="en-US" altLang="ko-KR"/>
          </a:p>
          <a:p>
            <a:endParaRPr lang="en-US" altLang="ko-KR"/>
          </a:p>
          <a:p>
            <a:r>
              <a:rPr lang="ko-KR"/>
              <a:t>플러스 버튼을 클릭하여 이야기 만들기 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244DC-3C3C-480B-871A-9D3A21AEF1FA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71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244DC-3C3C-480B-871A-9D3A21AEF1FA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093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/>
              <a:t>첫 시작 화면 </a:t>
            </a:r>
            <a:r>
              <a:rPr lang="en-US" altLang="ko-KR"/>
              <a:t>: </a:t>
            </a:r>
            <a:r>
              <a:rPr lang="ko-KR"/>
              <a:t>책장</a:t>
            </a:r>
            <a:endParaRPr lang="en-US" altLang="ko-KR"/>
          </a:p>
          <a:p>
            <a:endParaRPr lang="en-US" altLang="ko-KR"/>
          </a:p>
          <a:p>
            <a:r>
              <a:rPr lang="ko-KR"/>
              <a:t>플러스 버튼을 클릭하여 이야기 만들기 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244DC-3C3C-480B-871A-9D3A21AEF1F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477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회원가입후 완료되었다는 </a:t>
            </a:r>
            <a:r>
              <a:rPr lang="ko-KR" altLang="en-US" dirty="0" err="1"/>
              <a:t>메세지창</a:t>
            </a:r>
            <a:r>
              <a:rPr lang="ko-KR" altLang="en-US" dirty="0"/>
              <a:t> </a:t>
            </a:r>
            <a:r>
              <a:rPr lang="ko-KR" altLang="en-US" dirty="0" err="1"/>
              <a:t>알람필요할듯</a:t>
            </a:r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244DC-3C3C-480B-871A-9D3A21AEF1F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57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/>
              <a:t>첫 시작 화면 </a:t>
            </a:r>
            <a:r>
              <a:rPr lang="en-US" altLang="ko-KR"/>
              <a:t>: </a:t>
            </a:r>
            <a:r>
              <a:rPr lang="ko-KR"/>
              <a:t>책장</a:t>
            </a:r>
            <a:endParaRPr lang="en-US" altLang="ko-KR"/>
          </a:p>
          <a:p>
            <a:endParaRPr lang="en-US" altLang="ko-KR"/>
          </a:p>
          <a:p>
            <a:r>
              <a:rPr lang="ko-KR"/>
              <a:t>플러스 버튼을 클릭하여 이야기 만들기 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244DC-3C3C-480B-871A-9D3A21AEF1F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78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선택 </a:t>
            </a:r>
            <a:r>
              <a:rPr lang="en-US" altLang="ko-KR" dirty="0"/>
              <a:t>or not</a:t>
            </a:r>
            <a:r>
              <a:rPr lang="ko-KR" altLang="en-US" dirty="0" err="1"/>
              <a:t>어케표시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244DC-3C3C-480B-871A-9D3A21AEF1F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933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인물설정을 완료하면 </a:t>
            </a:r>
            <a:endParaRPr lang="en-US" altLang="ko-KR"/>
          </a:p>
          <a:p>
            <a:r>
              <a:rPr lang="ko-KR" altLang="en-US" b="1"/>
              <a:t>발단단계 관계설정</a:t>
            </a:r>
            <a:r>
              <a:rPr lang="ko-KR" altLang="en-US"/>
              <a:t>으로 넘어간다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고른 인물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 </a:t>
            </a:r>
            <a:r>
              <a:rPr lang="ko-KR" altLang="en-US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주인공과 다른 </a:t>
            </a:r>
            <a:r>
              <a:rPr lang="ko-KR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 인물과의 관계변화를 카드</a:t>
            </a:r>
            <a:r>
              <a:rPr lang="ko-KR" altLang="en-US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배치로 표현한다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/>
          </a:p>
          <a:p>
            <a:r>
              <a:rPr lang="ko-KR" altLang="en-US"/>
              <a:t>관계카드를 </a:t>
            </a:r>
            <a:r>
              <a:rPr lang="en-US" altLang="ko-KR"/>
              <a:t>8</a:t>
            </a:r>
            <a:r>
              <a:rPr lang="ko-KR" altLang="en-US"/>
              <a:t>장을 받는다</a:t>
            </a:r>
            <a:r>
              <a:rPr lang="en-US" altLang="ko-KR"/>
              <a:t>.</a:t>
            </a:r>
          </a:p>
          <a:p>
            <a:r>
              <a:rPr lang="ko-KR" altLang="en-US"/>
              <a:t>긍정</a:t>
            </a:r>
            <a:r>
              <a:rPr lang="en-US" altLang="ko-KR"/>
              <a:t>3, </a:t>
            </a:r>
            <a:r>
              <a:rPr lang="ko-KR" altLang="en-US"/>
              <a:t>중립</a:t>
            </a:r>
            <a:r>
              <a:rPr lang="en-US" altLang="ko-KR"/>
              <a:t>2, </a:t>
            </a:r>
            <a:r>
              <a:rPr lang="ko-KR" altLang="en-US"/>
              <a:t>부정</a:t>
            </a:r>
            <a:r>
              <a:rPr lang="en-US" altLang="ko-KR"/>
              <a:t>3</a:t>
            </a:r>
          </a:p>
          <a:p>
            <a:endParaRPr lang="en-US" altLang="ko-KR"/>
          </a:p>
          <a:p>
            <a:r>
              <a:rPr lang="ko-KR" altLang="en-US"/>
              <a:t>한 그룹의 관계카드를 모두 </a:t>
            </a:r>
            <a:r>
              <a:rPr lang="ko-KR" altLang="en-US" err="1"/>
              <a:t>사용했을경우에만</a:t>
            </a:r>
            <a:r>
              <a:rPr lang="ko-KR" altLang="en-US"/>
              <a:t> 카드를 새로 받는다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위의 육각형은 현재 작성하는 단계를 표시해준다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244DC-3C3C-480B-871A-9D3A21AEF1F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222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>
                <a:ea typeface="맑은 고딕"/>
              </a:rPr>
              <a:t>전개 위기 절정</a:t>
            </a:r>
            <a:r>
              <a:rPr lang="en-US" altLang="ko-KR" b="1" dirty="0">
                <a:ea typeface="맑은 고딕"/>
              </a:rPr>
              <a:t> </a:t>
            </a:r>
            <a:r>
              <a:rPr lang="ko-KR" altLang="en-US" b="1" dirty="0">
                <a:ea typeface="맑은 고딕"/>
              </a:rPr>
              <a:t>결말 단계 </a:t>
            </a:r>
            <a:r>
              <a:rPr lang="ko-KR" altLang="en-US" dirty="0">
                <a:ea typeface="맑은 고딕"/>
              </a:rPr>
              <a:t>관계설정</a:t>
            </a:r>
            <a:endParaRPr lang="en-US" altLang="ko-KR" dirty="0">
              <a:ea typeface="맑은 고딕"/>
            </a:endParaRPr>
          </a:p>
          <a:p>
            <a:endParaRPr lang="en-US" altLang="ko-KR"/>
          </a:p>
          <a:p>
            <a:r>
              <a:rPr lang="ko-KR" altLang="en-US" dirty="0">
                <a:ea typeface="맑은 고딕"/>
              </a:rPr>
              <a:t>관계의 변화를 카드를 배치하여 나타낸다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한 그룹의 관계카드를 모두 </a:t>
            </a:r>
            <a:r>
              <a:rPr lang="ko-KR" altLang="en-US" dirty="0" err="1">
                <a:ea typeface="맑은 고딕"/>
              </a:rPr>
              <a:t>사용했을경우에만</a:t>
            </a:r>
            <a:r>
              <a:rPr lang="ko-KR" altLang="en-US" dirty="0">
                <a:ea typeface="맑은 고딕"/>
              </a:rPr>
              <a:t> 카드를 새로 받는다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pPr algn="ctr"/>
            <a:r>
              <a:rPr lang="en-US" altLang="ko-KR" b="1" dirty="0" err="1">
                <a:ea typeface="맑은 고딕"/>
              </a:rPr>
              <a:t>위기단계에서는</a:t>
            </a:r>
            <a:r>
              <a:rPr lang="en-US" altLang="ko-KR" b="1" dirty="0">
                <a:ea typeface="맑은 고딕"/>
              </a:rPr>
              <a:t> </a:t>
            </a:r>
            <a:r>
              <a:rPr lang="en-US" altLang="ko-KR" b="1" dirty="0" err="1">
                <a:ea typeface="맑은 고딕"/>
              </a:rPr>
              <a:t>부정적인</a:t>
            </a:r>
            <a:r>
              <a:rPr lang="en-US" altLang="ko-KR" b="1" dirty="0">
                <a:ea typeface="맑은 고딕"/>
              </a:rPr>
              <a:t>(</a:t>
            </a:r>
            <a:r>
              <a:rPr lang="en-US" altLang="ko-KR" b="1" dirty="0" err="1">
                <a:ea typeface="맑은 고딕"/>
              </a:rPr>
              <a:t>빨간색</a:t>
            </a:r>
            <a:r>
              <a:rPr lang="en-US" altLang="ko-KR" b="1" dirty="0">
                <a:ea typeface="맑은 고딕"/>
              </a:rPr>
              <a:t>) </a:t>
            </a:r>
            <a:r>
              <a:rPr lang="en-US" altLang="ko-KR" b="1" dirty="0" err="1">
                <a:ea typeface="맑은 고딕"/>
              </a:rPr>
              <a:t>관계</a:t>
            </a:r>
            <a:r>
              <a:rPr lang="en-US" altLang="ko-KR" b="1" dirty="0">
                <a:ea typeface="맑은 고딕"/>
              </a:rPr>
              <a:t> </a:t>
            </a:r>
            <a:r>
              <a:rPr lang="en-US" altLang="ko-KR" b="1" dirty="0" err="1">
                <a:ea typeface="맑은 고딕"/>
              </a:rPr>
              <a:t>카드를</a:t>
            </a:r>
            <a:r>
              <a:rPr lang="en-US" altLang="ko-KR" b="1" dirty="0">
                <a:ea typeface="맑은 고딕"/>
              </a:rPr>
              <a:t> </a:t>
            </a:r>
            <a:r>
              <a:rPr lang="en-US" altLang="ko-KR" b="1" dirty="0" err="1">
                <a:ea typeface="맑은 고딕"/>
              </a:rPr>
              <a:t>사용해야한다</a:t>
            </a:r>
            <a:r>
              <a:rPr lang="en-US" altLang="ko-KR" b="1" dirty="0">
                <a:ea typeface="맑은 고딕"/>
              </a:rPr>
              <a:t>?</a:t>
            </a:r>
          </a:p>
          <a:p>
            <a:pPr algn="ctr"/>
            <a:r>
              <a:rPr lang="en-US" altLang="ko-KR" b="1" dirty="0" err="1">
                <a:ea typeface="맑은 고딕"/>
              </a:rPr>
              <a:t>위기의</a:t>
            </a:r>
            <a:r>
              <a:rPr lang="en-US" altLang="ko-KR" b="1" dirty="0">
                <a:ea typeface="맑은 고딕"/>
              </a:rPr>
              <a:t> </a:t>
            </a:r>
            <a:r>
              <a:rPr lang="en-US" altLang="ko-KR" b="1" dirty="0" err="1">
                <a:ea typeface="맑은 고딕"/>
              </a:rPr>
              <a:t>조건</a:t>
            </a:r>
            <a:r>
              <a:rPr lang="en-US" altLang="ko-KR" b="1" dirty="0">
                <a:ea typeface="맑은 고딕"/>
              </a:rPr>
              <a:t>? </a:t>
            </a:r>
            <a:r>
              <a:rPr lang="en-US" altLang="ko-KR" b="1" dirty="0" err="1">
                <a:ea typeface="맑은 고딕"/>
              </a:rPr>
              <a:t>위기가</a:t>
            </a:r>
            <a:r>
              <a:rPr lang="en-US" altLang="ko-KR" b="1" dirty="0">
                <a:ea typeface="맑은 고딕"/>
              </a:rPr>
              <a:t> </a:t>
            </a:r>
            <a:r>
              <a:rPr lang="en-US" altLang="ko-KR" b="1" dirty="0" err="1">
                <a:ea typeface="맑은 고딕"/>
              </a:rPr>
              <a:t>긍정적인</a:t>
            </a:r>
            <a:r>
              <a:rPr lang="en-US" altLang="ko-KR" b="1" dirty="0">
                <a:ea typeface="맑은 고딕"/>
              </a:rPr>
              <a:t> </a:t>
            </a:r>
            <a:r>
              <a:rPr lang="en-US" altLang="ko-KR" b="1" dirty="0" err="1">
                <a:ea typeface="맑은 고딕"/>
              </a:rPr>
              <a:t>상황일</a:t>
            </a:r>
            <a:r>
              <a:rPr lang="en-US" altLang="ko-KR" b="1" dirty="0">
                <a:ea typeface="맑은 고딕"/>
              </a:rPr>
              <a:t> 수 </a:t>
            </a:r>
            <a:r>
              <a:rPr lang="en-US" altLang="ko-KR" b="1" dirty="0" err="1">
                <a:ea typeface="맑은 고딕"/>
              </a:rPr>
              <a:t>있는가</a:t>
            </a:r>
            <a:r>
              <a:rPr lang="en-US" altLang="ko-KR" b="1" dirty="0">
                <a:ea typeface="맑은 고딕"/>
              </a:rPr>
              <a:t>?</a:t>
            </a:r>
            <a:endParaRPr lang="en-US" altLang="ko-KR" b="1" dirty="0">
              <a:ea typeface="맑은 고딕" panose="020B0503020000020004" pitchFamily="34" charset="-127"/>
            </a:endParaRPr>
          </a:p>
          <a:p>
            <a:endParaRPr lang="en-US" altLang="ko-KR"/>
          </a:p>
          <a:p>
            <a:r>
              <a:rPr lang="ko-KR" altLang="en-US" dirty="0">
                <a:ea typeface="맑은 고딕"/>
              </a:rPr>
              <a:t>인물사이에 관계카드를 배치한다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이전단계에 설정했던 관계카드를 같이 볼 수 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244DC-3C3C-480B-871A-9D3A21AEF1F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07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/>
              <a:t>전개 위기 절정</a:t>
            </a:r>
            <a:r>
              <a:rPr lang="en-US" altLang="ko-KR" b="1"/>
              <a:t> </a:t>
            </a:r>
            <a:r>
              <a:rPr lang="ko-KR" altLang="en-US" b="1"/>
              <a:t>결말 단계 </a:t>
            </a:r>
            <a:r>
              <a:rPr lang="ko-KR" altLang="en-US"/>
              <a:t>관계설정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관계의 변화를 카드를 배치하여 나타낸다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새로운 관계카드를 </a:t>
            </a:r>
            <a:r>
              <a:rPr lang="en-US" altLang="ko-KR"/>
              <a:t>8</a:t>
            </a:r>
            <a:r>
              <a:rPr lang="ko-KR" altLang="en-US"/>
              <a:t>장을 받는다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인물사이에 관계카드를 배치한다</a:t>
            </a:r>
            <a:r>
              <a:rPr lang="en-US" altLang="ko-KR"/>
              <a:t>.</a:t>
            </a:r>
          </a:p>
          <a:p>
            <a:r>
              <a:rPr lang="ko-KR" altLang="en-US"/>
              <a:t>이전단계에 설정했던 관계카드를 같이 볼 수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모든 단계의 관계카드 배치 완료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244DC-3C3C-480B-871A-9D3A21AEF1F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496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돈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명예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가난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사랑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가족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약속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비밀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복수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질투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호기심 등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244DC-3C3C-480B-871A-9D3A21AEF1F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78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 rot="5400000">
            <a:off x="6371121" y="3638785"/>
            <a:ext cx="6288088" cy="195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 userDrawn="1"/>
        </p:nvGrpSpPr>
        <p:grpSpPr>
          <a:xfrm>
            <a:off x="-25859" y="-1980"/>
            <a:ext cx="1262515" cy="428996"/>
            <a:chOff x="1538418" y="-1980"/>
            <a:chExt cx="928694" cy="428996"/>
          </a:xfrm>
        </p:grpSpPr>
        <p:sp>
          <p:nvSpPr>
            <p:cNvPr id="12" name="직사각형 11"/>
            <p:cNvSpPr/>
            <p:nvPr/>
          </p:nvSpPr>
          <p:spPr>
            <a:xfrm>
              <a:off x="1547789" y="0"/>
              <a:ext cx="773912" cy="427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538418" y="-1980"/>
              <a:ext cx="928694" cy="410516"/>
              <a:chOff x="1379586" y="-16260"/>
              <a:chExt cx="857256" cy="41051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388269" y="-16260"/>
                <a:ext cx="61576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>
                    <a:solidFill>
                      <a:schemeClr val="bg1"/>
                    </a:solidFill>
                  </a:rPr>
                  <a:t>Project</a:t>
                </a:r>
                <a:endParaRPr lang="ko-KR" altLang="en-US" sz="9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379586" y="163424"/>
                <a:ext cx="85725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>
                    <a:solidFill>
                      <a:schemeClr val="bg1"/>
                    </a:solidFill>
                  </a:rPr>
                  <a:t>Navigation</a:t>
                </a:r>
                <a:endParaRPr lang="ko-KR" altLang="en-US" sz="900" b="1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6" name="직사각형 15"/>
          <p:cNvSpPr/>
          <p:nvPr userDrawn="1"/>
        </p:nvSpPr>
        <p:spPr>
          <a:xfrm>
            <a:off x="5913052" y="-258"/>
            <a:ext cx="1052096" cy="4288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9" name="그룹 12"/>
          <p:cNvGrpSpPr/>
          <p:nvPr userDrawn="1"/>
        </p:nvGrpSpPr>
        <p:grpSpPr>
          <a:xfrm>
            <a:off x="5891920" y="1"/>
            <a:ext cx="1262515" cy="410516"/>
            <a:chOff x="1414461" y="-16260"/>
            <a:chExt cx="857256" cy="410516"/>
          </a:xfrm>
        </p:grpSpPr>
        <p:sp>
          <p:nvSpPr>
            <p:cNvPr id="20" name="TextBox 19"/>
            <p:cNvSpPr txBox="1"/>
            <p:nvPr/>
          </p:nvSpPr>
          <p:spPr>
            <a:xfrm>
              <a:off x="1423144" y="-16260"/>
              <a:ext cx="7378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>
                  <a:solidFill>
                    <a:schemeClr val="bg1"/>
                  </a:solidFill>
                </a:rPr>
                <a:t>Writer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14461" y="163424"/>
              <a:ext cx="8572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Date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직선 연결선 22"/>
          <p:cNvCxnSpPr/>
          <p:nvPr userDrawn="1"/>
        </p:nvCxnSpPr>
        <p:spPr>
          <a:xfrm>
            <a:off x="0" y="427016"/>
            <a:ext cx="12192000" cy="1588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6965149" y="-9500"/>
            <a:ext cx="2057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CooPle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- 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6977065" y="203770"/>
            <a:ext cx="2059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2020-10-24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슬라이드 번호 개체 틀 27"/>
          <p:cNvSpPr txBox="1">
            <a:spLocks/>
          </p:cNvSpPr>
          <p:nvPr userDrawn="1"/>
        </p:nvSpPr>
        <p:spPr>
          <a:xfrm>
            <a:off x="11811000" y="1"/>
            <a:ext cx="381000" cy="1428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64EA2-1858-4D68-951A-1B6B070700D4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20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 rot="5400000">
            <a:off x="6371121" y="3638785"/>
            <a:ext cx="6288088" cy="195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 userDrawn="1"/>
        </p:nvGrpSpPr>
        <p:grpSpPr>
          <a:xfrm>
            <a:off x="-25859" y="-1980"/>
            <a:ext cx="1262515" cy="428996"/>
            <a:chOff x="1538418" y="-1980"/>
            <a:chExt cx="928694" cy="428996"/>
          </a:xfrm>
        </p:grpSpPr>
        <p:sp>
          <p:nvSpPr>
            <p:cNvPr id="12" name="직사각형 11"/>
            <p:cNvSpPr/>
            <p:nvPr/>
          </p:nvSpPr>
          <p:spPr>
            <a:xfrm>
              <a:off x="1547789" y="0"/>
              <a:ext cx="773912" cy="427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538418" y="-1980"/>
              <a:ext cx="928694" cy="410516"/>
              <a:chOff x="1379586" y="-16260"/>
              <a:chExt cx="857256" cy="41051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388269" y="-16260"/>
                <a:ext cx="61576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>
                    <a:solidFill>
                      <a:schemeClr val="bg1"/>
                    </a:solidFill>
                  </a:rPr>
                  <a:t>Project</a:t>
                </a:r>
                <a:endParaRPr lang="ko-KR" altLang="en-US" sz="9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379586" y="163424"/>
                <a:ext cx="85725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>
                    <a:solidFill>
                      <a:schemeClr val="bg1"/>
                    </a:solidFill>
                  </a:rPr>
                  <a:t>Navigation</a:t>
                </a:r>
                <a:endParaRPr lang="ko-KR" altLang="en-US" sz="900" b="1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6" name="직사각형 15"/>
          <p:cNvSpPr/>
          <p:nvPr userDrawn="1"/>
        </p:nvSpPr>
        <p:spPr>
          <a:xfrm>
            <a:off x="5913052" y="-258"/>
            <a:ext cx="1052096" cy="4288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9" name="그룹 12"/>
          <p:cNvGrpSpPr/>
          <p:nvPr userDrawn="1"/>
        </p:nvGrpSpPr>
        <p:grpSpPr>
          <a:xfrm>
            <a:off x="5891920" y="1"/>
            <a:ext cx="1262515" cy="410516"/>
            <a:chOff x="1414461" y="-16260"/>
            <a:chExt cx="857256" cy="410516"/>
          </a:xfrm>
        </p:grpSpPr>
        <p:sp>
          <p:nvSpPr>
            <p:cNvPr id="20" name="TextBox 19"/>
            <p:cNvSpPr txBox="1"/>
            <p:nvPr/>
          </p:nvSpPr>
          <p:spPr>
            <a:xfrm>
              <a:off x="1423144" y="-16260"/>
              <a:ext cx="7378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>
                  <a:solidFill>
                    <a:schemeClr val="bg1"/>
                  </a:solidFill>
                </a:rPr>
                <a:t>Writer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14461" y="163424"/>
              <a:ext cx="8572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Date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직선 연결선 22"/>
          <p:cNvCxnSpPr/>
          <p:nvPr userDrawn="1"/>
        </p:nvCxnSpPr>
        <p:spPr>
          <a:xfrm>
            <a:off x="0" y="427016"/>
            <a:ext cx="12192000" cy="1588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6965149" y="-9500"/>
            <a:ext cx="2057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CooPle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- 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6977065" y="203770"/>
            <a:ext cx="2059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2020-10-24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슬라이드 번호 개체 틀 27"/>
          <p:cNvSpPr txBox="1">
            <a:spLocks/>
          </p:cNvSpPr>
          <p:nvPr userDrawn="1"/>
        </p:nvSpPr>
        <p:spPr>
          <a:xfrm>
            <a:off x="11811000" y="1"/>
            <a:ext cx="381000" cy="1428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64EA2-1858-4D68-951A-1B6B070700D4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51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57407" y="151003"/>
            <a:ext cx="9631085" cy="494673"/>
          </a:xfrm>
          <a:prstGeom prst="rect">
            <a:avLst/>
          </a:prstGeom>
        </p:spPr>
        <p:txBody>
          <a:bodyPr anchor="b"/>
          <a:lstStyle>
            <a:lvl1pPr marL="360363" indent="-360363">
              <a:buClr>
                <a:srgbClr val="FF0000"/>
              </a:buClr>
              <a:buFont typeface="+mj-lt"/>
              <a:buAutoNum type="arabicPeriod"/>
              <a:tabLst>
                <a:tab pos="360363" algn="l"/>
              </a:tabLst>
              <a:defRPr sz="2000" b="1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Line 239"/>
          <p:cNvSpPr>
            <a:spLocks noChangeShapeType="1"/>
          </p:cNvSpPr>
          <p:nvPr userDrawn="1"/>
        </p:nvSpPr>
        <p:spPr bwMode="auto">
          <a:xfrm>
            <a:off x="367323" y="710556"/>
            <a:ext cx="11426092" cy="0"/>
          </a:xfrm>
          <a:prstGeom prst="line">
            <a:avLst/>
          </a:prstGeom>
          <a:noFill/>
          <a:ln w="5715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lIns="56766" tIns="28383" rIns="56766" bIns="28383"/>
          <a:lstStyle/>
          <a:p>
            <a:pPr defTabSz="1031608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800">
              <a:latin typeface="+mn-lt"/>
              <a:ea typeface="+mn-ea"/>
            </a:endParaRPr>
          </a:p>
        </p:txBody>
      </p:sp>
      <p:sp>
        <p:nvSpPr>
          <p:cNvPr id="5" name="슬라이드 번호 개체 틀 27"/>
          <p:cNvSpPr txBox="1">
            <a:spLocks/>
          </p:cNvSpPr>
          <p:nvPr userDrawn="1"/>
        </p:nvSpPr>
        <p:spPr>
          <a:xfrm>
            <a:off x="11811000" y="1"/>
            <a:ext cx="381000" cy="1428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64EA2-1858-4D68-951A-1B6B070700D4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33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187701" y="2717801"/>
            <a:ext cx="3824817" cy="10398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</a:p>
        </p:txBody>
      </p:sp>
      <p:sp>
        <p:nvSpPr>
          <p:cNvPr id="4" name="슬라이드 번호 개체 틀 27"/>
          <p:cNvSpPr txBox="1">
            <a:spLocks/>
          </p:cNvSpPr>
          <p:nvPr userDrawn="1"/>
        </p:nvSpPr>
        <p:spPr>
          <a:xfrm>
            <a:off x="11811000" y="1"/>
            <a:ext cx="381000" cy="1428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64EA2-1858-4D68-951A-1B6B070700D4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7642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187701" y="2717801"/>
            <a:ext cx="3824817" cy="10398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1800501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 userDrawn="1"/>
        </p:nvGrpSpPr>
        <p:grpSpPr>
          <a:xfrm>
            <a:off x="501353" y="3649430"/>
            <a:ext cx="11348811" cy="589660"/>
            <a:chOff x="376015" y="3649430"/>
            <a:chExt cx="8511608" cy="589660"/>
          </a:xfrm>
        </p:grpSpPr>
        <p:grpSp>
          <p:nvGrpSpPr>
            <p:cNvPr id="3" name="그룹 10"/>
            <p:cNvGrpSpPr/>
            <p:nvPr/>
          </p:nvGrpSpPr>
          <p:grpSpPr>
            <a:xfrm>
              <a:off x="376015" y="3919692"/>
              <a:ext cx="8511608" cy="66070"/>
              <a:chOff x="174475" y="677855"/>
              <a:chExt cx="8793624" cy="5698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74475" y="681096"/>
                <a:ext cx="7730385" cy="464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7605757" y="681450"/>
                <a:ext cx="1362342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4" name="직사각형 13"/>
              <p:cNvSpPr/>
              <p:nvPr userDrawn="1"/>
            </p:nvSpPr>
            <p:spPr>
              <a:xfrm>
                <a:off x="7081159" y="677855"/>
                <a:ext cx="779764" cy="56981"/>
              </a:xfrm>
              <a:prstGeom prst="rect">
                <a:avLst/>
              </a:prstGeom>
              <a:solidFill>
                <a:srgbClr val="DA2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 rot="5400000">
              <a:off x="6788075" y="3915024"/>
              <a:ext cx="589660" cy="5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7503315" y="3915024"/>
              <a:ext cx="589660" cy="5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1576917" y="1912690"/>
            <a:ext cx="9261659" cy="17449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55150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 userDrawn="1"/>
        </p:nvGrpSpPr>
        <p:grpSpPr>
          <a:xfrm>
            <a:off x="501353" y="1700808"/>
            <a:ext cx="11348811" cy="589660"/>
            <a:chOff x="376015" y="3649430"/>
            <a:chExt cx="8511608" cy="589660"/>
          </a:xfrm>
        </p:grpSpPr>
        <p:grpSp>
          <p:nvGrpSpPr>
            <p:cNvPr id="3" name="그룹 10"/>
            <p:cNvGrpSpPr/>
            <p:nvPr/>
          </p:nvGrpSpPr>
          <p:grpSpPr>
            <a:xfrm>
              <a:off x="376015" y="3919692"/>
              <a:ext cx="8511608" cy="66070"/>
              <a:chOff x="174475" y="677855"/>
              <a:chExt cx="8793624" cy="5698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74475" y="681096"/>
                <a:ext cx="7730385" cy="464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7605757" y="681450"/>
                <a:ext cx="1362342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4" name="직사각형 13"/>
              <p:cNvSpPr/>
              <p:nvPr userDrawn="1"/>
            </p:nvSpPr>
            <p:spPr>
              <a:xfrm>
                <a:off x="7081159" y="677855"/>
                <a:ext cx="779764" cy="56981"/>
              </a:xfrm>
              <a:prstGeom prst="rect">
                <a:avLst/>
              </a:prstGeom>
              <a:solidFill>
                <a:srgbClr val="DA2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 rot="5400000">
              <a:off x="6788075" y="3915024"/>
              <a:ext cx="589660" cy="5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7503315" y="3915024"/>
              <a:ext cx="589660" cy="5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1684481" y="459954"/>
            <a:ext cx="9261659" cy="17449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973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F7D61AA-29A0-4C37-B234-B0D2D19F94CD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740B590-B75C-4C0D-90D3-FE0755C0A2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26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7">
            <a:extLst>
              <a:ext uri="{FF2B5EF4-FFF2-40B4-BE49-F238E27FC236}">
                <a16:creationId xmlns:a16="http://schemas.microsoft.com/office/drawing/2014/main" xmlns="" id="{471A81EC-1623-4625-9E7F-2A6AAD3E48B9}"/>
              </a:ext>
            </a:extLst>
          </p:cNvPr>
          <p:cNvSpPr txBox="1">
            <a:spLocks/>
          </p:cNvSpPr>
          <p:nvPr userDrawn="1"/>
        </p:nvSpPr>
        <p:spPr>
          <a:xfrm>
            <a:off x="11811000" y="1"/>
            <a:ext cx="381000" cy="1428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64EA2-1858-4D68-951A-1B6B070700D4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3DB24224-6AA2-4577-BD34-3E12BAE6026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71938752"/>
              </p:ext>
            </p:extLst>
          </p:nvPr>
        </p:nvGraphicFramePr>
        <p:xfrm>
          <a:off x="0" y="-1670"/>
          <a:ext cx="12192000" cy="6752262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059553">
                  <a:extLst>
                    <a:ext uri="{9D8B030D-6E8A-4147-A177-3AD203B41FA5}">
                      <a16:colId xmlns:a16="http://schemas.microsoft.com/office/drawing/2014/main" xmlns="" val="2564558708"/>
                    </a:ext>
                  </a:extLst>
                </a:gridCol>
                <a:gridCol w="4843338">
                  <a:extLst>
                    <a:ext uri="{9D8B030D-6E8A-4147-A177-3AD203B41FA5}">
                      <a16:colId xmlns:a16="http://schemas.microsoft.com/office/drawing/2014/main" xmlns="" val="88543176"/>
                    </a:ext>
                  </a:extLst>
                </a:gridCol>
                <a:gridCol w="1084329">
                  <a:extLst>
                    <a:ext uri="{9D8B030D-6E8A-4147-A177-3AD203B41FA5}">
                      <a16:colId xmlns:a16="http://schemas.microsoft.com/office/drawing/2014/main" xmlns="" val="2405056029"/>
                    </a:ext>
                  </a:extLst>
                </a:gridCol>
                <a:gridCol w="5204780">
                  <a:extLst>
                    <a:ext uri="{9D8B030D-6E8A-4147-A177-3AD203B41FA5}">
                      <a16:colId xmlns:a16="http://schemas.microsoft.com/office/drawing/2014/main" xmlns="" val="1698221476"/>
                    </a:ext>
                  </a:extLst>
                </a:gridCol>
              </a:tblGrid>
              <a:tr h="478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chemeClr val="bg1"/>
                          </a:solidFill>
                        </a:rPr>
                        <a:t>Project</a:t>
                      </a:r>
                    </a:p>
                    <a:p>
                      <a:pPr algn="ctr" latinLnBrk="1"/>
                      <a:r>
                        <a:rPr lang="en-US" altLang="ko-KR" sz="1050" b="1">
                          <a:solidFill>
                            <a:schemeClr val="bg1"/>
                          </a:solidFill>
                        </a:rPr>
                        <a:t>Navigation</a:t>
                      </a:r>
                      <a:endParaRPr lang="ko-KR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AI</a:t>
                      </a:r>
                      <a:r>
                        <a:rPr lang="ko-KR" altLang="en-US" sz="1000"/>
                        <a:t> 활용 동화제작 프로그램</a:t>
                      </a:r>
                      <a:endParaRPr lang="en-US" altLang="ko-KR" sz="1000"/>
                    </a:p>
                    <a:p>
                      <a:pPr algn="l" latinLnBrk="1"/>
                      <a:endParaRPr lang="en-US" altLang="ko-KR" sz="105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chemeClr val="bg1"/>
                          </a:solidFill>
                        </a:rPr>
                        <a:t>Writer</a:t>
                      </a:r>
                    </a:p>
                    <a:p>
                      <a:pPr algn="ctr" latinLnBrk="1"/>
                      <a:r>
                        <a:rPr lang="en-US" altLang="ko-KR" sz="1050" b="1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/>
                    </a:p>
                    <a:p>
                      <a:pPr algn="l" latinLnBrk="1"/>
                      <a:endParaRPr lang="ko-KR" altLang="en-US" sz="1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63475063"/>
                  </a:ext>
                </a:extLst>
              </a:tr>
              <a:tr h="6273920">
                <a:tc gridSpan="4"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2280029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30D9C84E-008C-4A12-8154-13EF6C9A6618}"/>
              </a:ext>
            </a:extLst>
          </p:cNvPr>
          <p:cNvCxnSpPr>
            <a:cxnSpLocks/>
          </p:cNvCxnSpPr>
          <p:nvPr userDrawn="1"/>
        </p:nvCxnSpPr>
        <p:spPr>
          <a:xfrm>
            <a:off x="9984432" y="548680"/>
            <a:ext cx="0" cy="62646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94FD034-FDC6-4A2E-8052-124A3443E87D}"/>
              </a:ext>
            </a:extLst>
          </p:cNvPr>
          <p:cNvSpPr/>
          <p:nvPr userDrawn="1"/>
        </p:nvSpPr>
        <p:spPr>
          <a:xfrm>
            <a:off x="911424" y="1377028"/>
            <a:ext cx="7200000" cy="460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98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57407" y="151003"/>
            <a:ext cx="9631085" cy="494673"/>
          </a:xfrm>
          <a:prstGeom prst="rect">
            <a:avLst/>
          </a:prstGeom>
        </p:spPr>
        <p:txBody>
          <a:bodyPr anchor="b"/>
          <a:lstStyle>
            <a:lvl1pPr marL="360363" indent="-360363">
              <a:buClr>
                <a:srgbClr val="FF0000"/>
              </a:buClr>
              <a:buFont typeface="+mj-lt"/>
              <a:buAutoNum type="arabicPeriod"/>
              <a:tabLst>
                <a:tab pos="360363" algn="l"/>
              </a:tabLst>
              <a:defRPr sz="2000" b="1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Line 239"/>
          <p:cNvSpPr>
            <a:spLocks noChangeShapeType="1"/>
          </p:cNvSpPr>
          <p:nvPr userDrawn="1"/>
        </p:nvSpPr>
        <p:spPr bwMode="auto">
          <a:xfrm>
            <a:off x="367323" y="710556"/>
            <a:ext cx="11426092" cy="0"/>
          </a:xfrm>
          <a:prstGeom prst="line">
            <a:avLst/>
          </a:prstGeom>
          <a:noFill/>
          <a:ln w="5715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lIns="56766" tIns="28383" rIns="56766" bIns="28383"/>
          <a:lstStyle/>
          <a:p>
            <a:pPr defTabSz="1031608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800">
              <a:latin typeface="+mn-lt"/>
              <a:ea typeface="+mn-ea"/>
            </a:endParaRPr>
          </a:p>
        </p:txBody>
      </p:sp>
      <p:sp>
        <p:nvSpPr>
          <p:cNvPr id="5" name="슬라이드 번호 개체 틀 27"/>
          <p:cNvSpPr txBox="1">
            <a:spLocks/>
          </p:cNvSpPr>
          <p:nvPr userDrawn="1"/>
        </p:nvSpPr>
        <p:spPr>
          <a:xfrm>
            <a:off x="11811000" y="1"/>
            <a:ext cx="381000" cy="1428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64EA2-1858-4D68-951A-1B6B070700D4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77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187701" y="2717801"/>
            <a:ext cx="3824817" cy="10398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</a:p>
        </p:txBody>
      </p:sp>
      <p:sp>
        <p:nvSpPr>
          <p:cNvPr id="4" name="슬라이드 번호 개체 틀 27"/>
          <p:cNvSpPr txBox="1">
            <a:spLocks/>
          </p:cNvSpPr>
          <p:nvPr userDrawn="1"/>
        </p:nvSpPr>
        <p:spPr>
          <a:xfrm>
            <a:off x="11811000" y="1"/>
            <a:ext cx="381000" cy="1428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64EA2-1858-4D68-951A-1B6B070700D4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399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187701" y="2717801"/>
            <a:ext cx="3824817" cy="10398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114585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 userDrawn="1"/>
        </p:nvGrpSpPr>
        <p:grpSpPr>
          <a:xfrm>
            <a:off x="501353" y="3649430"/>
            <a:ext cx="11348811" cy="589660"/>
            <a:chOff x="376015" y="3649430"/>
            <a:chExt cx="8511608" cy="589660"/>
          </a:xfrm>
        </p:grpSpPr>
        <p:grpSp>
          <p:nvGrpSpPr>
            <p:cNvPr id="3" name="그룹 10"/>
            <p:cNvGrpSpPr/>
            <p:nvPr/>
          </p:nvGrpSpPr>
          <p:grpSpPr>
            <a:xfrm>
              <a:off x="376015" y="3919692"/>
              <a:ext cx="8511608" cy="66070"/>
              <a:chOff x="174475" y="677855"/>
              <a:chExt cx="8793624" cy="5698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74475" y="681096"/>
                <a:ext cx="7730385" cy="464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7605757" y="681450"/>
                <a:ext cx="1362342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4" name="직사각형 13"/>
              <p:cNvSpPr/>
              <p:nvPr userDrawn="1"/>
            </p:nvSpPr>
            <p:spPr>
              <a:xfrm>
                <a:off x="7081159" y="677855"/>
                <a:ext cx="779764" cy="56981"/>
              </a:xfrm>
              <a:prstGeom prst="rect">
                <a:avLst/>
              </a:prstGeom>
              <a:solidFill>
                <a:srgbClr val="DA2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 rot="5400000">
              <a:off x="6788075" y="3915024"/>
              <a:ext cx="589660" cy="5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7503315" y="3915024"/>
              <a:ext cx="589660" cy="5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1576917" y="1912690"/>
            <a:ext cx="9261659" cy="17449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370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 userDrawn="1"/>
        </p:nvGrpSpPr>
        <p:grpSpPr>
          <a:xfrm>
            <a:off x="501353" y="1700808"/>
            <a:ext cx="11348811" cy="589660"/>
            <a:chOff x="376015" y="3649430"/>
            <a:chExt cx="8511608" cy="589660"/>
          </a:xfrm>
        </p:grpSpPr>
        <p:grpSp>
          <p:nvGrpSpPr>
            <p:cNvPr id="3" name="그룹 10"/>
            <p:cNvGrpSpPr/>
            <p:nvPr/>
          </p:nvGrpSpPr>
          <p:grpSpPr>
            <a:xfrm>
              <a:off x="376015" y="3919692"/>
              <a:ext cx="8511608" cy="66070"/>
              <a:chOff x="174475" y="677855"/>
              <a:chExt cx="8793624" cy="5698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74475" y="681096"/>
                <a:ext cx="7730385" cy="464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7605757" y="681450"/>
                <a:ext cx="1362342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4" name="직사각형 13"/>
              <p:cNvSpPr/>
              <p:nvPr userDrawn="1"/>
            </p:nvSpPr>
            <p:spPr>
              <a:xfrm>
                <a:off x="7081159" y="677855"/>
                <a:ext cx="779764" cy="56981"/>
              </a:xfrm>
              <a:prstGeom prst="rect">
                <a:avLst/>
              </a:prstGeom>
              <a:solidFill>
                <a:srgbClr val="DA2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 rot="5400000">
              <a:off x="6788075" y="3915024"/>
              <a:ext cx="589660" cy="5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7503315" y="3915024"/>
              <a:ext cx="589660" cy="5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1684481" y="459954"/>
            <a:ext cx="9261659" cy="17449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3791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F7D61AA-29A0-4C37-B234-B0D2D19F94CD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740B590-B75C-4C0D-90D3-FE0755C0A2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23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7">
            <a:extLst>
              <a:ext uri="{FF2B5EF4-FFF2-40B4-BE49-F238E27FC236}">
                <a16:creationId xmlns:a16="http://schemas.microsoft.com/office/drawing/2014/main" xmlns="" id="{471A81EC-1623-4625-9E7F-2A6AAD3E48B9}"/>
              </a:ext>
            </a:extLst>
          </p:cNvPr>
          <p:cNvSpPr txBox="1">
            <a:spLocks/>
          </p:cNvSpPr>
          <p:nvPr userDrawn="1"/>
        </p:nvSpPr>
        <p:spPr>
          <a:xfrm>
            <a:off x="11811000" y="1"/>
            <a:ext cx="381000" cy="1428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64EA2-1858-4D68-951A-1B6B070700D4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3DB24224-6AA2-4577-BD34-3E12BAE6026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56782930"/>
              </p:ext>
            </p:extLst>
          </p:nvPr>
        </p:nvGraphicFramePr>
        <p:xfrm>
          <a:off x="0" y="-1670"/>
          <a:ext cx="12192000" cy="685967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059553">
                  <a:extLst>
                    <a:ext uri="{9D8B030D-6E8A-4147-A177-3AD203B41FA5}">
                      <a16:colId xmlns:a16="http://schemas.microsoft.com/office/drawing/2014/main" xmlns="" val="2564558708"/>
                    </a:ext>
                  </a:extLst>
                </a:gridCol>
                <a:gridCol w="4843338">
                  <a:extLst>
                    <a:ext uri="{9D8B030D-6E8A-4147-A177-3AD203B41FA5}">
                      <a16:colId xmlns:a16="http://schemas.microsoft.com/office/drawing/2014/main" xmlns="" val="88543176"/>
                    </a:ext>
                  </a:extLst>
                </a:gridCol>
                <a:gridCol w="1084329">
                  <a:extLst>
                    <a:ext uri="{9D8B030D-6E8A-4147-A177-3AD203B41FA5}">
                      <a16:colId xmlns:a16="http://schemas.microsoft.com/office/drawing/2014/main" xmlns="" val="2405056029"/>
                    </a:ext>
                  </a:extLst>
                </a:gridCol>
                <a:gridCol w="5204780">
                  <a:extLst>
                    <a:ext uri="{9D8B030D-6E8A-4147-A177-3AD203B41FA5}">
                      <a16:colId xmlns:a16="http://schemas.microsoft.com/office/drawing/2014/main" xmlns="" val="1698221476"/>
                    </a:ext>
                  </a:extLst>
                </a:gridCol>
              </a:tblGrid>
              <a:tr h="485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chemeClr val="bg1"/>
                          </a:solidFill>
                        </a:rPr>
                        <a:t>Project</a:t>
                      </a:r>
                    </a:p>
                    <a:p>
                      <a:pPr algn="ctr" latinLnBrk="1"/>
                      <a:r>
                        <a:rPr lang="en-US" altLang="ko-KR" sz="1050" b="1">
                          <a:solidFill>
                            <a:schemeClr val="bg1"/>
                          </a:solidFill>
                        </a:rPr>
                        <a:t>Navigation</a:t>
                      </a:r>
                      <a:endParaRPr lang="ko-KR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AI</a:t>
                      </a:r>
                      <a:r>
                        <a:rPr lang="ko-KR" altLang="en-US" sz="1000"/>
                        <a:t> 활용 동화제작 프로그램</a:t>
                      </a:r>
                      <a:endParaRPr lang="en-US" altLang="ko-KR" sz="1000"/>
                    </a:p>
                    <a:p>
                      <a:pPr algn="l" latinLnBrk="1"/>
                      <a:endParaRPr lang="en-US" altLang="ko-KR" sz="105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Writer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2020-10-26</a:t>
                      </a:r>
                    </a:p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63475063"/>
                  </a:ext>
                </a:extLst>
              </a:tr>
              <a:tr h="6373719">
                <a:tc gridSpan="4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2280029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30D9C84E-008C-4A12-8154-13EF6C9A6618}"/>
              </a:ext>
            </a:extLst>
          </p:cNvPr>
          <p:cNvCxnSpPr>
            <a:cxnSpLocks/>
          </p:cNvCxnSpPr>
          <p:nvPr userDrawn="1"/>
        </p:nvCxnSpPr>
        <p:spPr>
          <a:xfrm>
            <a:off x="9984432" y="548680"/>
            <a:ext cx="0" cy="62646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94FD034-FDC6-4A2E-8052-124A3443E87D}"/>
              </a:ext>
            </a:extLst>
          </p:cNvPr>
          <p:cNvSpPr/>
          <p:nvPr userDrawn="1"/>
        </p:nvSpPr>
        <p:spPr>
          <a:xfrm>
            <a:off x="911424" y="1377028"/>
            <a:ext cx="7200000" cy="460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62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89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499748" y="2743200"/>
            <a:ext cx="1210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작성자 </a:t>
            </a:r>
            <a:r>
              <a:rPr lang="en-US" altLang="ko-KR" sz="1100">
                <a:solidFill>
                  <a:schemeClr val="bg1"/>
                </a:solidFill>
              </a:rPr>
              <a:t>:  </a:t>
            </a:r>
            <a:r>
              <a:rPr lang="ko-KR" altLang="en-US" sz="1100">
                <a:solidFill>
                  <a:schemeClr val="bg1"/>
                </a:solidFill>
              </a:rPr>
              <a:t>조선영</a:t>
            </a:r>
          </a:p>
        </p:txBody>
      </p:sp>
    </p:spTree>
    <p:extLst>
      <p:ext uri="{BB962C8B-B14F-4D97-AF65-F5344CB8AC3E}">
        <p14:creationId xmlns:p14="http://schemas.microsoft.com/office/powerpoint/2010/main" val="408191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99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9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499748" y="2743200"/>
            <a:ext cx="1210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작성자 </a:t>
            </a:r>
            <a:r>
              <a:rPr lang="en-US" altLang="ko-KR" sz="1100">
                <a:solidFill>
                  <a:schemeClr val="bg1"/>
                </a:solidFill>
              </a:rPr>
              <a:t>:  </a:t>
            </a:r>
            <a:r>
              <a:rPr lang="ko-KR" altLang="en-US" sz="1100">
                <a:solidFill>
                  <a:schemeClr val="bg1"/>
                </a:solidFill>
              </a:rPr>
              <a:t>조선영</a:t>
            </a:r>
          </a:p>
        </p:txBody>
      </p:sp>
    </p:spTree>
    <p:extLst>
      <p:ext uri="{BB962C8B-B14F-4D97-AF65-F5344CB8AC3E}">
        <p14:creationId xmlns:p14="http://schemas.microsoft.com/office/powerpoint/2010/main" val="24787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2.wdp"/><Relationship Id="rId3" Type="http://schemas.openxmlformats.org/officeDocument/2006/relationships/image" Target="../media/image10.png"/><Relationship Id="rId7" Type="http://schemas.openxmlformats.org/officeDocument/2006/relationships/image" Target="../media/image13.sv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jpeg"/><Relationship Id="rId10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svg"/><Relationship Id="rId5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22.sv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sv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svg"/><Relationship Id="rId5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svg"/><Relationship Id="rId5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svg"/><Relationship Id="rId5" Type="http://schemas.openxmlformats.org/officeDocument/2006/relationships/image" Target="../media/image19.png"/><Relationship Id="rId10" Type="http://schemas.openxmlformats.org/officeDocument/2006/relationships/image" Target="../media/image20.svg"/><Relationship Id="rId4" Type="http://schemas.openxmlformats.org/officeDocument/2006/relationships/image" Target="../media/image22.sv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svg"/><Relationship Id="rId5" Type="http://schemas.openxmlformats.org/officeDocument/2006/relationships/image" Target="../media/image16.png"/><Relationship Id="rId4" Type="http://schemas.openxmlformats.org/officeDocument/2006/relationships/image" Target="../media/image2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svg"/><Relationship Id="rId5" Type="http://schemas.openxmlformats.org/officeDocument/2006/relationships/image" Target="../media/image16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svg"/><Relationship Id="rId5" Type="http://schemas.openxmlformats.org/officeDocument/2006/relationships/image" Target="../media/image16.png"/><Relationship Id="rId4" Type="http://schemas.openxmlformats.org/officeDocument/2006/relationships/image" Target="../media/image24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svg"/><Relationship Id="rId11" Type="http://schemas.openxmlformats.org/officeDocument/2006/relationships/image" Target="../media/image24.jpeg"/><Relationship Id="rId5" Type="http://schemas.openxmlformats.org/officeDocument/2006/relationships/image" Target="../media/image16.png"/><Relationship Id="rId10" Type="http://schemas.openxmlformats.org/officeDocument/2006/relationships/image" Target="../media/image23.jpeg"/><Relationship Id="rId4" Type="http://schemas.openxmlformats.org/officeDocument/2006/relationships/image" Target="../media/image24.svg"/><Relationship Id="rId9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24.svg"/><Relationship Id="rId7" Type="http://schemas.openxmlformats.org/officeDocument/2006/relationships/image" Target="../media/image29.svg"/><Relationship Id="rId12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11" Type="http://schemas.openxmlformats.org/officeDocument/2006/relationships/image" Target="../media/image25.jpeg"/><Relationship Id="rId5" Type="http://schemas.openxmlformats.org/officeDocument/2006/relationships/image" Target="../media/image20.svg"/><Relationship Id="rId10" Type="http://schemas.openxmlformats.org/officeDocument/2006/relationships/image" Target="../media/image24.jpeg"/><Relationship Id="rId4" Type="http://schemas.openxmlformats.org/officeDocument/2006/relationships/image" Target="../media/image16.png"/><Relationship Id="rId9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20.svg"/><Relationship Id="rId7" Type="http://schemas.openxmlformats.org/officeDocument/2006/relationships/image" Target="../media/image22.jpeg"/><Relationship Id="rId12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svg"/><Relationship Id="rId11" Type="http://schemas.openxmlformats.org/officeDocument/2006/relationships/image" Target="../media/image18.png"/><Relationship Id="rId5" Type="http://schemas.openxmlformats.org/officeDocument/2006/relationships/image" Target="../media/image21.png"/><Relationship Id="rId10" Type="http://schemas.openxmlformats.org/officeDocument/2006/relationships/image" Target="../media/image25.jpeg"/><Relationship Id="rId4" Type="http://schemas.openxmlformats.org/officeDocument/2006/relationships/image" Target="../media/image20.png"/><Relationship Id="rId9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22.svg"/><Relationship Id="rId18" Type="http://schemas.openxmlformats.org/officeDocument/2006/relationships/image" Target="../media/image24.jpeg"/><Relationship Id="rId7" Type="http://schemas.openxmlformats.org/officeDocument/2006/relationships/image" Target="../media/image61.png"/><Relationship Id="rId12" Type="http://schemas.openxmlformats.org/officeDocument/2006/relationships/image" Target="../media/image17.png"/><Relationship Id="rId17" Type="http://schemas.openxmlformats.org/officeDocument/2006/relationships/image" Target="../media/image23.jpeg"/><Relationship Id="rId2" Type="http://schemas.openxmlformats.org/officeDocument/2006/relationships/customXml" Target="../ink/ink3.xml"/><Relationship Id="rId16" Type="http://schemas.openxmlformats.org/officeDocument/2006/relationships/image" Target="../media/image22.jpe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4.xml"/><Relationship Id="rId11" Type="http://schemas.openxmlformats.org/officeDocument/2006/relationships/image" Target="../media/image34.png"/><Relationship Id="rId5" Type="http://schemas.openxmlformats.org/officeDocument/2006/relationships/image" Target="../media/image60.png"/><Relationship Id="rId15" Type="http://schemas.openxmlformats.org/officeDocument/2006/relationships/image" Target="../media/image20.svg"/><Relationship Id="rId10" Type="http://schemas.openxmlformats.org/officeDocument/2006/relationships/customXml" Target="../ink/ink6.xml"/><Relationship Id="rId19" Type="http://schemas.openxmlformats.org/officeDocument/2006/relationships/image" Target="../media/image25.jpeg"/><Relationship Id="rId9" Type="http://schemas.openxmlformats.org/officeDocument/2006/relationships/image" Target="../media/image62.png"/><Relationship Id="rId1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11.jpe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svg"/><Relationship Id="rId5" Type="http://schemas.openxmlformats.org/officeDocument/2006/relationships/image" Target="../media/image16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73.png"/><Relationship Id="rId4" Type="http://schemas.openxmlformats.org/officeDocument/2006/relationships/customXml" Target="../ink/ink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1950"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lang="en-US" altLang="ko-KR" b="1">
                <a:latin typeface="+mn-ea"/>
              </a:rPr>
              <a:t> Contents</a:t>
            </a:r>
            <a:endParaRPr lang="ko-KR" altLang="en-US" b="1">
              <a:latin typeface="+mn-ea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7079135" y="1340768"/>
            <a:ext cx="3508579" cy="187948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AutoNum type="arabicPeriod"/>
            </a:pPr>
            <a:r>
              <a:rPr lang="en-US" sz="2000" b="1" dirty="0">
                <a:latin typeface="Malgun Gothic"/>
                <a:ea typeface="Malgun Gothic"/>
              </a:rPr>
              <a:t>Flowchart</a:t>
            </a:r>
            <a:endParaRPr lang="en-US" altLang="ko-KR" sz="20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AutoNum type="arabicPeriod"/>
            </a:pPr>
            <a:r>
              <a:rPr lang="en-US" altLang="ko-KR" sz="2000" b="1" dirty="0">
                <a:ea typeface="맑은 고딕"/>
              </a:rPr>
              <a:t>SB </a:t>
            </a:r>
            <a:r>
              <a:rPr lang="en-US" altLang="ko-KR" sz="2000" b="1" dirty="0" err="1">
                <a:ea typeface="맑은 고딕"/>
              </a:rPr>
              <a:t>구성요소</a:t>
            </a:r>
            <a:r>
              <a:rPr lang="en-US" altLang="ko-KR" sz="2000" b="1" dirty="0">
                <a:ea typeface="맑은 고딕"/>
              </a:rPr>
              <a:t> 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AutoNum type="arabicPeriod"/>
            </a:pPr>
            <a:r>
              <a:rPr lang="en-US" altLang="ko-KR" sz="2000" b="1" dirty="0">
                <a:latin typeface="맑은 고딕"/>
                <a:ea typeface="맑은 고딕"/>
              </a:rPr>
              <a:t>SB </a:t>
            </a:r>
            <a:r>
              <a:rPr lang="en-US" altLang="ko-KR" sz="2000" b="1" dirty="0" err="1">
                <a:latin typeface="맑은 고딕"/>
                <a:ea typeface="맑은 고딕"/>
              </a:rPr>
              <a:t>시나리오</a:t>
            </a:r>
            <a:endParaRPr lang="en-US" altLang="ko-KR" sz="2000" b="1">
              <a:latin typeface="맑은 고딕"/>
              <a:ea typeface="맑은 고딕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AutoNum type="arabicPeriod"/>
            </a:pPr>
            <a:r>
              <a:rPr lang="en-US" altLang="ko-KR" sz="2000" b="1" dirty="0" err="1">
                <a:latin typeface="맑은 고딕"/>
                <a:ea typeface="맑은 고딕"/>
              </a:rPr>
              <a:t>개발기획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861287" y="1556792"/>
            <a:ext cx="0" cy="5211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69B89740-B0EF-4F09-9E4A-59B3389FFD29}"/>
                  </a:ext>
                </a:extLst>
              </p14:cNvPr>
              <p14:cNvContentPartPr/>
              <p14:nvPr/>
            </p14:nvContentPartPr>
            <p14:xfrm>
              <a:off x="1278193" y="-2347451"/>
              <a:ext cx="9525" cy="9525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9B89740-B0EF-4F09-9E4A-59B3389FFD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1943" y="-2823701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015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5B9E793-21CF-4408-B8C8-1F82137A9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443260"/>
              </p:ext>
            </p:extLst>
          </p:nvPr>
        </p:nvGraphicFramePr>
        <p:xfrm>
          <a:off x="10056440" y="548680"/>
          <a:ext cx="2006601" cy="3240575"/>
        </p:xfrm>
        <a:graphic>
          <a:graphicData uri="http://schemas.openxmlformats.org/drawingml/2006/table">
            <a:tbl>
              <a:tblPr firstRow="1" bandRow="1"/>
              <a:tblGrid>
                <a:gridCol w="186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03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5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lvl="0" indent="0">
                        <a:lnSpc>
                          <a:spcPts val="1000"/>
                        </a:lnSpc>
                        <a:buNone/>
                      </a:pP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생일을 입력한다</a:t>
                      </a: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8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 defTabSz="914400" rtl="0" eaLnBrk="1" latinLnBrk="1" hangingPunct="1">
                        <a:lnSpc>
                          <a:spcPts val="1000"/>
                        </a:lnSpc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회원가입을 한다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8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 defTabSz="914400" rtl="0" eaLnBrk="1" latinLnBrk="1" hangingPunct="1">
                        <a:lnSpc>
                          <a:spcPts val="1000"/>
                        </a:lnSpc>
                      </a:pPr>
                      <a:r>
                        <a:rPr lang="ko-KR" altLang="en-US" sz="7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로그인페이지로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넘어간다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8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7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07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08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57626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ourier New" pitchFamily="49" charset="0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66F8ADC-8BED-49FD-AE84-17681C750222}"/>
              </a:ext>
            </a:extLst>
          </p:cNvPr>
          <p:cNvSpPr txBox="1"/>
          <p:nvPr/>
        </p:nvSpPr>
        <p:spPr>
          <a:xfrm>
            <a:off x="1095532" y="227351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  <a:ea typeface="맑은 고딕"/>
              </a:rPr>
              <a:t>시작화면&gt;회원가입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B8BE6A9A-F615-4696-B6E9-5F65FBB398A4}"/>
              </a:ext>
            </a:extLst>
          </p:cNvPr>
          <p:cNvSpPr/>
          <p:nvPr/>
        </p:nvSpPr>
        <p:spPr>
          <a:xfrm>
            <a:off x="3165231" y="2303584"/>
            <a:ext cx="2584936" cy="4103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 err="1">
                <a:ea typeface="맑은 고딕"/>
              </a:rPr>
              <a:t>Enter</a:t>
            </a:r>
            <a:r>
              <a:rPr lang="ko-KR" altLang="en-US" sz="1400" dirty="0">
                <a:ea typeface="맑은 고딕"/>
              </a:rPr>
              <a:t> </a:t>
            </a:r>
            <a:r>
              <a:rPr lang="ko-KR" altLang="en-US" sz="1400" dirty="0" err="1">
                <a:ea typeface="맑은 고딕"/>
              </a:rPr>
              <a:t>Your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Name</a:t>
            </a:r>
            <a:endParaRPr lang="ko-KR" sz="1400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D783252-5B29-4E25-8C12-39E90834A94E}"/>
              </a:ext>
            </a:extLst>
          </p:cNvPr>
          <p:cNvSpPr txBox="1"/>
          <p:nvPr/>
        </p:nvSpPr>
        <p:spPr>
          <a:xfrm>
            <a:off x="3182814" y="1699846"/>
            <a:ext cx="25556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err="1">
                <a:ea typeface="맑은 고딕"/>
              </a:rPr>
              <a:t>Sign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Up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77C41BFE-5F3B-41A8-9ED1-F2A52D9CD36D}"/>
              </a:ext>
            </a:extLst>
          </p:cNvPr>
          <p:cNvSpPr/>
          <p:nvPr/>
        </p:nvSpPr>
        <p:spPr>
          <a:xfrm>
            <a:off x="3153506" y="5146428"/>
            <a:ext cx="2584936" cy="41030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latin typeface="Malgun Gothic"/>
                <a:ea typeface="Malgun Gothic"/>
              </a:rPr>
              <a:t>Sign 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56C58FD-4474-4864-B4AF-12F9C44A883C}"/>
              </a:ext>
            </a:extLst>
          </p:cNvPr>
          <p:cNvSpPr txBox="1"/>
          <p:nvPr/>
        </p:nvSpPr>
        <p:spPr>
          <a:xfrm>
            <a:off x="3094890" y="2069122"/>
            <a:ext cx="255563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Username</a:t>
            </a:r>
            <a:endParaRPr lang="ko-KR" dirty="0" err="1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9D29540F-A171-493D-83EC-D6FDE4F2114E}"/>
              </a:ext>
            </a:extLst>
          </p:cNvPr>
          <p:cNvSpPr/>
          <p:nvPr/>
        </p:nvSpPr>
        <p:spPr>
          <a:xfrm>
            <a:off x="3182815" y="2907322"/>
            <a:ext cx="2584936" cy="4103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 err="1">
                <a:ea typeface="맑은 고딕"/>
              </a:rPr>
              <a:t>Enter</a:t>
            </a:r>
            <a:r>
              <a:rPr lang="ko-KR" altLang="en-US" sz="1400" dirty="0">
                <a:ea typeface="맑은 고딕"/>
              </a:rPr>
              <a:t> </a:t>
            </a:r>
            <a:r>
              <a:rPr lang="ko-KR" altLang="en-US" sz="1400" dirty="0" err="1">
                <a:ea typeface="맑은 고딕"/>
              </a:rPr>
              <a:t>Your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Password</a:t>
            </a:r>
            <a:endParaRPr lang="ko-KR" sz="1400" dirty="0" err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C4B4EDD-39E7-435F-AF9E-B57F1F4F5271}"/>
              </a:ext>
            </a:extLst>
          </p:cNvPr>
          <p:cNvSpPr txBox="1"/>
          <p:nvPr/>
        </p:nvSpPr>
        <p:spPr>
          <a:xfrm>
            <a:off x="3112474" y="2672860"/>
            <a:ext cx="255563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Password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95E4BB77-09E7-4D5B-906E-3C51747AF2E7}"/>
              </a:ext>
            </a:extLst>
          </p:cNvPr>
          <p:cNvSpPr/>
          <p:nvPr/>
        </p:nvSpPr>
        <p:spPr>
          <a:xfrm>
            <a:off x="3159368" y="3511060"/>
            <a:ext cx="2584936" cy="4103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2000. 01. 01</a:t>
            </a:r>
            <a:endParaRPr lang="ko-KR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E48587C-2AAC-4908-AB7B-745472A9CC29}"/>
              </a:ext>
            </a:extLst>
          </p:cNvPr>
          <p:cNvSpPr txBox="1"/>
          <p:nvPr/>
        </p:nvSpPr>
        <p:spPr>
          <a:xfrm>
            <a:off x="3089027" y="3276598"/>
            <a:ext cx="255563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Birth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xmlns="" id="{FC9E6DE4-F560-4184-86AC-492C65A41159}"/>
              </a:ext>
            </a:extLst>
          </p:cNvPr>
          <p:cNvSpPr/>
          <p:nvPr/>
        </p:nvSpPr>
        <p:spPr>
          <a:xfrm>
            <a:off x="3159368" y="4079629"/>
            <a:ext cx="2584936" cy="4103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 err="1">
                <a:ea typeface="맑은 고딕"/>
              </a:rPr>
              <a:t>Confirm</a:t>
            </a:r>
            <a:r>
              <a:rPr lang="ko-KR" altLang="en-US" sz="1400" dirty="0">
                <a:ea typeface="맑은 고딕"/>
              </a:rPr>
              <a:t> </a:t>
            </a:r>
            <a:r>
              <a:rPr lang="ko-KR" altLang="en-US" sz="1400" dirty="0" err="1">
                <a:ea typeface="맑은 고딕"/>
              </a:rPr>
              <a:t>Password</a:t>
            </a:r>
            <a:endParaRPr lang="ko-KR" sz="1400" dirty="0" err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8858741-D460-4AF3-B71A-31F9EDE82EF2}"/>
              </a:ext>
            </a:extLst>
          </p:cNvPr>
          <p:cNvSpPr txBox="1"/>
          <p:nvPr/>
        </p:nvSpPr>
        <p:spPr>
          <a:xfrm>
            <a:off x="3089027" y="3845167"/>
            <a:ext cx="255563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Confirm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050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Password</a:t>
            </a:r>
          </a:p>
        </p:txBody>
      </p:sp>
      <p:pic>
        <p:nvPicPr>
          <p:cNvPr id="33" name="그림 32" descr="모니터, 화면, 컴퓨터, 노트북이(가) 표시된 사진&#10;&#10;자동 생성된 설명">
            <a:extLst>
              <a:ext uri="{FF2B5EF4-FFF2-40B4-BE49-F238E27FC236}">
                <a16:creationId xmlns:a16="http://schemas.microsoft.com/office/drawing/2014/main" xmlns="" id="{532E440B-63F2-4000-8A8A-8223AA02D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328" y="4591490"/>
            <a:ext cx="2578047" cy="4117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7DB8C72-5ABE-4EA3-9964-EF7EB164B233}"/>
              </a:ext>
            </a:extLst>
          </p:cNvPr>
          <p:cNvSpPr txBox="1"/>
          <p:nvPr/>
        </p:nvSpPr>
        <p:spPr>
          <a:xfrm>
            <a:off x="3188675" y="4642338"/>
            <a:ext cx="254977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  <a:ea typeface="맑은 고딕"/>
              </a:rPr>
              <a:t>Register</a:t>
            </a:r>
            <a:endParaRPr lang="ko-KR" dirty="0" err="1"/>
          </a:p>
        </p:txBody>
      </p:sp>
      <p:grpSp>
        <p:nvGrpSpPr>
          <p:cNvPr id="16" name="그룹 94">
            <a:extLst>
              <a:ext uri="{FF2B5EF4-FFF2-40B4-BE49-F238E27FC236}">
                <a16:creationId xmlns:a16="http://schemas.microsoft.com/office/drawing/2014/main" xmlns="" id="{C1304A11-DD31-4473-9857-374ABD597AD9}"/>
              </a:ext>
            </a:extLst>
          </p:cNvPr>
          <p:cNvGrpSpPr/>
          <p:nvPr/>
        </p:nvGrpSpPr>
        <p:grpSpPr>
          <a:xfrm>
            <a:off x="2754186" y="2145085"/>
            <a:ext cx="428628" cy="215444"/>
            <a:chOff x="2404105" y="1195372"/>
            <a:chExt cx="428628" cy="215444"/>
          </a:xfrm>
        </p:grpSpPr>
        <p:sp>
          <p:nvSpPr>
            <p:cNvPr id="17" name="오각형 217">
              <a:extLst>
                <a:ext uri="{FF2B5EF4-FFF2-40B4-BE49-F238E27FC236}">
                  <a16:creationId xmlns:a16="http://schemas.microsoft.com/office/drawing/2014/main" xmlns="" id="{0A5F82DE-7FF2-4F49-885E-7820544B5332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E0ECD4D-8F94-4EE0-BEA7-8381205B4D60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01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21" name="그룹 94">
            <a:extLst>
              <a:ext uri="{FF2B5EF4-FFF2-40B4-BE49-F238E27FC236}">
                <a16:creationId xmlns:a16="http://schemas.microsoft.com/office/drawing/2014/main" xmlns="" id="{4DB8F873-EDBD-4003-9580-455697C8F086}"/>
              </a:ext>
            </a:extLst>
          </p:cNvPr>
          <p:cNvGrpSpPr/>
          <p:nvPr/>
        </p:nvGrpSpPr>
        <p:grpSpPr>
          <a:xfrm>
            <a:off x="2754186" y="4602738"/>
            <a:ext cx="428628" cy="215444"/>
            <a:chOff x="2404105" y="1195372"/>
            <a:chExt cx="428628" cy="215444"/>
          </a:xfrm>
        </p:grpSpPr>
        <p:sp>
          <p:nvSpPr>
            <p:cNvPr id="22" name="오각형 217">
              <a:extLst>
                <a:ext uri="{FF2B5EF4-FFF2-40B4-BE49-F238E27FC236}">
                  <a16:creationId xmlns:a16="http://schemas.microsoft.com/office/drawing/2014/main" xmlns="" id="{4802177C-C31C-4C67-A33D-CD1644ED6C3B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3F9E17C7-EE46-4F74-8399-9B6CF08CAA76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02</a:t>
              </a:r>
              <a:endParaRPr lang="ko-KR" altLang="en-US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24" name="그룹 94">
            <a:extLst>
              <a:ext uri="{FF2B5EF4-FFF2-40B4-BE49-F238E27FC236}">
                <a16:creationId xmlns:a16="http://schemas.microsoft.com/office/drawing/2014/main" xmlns="" id="{D8D6F209-717C-4E60-A3E5-EB5286018F5B}"/>
              </a:ext>
            </a:extLst>
          </p:cNvPr>
          <p:cNvGrpSpPr/>
          <p:nvPr/>
        </p:nvGrpSpPr>
        <p:grpSpPr>
          <a:xfrm>
            <a:off x="2755577" y="5199578"/>
            <a:ext cx="428628" cy="215444"/>
            <a:chOff x="2404105" y="1195372"/>
            <a:chExt cx="428628" cy="215444"/>
          </a:xfrm>
        </p:grpSpPr>
        <p:sp>
          <p:nvSpPr>
            <p:cNvPr id="26" name="오각형 217">
              <a:extLst>
                <a:ext uri="{FF2B5EF4-FFF2-40B4-BE49-F238E27FC236}">
                  <a16:creationId xmlns:a16="http://schemas.microsoft.com/office/drawing/2014/main" xmlns="" id="{7B7F9EB9-BA73-4799-8762-7DFEE603E3A2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2C3EA954-114B-4998-AF98-193F6BDA3BCB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03</a:t>
              </a:r>
              <a:endParaRPr lang="ko-KR" altLang="en-US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577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잘린 위쪽 모서리 29">
            <a:extLst>
              <a:ext uri="{FF2B5EF4-FFF2-40B4-BE49-F238E27FC236}">
                <a16:creationId xmlns:a16="http://schemas.microsoft.com/office/drawing/2014/main" xmlns="" id="{5C251C8A-F776-4787-8EC0-C667F21A3E5B}"/>
              </a:ext>
            </a:extLst>
          </p:cNvPr>
          <p:cNvSpPr/>
          <p:nvPr/>
        </p:nvSpPr>
        <p:spPr>
          <a:xfrm>
            <a:off x="924750" y="4711514"/>
            <a:ext cx="7180159" cy="1286779"/>
          </a:xfrm>
          <a:prstGeom prst="snip2SameRect">
            <a:avLst>
              <a:gd name="adj1" fmla="val 50000"/>
              <a:gd name="adj2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46CFA36F-7CBC-4CB8-A25F-7751BD1CBFFC}"/>
              </a:ext>
            </a:extLst>
          </p:cNvPr>
          <p:cNvSpPr/>
          <p:nvPr/>
        </p:nvSpPr>
        <p:spPr>
          <a:xfrm>
            <a:off x="924792" y="5419824"/>
            <a:ext cx="7159808" cy="578469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5B9E793-21CF-4408-B8C8-1F82137A9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62829"/>
              </p:ext>
            </p:extLst>
          </p:nvPr>
        </p:nvGraphicFramePr>
        <p:xfrm>
          <a:off x="10056440" y="548680"/>
          <a:ext cx="2006601" cy="3286772"/>
        </p:xfrm>
        <a:graphic>
          <a:graphicData uri="http://schemas.openxmlformats.org/drawingml/2006/table">
            <a:tbl>
              <a:tblPr firstRow="1" bandRow="1"/>
              <a:tblGrid>
                <a:gridCol w="186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03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5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lvl="0" indent="0">
                        <a:lnSpc>
                          <a:spcPts val="1000"/>
                        </a:lnSpc>
                        <a:buNone/>
                      </a:pPr>
                      <a:r>
                        <a:rPr lang="ko-KR" altLang="en-US" sz="700" b="0">
                          <a:latin typeface="+mn-ea"/>
                          <a:ea typeface="+mn-ea"/>
                        </a:rPr>
                        <a:t>자신이 만든 동화가 있는 갤러리로 이동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8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 rtl="0" eaLnBrk="1" latinLnBrk="1" hangingPunct="1">
                        <a:lnSpc>
                          <a:spcPts val="1000"/>
                        </a:lnSpc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새로운 동화 제작</a:t>
                      </a:r>
                    </a:p>
                    <a:p>
                      <a:pPr marL="85725" lvl="0" indent="0" algn="l">
                        <a:lnSpc>
                          <a:spcPts val="1000"/>
                        </a:lnSpc>
                        <a:buNone/>
                      </a:pPr>
                      <a:r>
                        <a:rPr lang="ko-KR" sz="700" b="0" i="0" u="none" strike="noStrike" kern="1200" noProof="0">
                          <a:latin typeface="Malgun Gothic"/>
                          <a:ea typeface="Malgun Gothic"/>
                        </a:rPr>
                        <a:t>누르면 인물카드 뽑기 화면으로 이동한다.</a:t>
                      </a:r>
                      <a:endParaRPr lang="ko-KR"/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8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 정보 수정 페이지로 이동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8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7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07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08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57626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Courier New" pitchFamily="49" charset="0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pSp>
        <p:nvGrpSpPr>
          <p:cNvPr id="2" name="그룹 94">
            <a:extLst>
              <a:ext uri="{FF2B5EF4-FFF2-40B4-BE49-F238E27FC236}">
                <a16:creationId xmlns:a16="http://schemas.microsoft.com/office/drawing/2014/main" xmlns="" id="{373EFCDA-179B-4431-BC8F-FA6F4A4A27E6}"/>
              </a:ext>
            </a:extLst>
          </p:cNvPr>
          <p:cNvGrpSpPr/>
          <p:nvPr/>
        </p:nvGrpSpPr>
        <p:grpSpPr>
          <a:xfrm>
            <a:off x="5070403" y="3294027"/>
            <a:ext cx="428628" cy="215444"/>
            <a:chOff x="2404105" y="1195372"/>
            <a:chExt cx="428628" cy="215444"/>
          </a:xfrm>
        </p:grpSpPr>
        <p:sp>
          <p:nvSpPr>
            <p:cNvPr id="5" name="오각형 211">
              <a:extLst>
                <a:ext uri="{FF2B5EF4-FFF2-40B4-BE49-F238E27FC236}">
                  <a16:creationId xmlns:a16="http://schemas.microsoft.com/office/drawing/2014/main" xmlns="" id="{D0B6275D-127B-492D-8E1F-BE7D644ABFD1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C4799996-3FEA-4F92-8F64-452C8ABDEFB1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02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66F8ADC-8BED-49FD-AE84-17681C750222}"/>
              </a:ext>
            </a:extLst>
          </p:cNvPr>
          <p:cNvSpPr txBox="1"/>
          <p:nvPr/>
        </p:nvSpPr>
        <p:spPr>
          <a:xfrm>
            <a:off x="1095532" y="227351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  <a:ea typeface="맑은 고딕"/>
              </a:rPr>
              <a:t>메인&gt;책장</a:t>
            </a:r>
          </a:p>
        </p:txBody>
      </p:sp>
      <p:grpSp>
        <p:nvGrpSpPr>
          <p:cNvPr id="59" name="그룹 94">
            <a:extLst>
              <a:ext uri="{FF2B5EF4-FFF2-40B4-BE49-F238E27FC236}">
                <a16:creationId xmlns:a16="http://schemas.microsoft.com/office/drawing/2014/main" xmlns="" id="{F1128100-7BDB-4EC1-BD13-2375F3221E6B}"/>
              </a:ext>
            </a:extLst>
          </p:cNvPr>
          <p:cNvGrpSpPr/>
          <p:nvPr/>
        </p:nvGrpSpPr>
        <p:grpSpPr>
          <a:xfrm>
            <a:off x="1271115" y="2407822"/>
            <a:ext cx="428628" cy="215444"/>
            <a:chOff x="2404105" y="1195372"/>
            <a:chExt cx="428628" cy="215444"/>
          </a:xfrm>
        </p:grpSpPr>
        <p:sp>
          <p:nvSpPr>
            <p:cNvPr id="57" name="오각형 217">
              <a:extLst>
                <a:ext uri="{FF2B5EF4-FFF2-40B4-BE49-F238E27FC236}">
                  <a16:creationId xmlns:a16="http://schemas.microsoft.com/office/drawing/2014/main" xmlns="" id="{7B593C43-6D8F-4378-BFBA-A6B466BE2206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9F0F035-3032-4A55-8F88-C7B644431505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01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pic>
        <p:nvPicPr>
          <p:cNvPr id="61" name="그래픽 60" descr="스토리텔링">
            <a:extLst>
              <a:ext uri="{FF2B5EF4-FFF2-40B4-BE49-F238E27FC236}">
                <a16:creationId xmlns:a16="http://schemas.microsoft.com/office/drawing/2014/main" xmlns="" id="{1B2D25DF-E3FF-4960-B9E1-76B70D059A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309178" y="1792310"/>
            <a:ext cx="3113781" cy="3113781"/>
          </a:xfrm>
          <a:prstGeom prst="rect">
            <a:avLst/>
          </a:prstGeom>
        </p:spPr>
      </p:pic>
      <p:pic>
        <p:nvPicPr>
          <p:cNvPr id="63" name="그래픽 62" descr="배지 팔로우">
            <a:extLst>
              <a:ext uri="{FF2B5EF4-FFF2-40B4-BE49-F238E27FC236}">
                <a16:creationId xmlns:a16="http://schemas.microsoft.com/office/drawing/2014/main" xmlns="" id="{85E365E3-78DC-4688-89CB-AB9AD614664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408867" y="2976682"/>
            <a:ext cx="914400" cy="914400"/>
          </a:xfrm>
          <a:prstGeom prst="rect">
            <a:avLst/>
          </a:prstGeom>
        </p:spPr>
      </p:pic>
      <p:grpSp>
        <p:nvGrpSpPr>
          <p:cNvPr id="43" name="그룹 94">
            <a:extLst>
              <a:ext uri="{FF2B5EF4-FFF2-40B4-BE49-F238E27FC236}">
                <a16:creationId xmlns:a16="http://schemas.microsoft.com/office/drawing/2014/main" xmlns="" id="{DDBC1FB2-7743-4DD2-ABEB-190AEF138637}"/>
              </a:ext>
            </a:extLst>
          </p:cNvPr>
          <p:cNvGrpSpPr/>
          <p:nvPr/>
        </p:nvGrpSpPr>
        <p:grpSpPr>
          <a:xfrm>
            <a:off x="7308221" y="1443179"/>
            <a:ext cx="428628" cy="215444"/>
            <a:chOff x="2404105" y="1195372"/>
            <a:chExt cx="428628" cy="215444"/>
          </a:xfrm>
        </p:grpSpPr>
        <p:sp>
          <p:nvSpPr>
            <p:cNvPr id="45" name="오각형 214">
              <a:extLst>
                <a:ext uri="{FF2B5EF4-FFF2-40B4-BE49-F238E27FC236}">
                  <a16:creationId xmlns:a16="http://schemas.microsoft.com/office/drawing/2014/main" xmlns="" id="{BD9D5978-2526-4E60-BB70-C302D8C4F2FD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9A7B68D2-0ADA-4097-8BEE-181F7F9CAE7B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03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pic>
        <p:nvPicPr>
          <p:cNvPr id="47" name="그래픽 10" descr="단일 톱니바퀴">
            <a:extLst>
              <a:ext uri="{FF2B5EF4-FFF2-40B4-BE49-F238E27FC236}">
                <a16:creationId xmlns:a16="http://schemas.microsoft.com/office/drawing/2014/main" xmlns="" id="{A503BEBF-3862-4171-AAAA-A3129B2B8E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659812" y="1348055"/>
            <a:ext cx="486509" cy="463063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2DFB5209-0D68-41AC-8635-7E3F48DF7E68}"/>
              </a:ext>
            </a:extLst>
          </p:cNvPr>
          <p:cNvGrpSpPr/>
          <p:nvPr/>
        </p:nvGrpSpPr>
        <p:grpSpPr>
          <a:xfrm>
            <a:off x="1569346" y="1819090"/>
            <a:ext cx="2207025" cy="3535813"/>
            <a:chOff x="1697381" y="1791705"/>
            <a:chExt cx="2207025" cy="353581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78DC6153-1061-4972-A18B-3D98FEE11F16}"/>
                </a:ext>
              </a:extLst>
            </p:cNvPr>
            <p:cNvSpPr/>
            <p:nvPr/>
          </p:nvSpPr>
          <p:spPr>
            <a:xfrm>
              <a:off x="1702320" y="2455845"/>
              <a:ext cx="891720" cy="2871673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 descr="광장이(가) 표시된 사진&#10;&#10;자동 생성된 설명">
              <a:extLst>
                <a:ext uri="{FF2B5EF4-FFF2-40B4-BE49-F238E27FC236}">
                  <a16:creationId xmlns:a16="http://schemas.microsoft.com/office/drawing/2014/main" xmlns="" id="{4DFEB0A6-00E4-44EC-BD47-B9431AB60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-1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50775" y="1829940"/>
              <a:ext cx="1553631" cy="3489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  <a:scene3d>
              <a:camera prst="isometricRightUp"/>
              <a:lightRig rig="threePt" dir="t"/>
            </a:scene3d>
          </p:spPr>
        </p:pic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xmlns="" id="{FD345612-9868-4424-BEEE-3439D9EBF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7381" y="1791705"/>
              <a:ext cx="1140711" cy="654785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xmlns="" id="{C5061C92-C5D9-409E-90A2-037B655D76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0493" y="1793985"/>
              <a:ext cx="843888" cy="8487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6CFE250F-20E4-4BBA-96F9-8FBDAC5A9678}"/>
                </a:ext>
              </a:extLst>
            </p:cNvPr>
            <p:cNvSpPr txBox="1"/>
            <p:nvPr/>
          </p:nvSpPr>
          <p:spPr>
            <a:xfrm rot="5400000">
              <a:off x="1001405" y="3744128"/>
              <a:ext cx="2214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[username]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의 동화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870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6358C1E-6A1E-4649-B016-12F5AF138716}"/>
              </a:ext>
            </a:extLst>
          </p:cNvPr>
          <p:cNvSpPr/>
          <p:nvPr/>
        </p:nvSpPr>
        <p:spPr>
          <a:xfrm>
            <a:off x="6188433" y="3987643"/>
            <a:ext cx="1292227" cy="180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0898CE9B-F9B7-4D72-AA87-F8583F4FC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009232"/>
              </p:ext>
            </p:extLst>
          </p:nvPr>
        </p:nvGraphicFramePr>
        <p:xfrm>
          <a:off x="10056440" y="548680"/>
          <a:ext cx="2006601" cy="4885900"/>
        </p:xfrm>
        <a:graphic>
          <a:graphicData uri="http://schemas.openxmlformats.org/drawingml/2006/table">
            <a:tbl>
              <a:tblPr firstRow="1" bandRow="1"/>
              <a:tblGrid>
                <a:gridCol w="186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03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5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ts val="1000"/>
                        </a:lnSpc>
                      </a:pPr>
                      <a:r>
                        <a:rPr lang="en-US" altLang="ko-KR" sz="700" b="1" err="1">
                          <a:latin typeface="+mn-ea"/>
                          <a:ea typeface="+mn-ea"/>
                        </a:rPr>
                        <a:t>카드덱</a:t>
                      </a:r>
                    </a:p>
                    <a:p>
                      <a:pPr marL="85725" lvl="0" indent="0">
                        <a:lnSpc>
                          <a:spcPts val="1000"/>
                        </a:lnSpc>
                        <a:buNone/>
                      </a:pPr>
                      <a:r>
                        <a:rPr lang="en-US" altLang="ko-KR" sz="700" b="0" err="1">
                          <a:latin typeface="+mn-ea"/>
                          <a:ea typeface="+mn-ea"/>
                        </a:rPr>
                        <a:t>처음에</a:t>
                      </a:r>
                      <a:r>
                        <a:rPr lang="en-US" altLang="ko-KR" sz="700" b="0"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 b="0" err="1">
                          <a:latin typeface="+mn-ea"/>
                          <a:ea typeface="+mn-ea"/>
                        </a:rPr>
                        <a:t>클릭을</a:t>
                      </a:r>
                      <a:r>
                        <a:rPr lang="en-US" altLang="ko-KR" sz="7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err="1">
                          <a:latin typeface="+mn-ea"/>
                          <a:ea typeface="+mn-ea"/>
                        </a:rPr>
                        <a:t>하면</a:t>
                      </a:r>
                      <a:r>
                        <a:rPr lang="en-US" altLang="ko-KR" sz="700" b="0">
                          <a:latin typeface="+mn-ea"/>
                          <a:ea typeface="+mn-ea"/>
                        </a:rPr>
                        <a:t> 4개의 </a:t>
                      </a:r>
                      <a:r>
                        <a:rPr lang="en-US" altLang="ko-KR" sz="700" b="0" err="1">
                          <a:latin typeface="+mn-ea"/>
                          <a:ea typeface="+mn-ea"/>
                        </a:rPr>
                        <a:t>인물</a:t>
                      </a:r>
                      <a:r>
                        <a:rPr lang="en-US" altLang="ko-KR" sz="7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err="1">
                          <a:latin typeface="+mn-ea"/>
                          <a:ea typeface="+mn-ea"/>
                        </a:rPr>
                        <a:t>카드를</a:t>
                      </a:r>
                      <a:r>
                        <a:rPr lang="en-US" altLang="ko-KR" sz="7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err="1">
                          <a:latin typeface="+mn-ea"/>
                          <a:ea typeface="+mn-ea"/>
                        </a:rPr>
                        <a:t>뽑을</a:t>
                      </a:r>
                      <a:r>
                        <a:rPr lang="en-US" altLang="ko-KR" sz="700" b="0">
                          <a:latin typeface="+mn-ea"/>
                          <a:ea typeface="+mn-ea"/>
                        </a:rPr>
                        <a:t> 수 </a:t>
                      </a:r>
                      <a:r>
                        <a:rPr lang="en-US" altLang="ko-KR" sz="700" b="0" err="1">
                          <a:latin typeface="+mn-ea"/>
                          <a:ea typeface="+mn-ea"/>
                        </a:rPr>
                        <a:t>있다</a:t>
                      </a:r>
                      <a:r>
                        <a:rPr lang="en-US" altLang="ko-KR" sz="700" b="0">
                          <a:latin typeface="+mn-ea"/>
                          <a:ea typeface="+mn-ea"/>
                        </a:rPr>
                        <a:t>. </a:t>
                      </a:r>
                    </a:p>
                    <a:p>
                      <a:pPr marL="85725" lvl="0" indent="0">
                        <a:lnSpc>
                          <a:spcPts val="1000"/>
                        </a:lnSpc>
                        <a:buNone/>
                      </a:pPr>
                      <a:r>
                        <a:rPr lang="en-US" altLang="ko-KR" sz="700" b="0">
                          <a:latin typeface="+mn-ea"/>
                          <a:ea typeface="+mn-ea"/>
                        </a:rPr>
                        <a:t>2번째 </a:t>
                      </a:r>
                      <a:r>
                        <a:rPr lang="en-US" altLang="ko-KR" sz="700" b="0" err="1">
                          <a:latin typeface="+mn-ea"/>
                          <a:ea typeface="+mn-ea"/>
                        </a:rPr>
                        <a:t>클릭부턴</a:t>
                      </a:r>
                      <a:r>
                        <a:rPr lang="en-US" altLang="ko-KR" sz="7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err="1">
                          <a:latin typeface="+mn-ea"/>
                          <a:ea typeface="+mn-ea"/>
                        </a:rPr>
                        <a:t>아무런</a:t>
                      </a:r>
                      <a:r>
                        <a:rPr lang="en-US" altLang="ko-KR" sz="7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err="1">
                          <a:latin typeface="+mn-ea"/>
                          <a:ea typeface="+mn-ea"/>
                        </a:rPr>
                        <a:t>동작을</a:t>
                      </a:r>
                      <a:r>
                        <a:rPr lang="en-US" altLang="ko-KR" sz="7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err="1">
                          <a:latin typeface="+mn-ea"/>
                          <a:ea typeface="+mn-ea"/>
                        </a:rPr>
                        <a:t>하지</a:t>
                      </a:r>
                      <a:r>
                        <a:rPr lang="en-US" altLang="ko-KR" sz="7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err="1">
                          <a:latin typeface="+mn-ea"/>
                          <a:ea typeface="+mn-ea"/>
                        </a:rPr>
                        <a:t>않는다</a:t>
                      </a:r>
                      <a:r>
                        <a:rPr lang="en-US" altLang="ko-KR" sz="700" b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8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 rtl="0" eaLnBrk="1" latinLnBrk="1" hangingPunct="1">
                        <a:lnSpc>
                          <a:spcPts val="1000"/>
                        </a:lnSpc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 다시 뽑기 여부 선택</a:t>
                      </a:r>
                    </a:p>
                    <a:p>
                      <a:pPr marL="85725" lvl="0" indent="0" algn="l">
                        <a:lnSpc>
                          <a:spcPts val="1000"/>
                        </a:lnSpc>
                        <a:buNone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카드의 변경 여부 선택, 카드를 터치하여 변경할지 </a:t>
                      </a:r>
                      <a:r>
                        <a:rPr lang="ko-KR" altLang="en-US" sz="7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안할지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 ON/OFF 설정을 할 수 있다. (기본 설정은 변경 안함(OFF) 이다)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lvl="0" indent="0" algn="l">
                        <a:lnSpc>
                          <a:spcPts val="1000"/>
                        </a:lnSpc>
                        <a:buNone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-2.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선택했을 시 표시해 줌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8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 rtl="0" eaLnBrk="1" latinLnBrk="1" hangingPunct="1">
                        <a:lnSpc>
                          <a:spcPts val="1000"/>
                        </a:lnSpc>
                      </a:pPr>
                      <a:r>
                        <a:rPr lang="ko-KR" altLang="en-US" sz="700" b="1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 확정</a:t>
                      </a:r>
                    </a:p>
                    <a:p>
                      <a:pPr marL="85725" lvl="0" indent="0" algn="l">
                        <a:lnSpc>
                          <a:spcPts val="1000"/>
                        </a:lnSpc>
                        <a:buNone/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4개의 카드가 변경 안함(OFF)</a:t>
                      </a:r>
                      <a:r>
                        <a:rPr lang="ko-KR" altLang="en-US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</a:t>
                      </a: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선택되어있거나</a:t>
                      </a: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카드 다시 뽑는 제한 횟수 3회를 모두 사용하였을 때 나타나는 버튼이다.</a:t>
                      </a:r>
                    </a:p>
                    <a:p>
                      <a:pPr marL="85725" lvl="0" indent="0" algn="l">
                        <a:lnSpc>
                          <a:spcPts val="1000"/>
                        </a:lnSpc>
                        <a:buNone/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가지고 있는 4개의 카드를 확정 지으며, '</a:t>
                      </a:r>
                      <a:r>
                        <a:rPr lang="ko-KR" altLang="en-US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인물정보입력화면'으로</a:t>
                      </a: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이동한다.</a:t>
                      </a:r>
                      <a:endParaRPr lang="ko-KR"/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700" b="1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</a:t>
                      </a:r>
                      <a:r>
                        <a:rPr lang="en-US" altLang="ko-KR" sz="700" b="1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1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다시</a:t>
                      </a:r>
                      <a:r>
                        <a:rPr lang="en-US" altLang="ko-KR" sz="700" b="1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1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뽑기</a:t>
                      </a:r>
                      <a:endParaRPr lang="en-US" altLang="ko-KR" sz="700" b="1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0" algn="l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4개의 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중 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하나라도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변경함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(ON)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선택되어있으며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다시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뽑는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제한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횟수가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아직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남아있을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때 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나타나는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버튼이다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lvl="0" indent="0" algn="l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중 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변경함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(ON)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설정된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카드를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카드덱에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존재하는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다른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카드로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바꿔준다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lvl="0" indent="0" algn="l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책장화면으로 이동한다.</a:t>
                      </a:r>
                      <a:endParaRPr lang="en-US" altLang="ko-KR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8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7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07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08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57626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ourier New" pitchFamily="49" charset="0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pSp>
        <p:nvGrpSpPr>
          <p:cNvPr id="5" name="그룹 94">
            <a:extLst>
              <a:ext uri="{FF2B5EF4-FFF2-40B4-BE49-F238E27FC236}">
                <a16:creationId xmlns:a16="http://schemas.microsoft.com/office/drawing/2014/main" xmlns="" id="{1F989C96-EA4F-4284-90C5-5FDF95FEF21E}"/>
              </a:ext>
            </a:extLst>
          </p:cNvPr>
          <p:cNvGrpSpPr/>
          <p:nvPr/>
        </p:nvGrpSpPr>
        <p:grpSpPr>
          <a:xfrm>
            <a:off x="1095532" y="3938290"/>
            <a:ext cx="428628" cy="215444"/>
            <a:chOff x="2404105" y="1195372"/>
            <a:chExt cx="428628" cy="215444"/>
          </a:xfrm>
        </p:grpSpPr>
        <p:sp>
          <p:nvSpPr>
            <p:cNvPr id="3" name="오각형 211">
              <a:extLst>
                <a:ext uri="{FF2B5EF4-FFF2-40B4-BE49-F238E27FC236}">
                  <a16:creationId xmlns:a16="http://schemas.microsoft.com/office/drawing/2014/main" xmlns="" id="{40715B9E-0E6E-46CD-BAA4-1AB656AD66E0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2C8A8DF4-AB76-42DD-AAE6-26B8CD581F1C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02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9" name="그룹 94">
            <a:extLst>
              <a:ext uri="{FF2B5EF4-FFF2-40B4-BE49-F238E27FC236}">
                <a16:creationId xmlns:a16="http://schemas.microsoft.com/office/drawing/2014/main" xmlns="" id="{6846CAD8-060D-419F-87D2-0F1CDB565337}"/>
              </a:ext>
            </a:extLst>
          </p:cNvPr>
          <p:cNvGrpSpPr/>
          <p:nvPr/>
        </p:nvGrpSpPr>
        <p:grpSpPr>
          <a:xfrm>
            <a:off x="7180337" y="4888627"/>
            <a:ext cx="428628" cy="215444"/>
            <a:chOff x="2404105" y="1195372"/>
            <a:chExt cx="428628" cy="215444"/>
          </a:xfrm>
        </p:grpSpPr>
        <p:sp>
          <p:nvSpPr>
            <p:cNvPr id="7" name="오각형 214">
              <a:extLst>
                <a:ext uri="{FF2B5EF4-FFF2-40B4-BE49-F238E27FC236}">
                  <a16:creationId xmlns:a16="http://schemas.microsoft.com/office/drawing/2014/main" xmlns="" id="{90F70CBB-420D-4AF5-94EE-CDED0B7DB403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6907415-EA3A-46C2-9516-747DCC63BF9A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03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13" name="그룹 94">
            <a:extLst>
              <a:ext uri="{FF2B5EF4-FFF2-40B4-BE49-F238E27FC236}">
                <a16:creationId xmlns:a16="http://schemas.microsoft.com/office/drawing/2014/main" xmlns="" id="{0F350AEB-B636-442F-9981-B34C47345C0E}"/>
              </a:ext>
            </a:extLst>
          </p:cNvPr>
          <p:cNvGrpSpPr/>
          <p:nvPr/>
        </p:nvGrpSpPr>
        <p:grpSpPr>
          <a:xfrm>
            <a:off x="3326795" y="1644596"/>
            <a:ext cx="428628" cy="215444"/>
            <a:chOff x="2404105" y="1195372"/>
            <a:chExt cx="428628" cy="215444"/>
          </a:xfrm>
        </p:grpSpPr>
        <p:sp>
          <p:nvSpPr>
            <p:cNvPr id="11" name="오각형 217">
              <a:extLst>
                <a:ext uri="{FF2B5EF4-FFF2-40B4-BE49-F238E27FC236}">
                  <a16:creationId xmlns:a16="http://schemas.microsoft.com/office/drawing/2014/main" xmlns="" id="{8259010A-8D95-4293-A406-275816302435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E6EF5657-A06B-4DA1-B60F-5647F30BA66D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/>
                  <a:ea typeface="돋움"/>
                </a:rPr>
                <a:t>01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14" name="그룹 94">
            <a:extLst>
              <a:ext uri="{FF2B5EF4-FFF2-40B4-BE49-F238E27FC236}">
                <a16:creationId xmlns:a16="http://schemas.microsoft.com/office/drawing/2014/main" xmlns="" id="{61E34099-2568-47A9-BBF5-8D9C57181381}"/>
              </a:ext>
            </a:extLst>
          </p:cNvPr>
          <p:cNvGrpSpPr/>
          <p:nvPr/>
        </p:nvGrpSpPr>
        <p:grpSpPr>
          <a:xfrm>
            <a:off x="7180337" y="5376698"/>
            <a:ext cx="428628" cy="215444"/>
            <a:chOff x="2404105" y="1195372"/>
            <a:chExt cx="428628" cy="215444"/>
          </a:xfrm>
        </p:grpSpPr>
        <p:sp>
          <p:nvSpPr>
            <p:cNvPr id="16" name="오각형 214">
              <a:extLst>
                <a:ext uri="{FF2B5EF4-FFF2-40B4-BE49-F238E27FC236}">
                  <a16:creationId xmlns:a16="http://schemas.microsoft.com/office/drawing/2014/main" xmlns="" id="{E7312470-8F48-46F8-A787-CB629795F3B3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D06AA0D-386B-446A-B8BB-8D71DB73AE6F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/>
                  <a:ea typeface="돋움"/>
                </a:rPr>
                <a:t>04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EF3121A-BBDE-4CEB-A725-695F93E3BFDA}"/>
              </a:ext>
            </a:extLst>
          </p:cNvPr>
          <p:cNvSpPr txBox="1"/>
          <p:nvPr/>
        </p:nvSpPr>
        <p:spPr>
          <a:xfrm>
            <a:off x="1095532" y="227351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  <a:ea typeface="맑은 고딕"/>
              </a:rPr>
              <a:t>메인&gt;책장&gt;동화제작&gt;인물카드 설정</a:t>
            </a:r>
          </a:p>
        </p:txBody>
      </p:sp>
      <p:grpSp>
        <p:nvGrpSpPr>
          <p:cNvPr id="19" name="그룹 94">
            <a:extLst>
              <a:ext uri="{FF2B5EF4-FFF2-40B4-BE49-F238E27FC236}">
                <a16:creationId xmlns:a16="http://schemas.microsoft.com/office/drawing/2014/main" xmlns="" id="{EDA58FA4-F92E-475C-9756-55787B082B00}"/>
              </a:ext>
            </a:extLst>
          </p:cNvPr>
          <p:cNvGrpSpPr/>
          <p:nvPr/>
        </p:nvGrpSpPr>
        <p:grpSpPr>
          <a:xfrm>
            <a:off x="7299287" y="1474893"/>
            <a:ext cx="428628" cy="215444"/>
            <a:chOff x="2404105" y="1195372"/>
            <a:chExt cx="428628" cy="215444"/>
          </a:xfrm>
        </p:grpSpPr>
        <p:sp>
          <p:nvSpPr>
            <p:cNvPr id="20" name="오각형 214">
              <a:extLst>
                <a:ext uri="{FF2B5EF4-FFF2-40B4-BE49-F238E27FC236}">
                  <a16:creationId xmlns:a16="http://schemas.microsoft.com/office/drawing/2014/main" xmlns="" id="{46A0453B-A30B-4BAB-8DAF-403C41C859FB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94A1C25D-EBDE-4F76-9249-B4A42EE00A16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/>
                  <a:ea typeface="돋움"/>
                </a:rPr>
                <a:t>05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pic>
        <p:nvPicPr>
          <p:cNvPr id="25" name="그래픽 21" descr="주택">
            <a:extLst>
              <a:ext uri="{FF2B5EF4-FFF2-40B4-BE49-F238E27FC236}">
                <a16:creationId xmlns:a16="http://schemas.microsoft.com/office/drawing/2014/main" xmlns="" id="{BFF53703-22E3-45D8-84B1-AC2D01AE3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631722" y="1377461"/>
            <a:ext cx="410309" cy="410309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497D7F8E-6DB3-476C-9BAB-1846CDDF0AF2}"/>
              </a:ext>
            </a:extLst>
          </p:cNvPr>
          <p:cNvGrpSpPr/>
          <p:nvPr/>
        </p:nvGrpSpPr>
        <p:grpSpPr>
          <a:xfrm>
            <a:off x="7513601" y="4713430"/>
            <a:ext cx="565839" cy="1099727"/>
            <a:chOff x="7513601" y="4713430"/>
            <a:chExt cx="565839" cy="109972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65266B33-3F40-45AE-8021-7D16EA1B8EA5}"/>
                </a:ext>
              </a:extLst>
            </p:cNvPr>
            <p:cNvSpPr/>
            <p:nvPr/>
          </p:nvSpPr>
          <p:spPr>
            <a:xfrm>
              <a:off x="7513601" y="4713430"/>
              <a:ext cx="528430" cy="10431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래픽 23" descr="배지 체크 표시1">
              <a:extLst>
                <a:ext uri="{FF2B5EF4-FFF2-40B4-BE49-F238E27FC236}">
                  <a16:creationId xmlns:a16="http://schemas.microsoft.com/office/drawing/2014/main" xmlns="" id="{8A57EF6F-B2A9-4191-81F7-1694F55D5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513601" y="4787311"/>
              <a:ext cx="565839" cy="565839"/>
            </a:xfrm>
            <a:prstGeom prst="rect">
              <a:avLst/>
            </a:prstGeom>
          </p:spPr>
        </p:pic>
        <p:sp>
          <p:nvSpPr>
            <p:cNvPr id="32" name="실행 단추: 돌아가기 31">
              <a:hlinkClick r:id="" action="ppaction://hlinkshowjump?jump=lastslideviewed" highlightClick="1"/>
              <a:extLst>
                <a:ext uri="{FF2B5EF4-FFF2-40B4-BE49-F238E27FC236}">
                  <a16:creationId xmlns:a16="http://schemas.microsoft.com/office/drawing/2014/main" xmlns="" id="{E88A4CC1-E3D0-4907-9E41-4097ADBAF302}"/>
                </a:ext>
              </a:extLst>
            </p:cNvPr>
            <p:cNvSpPr/>
            <p:nvPr/>
          </p:nvSpPr>
          <p:spPr>
            <a:xfrm rot="10800000" flipH="1">
              <a:off x="7577841" y="5335528"/>
              <a:ext cx="436418" cy="477629"/>
            </a:xfrm>
            <a:prstGeom prst="actionButtonRetur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01F6251E-93A3-4569-B87A-A6A7722D92E1}"/>
              </a:ext>
            </a:extLst>
          </p:cNvPr>
          <p:cNvSpPr/>
          <p:nvPr/>
        </p:nvSpPr>
        <p:spPr>
          <a:xfrm>
            <a:off x="3733127" y="1506872"/>
            <a:ext cx="1292227" cy="180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20B49A3-1E5D-43ED-A0EA-347105852267}"/>
              </a:ext>
            </a:extLst>
          </p:cNvPr>
          <p:cNvSpPr/>
          <p:nvPr/>
        </p:nvSpPr>
        <p:spPr>
          <a:xfrm>
            <a:off x="3885527" y="1659272"/>
            <a:ext cx="1292227" cy="180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50D9980-1802-4571-8A15-FA3074B16C8E}"/>
              </a:ext>
            </a:extLst>
          </p:cNvPr>
          <p:cNvSpPr/>
          <p:nvPr/>
        </p:nvSpPr>
        <p:spPr>
          <a:xfrm>
            <a:off x="4037927" y="1811672"/>
            <a:ext cx="1292227" cy="180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BD51E9B7-A66C-4053-B4B3-5DB9B7C48B6B}"/>
              </a:ext>
            </a:extLst>
          </p:cNvPr>
          <p:cNvSpPr/>
          <p:nvPr/>
        </p:nvSpPr>
        <p:spPr>
          <a:xfrm>
            <a:off x="1451796" y="3966293"/>
            <a:ext cx="1292227" cy="180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5F23CB5-9936-4950-96E2-43B69CFD3BC9}"/>
              </a:ext>
            </a:extLst>
          </p:cNvPr>
          <p:cNvSpPr/>
          <p:nvPr/>
        </p:nvSpPr>
        <p:spPr>
          <a:xfrm>
            <a:off x="4598698" y="3985141"/>
            <a:ext cx="1292227" cy="180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66FEB09-7E7F-4C9C-9A55-61C7803DE94D}"/>
              </a:ext>
            </a:extLst>
          </p:cNvPr>
          <p:cNvSpPr/>
          <p:nvPr/>
        </p:nvSpPr>
        <p:spPr>
          <a:xfrm>
            <a:off x="3010243" y="3965783"/>
            <a:ext cx="1292227" cy="18088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4C003A3-1408-4BBD-9E4F-F99A0D52A58F}"/>
              </a:ext>
            </a:extLst>
          </p:cNvPr>
          <p:cNvSpPr/>
          <p:nvPr/>
        </p:nvSpPr>
        <p:spPr>
          <a:xfrm>
            <a:off x="6188433" y="3987643"/>
            <a:ext cx="1292227" cy="180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래픽 21" descr="주택">
            <a:extLst>
              <a:ext uri="{FF2B5EF4-FFF2-40B4-BE49-F238E27FC236}">
                <a16:creationId xmlns:a16="http://schemas.microsoft.com/office/drawing/2014/main" xmlns="" id="{DCA0D3C5-5C28-4A30-8CD7-E43862D41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631722" y="1377461"/>
            <a:ext cx="410309" cy="410309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0145B478-971B-481A-BDA5-617034EDAE4D}"/>
              </a:ext>
            </a:extLst>
          </p:cNvPr>
          <p:cNvGrpSpPr/>
          <p:nvPr/>
        </p:nvGrpSpPr>
        <p:grpSpPr>
          <a:xfrm>
            <a:off x="7513601" y="4713430"/>
            <a:ext cx="565839" cy="1099727"/>
            <a:chOff x="7513601" y="4713430"/>
            <a:chExt cx="565839" cy="1099727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760AF34C-765C-499C-837B-F123945F19AD}"/>
                </a:ext>
              </a:extLst>
            </p:cNvPr>
            <p:cNvSpPr/>
            <p:nvPr/>
          </p:nvSpPr>
          <p:spPr>
            <a:xfrm>
              <a:off x="7513601" y="4713430"/>
              <a:ext cx="528430" cy="10431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래픽 36" descr="배지 체크 표시1">
              <a:extLst>
                <a:ext uri="{FF2B5EF4-FFF2-40B4-BE49-F238E27FC236}">
                  <a16:creationId xmlns:a16="http://schemas.microsoft.com/office/drawing/2014/main" xmlns="" id="{E1A08EE4-A4EB-4EBA-A381-30789D7C1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7513601" y="4787311"/>
              <a:ext cx="565839" cy="565839"/>
            </a:xfrm>
            <a:prstGeom prst="rect">
              <a:avLst/>
            </a:prstGeom>
          </p:spPr>
        </p:pic>
        <p:sp>
          <p:nvSpPr>
            <p:cNvPr id="38" name="실행 단추: 돌아가기 37">
              <a:hlinkClick r:id="" action="ppaction://hlinkshowjump?jump=lastslideviewed" highlightClick="1"/>
              <a:extLst>
                <a:ext uri="{FF2B5EF4-FFF2-40B4-BE49-F238E27FC236}">
                  <a16:creationId xmlns:a16="http://schemas.microsoft.com/office/drawing/2014/main" xmlns="" id="{ED8F587D-E1C4-4CD1-B293-C5CC9183F296}"/>
                </a:ext>
              </a:extLst>
            </p:cNvPr>
            <p:cNvSpPr/>
            <p:nvPr/>
          </p:nvSpPr>
          <p:spPr>
            <a:xfrm rot="10800000" flipH="1">
              <a:off x="7577841" y="5335528"/>
              <a:ext cx="436418" cy="477629"/>
            </a:xfrm>
            <a:prstGeom prst="actionButtonRetur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131F67C-1BFD-45F7-BBC8-C251986C6241}"/>
              </a:ext>
            </a:extLst>
          </p:cNvPr>
          <p:cNvSpPr/>
          <p:nvPr/>
        </p:nvSpPr>
        <p:spPr>
          <a:xfrm>
            <a:off x="3733127" y="1506872"/>
            <a:ext cx="1292227" cy="180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2C57E98-CB7B-4B13-8F36-BFCCC227FAE7}"/>
              </a:ext>
            </a:extLst>
          </p:cNvPr>
          <p:cNvSpPr/>
          <p:nvPr/>
        </p:nvSpPr>
        <p:spPr>
          <a:xfrm>
            <a:off x="3885527" y="1659272"/>
            <a:ext cx="1292227" cy="180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489F4A03-8F3C-4D1F-9C09-C6774AF06E3F}"/>
              </a:ext>
            </a:extLst>
          </p:cNvPr>
          <p:cNvSpPr/>
          <p:nvPr/>
        </p:nvSpPr>
        <p:spPr>
          <a:xfrm>
            <a:off x="4037927" y="1811672"/>
            <a:ext cx="1292227" cy="180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D54A9F32-26FE-402E-ABEE-6C4ABA476133}"/>
              </a:ext>
            </a:extLst>
          </p:cNvPr>
          <p:cNvSpPr/>
          <p:nvPr/>
        </p:nvSpPr>
        <p:spPr>
          <a:xfrm>
            <a:off x="1451796" y="3966293"/>
            <a:ext cx="1292227" cy="180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EA3C81E1-2D29-43F2-9B2D-0F8DC4E3B227}"/>
              </a:ext>
            </a:extLst>
          </p:cNvPr>
          <p:cNvSpPr/>
          <p:nvPr/>
        </p:nvSpPr>
        <p:spPr>
          <a:xfrm>
            <a:off x="4598698" y="3985141"/>
            <a:ext cx="1292227" cy="180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623AAC7-DA7F-4A02-94F2-DFDE338DD0EA}"/>
              </a:ext>
            </a:extLst>
          </p:cNvPr>
          <p:cNvSpPr/>
          <p:nvPr/>
        </p:nvSpPr>
        <p:spPr>
          <a:xfrm>
            <a:off x="3010243" y="3965783"/>
            <a:ext cx="1292227" cy="18088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0898CE9B-F9B7-4D72-AA87-F8583F4FC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985457"/>
              </p:ext>
            </p:extLst>
          </p:nvPr>
        </p:nvGraphicFramePr>
        <p:xfrm>
          <a:off x="10056440" y="548680"/>
          <a:ext cx="2006601" cy="3240575"/>
        </p:xfrm>
        <a:graphic>
          <a:graphicData uri="http://schemas.openxmlformats.org/drawingml/2006/table">
            <a:tbl>
              <a:tblPr firstRow="1" bandRow="1"/>
              <a:tblGrid>
                <a:gridCol w="186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03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5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lvl="0" indent="0">
                        <a:lnSpc>
                          <a:spcPts val="1000"/>
                        </a:lnSpc>
                        <a:buNone/>
                      </a:pPr>
                      <a:r>
                        <a:rPr lang="ko-KR" sz="700" b="0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책 제작을 </a:t>
                      </a:r>
                      <a:r>
                        <a:rPr lang="ko-KR" altLang="en-US" sz="700" b="0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중단하고 책장</a:t>
                      </a:r>
                      <a:r>
                        <a:rPr lang="ko-KR" sz="700" b="0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화면으로 이동한다.</a:t>
                      </a:r>
                      <a:endParaRPr lang="ko-KR" altLang="en-US"/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8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 rtl="0" eaLnBrk="1" latinLnBrk="1" hangingPunct="1">
                        <a:lnSpc>
                          <a:spcPts val="1000"/>
                        </a:lnSpc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팝업창이 닫히고 책 제작을 이어서 한다.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8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lvl="0" indent="0" algn="l">
                        <a:lnSpc>
                          <a:spcPts val="1000"/>
                        </a:lnSpc>
                        <a:buNone/>
                      </a:pPr>
                      <a:endParaRPr lang="ko-KR" altLang="en-US" sz="700" b="0" i="0" u="none" strike="noStrike" kern="1200" noProof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8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7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07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08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57626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Courier New" pitchFamily="49" charset="0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pSp>
        <p:nvGrpSpPr>
          <p:cNvPr id="9" name="그룹 94">
            <a:extLst>
              <a:ext uri="{FF2B5EF4-FFF2-40B4-BE49-F238E27FC236}">
                <a16:creationId xmlns:a16="http://schemas.microsoft.com/office/drawing/2014/main" xmlns="" id="{6846CAD8-060D-419F-87D2-0F1CDB565337}"/>
              </a:ext>
            </a:extLst>
          </p:cNvPr>
          <p:cNvGrpSpPr/>
          <p:nvPr/>
        </p:nvGrpSpPr>
        <p:grpSpPr>
          <a:xfrm>
            <a:off x="4923645" y="2784335"/>
            <a:ext cx="428628" cy="215444"/>
            <a:chOff x="2404105" y="1195372"/>
            <a:chExt cx="428628" cy="215444"/>
          </a:xfrm>
        </p:grpSpPr>
        <p:sp>
          <p:nvSpPr>
            <p:cNvPr id="7" name="오각형 214">
              <a:extLst>
                <a:ext uri="{FF2B5EF4-FFF2-40B4-BE49-F238E27FC236}">
                  <a16:creationId xmlns:a16="http://schemas.microsoft.com/office/drawing/2014/main" xmlns="" id="{90F70CBB-420D-4AF5-94EE-CDED0B7DB403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6907415-EA3A-46C2-9516-747DCC63BF9A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03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14" name="그룹 94">
            <a:extLst>
              <a:ext uri="{FF2B5EF4-FFF2-40B4-BE49-F238E27FC236}">
                <a16:creationId xmlns:a16="http://schemas.microsoft.com/office/drawing/2014/main" xmlns="" id="{61E34099-2568-47A9-BBF5-8D9C57181381}"/>
              </a:ext>
            </a:extLst>
          </p:cNvPr>
          <p:cNvGrpSpPr/>
          <p:nvPr/>
        </p:nvGrpSpPr>
        <p:grpSpPr>
          <a:xfrm>
            <a:off x="4923645" y="3272406"/>
            <a:ext cx="428628" cy="215444"/>
            <a:chOff x="2404105" y="1195372"/>
            <a:chExt cx="428628" cy="215444"/>
          </a:xfrm>
        </p:grpSpPr>
        <p:sp>
          <p:nvSpPr>
            <p:cNvPr id="16" name="오각형 214">
              <a:extLst>
                <a:ext uri="{FF2B5EF4-FFF2-40B4-BE49-F238E27FC236}">
                  <a16:creationId xmlns:a16="http://schemas.microsoft.com/office/drawing/2014/main" xmlns="" id="{E7312470-8F48-46F8-A787-CB629795F3B3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D06AA0D-386B-446A-B8BB-8D71DB73AE6F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/>
                  <a:ea typeface="돋움"/>
                </a:rPr>
                <a:t>04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EF3121A-BBDE-4CEB-A725-695F93E3BFDA}"/>
              </a:ext>
            </a:extLst>
          </p:cNvPr>
          <p:cNvSpPr txBox="1"/>
          <p:nvPr/>
        </p:nvSpPr>
        <p:spPr>
          <a:xfrm>
            <a:off x="1095532" y="227351"/>
            <a:ext cx="340694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ea typeface="맑은 고딕"/>
              </a:rPr>
              <a:t>메인&gt;책장&gt;</a:t>
            </a:r>
            <a:r>
              <a:rPr lang="ko-KR" altLang="en-US" sz="1000">
                <a:solidFill>
                  <a:srgbClr val="FF0000"/>
                </a:solidFill>
                <a:ea typeface="맑은 고딕"/>
              </a:rPr>
              <a:t>동화제작</a:t>
            </a:r>
            <a:r>
              <a:rPr lang="ko-KR" altLang="en-US" sz="1000" dirty="0">
                <a:solidFill>
                  <a:srgbClr val="FF0000"/>
                </a:solidFill>
                <a:ea typeface="맑은 고딕"/>
              </a:rPr>
              <a:t>&gt;인물카드 설정&gt;</a:t>
            </a:r>
            <a:r>
              <a:rPr lang="ko-KR" altLang="en-US" sz="1000" err="1">
                <a:solidFill>
                  <a:srgbClr val="FF0000"/>
                </a:solidFill>
                <a:ea typeface="맑은 고딕"/>
              </a:rPr>
              <a:t>홈버튼</a:t>
            </a:r>
            <a:r>
              <a:rPr lang="ko-KR" altLang="en-US" sz="1000" dirty="0">
                <a:solidFill>
                  <a:srgbClr val="FF0000"/>
                </a:solidFill>
                <a:ea typeface="맑은 고딕"/>
              </a:rPr>
              <a:t> 클릭</a:t>
            </a:r>
          </a:p>
        </p:txBody>
      </p:sp>
      <p:grpSp>
        <p:nvGrpSpPr>
          <p:cNvPr id="5" name="그룹 94">
            <a:extLst>
              <a:ext uri="{FF2B5EF4-FFF2-40B4-BE49-F238E27FC236}">
                <a16:creationId xmlns:a16="http://schemas.microsoft.com/office/drawing/2014/main" xmlns="" id="{1F989C96-EA4F-4284-90C5-5FDF95FEF21E}"/>
              </a:ext>
            </a:extLst>
          </p:cNvPr>
          <p:cNvGrpSpPr/>
          <p:nvPr/>
        </p:nvGrpSpPr>
        <p:grpSpPr>
          <a:xfrm>
            <a:off x="4439865" y="3980623"/>
            <a:ext cx="428628" cy="215444"/>
            <a:chOff x="2404105" y="1195372"/>
            <a:chExt cx="428628" cy="215444"/>
          </a:xfrm>
        </p:grpSpPr>
        <p:sp>
          <p:nvSpPr>
            <p:cNvPr id="3" name="오각형 211">
              <a:extLst>
                <a:ext uri="{FF2B5EF4-FFF2-40B4-BE49-F238E27FC236}">
                  <a16:creationId xmlns:a16="http://schemas.microsoft.com/office/drawing/2014/main" xmlns="" id="{40715B9E-0E6E-46CD-BAA4-1AB656AD66E0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2C8A8DF4-AB76-42DD-AAE6-26B8CD581F1C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02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13" name="그룹 94">
            <a:extLst>
              <a:ext uri="{FF2B5EF4-FFF2-40B4-BE49-F238E27FC236}">
                <a16:creationId xmlns:a16="http://schemas.microsoft.com/office/drawing/2014/main" xmlns="" id="{0F350AEB-B636-442F-9981-B34C47345C0E}"/>
              </a:ext>
            </a:extLst>
          </p:cNvPr>
          <p:cNvGrpSpPr/>
          <p:nvPr/>
        </p:nvGrpSpPr>
        <p:grpSpPr>
          <a:xfrm>
            <a:off x="3189211" y="3994097"/>
            <a:ext cx="428628" cy="215444"/>
            <a:chOff x="2404105" y="1195372"/>
            <a:chExt cx="428628" cy="215444"/>
          </a:xfrm>
        </p:grpSpPr>
        <p:sp>
          <p:nvSpPr>
            <p:cNvPr id="11" name="오각형 217">
              <a:extLst>
                <a:ext uri="{FF2B5EF4-FFF2-40B4-BE49-F238E27FC236}">
                  <a16:creationId xmlns:a16="http://schemas.microsoft.com/office/drawing/2014/main" xmlns="" id="{8259010A-8D95-4293-A406-275816302435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E6EF5657-A06B-4DA1-B60F-5647F30BA66D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/>
                  <a:ea typeface="돋움"/>
                </a:rPr>
                <a:t>01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31E17D21-8642-4A54-8F18-0BE8174DD65E}"/>
              </a:ext>
            </a:extLst>
          </p:cNvPr>
          <p:cNvGrpSpPr/>
          <p:nvPr/>
        </p:nvGrpSpPr>
        <p:grpSpPr>
          <a:xfrm>
            <a:off x="3463070" y="2768172"/>
            <a:ext cx="2377159" cy="1786231"/>
            <a:chOff x="6788150" y="2321122"/>
            <a:chExt cx="4200525" cy="3187503"/>
          </a:xfrm>
        </p:grpSpPr>
        <p:pic>
          <p:nvPicPr>
            <p:cNvPr id="26" name="Picture 4" descr="D:\@조선영\업무\자료\이미지\안드로이드 GUI\android_cut\cut\08\del.png">
              <a:extLst>
                <a:ext uri="{FF2B5EF4-FFF2-40B4-BE49-F238E27FC236}">
                  <a16:creationId xmlns:a16="http://schemas.microsoft.com/office/drawing/2014/main" xmlns="" id="{3C38D9E9-6C28-40AE-A134-790994638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150" y="2336800"/>
              <a:ext cx="4200525" cy="3171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D:\@조선영\업무\자료\이미지\안드로이드 GUI\android_cut\cut\08\del.png">
              <a:extLst>
                <a:ext uri="{FF2B5EF4-FFF2-40B4-BE49-F238E27FC236}">
                  <a16:creationId xmlns:a16="http://schemas.microsoft.com/office/drawing/2014/main" xmlns="" id="{EA0B0D38-D6DC-4D72-BF47-FA87755C18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39" r="1304" b="27088"/>
            <a:stretch/>
          </p:blipFill>
          <p:spPr bwMode="auto">
            <a:xfrm>
              <a:off x="6850436" y="2321122"/>
              <a:ext cx="4040410" cy="231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Rectangle 2">
            <a:extLst>
              <a:ext uri="{FF2B5EF4-FFF2-40B4-BE49-F238E27FC236}">
                <a16:creationId xmlns:a16="http://schemas.microsoft.com/office/drawing/2014/main" xmlns="" id="{BA5529BA-0BDE-4E7D-BF3D-B86A838C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7820" y="3284624"/>
            <a:ext cx="2231399" cy="53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1270" indent="-1270" defTabSz="363538">
              <a:lnSpc>
                <a:spcPct val="12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맑은 고딕"/>
                <a:ea typeface="맑은 고딕"/>
              </a:rPr>
              <a:t>지금까지 수행한 내용들은 저장되지 않습니다.  OK 버튼을 누르면 책장화면으로 돌아갑니다. 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xmlns="" id="{A64F82A4-527A-4C75-A578-8AB798106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6262" y="2909407"/>
            <a:ext cx="2401384" cy="2330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1270" indent="-1270" algn="ctr" defTabSz="363538">
              <a:lnSpc>
                <a:spcPct val="12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/>
                <a:ea typeface="맑은 고딕"/>
              </a:rPr>
              <a:t>정말로 나가시겠습니까?</a:t>
            </a:r>
          </a:p>
        </p:txBody>
      </p:sp>
    </p:spTree>
    <p:extLst>
      <p:ext uri="{BB962C8B-B14F-4D97-AF65-F5344CB8AC3E}">
        <p14:creationId xmlns:p14="http://schemas.microsoft.com/office/powerpoint/2010/main" val="235192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4">
            <a:extLst>
              <a:ext uri="{FF2B5EF4-FFF2-40B4-BE49-F238E27FC236}">
                <a16:creationId xmlns:a16="http://schemas.microsoft.com/office/drawing/2014/main" xmlns="" id="{1F989C96-EA4F-4284-90C5-5FDF95FEF21E}"/>
              </a:ext>
            </a:extLst>
          </p:cNvPr>
          <p:cNvGrpSpPr/>
          <p:nvPr/>
        </p:nvGrpSpPr>
        <p:grpSpPr>
          <a:xfrm>
            <a:off x="3322634" y="3064788"/>
            <a:ext cx="428628" cy="215444"/>
            <a:chOff x="2404105" y="1195372"/>
            <a:chExt cx="428628" cy="215444"/>
          </a:xfrm>
        </p:grpSpPr>
        <p:sp>
          <p:nvSpPr>
            <p:cNvPr id="3" name="오각형 211">
              <a:extLst>
                <a:ext uri="{FF2B5EF4-FFF2-40B4-BE49-F238E27FC236}">
                  <a16:creationId xmlns:a16="http://schemas.microsoft.com/office/drawing/2014/main" xmlns="" id="{40715B9E-0E6E-46CD-BAA4-1AB656AD66E0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2C8A8DF4-AB76-42DD-AAE6-26B8CD581F1C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02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9" name="그룹 94">
            <a:extLst>
              <a:ext uri="{FF2B5EF4-FFF2-40B4-BE49-F238E27FC236}">
                <a16:creationId xmlns:a16="http://schemas.microsoft.com/office/drawing/2014/main" xmlns="" id="{6846CAD8-060D-419F-87D2-0F1CDB565337}"/>
              </a:ext>
            </a:extLst>
          </p:cNvPr>
          <p:cNvGrpSpPr/>
          <p:nvPr/>
        </p:nvGrpSpPr>
        <p:grpSpPr>
          <a:xfrm>
            <a:off x="6318224" y="2185116"/>
            <a:ext cx="428628" cy="215444"/>
            <a:chOff x="2404105" y="1195372"/>
            <a:chExt cx="428628" cy="215444"/>
          </a:xfrm>
        </p:grpSpPr>
        <p:sp>
          <p:nvSpPr>
            <p:cNvPr id="7" name="오각형 214">
              <a:extLst>
                <a:ext uri="{FF2B5EF4-FFF2-40B4-BE49-F238E27FC236}">
                  <a16:creationId xmlns:a16="http://schemas.microsoft.com/office/drawing/2014/main" xmlns="" id="{90F70CBB-420D-4AF5-94EE-CDED0B7DB403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6907415-EA3A-46C2-9516-747DCC63BF9A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03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13" name="그룹 94">
            <a:extLst>
              <a:ext uri="{FF2B5EF4-FFF2-40B4-BE49-F238E27FC236}">
                <a16:creationId xmlns:a16="http://schemas.microsoft.com/office/drawing/2014/main" xmlns="" id="{0F350AEB-B636-442F-9981-B34C47345C0E}"/>
              </a:ext>
            </a:extLst>
          </p:cNvPr>
          <p:cNvGrpSpPr/>
          <p:nvPr/>
        </p:nvGrpSpPr>
        <p:grpSpPr>
          <a:xfrm>
            <a:off x="881682" y="1540248"/>
            <a:ext cx="428628" cy="215444"/>
            <a:chOff x="2404105" y="1195372"/>
            <a:chExt cx="428628" cy="215444"/>
          </a:xfrm>
        </p:grpSpPr>
        <p:sp>
          <p:nvSpPr>
            <p:cNvPr id="11" name="오각형 217">
              <a:extLst>
                <a:ext uri="{FF2B5EF4-FFF2-40B4-BE49-F238E27FC236}">
                  <a16:creationId xmlns:a16="http://schemas.microsoft.com/office/drawing/2014/main" xmlns="" id="{8259010A-8D95-4293-A406-275816302435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E6EF5657-A06B-4DA1-B60F-5647F30BA66D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01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aphicFrame>
        <p:nvGraphicFramePr>
          <p:cNvPr id="15" name="표 1">
            <a:extLst>
              <a:ext uri="{FF2B5EF4-FFF2-40B4-BE49-F238E27FC236}">
                <a16:creationId xmlns:a16="http://schemas.microsoft.com/office/drawing/2014/main" xmlns="" id="{0898CE9B-F9B7-4D72-AA87-F8583F4FC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303933"/>
              </p:ext>
            </p:extLst>
          </p:nvPr>
        </p:nvGraphicFramePr>
        <p:xfrm>
          <a:off x="10056440" y="548680"/>
          <a:ext cx="2006601" cy="3738733"/>
        </p:xfrm>
        <a:graphic>
          <a:graphicData uri="http://schemas.openxmlformats.org/drawingml/2006/table">
            <a:tbl>
              <a:tblPr firstRow="1" bandRow="1"/>
              <a:tblGrid>
                <a:gridCol w="186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03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5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ts val="1000"/>
                        </a:lnSpc>
                      </a:pPr>
                      <a:r>
                        <a:rPr lang="en-US" altLang="ko-KR" sz="700" b="0"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 b="0" err="1">
                          <a:latin typeface="+mn-ea"/>
                          <a:ea typeface="+mn-ea"/>
                        </a:rPr>
                        <a:t>선택한</a:t>
                      </a:r>
                      <a:r>
                        <a:rPr lang="en-US" altLang="ko-KR" sz="7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err="1">
                          <a:latin typeface="+mn-ea"/>
                          <a:ea typeface="+mn-ea"/>
                        </a:rPr>
                        <a:t>인물카드</a:t>
                      </a:r>
                      <a:r>
                        <a:rPr lang="en-US" altLang="ko-KR" sz="7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err="1">
                          <a:latin typeface="+mn-ea"/>
                          <a:ea typeface="+mn-ea"/>
                        </a:rPr>
                        <a:t>정렬</a:t>
                      </a:r>
                      <a:r>
                        <a:rPr lang="ko-KR" altLang="en-US" sz="700" b="0">
                          <a:latin typeface="+mn-ea"/>
                          <a:ea typeface="+mn-ea"/>
                        </a:rPr>
                        <a:t>되어 있음</a:t>
                      </a:r>
                      <a:r>
                        <a:rPr lang="en-US" altLang="ko-KR" sz="700" b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8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 rtl="0" eaLnBrk="1" latinLnBrk="1" hangingPunct="1">
                        <a:lnSpc>
                          <a:spcPts val="1000"/>
                        </a:lnSpc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이름, 성격, 기타 정보 입력창이 있고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0" algn="l" rtl="0" eaLnBrk="1" latinLnBrk="1" hangingPunct="1">
                        <a:lnSpc>
                          <a:spcPts val="1000"/>
                        </a:lnSpc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직접 텍스트 입력으로 작성할 수 있음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0" algn="l" rtl="0" eaLnBrk="1" latinLnBrk="1" hangingPunct="1">
                        <a:lnSpc>
                          <a:spcPts val="1000"/>
                        </a:lnSpc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주인공 여부는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기본이며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85725" marR="0" lvl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터치하면 반대로 바뀜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800" dirty="0"/>
                        <a:t>□</a:t>
                      </a:r>
                      <a:r>
                        <a:rPr lang="en-US" altLang="ko-KR" sz="800" dirty="0"/>
                        <a:t>-&gt;</a:t>
                      </a:r>
                      <a:r>
                        <a:rPr lang="ko-KR" altLang="en-US" sz="800" dirty="0"/>
                        <a:t>▣</a:t>
                      </a:r>
                      <a:endParaRPr lang="en-US" altLang="ko-KR" sz="800" dirty="0"/>
                    </a:p>
                    <a:p>
                      <a:pPr marL="85725" indent="0" algn="l" rtl="0" eaLnBrk="1" latinLnBrk="1" hangingPunct="1">
                        <a:lnSpc>
                          <a:spcPts val="1000"/>
                        </a:lnSpc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 주인공이 있는 경우 변경 불가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8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 rtl="0" eaLnBrk="1" latinLnBrk="1" hangingPunct="1">
                        <a:lnSpc>
                          <a:spcPts val="1000"/>
                        </a:lnSpc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단어 목록에서 성격 추천 (</a:t>
                      </a:r>
                      <a:r>
                        <a:rPr lang="ko-KR" altLang="en-US" sz="7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입력시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성격 칸에 입력)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인물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설정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완료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endParaRPr lang="ko-KR" altLang="en-US"/>
                    </a:p>
                    <a:p>
                      <a:pPr marL="85725" marR="0" lvl="0" indent="0" algn="l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인물카드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설정으로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넘어감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85725" marR="0" lvl="0" indent="0" algn="l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마지막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인물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설정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완료시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단계로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진행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/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u="none" strike="noStrike" kern="1200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책장화면으로</a:t>
                      </a:r>
                      <a:r>
                        <a:rPr lang="ko-KR" sz="700" b="0" i="0" u="none" strike="noStrike" kern="1200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이동한다.</a:t>
                      </a:r>
                      <a:endParaRPr lang="ko-KR"/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8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7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07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08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57626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ourier New" pitchFamily="49" charset="0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0C72AB2-4708-4CBE-A2EB-E75DD6C8046F}"/>
              </a:ext>
            </a:extLst>
          </p:cNvPr>
          <p:cNvSpPr/>
          <p:nvPr/>
        </p:nvSpPr>
        <p:spPr>
          <a:xfrm rot="21406626">
            <a:off x="1441152" y="2987300"/>
            <a:ext cx="1687920" cy="244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CC426B-FAE1-4E5A-BF46-19CFDB867621}"/>
              </a:ext>
            </a:extLst>
          </p:cNvPr>
          <p:cNvSpPr txBox="1"/>
          <p:nvPr/>
        </p:nvSpPr>
        <p:spPr>
          <a:xfrm>
            <a:off x="3577693" y="3123290"/>
            <a:ext cx="22889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인물 설정하기</a:t>
            </a:r>
            <a:endParaRPr lang="en-US" altLang="ko-KR" dirty="0"/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성격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기타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주인공</a:t>
            </a:r>
            <a:r>
              <a:rPr lang="en-US" altLang="ko-KR" dirty="0"/>
              <a:t> : </a:t>
            </a:r>
            <a:r>
              <a:rPr lang="ko-KR" altLang="en-US" sz="1800" dirty="0"/>
              <a:t>□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B894C61-D844-4FD8-A9D5-4AA4EC2D2751}"/>
              </a:ext>
            </a:extLst>
          </p:cNvPr>
          <p:cNvSpPr/>
          <p:nvPr/>
        </p:nvSpPr>
        <p:spPr>
          <a:xfrm rot="21406626">
            <a:off x="1161128" y="1776019"/>
            <a:ext cx="425075" cy="6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06312F0-FCC6-4F1F-8038-D0F67A45BB68}"/>
              </a:ext>
            </a:extLst>
          </p:cNvPr>
          <p:cNvSpPr/>
          <p:nvPr/>
        </p:nvSpPr>
        <p:spPr>
          <a:xfrm rot="21406626">
            <a:off x="1664647" y="1776019"/>
            <a:ext cx="425075" cy="616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23D37E4-0AF0-4DC7-80B2-6FA5AE2B031A}"/>
              </a:ext>
            </a:extLst>
          </p:cNvPr>
          <p:cNvSpPr/>
          <p:nvPr/>
        </p:nvSpPr>
        <p:spPr>
          <a:xfrm rot="21406626">
            <a:off x="2168166" y="1776019"/>
            <a:ext cx="425075" cy="616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8">
            <a:extLst>
              <a:ext uri="{FF2B5EF4-FFF2-40B4-BE49-F238E27FC236}">
                <a16:creationId xmlns:a16="http://schemas.microsoft.com/office/drawing/2014/main" xmlns="" id="{B138274F-F96E-4D64-9A78-EAF3E113F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276627"/>
              </p:ext>
            </p:extLst>
          </p:nvPr>
        </p:nvGraphicFramePr>
        <p:xfrm>
          <a:off x="6711466" y="1835107"/>
          <a:ext cx="1182897" cy="33619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2897">
                  <a:extLst>
                    <a:ext uri="{9D8B030D-6E8A-4147-A177-3AD203B41FA5}">
                      <a16:colId xmlns:a16="http://schemas.microsoft.com/office/drawing/2014/main" xmlns="" val="1640158847"/>
                    </a:ext>
                  </a:extLst>
                </a:gridCol>
              </a:tblGrid>
              <a:tr h="420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단어목록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26575834"/>
                  </a:ext>
                </a:extLst>
              </a:tr>
              <a:tr h="42023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8991524"/>
                  </a:ext>
                </a:extLst>
              </a:tr>
              <a:tr h="42023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5666201"/>
                  </a:ext>
                </a:extLst>
              </a:tr>
              <a:tr h="42023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18126098"/>
                  </a:ext>
                </a:extLst>
              </a:tr>
              <a:tr h="42023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01166466"/>
                  </a:ext>
                </a:extLst>
              </a:tr>
              <a:tr h="42023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77355254"/>
                  </a:ext>
                </a:extLst>
              </a:tr>
              <a:tr h="42023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13442333"/>
                  </a:ext>
                </a:extLst>
              </a:tr>
              <a:tr h="420239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60942237"/>
                  </a:ext>
                </a:extLst>
              </a:tr>
            </a:tbl>
          </a:graphicData>
        </a:graphic>
      </p:graphicFrame>
      <p:grpSp>
        <p:nvGrpSpPr>
          <p:cNvPr id="90" name="그룹 94">
            <a:extLst>
              <a:ext uri="{FF2B5EF4-FFF2-40B4-BE49-F238E27FC236}">
                <a16:creationId xmlns:a16="http://schemas.microsoft.com/office/drawing/2014/main" xmlns="" id="{054F96A3-17C4-4FDB-A50B-11F823E7ED30}"/>
              </a:ext>
            </a:extLst>
          </p:cNvPr>
          <p:cNvGrpSpPr/>
          <p:nvPr/>
        </p:nvGrpSpPr>
        <p:grpSpPr>
          <a:xfrm>
            <a:off x="7346201" y="5482981"/>
            <a:ext cx="428628" cy="215444"/>
            <a:chOff x="2404105" y="1195372"/>
            <a:chExt cx="428628" cy="215444"/>
          </a:xfrm>
        </p:grpSpPr>
        <p:sp>
          <p:nvSpPr>
            <p:cNvPr id="91" name="오각형 214">
              <a:extLst>
                <a:ext uri="{FF2B5EF4-FFF2-40B4-BE49-F238E27FC236}">
                  <a16:creationId xmlns:a16="http://schemas.microsoft.com/office/drawing/2014/main" xmlns="" id="{E956467E-1C44-42DF-8921-052FEF9431CD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92" name="TextBox 19">
              <a:extLst>
                <a:ext uri="{FF2B5EF4-FFF2-40B4-BE49-F238E27FC236}">
                  <a16:creationId xmlns:a16="http://schemas.microsoft.com/office/drawing/2014/main" xmlns="" id="{B2294DE7-1307-419E-B0C8-0F954EE97D82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/>
                  <a:ea typeface="돋움"/>
                </a:rPr>
                <a:t>04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pic>
        <p:nvPicPr>
          <p:cNvPr id="14" name="그래픽 13" descr="배지 체크 표시1">
            <a:extLst>
              <a:ext uri="{FF2B5EF4-FFF2-40B4-BE49-F238E27FC236}">
                <a16:creationId xmlns:a16="http://schemas.microsoft.com/office/drawing/2014/main" xmlns="" id="{E0652122-6820-4E02-8F8D-AEA72D460A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60515" y="5418917"/>
            <a:ext cx="565839" cy="565839"/>
          </a:xfrm>
          <a:prstGeom prst="rect">
            <a:avLst/>
          </a:prstGeom>
        </p:spPr>
      </p:pic>
      <p:pic>
        <p:nvPicPr>
          <p:cNvPr id="16" name="그래픽 21" descr="주택">
            <a:extLst>
              <a:ext uri="{FF2B5EF4-FFF2-40B4-BE49-F238E27FC236}">
                <a16:creationId xmlns:a16="http://schemas.microsoft.com/office/drawing/2014/main" xmlns="" id="{F319C160-93E1-4BA5-8DE5-88E9A2308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631722" y="1377461"/>
            <a:ext cx="410309" cy="410309"/>
          </a:xfrm>
          <a:prstGeom prst="rect">
            <a:avLst/>
          </a:prstGeom>
        </p:spPr>
      </p:pic>
      <p:grpSp>
        <p:nvGrpSpPr>
          <p:cNvPr id="18" name="그룹 94">
            <a:extLst>
              <a:ext uri="{FF2B5EF4-FFF2-40B4-BE49-F238E27FC236}">
                <a16:creationId xmlns:a16="http://schemas.microsoft.com/office/drawing/2014/main" xmlns="" id="{F97F35C9-408B-463B-9DDB-0011DFA38B66}"/>
              </a:ext>
            </a:extLst>
          </p:cNvPr>
          <p:cNvGrpSpPr/>
          <p:nvPr/>
        </p:nvGrpSpPr>
        <p:grpSpPr>
          <a:xfrm>
            <a:off x="7299287" y="1474893"/>
            <a:ext cx="428628" cy="215444"/>
            <a:chOff x="2404105" y="1195372"/>
            <a:chExt cx="428628" cy="215444"/>
          </a:xfrm>
        </p:grpSpPr>
        <p:sp>
          <p:nvSpPr>
            <p:cNvPr id="44" name="오각형 214">
              <a:extLst>
                <a:ext uri="{FF2B5EF4-FFF2-40B4-BE49-F238E27FC236}">
                  <a16:creationId xmlns:a16="http://schemas.microsoft.com/office/drawing/2014/main" xmlns="" id="{CD0B3565-6910-431A-9473-3AFC46B9BEED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7B71FB2B-FDAB-48C3-98B1-65BBE3726CDD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/>
                  <a:ea typeface="돋움"/>
                </a:rPr>
                <a:t>05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E84B293-342C-4C9B-871B-9F7D93DCF435}"/>
              </a:ext>
            </a:extLst>
          </p:cNvPr>
          <p:cNvSpPr txBox="1"/>
          <p:nvPr/>
        </p:nvSpPr>
        <p:spPr>
          <a:xfrm>
            <a:off x="1095532" y="227351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  <a:ea typeface="맑은 고딕"/>
              </a:rPr>
              <a:t>메인&gt;책장&gt;동화제작</a:t>
            </a:r>
            <a:r>
              <a:rPr lang="en-US" altLang="ko-KR" sz="1000">
                <a:solidFill>
                  <a:srgbClr val="FF0000"/>
                </a:solidFill>
                <a:ea typeface="맑은 고딕"/>
              </a:rPr>
              <a:t>&gt;</a:t>
            </a:r>
            <a:r>
              <a:rPr lang="ko-KR" altLang="en-US" sz="1000">
                <a:solidFill>
                  <a:srgbClr val="FF0000"/>
                </a:solidFill>
                <a:ea typeface="맑은 고딕"/>
              </a:rPr>
              <a:t>관계설정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5E079573-1B89-4609-B698-37899E77795A}"/>
              </a:ext>
            </a:extLst>
          </p:cNvPr>
          <p:cNvSpPr/>
          <p:nvPr/>
        </p:nvSpPr>
        <p:spPr>
          <a:xfrm>
            <a:off x="7924800" y="1846385"/>
            <a:ext cx="76199" cy="335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A62FF68-1E70-4059-B4DB-4685DE86CB09}"/>
              </a:ext>
            </a:extLst>
          </p:cNvPr>
          <p:cNvSpPr/>
          <p:nvPr/>
        </p:nvSpPr>
        <p:spPr>
          <a:xfrm>
            <a:off x="7930661" y="2291065"/>
            <a:ext cx="70338" cy="15474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15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5B9E793-21CF-4408-B8C8-1F82137A9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629989"/>
              </p:ext>
            </p:extLst>
          </p:nvPr>
        </p:nvGraphicFramePr>
        <p:xfrm>
          <a:off x="10056440" y="548680"/>
          <a:ext cx="2006601" cy="3240575"/>
        </p:xfrm>
        <a:graphic>
          <a:graphicData uri="http://schemas.openxmlformats.org/drawingml/2006/table">
            <a:tbl>
              <a:tblPr firstRow="1" bandRow="1"/>
              <a:tblGrid>
                <a:gridCol w="186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03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5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lvl="0" indent="0">
                        <a:lnSpc>
                          <a:spcPts val="1000"/>
                        </a:lnSpc>
                        <a:buNone/>
                      </a:pPr>
                      <a:r>
                        <a:rPr lang="ko-KR" altLang="en-US" sz="700" b="0">
                          <a:latin typeface="+mn-ea"/>
                          <a:ea typeface="+mn-ea"/>
                        </a:rPr>
                        <a:t>현재 관계설정 단계 표시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8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 defTabSz="914400" rtl="0" eaLnBrk="1" latinLnBrk="1" hangingPunct="1">
                        <a:lnSpc>
                          <a:spcPts val="1000"/>
                        </a:lnSpc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인물 카드 목록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8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 defTabSz="914400" rtl="0" eaLnBrk="1" latinLnBrk="1" hangingPunct="1">
                        <a:lnSpc>
                          <a:spcPts val="1000"/>
                        </a:lnSpc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주인공 카드 배치 위치</a:t>
                      </a:r>
                      <a:endParaRPr lang="en-US" altLang="ko-KR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관계설정 대상 인물 배치</a:t>
                      </a:r>
                      <a:endParaRPr lang="en-US" altLang="ko-KR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관계카드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부정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중립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긍정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8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관계카드 배치 레이아웃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7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07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발단단계 관계 설정 완료</a:t>
                      </a:r>
                      <a:r>
                        <a:rPr lang="en-US" altLang="ko-KR" sz="700" b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700" b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전개 단계 관계 설정으로 넘어 감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08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0" algn="l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i="0" u="none" strike="noStrike" kern="1200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책장화면으로 이동한다</a:t>
                      </a:r>
                      <a:r>
                        <a:rPr lang="en-US" altLang="ko-KR" sz="700" b="0" i="0" u="none" strike="noStrike" kern="1200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  <a:endParaRPr lang="ko-KR" altLang="en-US"/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57626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Courier New" pitchFamily="49" charset="0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pSp>
        <p:nvGrpSpPr>
          <p:cNvPr id="2" name="그룹 94">
            <a:extLst>
              <a:ext uri="{FF2B5EF4-FFF2-40B4-BE49-F238E27FC236}">
                <a16:creationId xmlns:a16="http://schemas.microsoft.com/office/drawing/2014/main" xmlns="" id="{373EFCDA-179B-4431-BC8F-FA6F4A4A27E6}"/>
              </a:ext>
            </a:extLst>
          </p:cNvPr>
          <p:cNvGrpSpPr/>
          <p:nvPr/>
        </p:nvGrpSpPr>
        <p:grpSpPr>
          <a:xfrm>
            <a:off x="612863" y="2001948"/>
            <a:ext cx="428628" cy="215444"/>
            <a:chOff x="2404105" y="1195372"/>
            <a:chExt cx="428628" cy="215444"/>
          </a:xfrm>
        </p:grpSpPr>
        <p:sp>
          <p:nvSpPr>
            <p:cNvPr id="5" name="오각형 211">
              <a:extLst>
                <a:ext uri="{FF2B5EF4-FFF2-40B4-BE49-F238E27FC236}">
                  <a16:creationId xmlns:a16="http://schemas.microsoft.com/office/drawing/2014/main" xmlns="" id="{D0B6275D-127B-492D-8E1F-BE7D644ABFD1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C4799996-3FEA-4F92-8F64-452C8ABDEFB1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02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7" name="그룹 94">
            <a:extLst>
              <a:ext uri="{FF2B5EF4-FFF2-40B4-BE49-F238E27FC236}">
                <a16:creationId xmlns:a16="http://schemas.microsoft.com/office/drawing/2014/main" xmlns="" id="{4A35ACD4-DA5A-4E9D-B8D7-22717BD78109}"/>
              </a:ext>
            </a:extLst>
          </p:cNvPr>
          <p:cNvGrpSpPr/>
          <p:nvPr/>
        </p:nvGrpSpPr>
        <p:grpSpPr>
          <a:xfrm>
            <a:off x="1552179" y="5343495"/>
            <a:ext cx="428628" cy="215444"/>
            <a:chOff x="2404105" y="1195372"/>
            <a:chExt cx="428628" cy="215444"/>
          </a:xfrm>
        </p:grpSpPr>
        <p:sp>
          <p:nvSpPr>
            <p:cNvPr id="9" name="오각형 214">
              <a:extLst>
                <a:ext uri="{FF2B5EF4-FFF2-40B4-BE49-F238E27FC236}">
                  <a16:creationId xmlns:a16="http://schemas.microsoft.com/office/drawing/2014/main" xmlns="" id="{3F44458F-704D-43DF-90EA-2111E71D4CAE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B10A8C41-7777-4823-AA49-F80E4A3CFEBE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05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11" name="그룹 94">
            <a:extLst>
              <a:ext uri="{FF2B5EF4-FFF2-40B4-BE49-F238E27FC236}">
                <a16:creationId xmlns:a16="http://schemas.microsoft.com/office/drawing/2014/main" xmlns="" id="{DDD7ABF9-64F2-4003-9A2E-833B6674F82E}"/>
              </a:ext>
            </a:extLst>
          </p:cNvPr>
          <p:cNvGrpSpPr/>
          <p:nvPr/>
        </p:nvGrpSpPr>
        <p:grpSpPr>
          <a:xfrm>
            <a:off x="2068278" y="1363645"/>
            <a:ext cx="428628" cy="215444"/>
            <a:chOff x="2404105" y="1195372"/>
            <a:chExt cx="428628" cy="215444"/>
          </a:xfrm>
        </p:grpSpPr>
        <p:sp>
          <p:nvSpPr>
            <p:cNvPr id="14" name="오각형 217">
              <a:extLst>
                <a:ext uri="{FF2B5EF4-FFF2-40B4-BE49-F238E27FC236}">
                  <a16:creationId xmlns:a16="http://schemas.microsoft.com/office/drawing/2014/main" xmlns="" id="{4A0ABE1C-A575-424F-A411-DE320B64CA01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A18E393B-C0F8-4725-B791-38AFC9F2B8BE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01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66F8ADC-8BED-49FD-AE84-17681C750222}"/>
              </a:ext>
            </a:extLst>
          </p:cNvPr>
          <p:cNvSpPr txBox="1"/>
          <p:nvPr/>
        </p:nvSpPr>
        <p:spPr>
          <a:xfrm>
            <a:off x="1095532" y="227351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  <a:ea typeface="맑은 고딕"/>
              </a:rPr>
              <a:t>메인&gt;책장&gt;동화제작</a:t>
            </a:r>
            <a:r>
              <a:rPr lang="en-US" altLang="ko-KR" sz="1000">
                <a:solidFill>
                  <a:srgbClr val="FF0000"/>
                </a:solidFill>
                <a:ea typeface="맑은 고딕"/>
              </a:rPr>
              <a:t>&gt;</a:t>
            </a:r>
            <a:r>
              <a:rPr lang="ko-KR" altLang="en-US" sz="1000">
                <a:solidFill>
                  <a:srgbClr val="FF0000"/>
                </a:solidFill>
                <a:ea typeface="맑은 고딕"/>
              </a:rPr>
              <a:t>관계설정</a:t>
            </a:r>
            <a:r>
              <a:rPr lang="en-US" altLang="ko-KR" sz="1000">
                <a:solidFill>
                  <a:srgbClr val="FF0000"/>
                </a:solidFill>
                <a:ea typeface="맑은 고딕"/>
              </a:rPr>
              <a:t>&gt;</a:t>
            </a:r>
            <a:r>
              <a:rPr lang="ko-KR" altLang="en-US" sz="1000">
                <a:solidFill>
                  <a:srgbClr val="FF0000"/>
                </a:solidFill>
                <a:ea typeface="맑은 고딕"/>
              </a:rPr>
              <a:t>발단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778D297-9532-43BE-8806-083C33204857}"/>
              </a:ext>
            </a:extLst>
          </p:cNvPr>
          <p:cNvSpPr/>
          <p:nvPr/>
        </p:nvSpPr>
        <p:spPr>
          <a:xfrm>
            <a:off x="6818313" y="5473310"/>
            <a:ext cx="662379" cy="5093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322C8D78-F4C3-4702-9D17-E40C22DAF966}"/>
              </a:ext>
            </a:extLst>
          </p:cNvPr>
          <p:cNvSpPr/>
          <p:nvPr/>
        </p:nvSpPr>
        <p:spPr>
          <a:xfrm>
            <a:off x="4703315" y="5473310"/>
            <a:ext cx="662379" cy="5093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79B66D7-92C2-4551-957E-791B8C933F3C}"/>
              </a:ext>
            </a:extLst>
          </p:cNvPr>
          <p:cNvSpPr/>
          <p:nvPr/>
        </p:nvSpPr>
        <p:spPr>
          <a:xfrm>
            <a:off x="6125756" y="5473310"/>
            <a:ext cx="662379" cy="5093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0B5E789A-EA49-48B2-8D42-1FD65E12DF52}"/>
              </a:ext>
            </a:extLst>
          </p:cNvPr>
          <p:cNvSpPr/>
          <p:nvPr/>
        </p:nvSpPr>
        <p:spPr>
          <a:xfrm>
            <a:off x="4006040" y="5473310"/>
            <a:ext cx="662379" cy="5093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E14A544-2EC8-4DC5-9B53-141C00FB1A98}"/>
              </a:ext>
            </a:extLst>
          </p:cNvPr>
          <p:cNvSpPr/>
          <p:nvPr/>
        </p:nvSpPr>
        <p:spPr>
          <a:xfrm>
            <a:off x="5426050" y="5473310"/>
            <a:ext cx="662379" cy="5093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육각형 28">
            <a:extLst>
              <a:ext uri="{FF2B5EF4-FFF2-40B4-BE49-F238E27FC236}">
                <a16:creationId xmlns:a16="http://schemas.microsoft.com/office/drawing/2014/main" xmlns="" id="{A1A6E303-32D0-421C-AA48-CC45CC1122EF}"/>
              </a:ext>
            </a:extLst>
          </p:cNvPr>
          <p:cNvSpPr/>
          <p:nvPr/>
        </p:nvSpPr>
        <p:spPr>
          <a:xfrm>
            <a:off x="2279648" y="1498706"/>
            <a:ext cx="801029" cy="443478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>
            <a:extLst>
              <a:ext uri="{FF2B5EF4-FFF2-40B4-BE49-F238E27FC236}">
                <a16:creationId xmlns:a16="http://schemas.microsoft.com/office/drawing/2014/main" xmlns="" id="{8331AF3C-F59D-48DD-AA6B-1C1335B21A14}"/>
              </a:ext>
            </a:extLst>
          </p:cNvPr>
          <p:cNvSpPr/>
          <p:nvPr/>
        </p:nvSpPr>
        <p:spPr>
          <a:xfrm>
            <a:off x="3295595" y="1498706"/>
            <a:ext cx="801029" cy="443478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>
            <a:extLst>
              <a:ext uri="{FF2B5EF4-FFF2-40B4-BE49-F238E27FC236}">
                <a16:creationId xmlns:a16="http://schemas.microsoft.com/office/drawing/2014/main" xmlns="" id="{3897ACF5-CB45-4148-A7CE-F98F9D41A606}"/>
              </a:ext>
            </a:extLst>
          </p:cNvPr>
          <p:cNvSpPr/>
          <p:nvPr/>
        </p:nvSpPr>
        <p:spPr>
          <a:xfrm>
            <a:off x="4311542" y="1498706"/>
            <a:ext cx="801029" cy="443478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xmlns="" id="{7B25D592-9A48-4589-B513-6F5882ED5EB1}"/>
              </a:ext>
            </a:extLst>
          </p:cNvPr>
          <p:cNvSpPr/>
          <p:nvPr/>
        </p:nvSpPr>
        <p:spPr>
          <a:xfrm>
            <a:off x="5329498" y="1498706"/>
            <a:ext cx="801029" cy="443478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>
            <a:extLst>
              <a:ext uri="{FF2B5EF4-FFF2-40B4-BE49-F238E27FC236}">
                <a16:creationId xmlns:a16="http://schemas.microsoft.com/office/drawing/2014/main" xmlns="" id="{D3BE0017-37AC-4155-BDD0-8974147B34EF}"/>
              </a:ext>
            </a:extLst>
          </p:cNvPr>
          <p:cNvSpPr/>
          <p:nvPr/>
        </p:nvSpPr>
        <p:spPr>
          <a:xfrm>
            <a:off x="6347335" y="1498706"/>
            <a:ext cx="801029" cy="443478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BB68A5B-53D8-495C-842D-896F28DDFC2B}"/>
              </a:ext>
            </a:extLst>
          </p:cNvPr>
          <p:cNvSpPr/>
          <p:nvPr/>
        </p:nvSpPr>
        <p:spPr>
          <a:xfrm>
            <a:off x="916046" y="2019747"/>
            <a:ext cx="672613" cy="313463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5D77077-A4F9-45B8-9F3F-3286B3F92F80}"/>
              </a:ext>
            </a:extLst>
          </p:cNvPr>
          <p:cNvSpPr/>
          <p:nvPr/>
        </p:nvSpPr>
        <p:spPr>
          <a:xfrm>
            <a:off x="1014556" y="2405608"/>
            <a:ext cx="425319" cy="5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710167A0-F5F8-46F6-AC74-65D5ED896BBF}"/>
              </a:ext>
            </a:extLst>
          </p:cNvPr>
          <p:cNvSpPr/>
          <p:nvPr/>
        </p:nvSpPr>
        <p:spPr>
          <a:xfrm>
            <a:off x="3225540" y="5473310"/>
            <a:ext cx="662379" cy="5093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6DE1C3B3-568D-4939-8B5E-334B799D5B57}"/>
              </a:ext>
            </a:extLst>
          </p:cNvPr>
          <p:cNvSpPr/>
          <p:nvPr/>
        </p:nvSpPr>
        <p:spPr>
          <a:xfrm>
            <a:off x="1871405" y="5464822"/>
            <a:ext cx="662379" cy="5093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F643770D-8D14-492C-A2FE-9431D8C85316}"/>
              </a:ext>
            </a:extLst>
          </p:cNvPr>
          <p:cNvSpPr/>
          <p:nvPr/>
        </p:nvSpPr>
        <p:spPr>
          <a:xfrm>
            <a:off x="1009741" y="3107071"/>
            <a:ext cx="425319" cy="5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452650E4-4372-4A23-9691-F2158CB5BBA5}"/>
              </a:ext>
            </a:extLst>
          </p:cNvPr>
          <p:cNvSpPr/>
          <p:nvPr/>
        </p:nvSpPr>
        <p:spPr>
          <a:xfrm>
            <a:off x="1013709" y="3808534"/>
            <a:ext cx="425319" cy="5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94">
            <a:extLst>
              <a:ext uri="{FF2B5EF4-FFF2-40B4-BE49-F238E27FC236}">
                <a16:creationId xmlns:a16="http://schemas.microsoft.com/office/drawing/2014/main" xmlns="" id="{48BA1DBF-AACE-43FC-8F1C-AA6C6A1E7E99}"/>
              </a:ext>
            </a:extLst>
          </p:cNvPr>
          <p:cNvGrpSpPr/>
          <p:nvPr/>
        </p:nvGrpSpPr>
        <p:grpSpPr>
          <a:xfrm>
            <a:off x="1727534" y="2673786"/>
            <a:ext cx="428628" cy="215444"/>
            <a:chOff x="2404105" y="1195372"/>
            <a:chExt cx="428628" cy="215444"/>
          </a:xfrm>
        </p:grpSpPr>
        <p:sp>
          <p:nvSpPr>
            <p:cNvPr id="61" name="오각형 214">
              <a:extLst>
                <a:ext uri="{FF2B5EF4-FFF2-40B4-BE49-F238E27FC236}">
                  <a16:creationId xmlns:a16="http://schemas.microsoft.com/office/drawing/2014/main" xmlns="" id="{962B0872-2EA3-4523-AB3E-1DE97640AC42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CBC398E5-9B81-4253-AF77-B6ABC7DCA643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03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64" name="그룹 94">
            <a:extLst>
              <a:ext uri="{FF2B5EF4-FFF2-40B4-BE49-F238E27FC236}">
                <a16:creationId xmlns:a16="http://schemas.microsoft.com/office/drawing/2014/main" xmlns="" id="{FC88BE77-7823-4BB4-B58C-4DD02D9D1C15}"/>
              </a:ext>
            </a:extLst>
          </p:cNvPr>
          <p:cNvGrpSpPr/>
          <p:nvPr/>
        </p:nvGrpSpPr>
        <p:grpSpPr>
          <a:xfrm>
            <a:off x="6899840" y="2697641"/>
            <a:ext cx="428628" cy="215444"/>
            <a:chOff x="2404105" y="1195372"/>
            <a:chExt cx="428628" cy="215444"/>
          </a:xfrm>
        </p:grpSpPr>
        <p:sp>
          <p:nvSpPr>
            <p:cNvPr id="65" name="오각형 214">
              <a:extLst>
                <a:ext uri="{FF2B5EF4-FFF2-40B4-BE49-F238E27FC236}">
                  <a16:creationId xmlns:a16="http://schemas.microsoft.com/office/drawing/2014/main" xmlns="" id="{FCEEB861-8AAD-48BB-9C06-B11721EB92EC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07CC5D9A-E18C-46D6-A325-AEEC01DCA7F5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04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pic>
        <p:nvPicPr>
          <p:cNvPr id="68" name="그래픽 67" descr="뒤로">
            <a:extLst>
              <a:ext uri="{FF2B5EF4-FFF2-40B4-BE49-F238E27FC236}">
                <a16:creationId xmlns:a16="http://schemas.microsoft.com/office/drawing/2014/main" xmlns="" id="{857F6D9B-44E1-4B3B-976C-2A1C3AB75F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597648" y="5452360"/>
            <a:ext cx="491574" cy="491574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846FFAEF-916C-45F2-90D2-1213F0001D49}"/>
              </a:ext>
            </a:extLst>
          </p:cNvPr>
          <p:cNvSpPr/>
          <p:nvPr/>
        </p:nvSpPr>
        <p:spPr>
          <a:xfrm>
            <a:off x="7114154" y="2931510"/>
            <a:ext cx="747375" cy="107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F5D5DD67-2C23-48D6-9BF0-FC6689241A27}"/>
              </a:ext>
            </a:extLst>
          </p:cNvPr>
          <p:cNvSpPr/>
          <p:nvPr/>
        </p:nvSpPr>
        <p:spPr>
          <a:xfrm>
            <a:off x="2846141" y="3020886"/>
            <a:ext cx="605716" cy="8745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ko-KR" altLang="en-US" sz="1200"/>
          </a:p>
        </p:txBody>
      </p:sp>
      <p:grpSp>
        <p:nvGrpSpPr>
          <p:cNvPr id="83" name="그룹 94">
            <a:extLst>
              <a:ext uri="{FF2B5EF4-FFF2-40B4-BE49-F238E27FC236}">
                <a16:creationId xmlns:a16="http://schemas.microsoft.com/office/drawing/2014/main" xmlns="" id="{72A30A17-3B0D-43AE-ABBF-D4463CDAA5EE}"/>
              </a:ext>
            </a:extLst>
          </p:cNvPr>
          <p:cNvGrpSpPr/>
          <p:nvPr/>
        </p:nvGrpSpPr>
        <p:grpSpPr>
          <a:xfrm>
            <a:off x="1745454" y="2930482"/>
            <a:ext cx="428628" cy="215444"/>
            <a:chOff x="2404105" y="1195372"/>
            <a:chExt cx="428628" cy="215444"/>
          </a:xfrm>
        </p:grpSpPr>
        <p:sp>
          <p:nvSpPr>
            <p:cNvPr id="84" name="오각형 211">
              <a:extLst>
                <a:ext uri="{FF2B5EF4-FFF2-40B4-BE49-F238E27FC236}">
                  <a16:creationId xmlns:a16="http://schemas.microsoft.com/office/drawing/2014/main" xmlns="" id="{FE253113-7F72-47B2-94DB-07DC15E9A416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4E3EA764-E392-486D-B81E-DA0DC90A7E8C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02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86" name="그룹 2">
            <a:extLst>
              <a:ext uri="{FF2B5EF4-FFF2-40B4-BE49-F238E27FC236}">
                <a16:creationId xmlns:a16="http://schemas.microsoft.com/office/drawing/2014/main" xmlns="" id="{6DEFD67A-70EF-40FE-BF10-89B30D622067}"/>
              </a:ext>
            </a:extLst>
          </p:cNvPr>
          <p:cNvGrpSpPr/>
          <p:nvPr/>
        </p:nvGrpSpPr>
        <p:grpSpPr>
          <a:xfrm>
            <a:off x="1740855" y="2931510"/>
            <a:ext cx="756049" cy="1089147"/>
            <a:chOff x="1740855" y="2931510"/>
            <a:chExt cx="756049" cy="1089147"/>
          </a:xfrm>
        </p:grpSpPr>
        <p:sp>
          <p:nvSpPr>
            <p:cNvPr id="87" name="직사각형 3">
              <a:extLst>
                <a:ext uri="{FF2B5EF4-FFF2-40B4-BE49-F238E27FC236}">
                  <a16:creationId xmlns:a16="http://schemas.microsoft.com/office/drawing/2014/main" xmlns="" id="{8A81C7A3-1D61-4C4A-864A-80A70B2ACBB5}"/>
                </a:ext>
              </a:extLst>
            </p:cNvPr>
            <p:cNvSpPr/>
            <p:nvPr/>
          </p:nvSpPr>
          <p:spPr>
            <a:xfrm>
              <a:off x="1740855" y="2931510"/>
              <a:ext cx="756049" cy="1089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래픽 87" descr="별">
              <a:extLst>
                <a:ext uri="{FF2B5EF4-FFF2-40B4-BE49-F238E27FC236}">
                  <a16:creationId xmlns:a16="http://schemas.microsoft.com/office/drawing/2014/main" xmlns="" id="{1BFCC960-4B5A-4CA9-ADD6-86DBB0FB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210828" y="2967138"/>
              <a:ext cx="268980" cy="268980"/>
            </a:xfrm>
            <a:prstGeom prst="rect">
              <a:avLst/>
            </a:prstGeom>
          </p:spPr>
        </p:pic>
      </p:grpSp>
      <p:grpSp>
        <p:nvGrpSpPr>
          <p:cNvPr id="93" name="그룹 94">
            <a:extLst>
              <a:ext uri="{FF2B5EF4-FFF2-40B4-BE49-F238E27FC236}">
                <a16:creationId xmlns:a16="http://schemas.microsoft.com/office/drawing/2014/main" xmlns="" id="{0910E32E-9F13-4908-ACE3-BE0B4200814C}"/>
              </a:ext>
            </a:extLst>
          </p:cNvPr>
          <p:cNvGrpSpPr/>
          <p:nvPr/>
        </p:nvGrpSpPr>
        <p:grpSpPr>
          <a:xfrm>
            <a:off x="2703330" y="2781508"/>
            <a:ext cx="428628" cy="215444"/>
            <a:chOff x="2404105" y="1195372"/>
            <a:chExt cx="428628" cy="215444"/>
          </a:xfrm>
        </p:grpSpPr>
        <p:sp>
          <p:nvSpPr>
            <p:cNvPr id="94" name="오각형 214">
              <a:extLst>
                <a:ext uri="{FF2B5EF4-FFF2-40B4-BE49-F238E27FC236}">
                  <a16:creationId xmlns:a16="http://schemas.microsoft.com/office/drawing/2014/main" xmlns="" id="{092D0BA0-F127-49B4-BEA5-724A0181E0D8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5D5B3FBF-1069-457A-988E-85183D90B443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06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8F723182-0E5F-4536-959C-B1B69CDB0C9E}"/>
              </a:ext>
            </a:extLst>
          </p:cNvPr>
          <p:cNvSpPr/>
          <p:nvPr/>
        </p:nvSpPr>
        <p:spPr>
          <a:xfrm>
            <a:off x="3657408" y="3020886"/>
            <a:ext cx="614618" cy="89148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ko-KR" altLang="en-US" sz="12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993DC192-50F7-4B6A-8573-E48FC19824D5}"/>
              </a:ext>
            </a:extLst>
          </p:cNvPr>
          <p:cNvSpPr/>
          <p:nvPr/>
        </p:nvSpPr>
        <p:spPr>
          <a:xfrm>
            <a:off x="4477577" y="3020886"/>
            <a:ext cx="614618" cy="89148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ko-KR" altLang="en-US" sz="120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982E8CD0-7ACC-42CF-9745-03B73CEBC710}"/>
              </a:ext>
            </a:extLst>
          </p:cNvPr>
          <p:cNvSpPr/>
          <p:nvPr/>
        </p:nvSpPr>
        <p:spPr>
          <a:xfrm>
            <a:off x="5297746" y="3020886"/>
            <a:ext cx="614617" cy="89148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ko-KR" altLang="en-US" sz="120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5BC4DAE9-7AC6-45F5-80D2-3C1D1AB1EB7E}"/>
              </a:ext>
            </a:extLst>
          </p:cNvPr>
          <p:cNvSpPr/>
          <p:nvPr/>
        </p:nvSpPr>
        <p:spPr>
          <a:xfrm>
            <a:off x="6117914" y="3020886"/>
            <a:ext cx="614617" cy="89148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ko-KR" altLang="en-US" sz="1200"/>
          </a:p>
        </p:txBody>
      </p:sp>
      <p:grpSp>
        <p:nvGrpSpPr>
          <p:cNvPr id="100" name="그룹 94">
            <a:extLst>
              <a:ext uri="{FF2B5EF4-FFF2-40B4-BE49-F238E27FC236}">
                <a16:creationId xmlns:a16="http://schemas.microsoft.com/office/drawing/2014/main" xmlns="" id="{767D1D2D-4736-4E33-99B2-5E84F35A5259}"/>
              </a:ext>
            </a:extLst>
          </p:cNvPr>
          <p:cNvGrpSpPr/>
          <p:nvPr/>
        </p:nvGrpSpPr>
        <p:grpSpPr>
          <a:xfrm>
            <a:off x="7487841" y="5432167"/>
            <a:ext cx="428628" cy="215444"/>
            <a:chOff x="2404105" y="1195372"/>
            <a:chExt cx="428628" cy="215444"/>
          </a:xfrm>
        </p:grpSpPr>
        <p:sp>
          <p:nvSpPr>
            <p:cNvPr id="101" name="오각형 214">
              <a:extLst>
                <a:ext uri="{FF2B5EF4-FFF2-40B4-BE49-F238E27FC236}">
                  <a16:creationId xmlns:a16="http://schemas.microsoft.com/office/drawing/2014/main" xmlns="" id="{0A145402-59B2-4CDA-9DDE-0DD4267ADFCF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61592CB2-A59F-4DBC-980D-A0E1E8522E60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07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pic>
        <p:nvPicPr>
          <p:cNvPr id="8" name="그래픽 21" descr="주택">
            <a:extLst>
              <a:ext uri="{FF2B5EF4-FFF2-40B4-BE49-F238E27FC236}">
                <a16:creationId xmlns:a16="http://schemas.microsoft.com/office/drawing/2014/main" xmlns="" id="{F3E61237-0188-4256-8D06-66FFE07A8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631722" y="1377461"/>
            <a:ext cx="410309" cy="410309"/>
          </a:xfrm>
          <a:prstGeom prst="rect">
            <a:avLst/>
          </a:prstGeom>
        </p:spPr>
      </p:pic>
      <p:grpSp>
        <p:nvGrpSpPr>
          <p:cNvPr id="12" name="그룹 94">
            <a:extLst>
              <a:ext uri="{FF2B5EF4-FFF2-40B4-BE49-F238E27FC236}">
                <a16:creationId xmlns:a16="http://schemas.microsoft.com/office/drawing/2014/main" xmlns="" id="{E02D4988-ED1C-4DFE-8397-46DF01C12D69}"/>
              </a:ext>
            </a:extLst>
          </p:cNvPr>
          <p:cNvGrpSpPr/>
          <p:nvPr/>
        </p:nvGrpSpPr>
        <p:grpSpPr>
          <a:xfrm>
            <a:off x="7299287" y="1474893"/>
            <a:ext cx="428628" cy="215444"/>
            <a:chOff x="2404105" y="1195372"/>
            <a:chExt cx="428628" cy="215444"/>
          </a:xfrm>
        </p:grpSpPr>
        <p:sp>
          <p:nvSpPr>
            <p:cNvPr id="58" name="오각형 214">
              <a:extLst>
                <a:ext uri="{FF2B5EF4-FFF2-40B4-BE49-F238E27FC236}">
                  <a16:creationId xmlns:a16="http://schemas.microsoft.com/office/drawing/2014/main" xmlns="" id="{6626C549-C8BA-436D-A42D-05BF11796419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A47FC5BD-38F2-4415-BC58-4A1632FFDDC1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/>
                  <a:ea typeface="돋움"/>
                </a:rPr>
                <a:t>08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33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82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5B9E793-21CF-4408-B8C8-1F82137A9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987814"/>
              </p:ext>
            </p:extLst>
          </p:nvPr>
        </p:nvGraphicFramePr>
        <p:xfrm>
          <a:off x="10056440" y="548680"/>
          <a:ext cx="2006601" cy="3240575"/>
        </p:xfrm>
        <a:graphic>
          <a:graphicData uri="http://schemas.openxmlformats.org/drawingml/2006/table">
            <a:tbl>
              <a:tblPr firstRow="1" bandRow="1"/>
              <a:tblGrid>
                <a:gridCol w="186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03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5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lvl="0" indent="0">
                        <a:lnSpc>
                          <a:spcPts val="1000"/>
                        </a:lnSpc>
                        <a:buNone/>
                      </a:pPr>
                      <a:r>
                        <a:rPr lang="ko-KR" altLang="en-US" sz="700" b="0">
                          <a:latin typeface="+mn-ea"/>
                          <a:ea typeface="+mn-ea"/>
                        </a:rPr>
                        <a:t>현재 관계설정 단계 표시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8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 defTabSz="914400" rtl="0" eaLnBrk="1" latinLnBrk="1" hangingPunct="1">
                        <a:lnSpc>
                          <a:spcPts val="1000"/>
                        </a:lnSpc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새로운 카드 발급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8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 defTabSz="914400" rtl="0" eaLnBrk="1" latinLnBrk="1" hangingPunct="1">
                        <a:lnSpc>
                          <a:spcPts val="1000"/>
                        </a:lnSpc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이전 단계로 돌아가기</a:t>
                      </a:r>
                      <a:endParaRPr lang="en-US" altLang="ko-KR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0" algn="l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u="none" strike="noStrike" kern="1200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책장화면으로 이동한다</a:t>
                      </a:r>
                      <a:r>
                        <a:rPr lang="en-US" altLang="ko-KR" sz="700" b="0" i="0" u="none" strike="noStrike" kern="1200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  <a:endParaRPr lang="ko-KR" altLang="en-US"/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8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7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07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08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57626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Courier New" pitchFamily="49" charset="0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66F8ADC-8BED-49FD-AE84-17681C750222}"/>
              </a:ext>
            </a:extLst>
          </p:cNvPr>
          <p:cNvSpPr txBox="1"/>
          <p:nvPr/>
        </p:nvSpPr>
        <p:spPr>
          <a:xfrm>
            <a:off x="1095532" y="227351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  <a:ea typeface="맑은 고딕"/>
              </a:rPr>
              <a:t>메인&gt;책장&gt;동화제작</a:t>
            </a:r>
            <a:r>
              <a:rPr lang="en-US" altLang="ko-KR" sz="1000">
                <a:solidFill>
                  <a:srgbClr val="FF0000"/>
                </a:solidFill>
                <a:ea typeface="맑은 고딕"/>
              </a:rPr>
              <a:t>&gt;</a:t>
            </a:r>
            <a:r>
              <a:rPr lang="ko-KR" altLang="en-US" sz="1000">
                <a:solidFill>
                  <a:srgbClr val="FF0000"/>
                </a:solidFill>
                <a:ea typeface="맑은 고딕"/>
              </a:rPr>
              <a:t>관계설정</a:t>
            </a:r>
            <a:r>
              <a:rPr lang="en-US" altLang="ko-KR" sz="1000">
                <a:solidFill>
                  <a:srgbClr val="FF0000"/>
                </a:solidFill>
                <a:ea typeface="맑은 고딕"/>
              </a:rPr>
              <a:t>&gt;</a:t>
            </a:r>
            <a:r>
              <a:rPr lang="ko-KR" altLang="en-US" sz="1000">
                <a:solidFill>
                  <a:srgbClr val="FF0000"/>
                </a:solidFill>
                <a:ea typeface="맑은 고딕"/>
              </a:rPr>
              <a:t>위기</a:t>
            </a: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xmlns="" id="{C2F49FB9-E43B-4248-A8A7-6E8865914E84}"/>
              </a:ext>
            </a:extLst>
          </p:cNvPr>
          <p:cNvSpPr/>
          <p:nvPr/>
        </p:nvSpPr>
        <p:spPr>
          <a:xfrm>
            <a:off x="2279648" y="1498706"/>
            <a:ext cx="801029" cy="443478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육각형 63">
            <a:extLst>
              <a:ext uri="{FF2B5EF4-FFF2-40B4-BE49-F238E27FC236}">
                <a16:creationId xmlns:a16="http://schemas.microsoft.com/office/drawing/2014/main" xmlns="" id="{4874D9D9-6548-47A0-93DE-C457337F3C36}"/>
              </a:ext>
            </a:extLst>
          </p:cNvPr>
          <p:cNvSpPr/>
          <p:nvPr/>
        </p:nvSpPr>
        <p:spPr>
          <a:xfrm>
            <a:off x="3295595" y="1498706"/>
            <a:ext cx="801029" cy="443478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>
            <a:extLst>
              <a:ext uri="{FF2B5EF4-FFF2-40B4-BE49-F238E27FC236}">
                <a16:creationId xmlns:a16="http://schemas.microsoft.com/office/drawing/2014/main" xmlns="" id="{A5C4CC49-414B-4882-B369-0750CFD8323B}"/>
              </a:ext>
            </a:extLst>
          </p:cNvPr>
          <p:cNvSpPr/>
          <p:nvPr/>
        </p:nvSpPr>
        <p:spPr>
          <a:xfrm>
            <a:off x="4311542" y="1498706"/>
            <a:ext cx="801029" cy="443478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xmlns="" id="{7DD6D630-7719-4528-AC2B-15823723AB15}"/>
              </a:ext>
            </a:extLst>
          </p:cNvPr>
          <p:cNvSpPr/>
          <p:nvPr/>
        </p:nvSpPr>
        <p:spPr>
          <a:xfrm>
            <a:off x="5329498" y="1498706"/>
            <a:ext cx="801029" cy="443478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xmlns="" id="{A8F958A3-9219-43E2-8D84-7D063039A313}"/>
              </a:ext>
            </a:extLst>
          </p:cNvPr>
          <p:cNvSpPr/>
          <p:nvPr/>
        </p:nvSpPr>
        <p:spPr>
          <a:xfrm>
            <a:off x="6347335" y="1498706"/>
            <a:ext cx="801029" cy="443478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94">
            <a:extLst>
              <a:ext uri="{FF2B5EF4-FFF2-40B4-BE49-F238E27FC236}">
                <a16:creationId xmlns:a16="http://schemas.microsoft.com/office/drawing/2014/main" xmlns="" id="{5DBCA63F-0653-4E91-A7FD-E928CFEDB779}"/>
              </a:ext>
            </a:extLst>
          </p:cNvPr>
          <p:cNvGrpSpPr/>
          <p:nvPr/>
        </p:nvGrpSpPr>
        <p:grpSpPr>
          <a:xfrm>
            <a:off x="4122915" y="1283262"/>
            <a:ext cx="428628" cy="215444"/>
            <a:chOff x="2404105" y="1195372"/>
            <a:chExt cx="428628" cy="215444"/>
          </a:xfrm>
        </p:grpSpPr>
        <p:sp>
          <p:nvSpPr>
            <p:cNvPr id="80" name="오각형 214">
              <a:extLst>
                <a:ext uri="{FF2B5EF4-FFF2-40B4-BE49-F238E27FC236}">
                  <a16:creationId xmlns:a16="http://schemas.microsoft.com/office/drawing/2014/main" xmlns="" id="{EA9886FA-1276-4081-B723-EC2A26C89528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5F11FB72-0035-46B9-80F2-17C1885FE341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01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85" name="그룹 94">
            <a:extLst>
              <a:ext uri="{FF2B5EF4-FFF2-40B4-BE49-F238E27FC236}">
                <a16:creationId xmlns:a16="http://schemas.microsoft.com/office/drawing/2014/main" xmlns="" id="{E30355FD-B3C1-45B0-B8C4-ED5AA95CEE64}"/>
              </a:ext>
            </a:extLst>
          </p:cNvPr>
          <p:cNvGrpSpPr/>
          <p:nvPr/>
        </p:nvGrpSpPr>
        <p:grpSpPr>
          <a:xfrm>
            <a:off x="3908601" y="5217221"/>
            <a:ext cx="428628" cy="215444"/>
            <a:chOff x="2404105" y="1195372"/>
            <a:chExt cx="428628" cy="215444"/>
          </a:xfrm>
        </p:grpSpPr>
        <p:sp>
          <p:nvSpPr>
            <p:cNvPr id="86" name="오각형 214">
              <a:extLst>
                <a:ext uri="{FF2B5EF4-FFF2-40B4-BE49-F238E27FC236}">
                  <a16:creationId xmlns:a16="http://schemas.microsoft.com/office/drawing/2014/main" xmlns="" id="{C0DD8B5E-B2E6-4CC2-B90C-9509C1C0B1B3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462E80DD-B3D3-4894-8F29-52500043F253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02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90" name="육각형 89">
            <a:extLst>
              <a:ext uri="{FF2B5EF4-FFF2-40B4-BE49-F238E27FC236}">
                <a16:creationId xmlns:a16="http://schemas.microsoft.com/office/drawing/2014/main" xmlns="" id="{65BA3EA8-99CD-41E6-93B0-423C77AC5DC2}"/>
              </a:ext>
            </a:extLst>
          </p:cNvPr>
          <p:cNvSpPr/>
          <p:nvPr/>
        </p:nvSpPr>
        <p:spPr>
          <a:xfrm>
            <a:off x="3292047" y="1486437"/>
            <a:ext cx="812800" cy="452055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육각형 90">
            <a:extLst>
              <a:ext uri="{FF2B5EF4-FFF2-40B4-BE49-F238E27FC236}">
                <a16:creationId xmlns:a16="http://schemas.microsoft.com/office/drawing/2014/main" xmlns="" id="{D4336B2F-D717-42D5-9F03-580D8EB437EF}"/>
              </a:ext>
            </a:extLst>
          </p:cNvPr>
          <p:cNvSpPr/>
          <p:nvPr/>
        </p:nvSpPr>
        <p:spPr>
          <a:xfrm>
            <a:off x="4307994" y="1486437"/>
            <a:ext cx="812800" cy="452055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뒤로">
            <a:extLst>
              <a:ext uri="{FF2B5EF4-FFF2-40B4-BE49-F238E27FC236}">
                <a16:creationId xmlns:a16="http://schemas.microsoft.com/office/drawing/2014/main" xmlns="" id="{E01D10A5-77EF-4F54-933F-CEEB44BA92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597648" y="5452360"/>
            <a:ext cx="491574" cy="491574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07AD9FFB-4FE7-42D0-9162-2AC6A0C2B134}"/>
              </a:ext>
            </a:extLst>
          </p:cNvPr>
          <p:cNvSpPr/>
          <p:nvPr/>
        </p:nvSpPr>
        <p:spPr>
          <a:xfrm>
            <a:off x="7114154" y="2931510"/>
            <a:ext cx="747375" cy="107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E176C2AC-2487-4DA0-BFB6-C2F278DCEF3A}"/>
              </a:ext>
            </a:extLst>
          </p:cNvPr>
          <p:cNvSpPr/>
          <p:nvPr/>
        </p:nvSpPr>
        <p:spPr>
          <a:xfrm>
            <a:off x="2846141" y="3020886"/>
            <a:ext cx="605716" cy="8745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ko-KR" altLang="en-US" sz="1200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37F77546-8012-4016-9E37-117635E55A87}"/>
              </a:ext>
            </a:extLst>
          </p:cNvPr>
          <p:cNvGrpSpPr/>
          <p:nvPr/>
        </p:nvGrpSpPr>
        <p:grpSpPr>
          <a:xfrm>
            <a:off x="1745454" y="2930482"/>
            <a:ext cx="428628" cy="215444"/>
            <a:chOff x="2404105" y="1195372"/>
            <a:chExt cx="428628" cy="215444"/>
          </a:xfrm>
        </p:grpSpPr>
        <p:sp>
          <p:nvSpPr>
            <p:cNvPr id="96" name="오각형 211">
              <a:extLst>
                <a:ext uri="{FF2B5EF4-FFF2-40B4-BE49-F238E27FC236}">
                  <a16:creationId xmlns:a16="http://schemas.microsoft.com/office/drawing/2014/main" xmlns="" id="{FF053088-4372-4888-A9D6-9F89AFC16F5D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721CCB42-B818-4D52-B722-D890D09B6C9B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02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98" name="그룹 1">
            <a:extLst>
              <a:ext uri="{FF2B5EF4-FFF2-40B4-BE49-F238E27FC236}">
                <a16:creationId xmlns:a16="http://schemas.microsoft.com/office/drawing/2014/main" xmlns="" id="{9A6914D7-64CB-4C37-ACBD-10CB5685B846}"/>
              </a:ext>
            </a:extLst>
          </p:cNvPr>
          <p:cNvGrpSpPr/>
          <p:nvPr/>
        </p:nvGrpSpPr>
        <p:grpSpPr>
          <a:xfrm>
            <a:off x="1740855" y="2931510"/>
            <a:ext cx="756049" cy="1089147"/>
            <a:chOff x="1740855" y="2931510"/>
            <a:chExt cx="756049" cy="1089147"/>
          </a:xfrm>
        </p:grpSpPr>
        <p:sp>
          <p:nvSpPr>
            <p:cNvPr id="99" name="직사각형 3">
              <a:extLst>
                <a:ext uri="{FF2B5EF4-FFF2-40B4-BE49-F238E27FC236}">
                  <a16:creationId xmlns:a16="http://schemas.microsoft.com/office/drawing/2014/main" xmlns="" id="{70F4ED67-30CB-4E00-A749-381A2C4F3ADA}"/>
                </a:ext>
              </a:extLst>
            </p:cNvPr>
            <p:cNvSpPr/>
            <p:nvPr/>
          </p:nvSpPr>
          <p:spPr>
            <a:xfrm>
              <a:off x="1740855" y="2931510"/>
              <a:ext cx="756049" cy="1089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0" name="그래픽 99" descr="별">
              <a:extLst>
                <a:ext uri="{FF2B5EF4-FFF2-40B4-BE49-F238E27FC236}">
                  <a16:creationId xmlns:a16="http://schemas.microsoft.com/office/drawing/2014/main" xmlns="" id="{1899EEB7-EFFA-4ED0-81C0-2C4F85A29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210828" y="2967138"/>
              <a:ext cx="268980" cy="268980"/>
            </a:xfrm>
            <a:prstGeom prst="rect">
              <a:avLst/>
            </a:prstGeom>
          </p:spPr>
        </p:pic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30BC34A7-F4D4-4867-A4E4-54DC930A961E}"/>
              </a:ext>
            </a:extLst>
          </p:cNvPr>
          <p:cNvSpPr/>
          <p:nvPr/>
        </p:nvSpPr>
        <p:spPr>
          <a:xfrm>
            <a:off x="5297746" y="3020886"/>
            <a:ext cx="614617" cy="89148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ko-KR" altLang="en-US" sz="120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D7E59837-4823-410B-8A51-6C3C65DC25D2}"/>
              </a:ext>
            </a:extLst>
          </p:cNvPr>
          <p:cNvSpPr/>
          <p:nvPr/>
        </p:nvSpPr>
        <p:spPr>
          <a:xfrm>
            <a:off x="6117914" y="3020886"/>
            <a:ext cx="614617" cy="89148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ko-KR" altLang="en-US" sz="120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20855B9E-C440-431E-8519-F79A5F9C2305}"/>
              </a:ext>
            </a:extLst>
          </p:cNvPr>
          <p:cNvSpPr/>
          <p:nvPr/>
        </p:nvSpPr>
        <p:spPr>
          <a:xfrm>
            <a:off x="3657408" y="3020886"/>
            <a:ext cx="614618" cy="8914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D5B65C5C-5E7C-47DE-8EF6-FD063C78A0D3}"/>
              </a:ext>
            </a:extLst>
          </p:cNvPr>
          <p:cNvSpPr/>
          <p:nvPr/>
        </p:nvSpPr>
        <p:spPr>
          <a:xfrm>
            <a:off x="4477577" y="3020886"/>
            <a:ext cx="614618" cy="8914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120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43750668-28D5-4A3C-838F-410757148B24}"/>
              </a:ext>
            </a:extLst>
          </p:cNvPr>
          <p:cNvSpPr/>
          <p:nvPr/>
        </p:nvSpPr>
        <p:spPr>
          <a:xfrm>
            <a:off x="4703315" y="5473310"/>
            <a:ext cx="662379" cy="509316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7196A5AD-8D6D-4036-B8F3-41C8EA6A9265}"/>
              </a:ext>
            </a:extLst>
          </p:cNvPr>
          <p:cNvSpPr/>
          <p:nvPr/>
        </p:nvSpPr>
        <p:spPr>
          <a:xfrm>
            <a:off x="4006040" y="5473310"/>
            <a:ext cx="662379" cy="509316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0982D648-66D4-4CB9-B632-A4F428192E12}"/>
              </a:ext>
            </a:extLst>
          </p:cNvPr>
          <p:cNvSpPr/>
          <p:nvPr/>
        </p:nvSpPr>
        <p:spPr>
          <a:xfrm>
            <a:off x="3225540" y="5473310"/>
            <a:ext cx="662379" cy="5093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F91F115B-177D-4206-B15E-4D5DF0D00938}"/>
              </a:ext>
            </a:extLst>
          </p:cNvPr>
          <p:cNvSpPr/>
          <p:nvPr/>
        </p:nvSpPr>
        <p:spPr>
          <a:xfrm>
            <a:off x="1871405" y="5464822"/>
            <a:ext cx="662379" cy="5093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23" name="그래픽 122" descr="뒤로">
            <a:extLst>
              <a:ext uri="{FF2B5EF4-FFF2-40B4-BE49-F238E27FC236}">
                <a16:creationId xmlns:a16="http://schemas.microsoft.com/office/drawing/2014/main" xmlns="" id="{50658101-9C96-414D-97ED-073A1C2963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942484" y="5538972"/>
            <a:ext cx="491574" cy="491574"/>
          </a:xfrm>
          <a:prstGeom prst="rect">
            <a:avLst/>
          </a:prstGeom>
        </p:spPr>
      </p:pic>
      <p:grpSp>
        <p:nvGrpSpPr>
          <p:cNvPr id="124" name="그룹 94">
            <a:extLst>
              <a:ext uri="{FF2B5EF4-FFF2-40B4-BE49-F238E27FC236}">
                <a16:creationId xmlns:a16="http://schemas.microsoft.com/office/drawing/2014/main" xmlns="" id="{4B1CE9C4-0107-4EC4-A730-D873B2BE0EA5}"/>
              </a:ext>
            </a:extLst>
          </p:cNvPr>
          <p:cNvGrpSpPr/>
          <p:nvPr/>
        </p:nvGrpSpPr>
        <p:grpSpPr>
          <a:xfrm>
            <a:off x="701732" y="5413615"/>
            <a:ext cx="428628" cy="215444"/>
            <a:chOff x="2404105" y="1195372"/>
            <a:chExt cx="428628" cy="215444"/>
          </a:xfrm>
        </p:grpSpPr>
        <p:sp>
          <p:nvSpPr>
            <p:cNvPr id="125" name="오각형 214">
              <a:extLst>
                <a:ext uri="{FF2B5EF4-FFF2-40B4-BE49-F238E27FC236}">
                  <a16:creationId xmlns:a16="http://schemas.microsoft.com/office/drawing/2014/main" xmlns="" id="{ADEC786B-FEAE-4696-A514-F25ABD241F02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D334F140-903D-4526-84CB-A7857B564F7C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03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pic>
        <p:nvPicPr>
          <p:cNvPr id="5" name="그래픽 21" descr="주택">
            <a:extLst>
              <a:ext uri="{FF2B5EF4-FFF2-40B4-BE49-F238E27FC236}">
                <a16:creationId xmlns:a16="http://schemas.microsoft.com/office/drawing/2014/main" xmlns="" id="{FD44423F-54F9-47D5-813F-2A30CDB9C3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631722" y="1377461"/>
            <a:ext cx="410309" cy="410309"/>
          </a:xfrm>
          <a:prstGeom prst="rect">
            <a:avLst/>
          </a:prstGeom>
        </p:spPr>
      </p:pic>
      <p:grpSp>
        <p:nvGrpSpPr>
          <p:cNvPr id="6" name="그룹 94">
            <a:extLst>
              <a:ext uri="{FF2B5EF4-FFF2-40B4-BE49-F238E27FC236}">
                <a16:creationId xmlns:a16="http://schemas.microsoft.com/office/drawing/2014/main" xmlns="" id="{BC54043A-22B5-4374-9975-52E3F579AD89}"/>
              </a:ext>
            </a:extLst>
          </p:cNvPr>
          <p:cNvGrpSpPr/>
          <p:nvPr/>
        </p:nvGrpSpPr>
        <p:grpSpPr>
          <a:xfrm>
            <a:off x="7299287" y="1474893"/>
            <a:ext cx="428628" cy="215444"/>
            <a:chOff x="2404105" y="1195372"/>
            <a:chExt cx="428628" cy="215444"/>
          </a:xfrm>
        </p:grpSpPr>
        <p:sp>
          <p:nvSpPr>
            <p:cNvPr id="50" name="오각형 214">
              <a:extLst>
                <a:ext uri="{FF2B5EF4-FFF2-40B4-BE49-F238E27FC236}">
                  <a16:creationId xmlns:a16="http://schemas.microsoft.com/office/drawing/2014/main" xmlns="" id="{AF336D01-8D9C-4E0C-8C95-8E389B237592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9997A22F-D0A9-469A-A1CF-8C57EDBF624D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/>
                  <a:ea typeface="돋움"/>
                </a:rPr>
                <a:t>04</a:t>
              </a:r>
              <a:endParaRPr lang="en-US" altLang="ko-KR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3E51D5E-2DC2-4E7F-9910-CE2DAB969C7B}"/>
              </a:ext>
            </a:extLst>
          </p:cNvPr>
          <p:cNvSpPr/>
          <p:nvPr/>
        </p:nvSpPr>
        <p:spPr>
          <a:xfrm>
            <a:off x="916046" y="2019747"/>
            <a:ext cx="672613" cy="313463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9B7F04A-D9BB-42A3-A875-DE2FEEF0BC30}"/>
              </a:ext>
            </a:extLst>
          </p:cNvPr>
          <p:cNvSpPr/>
          <p:nvPr/>
        </p:nvSpPr>
        <p:spPr>
          <a:xfrm>
            <a:off x="1014556" y="2405608"/>
            <a:ext cx="425319" cy="5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FD6262A-6B3E-4F95-8A67-1DF7B223076D}"/>
              </a:ext>
            </a:extLst>
          </p:cNvPr>
          <p:cNvSpPr/>
          <p:nvPr/>
        </p:nvSpPr>
        <p:spPr>
          <a:xfrm>
            <a:off x="1009741" y="3107071"/>
            <a:ext cx="425319" cy="5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82BCA83-FE77-4786-A0A4-CC0060C6274D}"/>
              </a:ext>
            </a:extLst>
          </p:cNvPr>
          <p:cNvSpPr/>
          <p:nvPr/>
        </p:nvSpPr>
        <p:spPr>
          <a:xfrm>
            <a:off x="1013709" y="3808534"/>
            <a:ext cx="425319" cy="5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9129165-65B3-412F-BB6A-0EC3F66BBBC2}"/>
              </a:ext>
            </a:extLst>
          </p:cNvPr>
          <p:cNvSpPr/>
          <p:nvPr/>
        </p:nvSpPr>
        <p:spPr>
          <a:xfrm>
            <a:off x="6818313" y="5473310"/>
            <a:ext cx="662379" cy="5093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2464888-964D-41B1-98C7-3AC7DD346A60}"/>
              </a:ext>
            </a:extLst>
          </p:cNvPr>
          <p:cNvSpPr/>
          <p:nvPr/>
        </p:nvSpPr>
        <p:spPr>
          <a:xfrm>
            <a:off x="6125756" y="5473310"/>
            <a:ext cx="662379" cy="5093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03F6990-E377-4C33-9D32-2E1F2AFB733B}"/>
              </a:ext>
            </a:extLst>
          </p:cNvPr>
          <p:cNvSpPr/>
          <p:nvPr/>
        </p:nvSpPr>
        <p:spPr>
          <a:xfrm>
            <a:off x="5426050" y="5473310"/>
            <a:ext cx="662379" cy="5093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56878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09" grpId="0" animBg="1"/>
      <p:bldP spid="110" grpId="0" animBg="1"/>
      <p:bldP spid="111" grpId="0" animBg="1"/>
      <p:bldP spid="112" grpId="0" animBg="1"/>
      <p:bldP spid="1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배지 체크 표시1">
            <a:extLst>
              <a:ext uri="{FF2B5EF4-FFF2-40B4-BE49-F238E27FC236}">
                <a16:creationId xmlns:a16="http://schemas.microsoft.com/office/drawing/2014/main" xmlns="" id="{1C56A5B4-EEFF-493A-BBCF-2C503551F9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560515" y="5418917"/>
            <a:ext cx="565839" cy="56583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5B9E793-21CF-4408-B8C8-1F82137A9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181492"/>
              </p:ext>
            </p:extLst>
          </p:nvPr>
        </p:nvGraphicFramePr>
        <p:xfrm>
          <a:off x="10056440" y="548680"/>
          <a:ext cx="2006601" cy="3240575"/>
        </p:xfrm>
        <a:graphic>
          <a:graphicData uri="http://schemas.openxmlformats.org/drawingml/2006/table">
            <a:tbl>
              <a:tblPr firstRow="1" bandRow="1"/>
              <a:tblGrid>
                <a:gridCol w="186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03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5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lvl="0" indent="0">
                        <a:lnSpc>
                          <a:spcPts val="1000"/>
                        </a:lnSpc>
                        <a:buNone/>
                      </a:pPr>
                      <a:r>
                        <a:rPr lang="ko-KR" altLang="en-US" sz="700" b="0">
                          <a:latin typeface="+mn-ea"/>
                          <a:ea typeface="+mn-ea"/>
                        </a:rPr>
                        <a:t>관계설정완료</a:t>
                      </a:r>
                      <a:endParaRPr lang="en-US" altLang="ko-KR" sz="700" b="0">
                        <a:latin typeface="+mn-ea"/>
                        <a:ea typeface="+mn-ea"/>
                      </a:endParaRPr>
                    </a:p>
                    <a:p>
                      <a:pPr marL="85725" lvl="0" indent="0">
                        <a:lnSpc>
                          <a:spcPts val="1000"/>
                        </a:lnSpc>
                        <a:buNone/>
                      </a:pPr>
                      <a:r>
                        <a:rPr lang="en-US" altLang="ko-KR" sz="700" b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b="0">
                          <a:latin typeface="+mn-ea"/>
                          <a:ea typeface="+mn-ea"/>
                        </a:rPr>
                        <a:t>장면제작페이지로 넘어가기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8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 defTabSz="914400" rtl="0" eaLnBrk="1" latinLnBrk="1" hangingPunct="1">
                        <a:lnSpc>
                          <a:spcPts val="1000"/>
                        </a:lnSpc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이전 단계로 돌아가기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8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lvl="0" indent="0" algn="l">
                        <a:lnSpc>
                          <a:spcPts val="1000"/>
                        </a:lnSpc>
                        <a:buNone/>
                      </a:pPr>
                      <a:r>
                        <a:rPr lang="ko-KR" altLang="en-US" sz="700" b="0" i="0" u="none" strike="noStrike" kern="1200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책장화면으로 이동한다</a:t>
                      </a:r>
                      <a:r>
                        <a:rPr lang="en-US" altLang="ko-KR" sz="700" b="0" i="0" u="none" strike="noStrike" kern="1200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  <a:endParaRPr lang="ko-KR" altLang="en-US"/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8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7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07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08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57626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Courier New" pitchFamily="49" charset="0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66F8ADC-8BED-49FD-AE84-17681C750222}"/>
              </a:ext>
            </a:extLst>
          </p:cNvPr>
          <p:cNvSpPr txBox="1"/>
          <p:nvPr/>
        </p:nvSpPr>
        <p:spPr>
          <a:xfrm>
            <a:off x="1095532" y="227351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  <a:ea typeface="맑은 고딕"/>
              </a:rPr>
              <a:t>메인&gt;책장&gt;동화제작</a:t>
            </a:r>
            <a:r>
              <a:rPr lang="en-US" altLang="ko-KR" sz="1000">
                <a:solidFill>
                  <a:srgbClr val="FF0000"/>
                </a:solidFill>
                <a:ea typeface="맑은 고딕"/>
              </a:rPr>
              <a:t>&gt;</a:t>
            </a:r>
            <a:r>
              <a:rPr lang="ko-KR" altLang="en-US" sz="1000">
                <a:solidFill>
                  <a:srgbClr val="FF0000"/>
                </a:solidFill>
                <a:ea typeface="맑은 고딕"/>
              </a:rPr>
              <a:t>관계설정</a:t>
            </a:r>
            <a:r>
              <a:rPr lang="en-US" altLang="ko-KR" sz="1000">
                <a:solidFill>
                  <a:srgbClr val="FF0000"/>
                </a:solidFill>
                <a:ea typeface="맑은 고딕"/>
              </a:rPr>
              <a:t>&gt;</a:t>
            </a:r>
            <a:r>
              <a:rPr lang="ko-KR" altLang="en-US" sz="1000">
                <a:solidFill>
                  <a:srgbClr val="FF0000"/>
                </a:solidFill>
                <a:ea typeface="맑은 고딕"/>
              </a:rPr>
              <a:t>결말</a:t>
            </a:r>
          </a:p>
        </p:txBody>
      </p:sp>
      <p:sp>
        <p:nvSpPr>
          <p:cNvPr id="30" name="육각형 29">
            <a:extLst>
              <a:ext uri="{FF2B5EF4-FFF2-40B4-BE49-F238E27FC236}">
                <a16:creationId xmlns:a16="http://schemas.microsoft.com/office/drawing/2014/main" xmlns="" id="{9A354FFC-07D4-4360-B052-93BB075A4A29}"/>
              </a:ext>
            </a:extLst>
          </p:cNvPr>
          <p:cNvSpPr/>
          <p:nvPr/>
        </p:nvSpPr>
        <p:spPr>
          <a:xfrm>
            <a:off x="2279648" y="1498706"/>
            <a:ext cx="801029" cy="443478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>
            <a:extLst>
              <a:ext uri="{FF2B5EF4-FFF2-40B4-BE49-F238E27FC236}">
                <a16:creationId xmlns:a16="http://schemas.microsoft.com/office/drawing/2014/main" xmlns="" id="{84D16E53-D7E4-4242-805B-7F30A57C663F}"/>
              </a:ext>
            </a:extLst>
          </p:cNvPr>
          <p:cNvSpPr/>
          <p:nvPr/>
        </p:nvSpPr>
        <p:spPr>
          <a:xfrm>
            <a:off x="3295595" y="1498706"/>
            <a:ext cx="801029" cy="443478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xmlns="" id="{7ABABE73-AE97-4E13-8644-EA8CB1B6AD0E}"/>
              </a:ext>
            </a:extLst>
          </p:cNvPr>
          <p:cNvSpPr/>
          <p:nvPr/>
        </p:nvSpPr>
        <p:spPr>
          <a:xfrm>
            <a:off x="4311542" y="1498706"/>
            <a:ext cx="801029" cy="443478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>
            <a:extLst>
              <a:ext uri="{FF2B5EF4-FFF2-40B4-BE49-F238E27FC236}">
                <a16:creationId xmlns:a16="http://schemas.microsoft.com/office/drawing/2014/main" xmlns="" id="{C0A06252-64A6-4426-9E80-CA32AAA8BEA1}"/>
              </a:ext>
            </a:extLst>
          </p:cNvPr>
          <p:cNvSpPr/>
          <p:nvPr/>
        </p:nvSpPr>
        <p:spPr>
          <a:xfrm>
            <a:off x="5329498" y="1498706"/>
            <a:ext cx="801029" cy="443478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>
            <a:extLst>
              <a:ext uri="{FF2B5EF4-FFF2-40B4-BE49-F238E27FC236}">
                <a16:creationId xmlns:a16="http://schemas.microsoft.com/office/drawing/2014/main" xmlns="" id="{F96D0AD7-9D2A-4273-8775-A049054A7B8E}"/>
              </a:ext>
            </a:extLst>
          </p:cNvPr>
          <p:cNvSpPr/>
          <p:nvPr/>
        </p:nvSpPr>
        <p:spPr>
          <a:xfrm>
            <a:off x="6347335" y="1498706"/>
            <a:ext cx="801029" cy="443478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5E9CAD3-000B-4CB3-9FE5-2BD39E51B5F4}"/>
              </a:ext>
            </a:extLst>
          </p:cNvPr>
          <p:cNvSpPr/>
          <p:nvPr/>
        </p:nvSpPr>
        <p:spPr>
          <a:xfrm>
            <a:off x="7114154" y="2931510"/>
            <a:ext cx="747375" cy="107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BC2FC1C-D1CF-421E-804F-C432ACBF90A9}"/>
              </a:ext>
            </a:extLst>
          </p:cNvPr>
          <p:cNvSpPr/>
          <p:nvPr/>
        </p:nvSpPr>
        <p:spPr>
          <a:xfrm>
            <a:off x="2846141" y="3020886"/>
            <a:ext cx="605716" cy="8745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ko-KR" altLang="en-US" sz="1200"/>
          </a:p>
        </p:txBody>
      </p:sp>
      <p:grpSp>
        <p:nvGrpSpPr>
          <p:cNvPr id="43" name="그룹 94">
            <a:extLst>
              <a:ext uri="{FF2B5EF4-FFF2-40B4-BE49-F238E27FC236}">
                <a16:creationId xmlns:a16="http://schemas.microsoft.com/office/drawing/2014/main" xmlns="" id="{4857BBE3-D350-467F-A41D-7F4A057EA77F}"/>
              </a:ext>
            </a:extLst>
          </p:cNvPr>
          <p:cNvGrpSpPr/>
          <p:nvPr/>
        </p:nvGrpSpPr>
        <p:grpSpPr>
          <a:xfrm>
            <a:off x="1745454" y="2930482"/>
            <a:ext cx="428628" cy="215444"/>
            <a:chOff x="2404105" y="1195372"/>
            <a:chExt cx="428628" cy="215444"/>
          </a:xfrm>
        </p:grpSpPr>
        <p:sp>
          <p:nvSpPr>
            <p:cNvPr id="44" name="오각형 211">
              <a:extLst>
                <a:ext uri="{FF2B5EF4-FFF2-40B4-BE49-F238E27FC236}">
                  <a16:creationId xmlns:a16="http://schemas.microsoft.com/office/drawing/2014/main" xmlns="" id="{FBB6CEA0-4CC0-4BFE-B5B6-2DE47265841C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D08D6F91-C36B-4BC6-8DD6-AC31DADDA749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02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49" name="그룹 1">
            <a:extLst>
              <a:ext uri="{FF2B5EF4-FFF2-40B4-BE49-F238E27FC236}">
                <a16:creationId xmlns:a16="http://schemas.microsoft.com/office/drawing/2014/main" xmlns="" id="{40931F2C-A039-42A8-A437-3CF209625B49}"/>
              </a:ext>
            </a:extLst>
          </p:cNvPr>
          <p:cNvGrpSpPr/>
          <p:nvPr/>
        </p:nvGrpSpPr>
        <p:grpSpPr>
          <a:xfrm>
            <a:off x="1740855" y="2931510"/>
            <a:ext cx="756049" cy="1089147"/>
            <a:chOff x="1740855" y="2931510"/>
            <a:chExt cx="756049" cy="1089147"/>
          </a:xfrm>
        </p:grpSpPr>
        <p:sp>
          <p:nvSpPr>
            <p:cNvPr id="50" name="직사각형 2">
              <a:extLst>
                <a:ext uri="{FF2B5EF4-FFF2-40B4-BE49-F238E27FC236}">
                  <a16:creationId xmlns:a16="http://schemas.microsoft.com/office/drawing/2014/main" xmlns="" id="{D38AE68C-FAEF-4533-A636-F78212399175}"/>
                </a:ext>
              </a:extLst>
            </p:cNvPr>
            <p:cNvSpPr/>
            <p:nvPr/>
          </p:nvSpPr>
          <p:spPr>
            <a:xfrm>
              <a:off x="1740855" y="2931510"/>
              <a:ext cx="756049" cy="1089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래픽 50" descr="별">
              <a:extLst>
                <a:ext uri="{FF2B5EF4-FFF2-40B4-BE49-F238E27FC236}">
                  <a16:creationId xmlns:a16="http://schemas.microsoft.com/office/drawing/2014/main" xmlns="" id="{2C63A52D-FA23-41B3-ACBC-513983978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210828" y="2967138"/>
              <a:ext cx="268980" cy="268980"/>
            </a:xfrm>
            <a:prstGeom prst="rect">
              <a:avLst/>
            </a:prstGeom>
          </p:spPr>
        </p:pic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DC1FF314-6562-4739-B6E9-3159BD0C401C}"/>
              </a:ext>
            </a:extLst>
          </p:cNvPr>
          <p:cNvSpPr/>
          <p:nvPr/>
        </p:nvSpPr>
        <p:spPr>
          <a:xfrm>
            <a:off x="3657408" y="3020886"/>
            <a:ext cx="614618" cy="8914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120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AD886F16-5B4A-4A33-B395-DE4FBEC8850E}"/>
              </a:ext>
            </a:extLst>
          </p:cNvPr>
          <p:cNvSpPr/>
          <p:nvPr/>
        </p:nvSpPr>
        <p:spPr>
          <a:xfrm>
            <a:off x="4477577" y="3020886"/>
            <a:ext cx="614618" cy="8914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1200"/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xmlns="" id="{BAF64760-A27F-4343-9843-DB40B76539D3}"/>
              </a:ext>
            </a:extLst>
          </p:cNvPr>
          <p:cNvSpPr/>
          <p:nvPr/>
        </p:nvSpPr>
        <p:spPr>
          <a:xfrm>
            <a:off x="3292047" y="1486437"/>
            <a:ext cx="812800" cy="452055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xmlns="" id="{D68AD679-610B-4525-BF3E-41DCB2110439}"/>
              </a:ext>
            </a:extLst>
          </p:cNvPr>
          <p:cNvSpPr/>
          <p:nvPr/>
        </p:nvSpPr>
        <p:spPr>
          <a:xfrm>
            <a:off x="4307994" y="1486437"/>
            <a:ext cx="812800" cy="452055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5D571928-ED44-4416-BDC9-D8476C073D29}"/>
              </a:ext>
            </a:extLst>
          </p:cNvPr>
          <p:cNvSpPr/>
          <p:nvPr/>
        </p:nvSpPr>
        <p:spPr>
          <a:xfrm>
            <a:off x="5297746" y="3020886"/>
            <a:ext cx="614617" cy="8914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ko-KR" altLang="en-US" sz="12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9D70F667-A12E-460A-A614-D97B3BEEF200}"/>
              </a:ext>
            </a:extLst>
          </p:cNvPr>
          <p:cNvSpPr/>
          <p:nvPr/>
        </p:nvSpPr>
        <p:spPr>
          <a:xfrm>
            <a:off x="6117914" y="3020886"/>
            <a:ext cx="614617" cy="891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12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9CAC4E1A-4DB5-43B1-B653-432B93AFF578}"/>
              </a:ext>
            </a:extLst>
          </p:cNvPr>
          <p:cNvSpPr/>
          <p:nvPr/>
        </p:nvSpPr>
        <p:spPr>
          <a:xfrm>
            <a:off x="6818313" y="5473310"/>
            <a:ext cx="662379" cy="5093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FD273CF3-1B04-4EE5-99AA-83EF1B56D3C9}"/>
              </a:ext>
            </a:extLst>
          </p:cNvPr>
          <p:cNvSpPr/>
          <p:nvPr/>
        </p:nvSpPr>
        <p:spPr>
          <a:xfrm>
            <a:off x="4703315" y="5473310"/>
            <a:ext cx="662379" cy="5093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9EA39D22-EE66-46BE-8CDB-8E216EB146FC}"/>
              </a:ext>
            </a:extLst>
          </p:cNvPr>
          <p:cNvSpPr/>
          <p:nvPr/>
        </p:nvSpPr>
        <p:spPr>
          <a:xfrm>
            <a:off x="6135594" y="5473310"/>
            <a:ext cx="662379" cy="5093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C6659B1F-2090-4D1B-8098-D82D14C6D13E}"/>
              </a:ext>
            </a:extLst>
          </p:cNvPr>
          <p:cNvSpPr/>
          <p:nvPr/>
        </p:nvSpPr>
        <p:spPr>
          <a:xfrm>
            <a:off x="4006040" y="5473310"/>
            <a:ext cx="662379" cy="5093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3FE05B1E-3031-499A-84BA-5020EB35471A}"/>
              </a:ext>
            </a:extLst>
          </p:cNvPr>
          <p:cNvSpPr/>
          <p:nvPr/>
        </p:nvSpPr>
        <p:spPr>
          <a:xfrm>
            <a:off x="5441951" y="5473310"/>
            <a:ext cx="662379" cy="5093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344076BE-A473-4711-94CD-D0EC018BFAFB}"/>
              </a:ext>
            </a:extLst>
          </p:cNvPr>
          <p:cNvSpPr/>
          <p:nvPr/>
        </p:nvSpPr>
        <p:spPr>
          <a:xfrm>
            <a:off x="3225540" y="5473310"/>
            <a:ext cx="662379" cy="5093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89FF95D-B1CA-489C-B0F6-DEBB9BA1F1BE}"/>
              </a:ext>
            </a:extLst>
          </p:cNvPr>
          <p:cNvSpPr/>
          <p:nvPr/>
        </p:nvSpPr>
        <p:spPr>
          <a:xfrm>
            <a:off x="1871405" y="5464822"/>
            <a:ext cx="662379" cy="5093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75" name="그룹 94">
            <a:extLst>
              <a:ext uri="{FF2B5EF4-FFF2-40B4-BE49-F238E27FC236}">
                <a16:creationId xmlns:a16="http://schemas.microsoft.com/office/drawing/2014/main" xmlns="" id="{5E0FA6A8-A82D-4F2A-95CB-DEBA292EF7A2}"/>
              </a:ext>
            </a:extLst>
          </p:cNvPr>
          <p:cNvGrpSpPr/>
          <p:nvPr/>
        </p:nvGrpSpPr>
        <p:grpSpPr>
          <a:xfrm>
            <a:off x="7487841" y="5432167"/>
            <a:ext cx="428628" cy="215444"/>
            <a:chOff x="2404105" y="1195372"/>
            <a:chExt cx="428628" cy="215444"/>
          </a:xfrm>
        </p:grpSpPr>
        <p:sp>
          <p:nvSpPr>
            <p:cNvPr id="76" name="오각형 214">
              <a:extLst>
                <a:ext uri="{FF2B5EF4-FFF2-40B4-BE49-F238E27FC236}">
                  <a16:creationId xmlns:a16="http://schemas.microsoft.com/office/drawing/2014/main" xmlns="" id="{25593687-CCDE-491F-B904-A2E08F00F223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D164A5FB-992C-4E27-8FBD-149FCC0EFF30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01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pic>
        <p:nvPicPr>
          <p:cNvPr id="78" name="그래픽 77" descr="뒤로">
            <a:extLst>
              <a:ext uri="{FF2B5EF4-FFF2-40B4-BE49-F238E27FC236}">
                <a16:creationId xmlns:a16="http://schemas.microsoft.com/office/drawing/2014/main" xmlns="" id="{97686D87-ED55-4458-BC5A-A2A46439EA9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flipH="1">
            <a:off x="942484" y="5538972"/>
            <a:ext cx="491574" cy="491574"/>
          </a:xfrm>
          <a:prstGeom prst="rect">
            <a:avLst/>
          </a:prstGeom>
        </p:spPr>
      </p:pic>
      <p:grpSp>
        <p:nvGrpSpPr>
          <p:cNvPr id="79" name="그룹 94">
            <a:extLst>
              <a:ext uri="{FF2B5EF4-FFF2-40B4-BE49-F238E27FC236}">
                <a16:creationId xmlns:a16="http://schemas.microsoft.com/office/drawing/2014/main" xmlns="" id="{D0FD4F57-7698-4E1C-8BB1-4C132C43D2E3}"/>
              </a:ext>
            </a:extLst>
          </p:cNvPr>
          <p:cNvGrpSpPr/>
          <p:nvPr/>
        </p:nvGrpSpPr>
        <p:grpSpPr>
          <a:xfrm>
            <a:off x="718172" y="5451217"/>
            <a:ext cx="428628" cy="215444"/>
            <a:chOff x="2404105" y="1195372"/>
            <a:chExt cx="428628" cy="215444"/>
          </a:xfrm>
        </p:grpSpPr>
        <p:sp>
          <p:nvSpPr>
            <p:cNvPr id="80" name="오각형 214">
              <a:extLst>
                <a:ext uri="{FF2B5EF4-FFF2-40B4-BE49-F238E27FC236}">
                  <a16:creationId xmlns:a16="http://schemas.microsoft.com/office/drawing/2014/main" xmlns="" id="{250D79B6-1D5F-4627-BA90-6AB4FF7454C2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F18923B0-7DCB-49DF-A467-0743EB59343A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02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pic>
        <p:nvPicPr>
          <p:cNvPr id="6" name="그래픽 21" descr="주택">
            <a:extLst>
              <a:ext uri="{FF2B5EF4-FFF2-40B4-BE49-F238E27FC236}">
                <a16:creationId xmlns:a16="http://schemas.microsoft.com/office/drawing/2014/main" xmlns="" id="{B463C952-02ED-4E01-A7BC-7EAF3260C4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631722" y="1377461"/>
            <a:ext cx="410309" cy="410309"/>
          </a:xfrm>
          <a:prstGeom prst="rect">
            <a:avLst/>
          </a:prstGeom>
        </p:spPr>
      </p:pic>
      <p:grpSp>
        <p:nvGrpSpPr>
          <p:cNvPr id="7" name="그룹 94">
            <a:extLst>
              <a:ext uri="{FF2B5EF4-FFF2-40B4-BE49-F238E27FC236}">
                <a16:creationId xmlns:a16="http://schemas.microsoft.com/office/drawing/2014/main" xmlns="" id="{3F354A3E-FF81-4520-91AB-6BF2AA17B691}"/>
              </a:ext>
            </a:extLst>
          </p:cNvPr>
          <p:cNvGrpSpPr/>
          <p:nvPr/>
        </p:nvGrpSpPr>
        <p:grpSpPr>
          <a:xfrm>
            <a:off x="7299287" y="1474893"/>
            <a:ext cx="428628" cy="215444"/>
            <a:chOff x="2404105" y="1195372"/>
            <a:chExt cx="428628" cy="215444"/>
          </a:xfrm>
        </p:grpSpPr>
        <p:sp>
          <p:nvSpPr>
            <p:cNvPr id="48" name="오각형 214">
              <a:extLst>
                <a:ext uri="{FF2B5EF4-FFF2-40B4-BE49-F238E27FC236}">
                  <a16:creationId xmlns:a16="http://schemas.microsoft.com/office/drawing/2014/main" xmlns="" id="{6B186959-EDAF-48FF-ACEB-9323C01193B4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81290254-E7B4-4ADA-98FA-C345998B5385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/>
                  <a:ea typeface="돋움"/>
                </a:rPr>
                <a:t>03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87E92FF-E4CD-4887-A293-0F4A5636B7F8}"/>
              </a:ext>
            </a:extLst>
          </p:cNvPr>
          <p:cNvSpPr/>
          <p:nvPr/>
        </p:nvSpPr>
        <p:spPr>
          <a:xfrm>
            <a:off x="916046" y="2019747"/>
            <a:ext cx="672613" cy="313463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63E325E-7C7B-4D74-86ED-1942FD24CBF9}"/>
              </a:ext>
            </a:extLst>
          </p:cNvPr>
          <p:cNvSpPr/>
          <p:nvPr/>
        </p:nvSpPr>
        <p:spPr>
          <a:xfrm>
            <a:off x="1014556" y="2405608"/>
            <a:ext cx="425319" cy="5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34E4EA1-A035-4EE3-B3D1-07770926E25B}"/>
              </a:ext>
            </a:extLst>
          </p:cNvPr>
          <p:cNvSpPr/>
          <p:nvPr/>
        </p:nvSpPr>
        <p:spPr>
          <a:xfrm>
            <a:off x="1009741" y="3107071"/>
            <a:ext cx="425319" cy="5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2A5BDD8-8EBF-4031-893D-78533A007FE7}"/>
              </a:ext>
            </a:extLst>
          </p:cNvPr>
          <p:cNvSpPr/>
          <p:nvPr/>
        </p:nvSpPr>
        <p:spPr>
          <a:xfrm>
            <a:off x="1013709" y="3808534"/>
            <a:ext cx="425319" cy="5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3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5" grpId="0" animBg="1"/>
      <p:bldP spid="56" grpId="0" animBg="1"/>
      <p:bldP spid="62" grpId="0" animBg="1"/>
      <p:bldP spid="63" grpId="0" animBg="1"/>
      <p:bldP spid="7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">
            <a:extLst>
              <a:ext uri="{FF2B5EF4-FFF2-40B4-BE49-F238E27FC236}">
                <a16:creationId xmlns:a16="http://schemas.microsoft.com/office/drawing/2014/main" xmlns="" id="{0898CE9B-F9B7-4D72-AA87-F8583F4FC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367694"/>
              </p:ext>
            </p:extLst>
          </p:nvPr>
        </p:nvGraphicFramePr>
        <p:xfrm>
          <a:off x="10056440" y="548680"/>
          <a:ext cx="2006601" cy="2963048"/>
        </p:xfrm>
        <a:graphic>
          <a:graphicData uri="http://schemas.openxmlformats.org/drawingml/2006/table">
            <a:tbl>
              <a:tblPr firstRow="1" bandRow="1"/>
              <a:tblGrid>
                <a:gridCol w="186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03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5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lvl="0" indent="0">
                        <a:lnSpc>
                          <a:spcPts val="1000"/>
                        </a:lnSpc>
                        <a:buNone/>
                      </a:pP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현재 작성 단계의 주인공의 감정변화 상태 표시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8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 rtl="0" eaLnBrk="1" latinLnBrk="1" hangingPunct="1">
                        <a:lnSpc>
                          <a:spcPts val="1000"/>
                        </a:lnSpc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상황 키워드 제시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클릭하면 문장 입력 좌측 상단으로 최소화되어 </a:t>
                      </a:r>
                      <a:r>
                        <a:rPr lang="ko-KR" altLang="en-US" sz="7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보여짐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8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lvl="0" indent="0" algn="l">
                        <a:lnSpc>
                          <a:spcPts val="1000"/>
                        </a:lnSpc>
                        <a:buNone/>
                      </a:pPr>
                      <a:r>
                        <a:rPr lang="ko-KR" altLang="en-US" sz="700" dirty="0"/>
                        <a:t>최소화된 </a:t>
                      </a:r>
                      <a:r>
                        <a:rPr lang="ko-KR" altLang="en-US" sz="700" dirty="0" err="1"/>
                        <a:t>상황키워드</a:t>
                      </a:r>
                      <a:r>
                        <a:rPr lang="ko-KR" altLang="en-US" sz="700" dirty="0"/>
                        <a:t> 영역</a:t>
                      </a:r>
                      <a:endParaRPr lang="ko-KR" sz="700" dirty="0"/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2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lvl="0" indent="0" algn="l">
                        <a:lnSpc>
                          <a:spcPts val="1000"/>
                        </a:lnSpc>
                        <a:buNone/>
                      </a:pPr>
                      <a:r>
                        <a:rPr lang="ko-KR" altLang="en-US" sz="700" b="0" i="0" u="none" strike="noStrike" kern="1200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발단의 배경은 랜덤으로 주어진다</a:t>
                      </a:r>
                      <a:r>
                        <a:rPr lang="en-US" altLang="ko-KR" sz="700" b="0" i="0" u="none" strike="noStrike" kern="1200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  <a:endParaRPr lang="ko-KR" sz="1600" dirty="0"/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0" algn="l" defTabSz="957626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선택한 인물카드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화면에 드래그 하여 배치한다</a:t>
                      </a:r>
                      <a:r>
                        <a:rPr lang="en-US" altLang="ko-KR" sz="700" dirty="0"/>
                        <a:t>.</a:t>
                      </a:r>
                      <a:endParaRPr lang="ko-KR" altLang="ko-KR" sz="700" dirty="0"/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8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700" b="0" i="0" u="none" strike="noStrike" kern="1200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책장화면으로 이동한다.</a:t>
                      </a:r>
                      <a:endParaRPr lang="ko-KR" altLang="ko-KR" sz="800" dirty="0"/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7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07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장면 완성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 단계로 넘어간다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08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57626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ourier New" pitchFamily="49" charset="0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49" name="직사각형 5">
            <a:extLst>
              <a:ext uri="{FF2B5EF4-FFF2-40B4-BE49-F238E27FC236}">
                <a16:creationId xmlns:a16="http://schemas.microsoft.com/office/drawing/2014/main" xmlns="" id="{A76F635B-A38A-4F54-8260-A28A4E317253}"/>
              </a:ext>
            </a:extLst>
          </p:cNvPr>
          <p:cNvSpPr/>
          <p:nvPr/>
        </p:nvSpPr>
        <p:spPr>
          <a:xfrm>
            <a:off x="916149" y="1382436"/>
            <a:ext cx="7206660" cy="458842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육각형 2">
            <a:extLst>
              <a:ext uri="{FF2B5EF4-FFF2-40B4-BE49-F238E27FC236}">
                <a16:creationId xmlns:a16="http://schemas.microsoft.com/office/drawing/2014/main" xmlns="" id="{D9CC1F6F-AAA9-4297-9054-EAFA3C4A7339}"/>
              </a:ext>
            </a:extLst>
          </p:cNvPr>
          <p:cNvSpPr/>
          <p:nvPr/>
        </p:nvSpPr>
        <p:spPr>
          <a:xfrm>
            <a:off x="2262427" y="1488008"/>
            <a:ext cx="802197" cy="44286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0" name="육각형 3">
            <a:extLst>
              <a:ext uri="{FF2B5EF4-FFF2-40B4-BE49-F238E27FC236}">
                <a16:creationId xmlns:a16="http://schemas.microsoft.com/office/drawing/2014/main" xmlns="" id="{C5914D1C-FC93-47FB-BC2E-281B84096335}"/>
              </a:ext>
            </a:extLst>
          </p:cNvPr>
          <p:cNvSpPr/>
          <p:nvPr/>
        </p:nvSpPr>
        <p:spPr>
          <a:xfrm>
            <a:off x="3265122" y="1488008"/>
            <a:ext cx="802197" cy="44286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2" name="육각형 4">
            <a:extLst>
              <a:ext uri="{FF2B5EF4-FFF2-40B4-BE49-F238E27FC236}">
                <a16:creationId xmlns:a16="http://schemas.microsoft.com/office/drawing/2014/main" xmlns="" id="{FE06DD7C-940B-4723-AE8A-361154914A13}"/>
              </a:ext>
            </a:extLst>
          </p:cNvPr>
          <p:cNvSpPr/>
          <p:nvPr/>
        </p:nvSpPr>
        <p:spPr>
          <a:xfrm>
            <a:off x="4267816" y="1488008"/>
            <a:ext cx="802197" cy="44286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4" name="육각형 6">
            <a:extLst>
              <a:ext uri="{FF2B5EF4-FFF2-40B4-BE49-F238E27FC236}">
                <a16:creationId xmlns:a16="http://schemas.microsoft.com/office/drawing/2014/main" xmlns="" id="{B7949EED-2532-45E8-BED7-CC1F0950B7FA}"/>
              </a:ext>
            </a:extLst>
          </p:cNvPr>
          <p:cNvSpPr/>
          <p:nvPr/>
        </p:nvSpPr>
        <p:spPr>
          <a:xfrm>
            <a:off x="5272493" y="1488008"/>
            <a:ext cx="802197" cy="44286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6" name="육각형 8">
            <a:extLst>
              <a:ext uri="{FF2B5EF4-FFF2-40B4-BE49-F238E27FC236}">
                <a16:creationId xmlns:a16="http://schemas.microsoft.com/office/drawing/2014/main" xmlns="" id="{E077F7C2-E7B8-4510-9D30-99D64D8EDDDC}"/>
              </a:ext>
            </a:extLst>
          </p:cNvPr>
          <p:cNvSpPr/>
          <p:nvPr/>
        </p:nvSpPr>
        <p:spPr>
          <a:xfrm>
            <a:off x="6277053" y="1488008"/>
            <a:ext cx="802197" cy="44286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pic>
        <p:nvPicPr>
          <p:cNvPr id="52" name="그래픽 51" descr="뒤로">
            <a:extLst>
              <a:ext uri="{FF2B5EF4-FFF2-40B4-BE49-F238E27FC236}">
                <a16:creationId xmlns:a16="http://schemas.microsoft.com/office/drawing/2014/main" xmlns="" id="{9E049940-D87D-44AB-9420-0A5FA5D43A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597648" y="5452360"/>
            <a:ext cx="491574" cy="49157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BEF3121A-BBDE-4CEB-A725-695F93E3BFDA}"/>
              </a:ext>
            </a:extLst>
          </p:cNvPr>
          <p:cNvSpPr txBox="1"/>
          <p:nvPr/>
        </p:nvSpPr>
        <p:spPr>
          <a:xfrm>
            <a:off x="1095532" y="227351"/>
            <a:ext cx="37921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ea typeface="맑은 고딕"/>
              </a:rPr>
              <a:t>메인&gt;책장&gt;동화제작&gt;스토리작성 화면</a:t>
            </a:r>
            <a:r>
              <a:rPr lang="en-US" altLang="ko-KR" sz="1000" dirty="0">
                <a:solidFill>
                  <a:srgbClr val="FF0000"/>
                </a:solidFill>
                <a:ea typeface="맑은 고딕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ea typeface="맑은 고딕"/>
              </a:rPr>
              <a:t>발단</a:t>
            </a:r>
            <a:r>
              <a:rPr lang="en-US" altLang="ko-KR" sz="1000" dirty="0">
                <a:solidFill>
                  <a:srgbClr val="FF0000"/>
                </a:solidFill>
                <a:ea typeface="맑은 고딕"/>
              </a:rPr>
              <a:t>-</a:t>
            </a:r>
            <a:r>
              <a:rPr lang="ko-KR" altLang="en-US" sz="1000" dirty="0" err="1">
                <a:solidFill>
                  <a:srgbClr val="FF0000"/>
                </a:solidFill>
                <a:ea typeface="맑은 고딕"/>
              </a:rPr>
              <a:t>상황키워드</a:t>
            </a:r>
            <a:r>
              <a:rPr lang="ko-KR" altLang="en-US" sz="1000" dirty="0">
                <a:solidFill>
                  <a:srgbClr val="FF0000"/>
                </a:solidFill>
                <a:ea typeface="맑은 고딕"/>
              </a:rPr>
              <a:t> 팝업</a:t>
            </a:r>
            <a:r>
              <a:rPr lang="en-US" altLang="ko-KR" sz="1000" dirty="0">
                <a:solidFill>
                  <a:srgbClr val="FF0000"/>
                </a:solidFill>
                <a:ea typeface="맑은 고딕"/>
              </a:rPr>
              <a:t>)</a:t>
            </a:r>
            <a:endParaRPr lang="ko-KR" altLang="en-US" sz="1000" dirty="0">
              <a:solidFill>
                <a:srgbClr val="FF0000"/>
              </a:solidFill>
              <a:ea typeface="맑은 고딕"/>
            </a:endParaRPr>
          </a:p>
        </p:txBody>
      </p:sp>
      <p:pic>
        <p:nvPicPr>
          <p:cNvPr id="3" name="그래픽 21" descr="주택">
            <a:extLst>
              <a:ext uri="{FF2B5EF4-FFF2-40B4-BE49-F238E27FC236}">
                <a16:creationId xmlns:a16="http://schemas.microsoft.com/office/drawing/2014/main" xmlns="" id="{ABE5B783-BF14-4BA2-8034-7F63AFB43A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631722" y="1377461"/>
            <a:ext cx="410309" cy="410309"/>
          </a:xfrm>
          <a:prstGeom prst="rect">
            <a:avLst/>
          </a:prstGeom>
        </p:spPr>
      </p:pic>
      <p:grpSp>
        <p:nvGrpSpPr>
          <p:cNvPr id="5" name="그룹 94">
            <a:extLst>
              <a:ext uri="{FF2B5EF4-FFF2-40B4-BE49-F238E27FC236}">
                <a16:creationId xmlns:a16="http://schemas.microsoft.com/office/drawing/2014/main" xmlns="" id="{A15259D2-F6D8-40E6-B4CA-96A4BA09F17D}"/>
              </a:ext>
            </a:extLst>
          </p:cNvPr>
          <p:cNvGrpSpPr/>
          <p:nvPr/>
        </p:nvGrpSpPr>
        <p:grpSpPr>
          <a:xfrm>
            <a:off x="7299287" y="1474893"/>
            <a:ext cx="428628" cy="215444"/>
            <a:chOff x="2404105" y="1195372"/>
            <a:chExt cx="428628" cy="215444"/>
          </a:xfrm>
        </p:grpSpPr>
        <p:sp>
          <p:nvSpPr>
            <p:cNvPr id="54" name="오각형 214">
              <a:extLst>
                <a:ext uri="{FF2B5EF4-FFF2-40B4-BE49-F238E27FC236}">
                  <a16:creationId xmlns:a16="http://schemas.microsoft.com/office/drawing/2014/main" xmlns="" id="{AC0E500A-B307-4654-83EE-2038D59D82DB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452A97D0-B28F-46AD-AA35-0E615EDE97BF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  <a:latin typeface="돋움"/>
                  <a:ea typeface="돋움"/>
                </a:rPr>
                <a:t>06</a:t>
              </a:r>
              <a:endParaRPr lang="ko-KR" altLang="en-US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2BC28C0-0BDE-477D-88DA-F8BB552324BC}"/>
              </a:ext>
            </a:extLst>
          </p:cNvPr>
          <p:cNvSpPr/>
          <p:nvPr/>
        </p:nvSpPr>
        <p:spPr>
          <a:xfrm>
            <a:off x="916046" y="2019747"/>
            <a:ext cx="672613" cy="313463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57A053D-9B75-402A-AF8B-BFAC04FB37E8}"/>
              </a:ext>
            </a:extLst>
          </p:cNvPr>
          <p:cNvSpPr/>
          <p:nvPr/>
        </p:nvSpPr>
        <p:spPr>
          <a:xfrm>
            <a:off x="1014556" y="2405608"/>
            <a:ext cx="425319" cy="5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E8C2CD7-3238-4B77-AFF3-32892649742C}"/>
              </a:ext>
            </a:extLst>
          </p:cNvPr>
          <p:cNvSpPr/>
          <p:nvPr/>
        </p:nvSpPr>
        <p:spPr>
          <a:xfrm>
            <a:off x="1009741" y="3107071"/>
            <a:ext cx="425319" cy="5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CB576EB-38FE-40E4-813F-55C8094ACD7B}"/>
              </a:ext>
            </a:extLst>
          </p:cNvPr>
          <p:cNvSpPr/>
          <p:nvPr/>
        </p:nvSpPr>
        <p:spPr>
          <a:xfrm>
            <a:off x="1013709" y="3808534"/>
            <a:ext cx="425319" cy="5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xmlns="" id="{B90AC666-93EA-44D4-B982-DFF1F5A86634}"/>
              </a:ext>
            </a:extLst>
          </p:cNvPr>
          <p:cNvSpPr/>
          <p:nvPr/>
        </p:nvSpPr>
        <p:spPr>
          <a:xfrm>
            <a:off x="3190035" y="2607065"/>
            <a:ext cx="2957757" cy="1645016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[KW]</a:t>
            </a:r>
            <a:endParaRPr lang="ko-KR" altLang="en-US" dirty="0"/>
          </a:p>
        </p:txBody>
      </p:sp>
      <p:grpSp>
        <p:nvGrpSpPr>
          <p:cNvPr id="60" name="그룹 94">
            <a:extLst>
              <a:ext uri="{FF2B5EF4-FFF2-40B4-BE49-F238E27FC236}">
                <a16:creationId xmlns:a16="http://schemas.microsoft.com/office/drawing/2014/main" xmlns="" id="{2C41EAEC-C911-4BC9-AACD-100E1D10FB00}"/>
              </a:ext>
            </a:extLst>
          </p:cNvPr>
          <p:cNvGrpSpPr/>
          <p:nvPr/>
        </p:nvGrpSpPr>
        <p:grpSpPr>
          <a:xfrm>
            <a:off x="2034181" y="1380286"/>
            <a:ext cx="428628" cy="215444"/>
            <a:chOff x="2404105" y="1195372"/>
            <a:chExt cx="428628" cy="215444"/>
          </a:xfrm>
        </p:grpSpPr>
        <p:sp>
          <p:nvSpPr>
            <p:cNvPr id="61" name="오각형 214">
              <a:extLst>
                <a:ext uri="{FF2B5EF4-FFF2-40B4-BE49-F238E27FC236}">
                  <a16:creationId xmlns:a16="http://schemas.microsoft.com/office/drawing/2014/main" xmlns="" id="{FFA28452-C244-4B6C-BD81-DDC4C2E2A06C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9A7C1C96-C54C-4212-AC8D-6AECED64B2EC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01</a:t>
              </a:r>
              <a:endParaRPr lang="ko-KR" altLang="en-US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63" name="그룹 94">
            <a:extLst>
              <a:ext uri="{FF2B5EF4-FFF2-40B4-BE49-F238E27FC236}">
                <a16:creationId xmlns:a16="http://schemas.microsoft.com/office/drawing/2014/main" xmlns="" id="{A9B4ECA6-5B32-44EF-A8A9-CEC36D544C62}"/>
              </a:ext>
            </a:extLst>
          </p:cNvPr>
          <p:cNvGrpSpPr/>
          <p:nvPr/>
        </p:nvGrpSpPr>
        <p:grpSpPr>
          <a:xfrm>
            <a:off x="3371594" y="2499343"/>
            <a:ext cx="428628" cy="215444"/>
            <a:chOff x="2404105" y="1195372"/>
            <a:chExt cx="428628" cy="215444"/>
          </a:xfrm>
        </p:grpSpPr>
        <p:sp>
          <p:nvSpPr>
            <p:cNvPr id="64" name="오각형 214">
              <a:extLst>
                <a:ext uri="{FF2B5EF4-FFF2-40B4-BE49-F238E27FC236}">
                  <a16:creationId xmlns:a16="http://schemas.microsoft.com/office/drawing/2014/main" xmlns="" id="{C05C082B-C555-4E8E-A865-584091097BC5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8593EEC7-01C9-4EDD-82AD-0EC6EC2B6F18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02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66" name="그룹 94">
            <a:extLst>
              <a:ext uri="{FF2B5EF4-FFF2-40B4-BE49-F238E27FC236}">
                <a16:creationId xmlns:a16="http://schemas.microsoft.com/office/drawing/2014/main" xmlns="" id="{15CE5D86-400C-455A-A482-83108C8A3394}"/>
              </a:ext>
            </a:extLst>
          </p:cNvPr>
          <p:cNvGrpSpPr/>
          <p:nvPr/>
        </p:nvGrpSpPr>
        <p:grpSpPr>
          <a:xfrm>
            <a:off x="6520254" y="2624290"/>
            <a:ext cx="428628" cy="215444"/>
            <a:chOff x="2404105" y="1195372"/>
            <a:chExt cx="428628" cy="215444"/>
          </a:xfrm>
        </p:grpSpPr>
        <p:sp>
          <p:nvSpPr>
            <p:cNvPr id="67" name="오각형 214">
              <a:extLst>
                <a:ext uri="{FF2B5EF4-FFF2-40B4-BE49-F238E27FC236}">
                  <a16:creationId xmlns:a16="http://schemas.microsoft.com/office/drawing/2014/main" xmlns="" id="{500193EB-B6EA-4EF4-935E-4BFCFDA07756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991A0779-E80D-4D08-BE89-C11E98F0B008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  <a:latin typeface="돋움"/>
                  <a:ea typeface="돋움"/>
                </a:rPr>
                <a:t>04</a:t>
              </a:r>
              <a:endParaRPr lang="ko-KR" altLang="en-US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69" name="그룹 94">
            <a:extLst>
              <a:ext uri="{FF2B5EF4-FFF2-40B4-BE49-F238E27FC236}">
                <a16:creationId xmlns:a16="http://schemas.microsoft.com/office/drawing/2014/main" xmlns="" id="{DE8E1CFB-E628-4D63-A118-916F7E56B8A9}"/>
              </a:ext>
            </a:extLst>
          </p:cNvPr>
          <p:cNvGrpSpPr/>
          <p:nvPr/>
        </p:nvGrpSpPr>
        <p:grpSpPr>
          <a:xfrm>
            <a:off x="664217" y="2045495"/>
            <a:ext cx="428628" cy="215444"/>
            <a:chOff x="2404105" y="1195372"/>
            <a:chExt cx="428628" cy="215444"/>
          </a:xfrm>
        </p:grpSpPr>
        <p:sp>
          <p:nvSpPr>
            <p:cNvPr id="70" name="오각형 214">
              <a:extLst>
                <a:ext uri="{FF2B5EF4-FFF2-40B4-BE49-F238E27FC236}">
                  <a16:creationId xmlns:a16="http://schemas.microsoft.com/office/drawing/2014/main" xmlns="" id="{3E2D12C1-FB2C-4D4D-941C-6EAC0927D1F1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9EB9F5AA-002F-4E0F-A919-9DDC19F7ADC8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05</a:t>
              </a:r>
              <a:endParaRPr lang="ko-KR" altLang="en-US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77" name="그룹 94">
            <a:extLst>
              <a:ext uri="{FF2B5EF4-FFF2-40B4-BE49-F238E27FC236}">
                <a16:creationId xmlns:a16="http://schemas.microsoft.com/office/drawing/2014/main" xmlns="" id="{F8E209AF-3EFD-4A7C-813C-5B6E99228836}"/>
              </a:ext>
            </a:extLst>
          </p:cNvPr>
          <p:cNvGrpSpPr/>
          <p:nvPr/>
        </p:nvGrpSpPr>
        <p:grpSpPr>
          <a:xfrm>
            <a:off x="7463074" y="5317708"/>
            <a:ext cx="428628" cy="215444"/>
            <a:chOff x="2404105" y="1195372"/>
            <a:chExt cx="428628" cy="215444"/>
          </a:xfrm>
        </p:grpSpPr>
        <p:sp>
          <p:nvSpPr>
            <p:cNvPr id="81" name="오각형 214">
              <a:extLst>
                <a:ext uri="{FF2B5EF4-FFF2-40B4-BE49-F238E27FC236}">
                  <a16:creationId xmlns:a16="http://schemas.microsoft.com/office/drawing/2014/main" xmlns="" id="{01C905D7-C733-4B7A-A634-7DE3B8F7CCF7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5EAE28F2-BF5C-4F82-A53B-263A90755D8E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  <a:latin typeface="돋움"/>
                  <a:ea typeface="돋움"/>
                </a:rPr>
                <a:t>07</a:t>
              </a:r>
              <a:endParaRPr lang="ko-KR" altLang="en-US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3" name="직사각형 26">
            <a:extLst>
              <a:ext uri="{FF2B5EF4-FFF2-40B4-BE49-F238E27FC236}">
                <a16:creationId xmlns:a16="http://schemas.microsoft.com/office/drawing/2014/main" xmlns="" id="{7215EAEA-6D14-43B1-BF13-089273E46556}"/>
              </a:ext>
            </a:extLst>
          </p:cNvPr>
          <p:cNvSpPr/>
          <p:nvPr/>
        </p:nvSpPr>
        <p:spPr>
          <a:xfrm>
            <a:off x="1850899" y="5457008"/>
            <a:ext cx="5328561" cy="324134"/>
          </a:xfrm>
          <a:prstGeom prst="rect">
            <a:avLst/>
          </a:prstGeom>
          <a:solidFill>
            <a:srgbClr val="333333">
              <a:alpha val="5000"/>
            </a:srgbClr>
          </a:solidFill>
          <a:ln w="360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ko-KR" altLang="en-US" sz="1200">
                <a:solidFill>
                  <a:schemeClr val="bg1">
                    <a:lumMod val="65000"/>
                  </a:schemeClr>
                </a:solidFill>
              </a:rPr>
              <a:t>문장을 입력하세요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24" name="육각형 1">
            <a:extLst>
              <a:ext uri="{FF2B5EF4-FFF2-40B4-BE49-F238E27FC236}">
                <a16:creationId xmlns:a16="http://schemas.microsoft.com/office/drawing/2014/main" xmlns="" id="{946887EF-5B53-42FF-87C2-D99085EC7D2C}"/>
              </a:ext>
            </a:extLst>
          </p:cNvPr>
          <p:cNvSpPr/>
          <p:nvPr/>
        </p:nvSpPr>
        <p:spPr>
          <a:xfrm>
            <a:off x="1850899" y="5035177"/>
            <a:ext cx="620127" cy="342348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grpSp>
        <p:nvGrpSpPr>
          <p:cNvPr id="97" name="그룹 94">
            <a:extLst>
              <a:ext uri="{FF2B5EF4-FFF2-40B4-BE49-F238E27FC236}">
                <a16:creationId xmlns:a16="http://schemas.microsoft.com/office/drawing/2014/main" xmlns="" id="{4A4B0E0C-565C-466C-88DB-4A7D7B333C93}"/>
              </a:ext>
            </a:extLst>
          </p:cNvPr>
          <p:cNvGrpSpPr/>
          <p:nvPr/>
        </p:nvGrpSpPr>
        <p:grpSpPr>
          <a:xfrm>
            <a:off x="1681554" y="4819733"/>
            <a:ext cx="428628" cy="215444"/>
            <a:chOff x="2404105" y="1195372"/>
            <a:chExt cx="428628" cy="215444"/>
          </a:xfrm>
        </p:grpSpPr>
        <p:sp>
          <p:nvSpPr>
            <p:cNvPr id="98" name="오각형 214">
              <a:extLst>
                <a:ext uri="{FF2B5EF4-FFF2-40B4-BE49-F238E27FC236}">
                  <a16:creationId xmlns:a16="http://schemas.microsoft.com/office/drawing/2014/main" xmlns="" id="{4BB1F939-D7CE-4231-829B-8A29F77A6823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E808D15E-4A40-4D3A-B3CE-378BBA920941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/>
                  <a:ea typeface="돋움"/>
                </a:rPr>
                <a:t>03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859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">
            <a:extLst>
              <a:ext uri="{FF2B5EF4-FFF2-40B4-BE49-F238E27FC236}">
                <a16:creationId xmlns:a16="http://schemas.microsoft.com/office/drawing/2014/main" xmlns="" id="{0898CE9B-F9B7-4D72-AA87-F8583F4FC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07961"/>
              </p:ext>
            </p:extLst>
          </p:nvPr>
        </p:nvGraphicFramePr>
        <p:xfrm>
          <a:off x="10056440" y="548680"/>
          <a:ext cx="2006601" cy="2904469"/>
        </p:xfrm>
        <a:graphic>
          <a:graphicData uri="http://schemas.openxmlformats.org/drawingml/2006/table">
            <a:tbl>
              <a:tblPr firstRow="1" bandRow="1"/>
              <a:tblGrid>
                <a:gridCol w="186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03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5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lvl="0" indent="0">
                        <a:lnSpc>
                          <a:spcPts val="1000"/>
                        </a:lnSpc>
                        <a:buNone/>
                      </a:pP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가이드 질문 제공</a:t>
                      </a: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번 상황 키워드 옆으로 최소화됨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8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 rtl="0" eaLnBrk="1" latinLnBrk="1" hangingPunct="1">
                        <a:lnSpc>
                          <a:spcPts val="1000"/>
                        </a:lnSpc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최소화된 가이드 질문 영역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8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최소화된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상황키워드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2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0" algn="l" defTabSz="957626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700" dirty="0"/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/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8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7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07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08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57626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ourier New" pitchFamily="49" charset="0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49" name="직사각형 5">
            <a:extLst>
              <a:ext uri="{FF2B5EF4-FFF2-40B4-BE49-F238E27FC236}">
                <a16:creationId xmlns:a16="http://schemas.microsoft.com/office/drawing/2014/main" xmlns="" id="{A76F635B-A38A-4F54-8260-A28A4E317253}"/>
              </a:ext>
            </a:extLst>
          </p:cNvPr>
          <p:cNvSpPr/>
          <p:nvPr/>
        </p:nvSpPr>
        <p:spPr>
          <a:xfrm>
            <a:off x="916149" y="1382436"/>
            <a:ext cx="7206660" cy="458842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육각형 2">
            <a:extLst>
              <a:ext uri="{FF2B5EF4-FFF2-40B4-BE49-F238E27FC236}">
                <a16:creationId xmlns:a16="http://schemas.microsoft.com/office/drawing/2014/main" xmlns="" id="{D9CC1F6F-AAA9-4297-9054-EAFA3C4A7339}"/>
              </a:ext>
            </a:extLst>
          </p:cNvPr>
          <p:cNvSpPr/>
          <p:nvPr/>
        </p:nvSpPr>
        <p:spPr>
          <a:xfrm>
            <a:off x="2262427" y="1488008"/>
            <a:ext cx="802197" cy="44286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0" name="육각형 3">
            <a:extLst>
              <a:ext uri="{FF2B5EF4-FFF2-40B4-BE49-F238E27FC236}">
                <a16:creationId xmlns:a16="http://schemas.microsoft.com/office/drawing/2014/main" xmlns="" id="{C5914D1C-FC93-47FB-BC2E-281B84096335}"/>
              </a:ext>
            </a:extLst>
          </p:cNvPr>
          <p:cNvSpPr/>
          <p:nvPr/>
        </p:nvSpPr>
        <p:spPr>
          <a:xfrm>
            <a:off x="3265122" y="1488008"/>
            <a:ext cx="802197" cy="44286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2" name="육각형 4">
            <a:extLst>
              <a:ext uri="{FF2B5EF4-FFF2-40B4-BE49-F238E27FC236}">
                <a16:creationId xmlns:a16="http://schemas.microsoft.com/office/drawing/2014/main" xmlns="" id="{FE06DD7C-940B-4723-AE8A-361154914A13}"/>
              </a:ext>
            </a:extLst>
          </p:cNvPr>
          <p:cNvSpPr/>
          <p:nvPr/>
        </p:nvSpPr>
        <p:spPr>
          <a:xfrm>
            <a:off x="4267816" y="1488008"/>
            <a:ext cx="802197" cy="44286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4" name="육각형 6">
            <a:extLst>
              <a:ext uri="{FF2B5EF4-FFF2-40B4-BE49-F238E27FC236}">
                <a16:creationId xmlns:a16="http://schemas.microsoft.com/office/drawing/2014/main" xmlns="" id="{B7949EED-2532-45E8-BED7-CC1F0950B7FA}"/>
              </a:ext>
            </a:extLst>
          </p:cNvPr>
          <p:cNvSpPr/>
          <p:nvPr/>
        </p:nvSpPr>
        <p:spPr>
          <a:xfrm>
            <a:off x="5272493" y="1488008"/>
            <a:ext cx="802197" cy="44286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6" name="육각형 8">
            <a:extLst>
              <a:ext uri="{FF2B5EF4-FFF2-40B4-BE49-F238E27FC236}">
                <a16:creationId xmlns:a16="http://schemas.microsoft.com/office/drawing/2014/main" xmlns="" id="{E077F7C2-E7B8-4510-9D30-99D64D8EDDDC}"/>
              </a:ext>
            </a:extLst>
          </p:cNvPr>
          <p:cNvSpPr/>
          <p:nvPr/>
        </p:nvSpPr>
        <p:spPr>
          <a:xfrm>
            <a:off x="6277053" y="1488008"/>
            <a:ext cx="802197" cy="44286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pic>
        <p:nvPicPr>
          <p:cNvPr id="52" name="그래픽 51" descr="뒤로">
            <a:extLst>
              <a:ext uri="{FF2B5EF4-FFF2-40B4-BE49-F238E27FC236}">
                <a16:creationId xmlns:a16="http://schemas.microsoft.com/office/drawing/2014/main" xmlns="" id="{9E049940-D87D-44AB-9420-0A5FA5D43A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597648" y="5452360"/>
            <a:ext cx="491574" cy="49157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BEF3121A-BBDE-4CEB-A725-695F93E3BFDA}"/>
              </a:ext>
            </a:extLst>
          </p:cNvPr>
          <p:cNvSpPr txBox="1"/>
          <p:nvPr/>
        </p:nvSpPr>
        <p:spPr>
          <a:xfrm>
            <a:off x="1095532" y="227351"/>
            <a:ext cx="37921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ea typeface="맑은 고딕"/>
              </a:rPr>
              <a:t>메인&gt;책장&gt;동화제작&gt;스토리작성 화면</a:t>
            </a:r>
            <a:r>
              <a:rPr lang="en-US" altLang="ko-KR" sz="1000" dirty="0">
                <a:solidFill>
                  <a:srgbClr val="FF0000"/>
                </a:solidFill>
                <a:ea typeface="맑은 고딕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ea typeface="맑은 고딕"/>
              </a:rPr>
              <a:t>발단</a:t>
            </a:r>
            <a:r>
              <a:rPr lang="en-US" altLang="ko-KR" sz="1000" dirty="0">
                <a:solidFill>
                  <a:srgbClr val="FF0000"/>
                </a:solidFill>
                <a:ea typeface="맑은 고딕"/>
              </a:rPr>
              <a:t>-</a:t>
            </a:r>
            <a:r>
              <a:rPr lang="ko-KR" altLang="en-US" sz="1000" dirty="0">
                <a:solidFill>
                  <a:srgbClr val="FF0000"/>
                </a:solidFill>
                <a:ea typeface="맑은 고딕"/>
              </a:rPr>
              <a:t> 가이드 질문 팝업</a:t>
            </a:r>
            <a:r>
              <a:rPr lang="en-US" altLang="ko-KR" sz="1000" dirty="0">
                <a:solidFill>
                  <a:srgbClr val="FF0000"/>
                </a:solidFill>
                <a:ea typeface="맑은 고딕"/>
              </a:rPr>
              <a:t>)</a:t>
            </a:r>
            <a:endParaRPr lang="ko-KR" altLang="en-US" sz="1000" dirty="0">
              <a:solidFill>
                <a:srgbClr val="FF0000"/>
              </a:solidFill>
              <a:ea typeface="맑은 고딕"/>
            </a:endParaRPr>
          </a:p>
        </p:txBody>
      </p:sp>
      <p:pic>
        <p:nvPicPr>
          <p:cNvPr id="3" name="그래픽 21" descr="주택">
            <a:extLst>
              <a:ext uri="{FF2B5EF4-FFF2-40B4-BE49-F238E27FC236}">
                <a16:creationId xmlns:a16="http://schemas.microsoft.com/office/drawing/2014/main" xmlns="" id="{ABE5B783-BF14-4BA2-8034-7F63AFB43A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631722" y="1377461"/>
            <a:ext cx="410309" cy="41030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2BC28C0-0BDE-477D-88DA-F8BB552324BC}"/>
              </a:ext>
            </a:extLst>
          </p:cNvPr>
          <p:cNvSpPr/>
          <p:nvPr/>
        </p:nvSpPr>
        <p:spPr>
          <a:xfrm>
            <a:off x="916046" y="2019747"/>
            <a:ext cx="672613" cy="313463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57A053D-9B75-402A-AF8B-BFAC04FB37E8}"/>
              </a:ext>
            </a:extLst>
          </p:cNvPr>
          <p:cNvSpPr/>
          <p:nvPr/>
        </p:nvSpPr>
        <p:spPr>
          <a:xfrm>
            <a:off x="1014556" y="2405608"/>
            <a:ext cx="425319" cy="5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E8C2CD7-3238-4B77-AFF3-32892649742C}"/>
              </a:ext>
            </a:extLst>
          </p:cNvPr>
          <p:cNvSpPr/>
          <p:nvPr/>
        </p:nvSpPr>
        <p:spPr>
          <a:xfrm>
            <a:off x="1009741" y="3107071"/>
            <a:ext cx="425319" cy="5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CB576EB-38FE-40E4-813F-55C8094ACD7B}"/>
              </a:ext>
            </a:extLst>
          </p:cNvPr>
          <p:cNvSpPr/>
          <p:nvPr/>
        </p:nvSpPr>
        <p:spPr>
          <a:xfrm>
            <a:off x="1013709" y="3808534"/>
            <a:ext cx="425319" cy="5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94">
            <a:extLst>
              <a:ext uri="{FF2B5EF4-FFF2-40B4-BE49-F238E27FC236}">
                <a16:creationId xmlns:a16="http://schemas.microsoft.com/office/drawing/2014/main" xmlns="" id="{2C41EAEC-C911-4BC9-AACD-100E1D10FB00}"/>
              </a:ext>
            </a:extLst>
          </p:cNvPr>
          <p:cNvGrpSpPr/>
          <p:nvPr/>
        </p:nvGrpSpPr>
        <p:grpSpPr>
          <a:xfrm>
            <a:off x="2121631" y="2999349"/>
            <a:ext cx="428628" cy="215444"/>
            <a:chOff x="2404105" y="1195372"/>
            <a:chExt cx="428628" cy="215444"/>
          </a:xfrm>
        </p:grpSpPr>
        <p:sp>
          <p:nvSpPr>
            <p:cNvPr id="61" name="오각형 214">
              <a:extLst>
                <a:ext uri="{FF2B5EF4-FFF2-40B4-BE49-F238E27FC236}">
                  <a16:creationId xmlns:a16="http://schemas.microsoft.com/office/drawing/2014/main" xmlns="" id="{FFA28452-C244-4B6C-BD81-DDC4C2E2A06C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9A7C1C96-C54C-4212-AC8D-6AECED64B2EC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01</a:t>
              </a:r>
              <a:endParaRPr lang="ko-KR" altLang="en-US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77" name="그룹 94">
            <a:extLst>
              <a:ext uri="{FF2B5EF4-FFF2-40B4-BE49-F238E27FC236}">
                <a16:creationId xmlns:a16="http://schemas.microsoft.com/office/drawing/2014/main" xmlns="" id="{F8E209AF-3EFD-4A7C-813C-5B6E99228836}"/>
              </a:ext>
            </a:extLst>
          </p:cNvPr>
          <p:cNvGrpSpPr/>
          <p:nvPr/>
        </p:nvGrpSpPr>
        <p:grpSpPr>
          <a:xfrm>
            <a:off x="1682916" y="4847972"/>
            <a:ext cx="428628" cy="215444"/>
            <a:chOff x="2404105" y="1195372"/>
            <a:chExt cx="428628" cy="215444"/>
          </a:xfrm>
        </p:grpSpPr>
        <p:sp>
          <p:nvSpPr>
            <p:cNvPr id="81" name="오각형 214">
              <a:extLst>
                <a:ext uri="{FF2B5EF4-FFF2-40B4-BE49-F238E27FC236}">
                  <a16:creationId xmlns:a16="http://schemas.microsoft.com/office/drawing/2014/main" xmlns="" id="{01C905D7-C733-4B7A-A634-7DE3B8F7CCF7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5EAE28F2-BF5C-4F82-A53B-263A90755D8E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  <a:latin typeface="돋움"/>
                  <a:ea typeface="돋움"/>
                </a:rPr>
                <a:t>03</a:t>
              </a:r>
              <a:endParaRPr lang="ko-KR" altLang="en-US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F014B19B-E498-49B6-803E-BFC6C5BAA6E1}"/>
              </a:ext>
            </a:extLst>
          </p:cNvPr>
          <p:cNvSpPr/>
          <p:nvPr/>
        </p:nvSpPr>
        <p:spPr>
          <a:xfrm>
            <a:off x="2381230" y="3062600"/>
            <a:ext cx="4666869" cy="122809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가이드 질문</a:t>
            </a:r>
            <a:endParaRPr lang="en-US" altLang="ko-KR" sz="1600" dirty="0"/>
          </a:p>
          <a:p>
            <a:pPr algn="ctr"/>
            <a:r>
              <a:rPr lang="ko-KR" altLang="en-US" sz="1600" dirty="0"/>
              <a:t>주인공</a:t>
            </a:r>
            <a:r>
              <a:rPr lang="en-US" altLang="ko-KR" sz="1600" dirty="0"/>
              <a:t>-</a:t>
            </a:r>
            <a:r>
              <a:rPr lang="ko-KR" altLang="en-US" sz="1600" dirty="0"/>
              <a:t>배경과의 관계</a:t>
            </a:r>
            <a:r>
              <a:rPr lang="en-US" altLang="ko-KR" sz="1600" dirty="0"/>
              <a:t> </a:t>
            </a:r>
          </a:p>
          <a:p>
            <a:pPr algn="ctr"/>
            <a:r>
              <a:rPr lang="ko-KR" altLang="en-US" sz="1600" dirty="0"/>
              <a:t>주인공</a:t>
            </a:r>
            <a:r>
              <a:rPr lang="en-US" altLang="ko-KR" sz="1600" dirty="0"/>
              <a:t>- </a:t>
            </a:r>
            <a:r>
              <a:rPr lang="ko-KR" altLang="en-US" sz="1600" dirty="0"/>
              <a:t>감정카드 이유</a:t>
            </a:r>
            <a:endParaRPr lang="en-US" altLang="ko-KR" sz="1600" dirty="0"/>
          </a:p>
          <a:p>
            <a:pPr algn="ctr"/>
            <a:r>
              <a:rPr lang="ko-KR" altLang="en-US" sz="1600" dirty="0"/>
              <a:t>상황 키워드 사건 발생 알림</a:t>
            </a:r>
            <a:endParaRPr lang="en-US" altLang="ko-KR" sz="1600" dirty="0"/>
          </a:p>
        </p:txBody>
      </p:sp>
      <p:sp>
        <p:nvSpPr>
          <p:cNvPr id="10" name="직사각형 26">
            <a:extLst>
              <a:ext uri="{FF2B5EF4-FFF2-40B4-BE49-F238E27FC236}">
                <a16:creationId xmlns:a16="http://schemas.microsoft.com/office/drawing/2014/main" xmlns="" id="{AA5A34CF-6B23-4DE9-A2FE-150B55F7191F}"/>
              </a:ext>
            </a:extLst>
          </p:cNvPr>
          <p:cNvSpPr/>
          <p:nvPr/>
        </p:nvSpPr>
        <p:spPr>
          <a:xfrm>
            <a:off x="1850899" y="5457008"/>
            <a:ext cx="5328561" cy="324134"/>
          </a:xfrm>
          <a:prstGeom prst="rect">
            <a:avLst/>
          </a:prstGeom>
          <a:solidFill>
            <a:srgbClr val="333333">
              <a:alpha val="5000"/>
            </a:srgbClr>
          </a:solidFill>
          <a:ln w="360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ko-KR" altLang="en-US" sz="1200">
                <a:solidFill>
                  <a:schemeClr val="bg1">
                    <a:lumMod val="65000"/>
                  </a:schemeClr>
                </a:solidFill>
              </a:rPr>
              <a:t>문장을 입력하세요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11" name="육각형 1">
            <a:extLst>
              <a:ext uri="{FF2B5EF4-FFF2-40B4-BE49-F238E27FC236}">
                <a16:creationId xmlns:a16="http://schemas.microsoft.com/office/drawing/2014/main" xmlns="" id="{7DEBC855-0F52-4C45-8B97-DB6ED818A487}"/>
              </a:ext>
            </a:extLst>
          </p:cNvPr>
          <p:cNvSpPr/>
          <p:nvPr/>
        </p:nvSpPr>
        <p:spPr>
          <a:xfrm>
            <a:off x="1850899" y="5035177"/>
            <a:ext cx="620127" cy="342348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[KW]</a:t>
            </a:r>
            <a:endParaRPr lang="ko-KR" altLang="en-US" sz="7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D3AD8C11-E770-4897-9E7B-B1FE8BF3C923}"/>
              </a:ext>
            </a:extLst>
          </p:cNvPr>
          <p:cNvSpPr/>
          <p:nvPr/>
        </p:nvSpPr>
        <p:spPr>
          <a:xfrm>
            <a:off x="2520579" y="5035177"/>
            <a:ext cx="4658881" cy="3527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grpSp>
        <p:nvGrpSpPr>
          <p:cNvPr id="53" name="그룹 94">
            <a:extLst>
              <a:ext uri="{FF2B5EF4-FFF2-40B4-BE49-F238E27FC236}">
                <a16:creationId xmlns:a16="http://schemas.microsoft.com/office/drawing/2014/main" xmlns="" id="{9A25C774-7673-4073-8727-B4ED5EB87CB4}"/>
              </a:ext>
            </a:extLst>
          </p:cNvPr>
          <p:cNvGrpSpPr/>
          <p:nvPr/>
        </p:nvGrpSpPr>
        <p:grpSpPr>
          <a:xfrm>
            <a:off x="2562981" y="4837374"/>
            <a:ext cx="428628" cy="215444"/>
            <a:chOff x="2404105" y="1195372"/>
            <a:chExt cx="428628" cy="215444"/>
          </a:xfrm>
        </p:grpSpPr>
        <p:sp>
          <p:nvSpPr>
            <p:cNvPr id="55" name="오각형 214">
              <a:extLst>
                <a:ext uri="{FF2B5EF4-FFF2-40B4-BE49-F238E27FC236}">
                  <a16:creationId xmlns:a16="http://schemas.microsoft.com/office/drawing/2014/main" xmlns="" id="{9F7D332C-216F-4798-99A7-0CCE5D67DB5A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872C3CDE-ABB3-4534-A341-A54C65EB9883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02</a:t>
              </a:r>
              <a:endParaRPr lang="ko-KR" altLang="en-US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4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7C3A7988-6C36-44D9-8146-989BF9B35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6917" y="2709014"/>
            <a:ext cx="9261659" cy="948586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Malgun Gothic"/>
                <a:ea typeface="+mn-lt"/>
              </a:rPr>
              <a:t>1.</a:t>
            </a:r>
            <a:r>
              <a:rPr lang="en-US" altLang="ko-KR" b="1" dirty="0">
                <a:latin typeface="Malgun Gothic"/>
                <a:ea typeface="+mn-lt"/>
              </a:rPr>
              <a:t> Flowchart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26306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">
            <a:extLst>
              <a:ext uri="{FF2B5EF4-FFF2-40B4-BE49-F238E27FC236}">
                <a16:creationId xmlns:a16="http://schemas.microsoft.com/office/drawing/2014/main" xmlns="" id="{0898CE9B-F9B7-4D72-AA87-F8583F4FC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17319"/>
              </p:ext>
            </p:extLst>
          </p:nvPr>
        </p:nvGraphicFramePr>
        <p:xfrm>
          <a:off x="10056440" y="548680"/>
          <a:ext cx="2006601" cy="2904469"/>
        </p:xfrm>
        <a:graphic>
          <a:graphicData uri="http://schemas.openxmlformats.org/drawingml/2006/table">
            <a:tbl>
              <a:tblPr firstRow="1" bandRow="1"/>
              <a:tblGrid>
                <a:gridCol w="186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03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5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lvl="0" indent="0">
                        <a:lnSpc>
                          <a:spcPts val="1000"/>
                        </a:lnSpc>
                        <a:buNone/>
                      </a:pPr>
                      <a:r>
                        <a:rPr lang="ko-KR" altLang="en-US" sz="700" b="0" dirty="0" err="1">
                          <a:latin typeface="+mn-ea"/>
                          <a:ea typeface="+mn-ea"/>
                        </a:rPr>
                        <a:t>문장입력시</a:t>
                      </a: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 키보드 하단에 생성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8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 rtl="0" eaLnBrk="1" latinLnBrk="1" hangingPunct="1">
                        <a:lnSpc>
                          <a:spcPts val="1000"/>
                        </a:lnSpc>
                      </a:pP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8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2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0" algn="l" defTabSz="957626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700" dirty="0"/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/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8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7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07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08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57626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ourier New" pitchFamily="49" charset="0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49" name="직사각형 5">
            <a:extLst>
              <a:ext uri="{FF2B5EF4-FFF2-40B4-BE49-F238E27FC236}">
                <a16:creationId xmlns:a16="http://schemas.microsoft.com/office/drawing/2014/main" xmlns="" id="{A76F635B-A38A-4F54-8260-A28A4E317253}"/>
              </a:ext>
            </a:extLst>
          </p:cNvPr>
          <p:cNvSpPr/>
          <p:nvPr/>
        </p:nvSpPr>
        <p:spPr>
          <a:xfrm>
            <a:off x="916149" y="1382436"/>
            <a:ext cx="7206660" cy="458842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육각형 2">
            <a:extLst>
              <a:ext uri="{FF2B5EF4-FFF2-40B4-BE49-F238E27FC236}">
                <a16:creationId xmlns:a16="http://schemas.microsoft.com/office/drawing/2014/main" xmlns="" id="{D9CC1F6F-AAA9-4297-9054-EAFA3C4A7339}"/>
              </a:ext>
            </a:extLst>
          </p:cNvPr>
          <p:cNvSpPr/>
          <p:nvPr/>
        </p:nvSpPr>
        <p:spPr>
          <a:xfrm>
            <a:off x="2262427" y="1488008"/>
            <a:ext cx="802197" cy="44286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0" name="육각형 3">
            <a:extLst>
              <a:ext uri="{FF2B5EF4-FFF2-40B4-BE49-F238E27FC236}">
                <a16:creationId xmlns:a16="http://schemas.microsoft.com/office/drawing/2014/main" xmlns="" id="{C5914D1C-FC93-47FB-BC2E-281B84096335}"/>
              </a:ext>
            </a:extLst>
          </p:cNvPr>
          <p:cNvSpPr/>
          <p:nvPr/>
        </p:nvSpPr>
        <p:spPr>
          <a:xfrm>
            <a:off x="3265122" y="1488008"/>
            <a:ext cx="802197" cy="44286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2" name="육각형 4">
            <a:extLst>
              <a:ext uri="{FF2B5EF4-FFF2-40B4-BE49-F238E27FC236}">
                <a16:creationId xmlns:a16="http://schemas.microsoft.com/office/drawing/2014/main" xmlns="" id="{FE06DD7C-940B-4723-AE8A-361154914A13}"/>
              </a:ext>
            </a:extLst>
          </p:cNvPr>
          <p:cNvSpPr/>
          <p:nvPr/>
        </p:nvSpPr>
        <p:spPr>
          <a:xfrm>
            <a:off x="4267816" y="1488008"/>
            <a:ext cx="802197" cy="44286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4" name="육각형 6">
            <a:extLst>
              <a:ext uri="{FF2B5EF4-FFF2-40B4-BE49-F238E27FC236}">
                <a16:creationId xmlns:a16="http://schemas.microsoft.com/office/drawing/2014/main" xmlns="" id="{B7949EED-2532-45E8-BED7-CC1F0950B7FA}"/>
              </a:ext>
            </a:extLst>
          </p:cNvPr>
          <p:cNvSpPr/>
          <p:nvPr/>
        </p:nvSpPr>
        <p:spPr>
          <a:xfrm>
            <a:off x="5272493" y="1488008"/>
            <a:ext cx="802197" cy="44286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6" name="육각형 8">
            <a:extLst>
              <a:ext uri="{FF2B5EF4-FFF2-40B4-BE49-F238E27FC236}">
                <a16:creationId xmlns:a16="http://schemas.microsoft.com/office/drawing/2014/main" xmlns="" id="{E077F7C2-E7B8-4510-9D30-99D64D8EDDDC}"/>
              </a:ext>
            </a:extLst>
          </p:cNvPr>
          <p:cNvSpPr/>
          <p:nvPr/>
        </p:nvSpPr>
        <p:spPr>
          <a:xfrm>
            <a:off x="6277053" y="1488008"/>
            <a:ext cx="802197" cy="44286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pic>
        <p:nvPicPr>
          <p:cNvPr id="52" name="그래픽 51" descr="뒤로">
            <a:extLst>
              <a:ext uri="{FF2B5EF4-FFF2-40B4-BE49-F238E27FC236}">
                <a16:creationId xmlns:a16="http://schemas.microsoft.com/office/drawing/2014/main" xmlns="" id="{9E049940-D87D-44AB-9420-0A5FA5D43A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597648" y="5452360"/>
            <a:ext cx="491574" cy="49157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BEF3121A-BBDE-4CEB-A725-695F93E3BFDA}"/>
              </a:ext>
            </a:extLst>
          </p:cNvPr>
          <p:cNvSpPr txBox="1"/>
          <p:nvPr/>
        </p:nvSpPr>
        <p:spPr>
          <a:xfrm>
            <a:off x="1095532" y="227351"/>
            <a:ext cx="37921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ea typeface="맑은 고딕"/>
              </a:rPr>
              <a:t>메인&gt;책장&gt;동화제작&gt;스토리작성 화면</a:t>
            </a:r>
            <a:r>
              <a:rPr lang="en-US" altLang="ko-KR" sz="1000" dirty="0">
                <a:solidFill>
                  <a:srgbClr val="FF0000"/>
                </a:solidFill>
                <a:ea typeface="맑은 고딕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ea typeface="맑은 고딕"/>
              </a:rPr>
              <a:t>발단</a:t>
            </a:r>
            <a:r>
              <a:rPr lang="en-US" altLang="ko-KR" sz="1000" dirty="0">
                <a:solidFill>
                  <a:srgbClr val="FF0000"/>
                </a:solidFill>
                <a:ea typeface="맑은 고딕"/>
              </a:rPr>
              <a:t>)-</a:t>
            </a:r>
            <a:r>
              <a:rPr lang="ko-KR" altLang="en-US" sz="1000" dirty="0">
                <a:solidFill>
                  <a:srgbClr val="FF0000"/>
                </a:solidFill>
                <a:ea typeface="맑은 고딕"/>
              </a:rPr>
              <a:t>문장입력</a:t>
            </a:r>
          </a:p>
        </p:txBody>
      </p:sp>
      <p:pic>
        <p:nvPicPr>
          <p:cNvPr id="3" name="그래픽 21" descr="주택">
            <a:extLst>
              <a:ext uri="{FF2B5EF4-FFF2-40B4-BE49-F238E27FC236}">
                <a16:creationId xmlns:a16="http://schemas.microsoft.com/office/drawing/2014/main" xmlns="" id="{ABE5B783-BF14-4BA2-8034-7F63AFB43A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631722" y="1377461"/>
            <a:ext cx="410309" cy="41030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2BC28C0-0BDE-477D-88DA-F8BB552324BC}"/>
              </a:ext>
            </a:extLst>
          </p:cNvPr>
          <p:cNvSpPr/>
          <p:nvPr/>
        </p:nvSpPr>
        <p:spPr>
          <a:xfrm>
            <a:off x="916046" y="2019747"/>
            <a:ext cx="672613" cy="313463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57A053D-9B75-402A-AF8B-BFAC04FB37E8}"/>
              </a:ext>
            </a:extLst>
          </p:cNvPr>
          <p:cNvSpPr/>
          <p:nvPr/>
        </p:nvSpPr>
        <p:spPr>
          <a:xfrm>
            <a:off x="1014556" y="2405608"/>
            <a:ext cx="425319" cy="5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E8C2CD7-3238-4B77-AFF3-32892649742C}"/>
              </a:ext>
            </a:extLst>
          </p:cNvPr>
          <p:cNvSpPr/>
          <p:nvPr/>
        </p:nvSpPr>
        <p:spPr>
          <a:xfrm>
            <a:off x="1009741" y="3107071"/>
            <a:ext cx="425319" cy="5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CB576EB-38FE-40E4-813F-55C8094ACD7B}"/>
              </a:ext>
            </a:extLst>
          </p:cNvPr>
          <p:cNvSpPr/>
          <p:nvPr/>
        </p:nvSpPr>
        <p:spPr>
          <a:xfrm>
            <a:off x="1013709" y="3808534"/>
            <a:ext cx="425319" cy="5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25" descr="전자기기, 계산기, 키보드, 컴퓨터이(가) 표시된 사진&#10;&#10;자동 생성된 설명">
            <a:extLst>
              <a:ext uri="{FF2B5EF4-FFF2-40B4-BE49-F238E27FC236}">
                <a16:creationId xmlns:a16="http://schemas.microsoft.com/office/drawing/2014/main" xmlns="" id="{72EF3E37-0221-489F-A98D-29F25E412BA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" t="22556" r="153" b="-376"/>
          <a:stretch/>
        </p:blipFill>
        <p:spPr>
          <a:xfrm>
            <a:off x="1850370" y="4828385"/>
            <a:ext cx="5328562" cy="1094576"/>
          </a:xfrm>
          <a:prstGeom prst="rect">
            <a:avLst/>
          </a:prstGeom>
        </p:spPr>
      </p:pic>
      <p:sp>
        <p:nvSpPr>
          <p:cNvPr id="33" name="육각형 1">
            <a:extLst>
              <a:ext uri="{FF2B5EF4-FFF2-40B4-BE49-F238E27FC236}">
                <a16:creationId xmlns:a16="http://schemas.microsoft.com/office/drawing/2014/main" xmlns="" id="{51B77683-F2DD-4239-9168-2A0E5F8F0DBA}"/>
              </a:ext>
            </a:extLst>
          </p:cNvPr>
          <p:cNvSpPr/>
          <p:nvPr/>
        </p:nvSpPr>
        <p:spPr>
          <a:xfrm>
            <a:off x="1850899" y="4033688"/>
            <a:ext cx="620127" cy="342348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[KW]</a:t>
            </a:r>
            <a:endParaRPr lang="ko-KR" altLang="en-US" sz="700" dirty="0"/>
          </a:p>
        </p:txBody>
      </p:sp>
      <p:sp>
        <p:nvSpPr>
          <p:cNvPr id="34" name="직사각형 26">
            <a:extLst>
              <a:ext uri="{FF2B5EF4-FFF2-40B4-BE49-F238E27FC236}">
                <a16:creationId xmlns:a16="http://schemas.microsoft.com/office/drawing/2014/main" xmlns="" id="{FA75687E-0DAC-431D-A9EE-242F04CBE5E7}"/>
              </a:ext>
            </a:extLst>
          </p:cNvPr>
          <p:cNvSpPr/>
          <p:nvPr/>
        </p:nvSpPr>
        <p:spPr>
          <a:xfrm>
            <a:off x="1850899" y="4455519"/>
            <a:ext cx="5328561" cy="324134"/>
          </a:xfrm>
          <a:prstGeom prst="rect">
            <a:avLst/>
          </a:prstGeom>
          <a:solidFill>
            <a:srgbClr val="333333">
              <a:alpha val="5000"/>
            </a:srgbClr>
          </a:solidFill>
          <a:ln w="360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ko-KR" altLang="en-US" sz="1200">
                <a:solidFill>
                  <a:schemeClr val="bg1">
                    <a:lumMod val="65000"/>
                  </a:schemeClr>
                </a:solidFill>
              </a:rPr>
              <a:t>문장을 입력하세요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477A8D2A-EA8C-4F2A-B656-4EF714B98EAC}"/>
              </a:ext>
            </a:extLst>
          </p:cNvPr>
          <p:cNvSpPr/>
          <p:nvPr/>
        </p:nvSpPr>
        <p:spPr>
          <a:xfrm>
            <a:off x="2520579" y="4033688"/>
            <a:ext cx="4658881" cy="3527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주인공</a:t>
            </a:r>
            <a:r>
              <a:rPr lang="en-US" altLang="ko-KR" sz="1200" dirty="0"/>
              <a:t>-</a:t>
            </a:r>
            <a:r>
              <a:rPr lang="ko-KR" altLang="en-US" sz="1200" dirty="0"/>
              <a:t>배경과의 관계</a:t>
            </a:r>
            <a:r>
              <a:rPr lang="en-US" altLang="ko-KR" sz="1200" dirty="0"/>
              <a:t> </a:t>
            </a:r>
          </a:p>
          <a:p>
            <a:pPr algn="ctr"/>
            <a:r>
              <a:rPr lang="ko-KR" altLang="en-US" sz="1200" dirty="0"/>
              <a:t>주인공</a:t>
            </a:r>
            <a:r>
              <a:rPr lang="en-US" altLang="ko-KR" sz="1200" dirty="0"/>
              <a:t>- </a:t>
            </a:r>
            <a:r>
              <a:rPr lang="ko-KR" altLang="en-US" sz="1200" dirty="0"/>
              <a:t>감정카드 이유</a:t>
            </a:r>
            <a:endParaRPr lang="en-US" altLang="ko-KR" sz="1200" dirty="0"/>
          </a:p>
        </p:txBody>
      </p:sp>
      <p:grpSp>
        <p:nvGrpSpPr>
          <p:cNvPr id="60" name="그룹 94">
            <a:extLst>
              <a:ext uri="{FF2B5EF4-FFF2-40B4-BE49-F238E27FC236}">
                <a16:creationId xmlns:a16="http://schemas.microsoft.com/office/drawing/2014/main" xmlns="" id="{2C41EAEC-C911-4BC9-AACD-100E1D10FB00}"/>
              </a:ext>
            </a:extLst>
          </p:cNvPr>
          <p:cNvGrpSpPr/>
          <p:nvPr/>
        </p:nvGrpSpPr>
        <p:grpSpPr>
          <a:xfrm>
            <a:off x="2562981" y="3984956"/>
            <a:ext cx="428628" cy="215444"/>
            <a:chOff x="2404105" y="1195372"/>
            <a:chExt cx="428628" cy="215444"/>
          </a:xfrm>
        </p:grpSpPr>
        <p:sp>
          <p:nvSpPr>
            <p:cNvPr id="61" name="오각형 214">
              <a:extLst>
                <a:ext uri="{FF2B5EF4-FFF2-40B4-BE49-F238E27FC236}">
                  <a16:creationId xmlns:a16="http://schemas.microsoft.com/office/drawing/2014/main" xmlns="" id="{FFA28452-C244-4B6C-BD81-DDC4C2E2A06C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9A7C1C96-C54C-4212-AC8D-6AECED64B2EC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01</a:t>
              </a:r>
              <a:endParaRPr lang="ko-KR" altLang="en-US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60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">
            <a:extLst>
              <a:ext uri="{FF2B5EF4-FFF2-40B4-BE49-F238E27FC236}">
                <a16:creationId xmlns:a16="http://schemas.microsoft.com/office/drawing/2014/main" xmlns="" id="{0898CE9B-F9B7-4D72-AA87-F8583F4FC710}"/>
              </a:ext>
            </a:extLst>
          </p:cNvPr>
          <p:cNvGraphicFramePr>
            <a:graphicFrameLocks noGrp="1"/>
          </p:cNvGraphicFramePr>
          <p:nvPr/>
        </p:nvGraphicFramePr>
        <p:xfrm>
          <a:off x="10056440" y="548680"/>
          <a:ext cx="2006601" cy="3299154"/>
        </p:xfrm>
        <a:graphic>
          <a:graphicData uri="http://schemas.openxmlformats.org/drawingml/2006/table">
            <a:tbl>
              <a:tblPr firstRow="1" bandRow="1"/>
              <a:tblGrid>
                <a:gridCol w="186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03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5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lvl="0" indent="0">
                        <a:lnSpc>
                          <a:spcPts val="1000"/>
                        </a:lnSpc>
                        <a:buNone/>
                      </a:pPr>
                      <a:r>
                        <a:rPr lang="ko-KR" altLang="en-US" sz="700" b="0">
                          <a:latin typeface="+mn-ea"/>
                          <a:ea typeface="+mn-ea"/>
                        </a:rPr>
                        <a:t>상황 키워드 팝업 창</a:t>
                      </a:r>
                      <a:r>
                        <a:rPr lang="en-US" altLang="ko-KR" sz="700" b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>
                          <a:latin typeface="+mn-ea"/>
                          <a:ea typeface="+mn-ea"/>
                        </a:rPr>
                        <a:t>터치 시 아래 위치로 축소</a:t>
                      </a:r>
                      <a:r>
                        <a:rPr lang="en-US" altLang="ko-KR" sz="700" b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>
                          <a:latin typeface="+mn-ea"/>
                          <a:ea typeface="+mn-ea"/>
                        </a:rPr>
                        <a:t>이동됨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8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 rtl="0" eaLnBrk="1" latinLnBrk="1" hangingPunct="1">
                        <a:lnSpc>
                          <a:spcPts val="1000"/>
                        </a:lnSpc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질문 팝업 창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상황 키워드 축소화 후 </a:t>
                      </a:r>
                      <a:r>
                        <a:rPr lang="ko-KR" altLang="en-US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팝엽됨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터치 시 아래 위치로 축소 이동됨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8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lvl="0" indent="0" algn="l">
                        <a:lnSpc>
                          <a:spcPts val="1000"/>
                        </a:lnSpc>
                        <a:buNone/>
                      </a:pPr>
                      <a:r>
                        <a:rPr lang="ko-KR" sz="700" b="0" i="0" u="none" strike="noStrike" kern="1200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책장화면으로 이동한다.</a:t>
                      </a:r>
                      <a:endParaRPr lang="ko-KR"/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배경으로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갤러리의 사진을 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가져오는지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여부를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물어보는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팝업창을 띄웁니다.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8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7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07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08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57626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Courier New" pitchFamily="49" charset="0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49" name="직사각형 5">
            <a:extLst>
              <a:ext uri="{FF2B5EF4-FFF2-40B4-BE49-F238E27FC236}">
                <a16:creationId xmlns:a16="http://schemas.microsoft.com/office/drawing/2014/main" xmlns="" id="{A76F635B-A38A-4F54-8260-A28A4E317253}"/>
              </a:ext>
            </a:extLst>
          </p:cNvPr>
          <p:cNvSpPr/>
          <p:nvPr/>
        </p:nvSpPr>
        <p:spPr>
          <a:xfrm>
            <a:off x="916149" y="1382436"/>
            <a:ext cx="7206660" cy="458842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7">
            <a:extLst>
              <a:ext uri="{FF2B5EF4-FFF2-40B4-BE49-F238E27FC236}">
                <a16:creationId xmlns:a16="http://schemas.microsoft.com/office/drawing/2014/main" xmlns="" id="{04D962C5-89CB-4D1C-A483-7AB005008D9F}"/>
              </a:ext>
            </a:extLst>
          </p:cNvPr>
          <p:cNvSpPr/>
          <p:nvPr/>
        </p:nvSpPr>
        <p:spPr>
          <a:xfrm>
            <a:off x="2381230" y="3062600"/>
            <a:ext cx="4666869" cy="122809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가이드 질문</a:t>
            </a:r>
            <a:endParaRPr lang="en-US" altLang="ko-KR" sz="1600" dirty="0"/>
          </a:p>
          <a:p>
            <a:pPr algn="ctr"/>
            <a:r>
              <a:rPr lang="ko-KR" altLang="en-US" sz="1600" dirty="0" err="1"/>
              <a:t>상황키워드</a:t>
            </a:r>
            <a:r>
              <a:rPr lang="en-US" altLang="ko-KR" sz="1600" dirty="0"/>
              <a:t>-</a:t>
            </a:r>
            <a:r>
              <a:rPr lang="ko-KR" altLang="en-US" sz="1600" dirty="0"/>
              <a:t>이야기 단계 관련 질문</a:t>
            </a:r>
            <a:endParaRPr lang="en-US" altLang="ko-KR" sz="1600" dirty="0"/>
          </a:p>
          <a:p>
            <a:pPr algn="ctr"/>
            <a:r>
              <a:rPr lang="ko-KR" altLang="en-US" sz="1600" dirty="0"/>
              <a:t>주인공 관계 카드 변화 질문</a:t>
            </a:r>
            <a:endParaRPr lang="en-US" altLang="ko-KR" sz="1600" dirty="0"/>
          </a:p>
        </p:txBody>
      </p:sp>
      <p:sp>
        <p:nvSpPr>
          <p:cNvPr id="53" name="직사각형 22">
            <a:extLst>
              <a:ext uri="{FF2B5EF4-FFF2-40B4-BE49-F238E27FC236}">
                <a16:creationId xmlns:a16="http://schemas.microsoft.com/office/drawing/2014/main" xmlns="" id="{3036DABE-3E37-427A-A5FC-E78A85F862DE}"/>
              </a:ext>
            </a:extLst>
          </p:cNvPr>
          <p:cNvSpPr/>
          <p:nvPr/>
        </p:nvSpPr>
        <p:spPr>
          <a:xfrm>
            <a:off x="7368271" y="1951701"/>
            <a:ext cx="748464" cy="320591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육각형 2">
            <a:extLst>
              <a:ext uri="{FF2B5EF4-FFF2-40B4-BE49-F238E27FC236}">
                <a16:creationId xmlns:a16="http://schemas.microsoft.com/office/drawing/2014/main" xmlns="" id="{D9CC1F6F-AAA9-4297-9054-EAFA3C4A7339}"/>
              </a:ext>
            </a:extLst>
          </p:cNvPr>
          <p:cNvSpPr/>
          <p:nvPr/>
        </p:nvSpPr>
        <p:spPr>
          <a:xfrm>
            <a:off x="2262427" y="1488008"/>
            <a:ext cx="802197" cy="44286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0" name="육각형 3">
            <a:extLst>
              <a:ext uri="{FF2B5EF4-FFF2-40B4-BE49-F238E27FC236}">
                <a16:creationId xmlns:a16="http://schemas.microsoft.com/office/drawing/2014/main" xmlns="" id="{C5914D1C-FC93-47FB-BC2E-281B84096335}"/>
              </a:ext>
            </a:extLst>
          </p:cNvPr>
          <p:cNvSpPr/>
          <p:nvPr/>
        </p:nvSpPr>
        <p:spPr>
          <a:xfrm>
            <a:off x="3265122" y="1488008"/>
            <a:ext cx="802197" cy="442862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2" name="육각형 4">
            <a:extLst>
              <a:ext uri="{FF2B5EF4-FFF2-40B4-BE49-F238E27FC236}">
                <a16:creationId xmlns:a16="http://schemas.microsoft.com/office/drawing/2014/main" xmlns="" id="{FE06DD7C-940B-4723-AE8A-361154914A13}"/>
              </a:ext>
            </a:extLst>
          </p:cNvPr>
          <p:cNvSpPr/>
          <p:nvPr/>
        </p:nvSpPr>
        <p:spPr>
          <a:xfrm>
            <a:off x="4267816" y="1488008"/>
            <a:ext cx="802197" cy="44286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4" name="육각형 6">
            <a:extLst>
              <a:ext uri="{FF2B5EF4-FFF2-40B4-BE49-F238E27FC236}">
                <a16:creationId xmlns:a16="http://schemas.microsoft.com/office/drawing/2014/main" xmlns="" id="{B7949EED-2532-45E8-BED7-CC1F0950B7FA}"/>
              </a:ext>
            </a:extLst>
          </p:cNvPr>
          <p:cNvSpPr/>
          <p:nvPr/>
        </p:nvSpPr>
        <p:spPr>
          <a:xfrm>
            <a:off x="5272493" y="1488008"/>
            <a:ext cx="802197" cy="44286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6" name="육각형 8">
            <a:extLst>
              <a:ext uri="{FF2B5EF4-FFF2-40B4-BE49-F238E27FC236}">
                <a16:creationId xmlns:a16="http://schemas.microsoft.com/office/drawing/2014/main" xmlns="" id="{E077F7C2-E7B8-4510-9D30-99D64D8EDDDC}"/>
              </a:ext>
            </a:extLst>
          </p:cNvPr>
          <p:cNvSpPr/>
          <p:nvPr/>
        </p:nvSpPr>
        <p:spPr>
          <a:xfrm>
            <a:off x="6277053" y="1488008"/>
            <a:ext cx="802197" cy="44286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grpSp>
        <p:nvGrpSpPr>
          <p:cNvPr id="13" name="그룹 94">
            <a:extLst>
              <a:ext uri="{FF2B5EF4-FFF2-40B4-BE49-F238E27FC236}">
                <a16:creationId xmlns:a16="http://schemas.microsoft.com/office/drawing/2014/main" xmlns="" id="{0F350AEB-B636-442F-9981-B34C47345C0E}"/>
              </a:ext>
            </a:extLst>
          </p:cNvPr>
          <p:cNvGrpSpPr/>
          <p:nvPr/>
        </p:nvGrpSpPr>
        <p:grpSpPr>
          <a:xfrm>
            <a:off x="2361521" y="2951680"/>
            <a:ext cx="428628" cy="215444"/>
            <a:chOff x="2404105" y="1195372"/>
            <a:chExt cx="428628" cy="215444"/>
          </a:xfrm>
        </p:grpSpPr>
        <p:sp>
          <p:nvSpPr>
            <p:cNvPr id="11" name="오각형 217">
              <a:extLst>
                <a:ext uri="{FF2B5EF4-FFF2-40B4-BE49-F238E27FC236}">
                  <a16:creationId xmlns:a16="http://schemas.microsoft.com/office/drawing/2014/main" xmlns="" id="{8259010A-8D95-4293-A406-275816302435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E6EF5657-A06B-4DA1-B60F-5647F30BA66D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01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pic>
        <p:nvPicPr>
          <p:cNvPr id="52" name="그래픽 51" descr="뒤로">
            <a:extLst>
              <a:ext uri="{FF2B5EF4-FFF2-40B4-BE49-F238E27FC236}">
                <a16:creationId xmlns:a16="http://schemas.microsoft.com/office/drawing/2014/main" xmlns="" id="{9E049940-D87D-44AB-9420-0A5FA5D43A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597648" y="5452360"/>
            <a:ext cx="491574" cy="49157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BEF3121A-BBDE-4CEB-A725-695F93E3BFDA}"/>
              </a:ext>
            </a:extLst>
          </p:cNvPr>
          <p:cNvSpPr txBox="1"/>
          <p:nvPr/>
        </p:nvSpPr>
        <p:spPr>
          <a:xfrm>
            <a:off x="1095531" y="227351"/>
            <a:ext cx="30519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ea typeface="맑은 고딕"/>
              </a:rPr>
              <a:t>메인&gt;책장&gt;동화제작&gt;스토리작성 화면</a:t>
            </a:r>
            <a:r>
              <a:rPr lang="en-US" altLang="ko-KR" sz="1000" dirty="0">
                <a:solidFill>
                  <a:srgbClr val="FF0000"/>
                </a:solidFill>
                <a:ea typeface="맑은 고딕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ea typeface="맑은 고딕"/>
              </a:rPr>
              <a:t>전개</a:t>
            </a:r>
            <a:r>
              <a:rPr lang="en-US" altLang="ko-KR" sz="1000" dirty="0">
                <a:solidFill>
                  <a:srgbClr val="FF0000"/>
                </a:solidFill>
                <a:ea typeface="맑은 고딕"/>
              </a:rPr>
              <a:t>-</a:t>
            </a:r>
            <a:r>
              <a:rPr lang="ko-KR" altLang="en-US" sz="1000" dirty="0">
                <a:solidFill>
                  <a:srgbClr val="FF0000"/>
                </a:solidFill>
                <a:ea typeface="맑은 고딕"/>
              </a:rPr>
              <a:t>결말</a:t>
            </a:r>
            <a:r>
              <a:rPr lang="en-US" altLang="ko-KR" sz="1000" dirty="0">
                <a:solidFill>
                  <a:srgbClr val="FF0000"/>
                </a:solidFill>
                <a:ea typeface="맑은 고딕"/>
              </a:rPr>
              <a:t>)</a:t>
            </a:r>
            <a:endParaRPr lang="ko-KR" altLang="en-US" sz="1000" dirty="0">
              <a:solidFill>
                <a:srgbClr val="FF0000"/>
              </a:solidFill>
              <a:ea typeface="맑은 고딕"/>
            </a:endParaRPr>
          </a:p>
        </p:txBody>
      </p:sp>
      <p:pic>
        <p:nvPicPr>
          <p:cNvPr id="3" name="그래픽 21" descr="주택">
            <a:extLst>
              <a:ext uri="{FF2B5EF4-FFF2-40B4-BE49-F238E27FC236}">
                <a16:creationId xmlns:a16="http://schemas.microsoft.com/office/drawing/2014/main" xmlns="" id="{ABE5B783-BF14-4BA2-8034-7F63AFB43A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631722" y="1377461"/>
            <a:ext cx="410309" cy="410309"/>
          </a:xfrm>
          <a:prstGeom prst="rect">
            <a:avLst/>
          </a:prstGeom>
        </p:spPr>
      </p:pic>
      <p:grpSp>
        <p:nvGrpSpPr>
          <p:cNvPr id="5" name="그룹 94">
            <a:extLst>
              <a:ext uri="{FF2B5EF4-FFF2-40B4-BE49-F238E27FC236}">
                <a16:creationId xmlns:a16="http://schemas.microsoft.com/office/drawing/2014/main" xmlns="" id="{A15259D2-F6D8-40E6-B4CA-96A4BA09F17D}"/>
              </a:ext>
            </a:extLst>
          </p:cNvPr>
          <p:cNvGrpSpPr/>
          <p:nvPr/>
        </p:nvGrpSpPr>
        <p:grpSpPr>
          <a:xfrm>
            <a:off x="7299287" y="1474893"/>
            <a:ext cx="428628" cy="215444"/>
            <a:chOff x="2404105" y="1195372"/>
            <a:chExt cx="428628" cy="215444"/>
          </a:xfrm>
        </p:grpSpPr>
        <p:sp>
          <p:nvSpPr>
            <p:cNvPr id="54" name="오각형 214">
              <a:extLst>
                <a:ext uri="{FF2B5EF4-FFF2-40B4-BE49-F238E27FC236}">
                  <a16:creationId xmlns:a16="http://schemas.microsoft.com/office/drawing/2014/main" xmlns="" id="{AC0E500A-B307-4654-83EE-2038D59D82DB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452A97D0-B28F-46AD-AA35-0E615EDE97BF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/>
                  <a:ea typeface="돋움"/>
                </a:rPr>
                <a:t>03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pic>
        <p:nvPicPr>
          <p:cNvPr id="6" name="그래픽 6" descr="카메라">
            <a:extLst>
              <a:ext uri="{FF2B5EF4-FFF2-40B4-BE49-F238E27FC236}">
                <a16:creationId xmlns:a16="http://schemas.microsoft.com/office/drawing/2014/main" xmlns="" id="{066B0C2A-2BC8-4AE8-BFDA-9F5E9457C9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514493" y="4588282"/>
            <a:ext cx="457200" cy="457200"/>
          </a:xfrm>
          <a:prstGeom prst="rect">
            <a:avLst/>
          </a:prstGeom>
        </p:spPr>
      </p:pic>
      <p:pic>
        <p:nvPicPr>
          <p:cNvPr id="2" name="그림 6" descr="큰 구릉 사이의 폭포">
            <a:extLst>
              <a:ext uri="{FF2B5EF4-FFF2-40B4-BE49-F238E27FC236}">
                <a16:creationId xmlns:a16="http://schemas.microsoft.com/office/drawing/2014/main" xmlns="" id="{2E37C0EF-BE9D-419B-93E8-A80E27FAC5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7858" y="3271308"/>
            <a:ext cx="556196" cy="454431"/>
          </a:xfrm>
          <a:prstGeom prst="rect">
            <a:avLst/>
          </a:prstGeom>
        </p:spPr>
      </p:pic>
      <p:pic>
        <p:nvPicPr>
          <p:cNvPr id="7" name="그림 8" descr="눈 덮인 풍경의 나무들">
            <a:extLst>
              <a:ext uri="{FF2B5EF4-FFF2-40B4-BE49-F238E27FC236}">
                <a16:creationId xmlns:a16="http://schemas.microsoft.com/office/drawing/2014/main" xmlns="" id="{FA6BCA8C-0B93-476A-993A-0021D7A016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7858" y="2658435"/>
            <a:ext cx="556196" cy="461794"/>
          </a:xfrm>
          <a:prstGeom prst="rect">
            <a:avLst/>
          </a:prstGeom>
        </p:spPr>
      </p:pic>
      <p:pic>
        <p:nvPicPr>
          <p:cNvPr id="9" name="그림 9" descr="안개 낀 산의 열기구">
            <a:extLst>
              <a:ext uri="{FF2B5EF4-FFF2-40B4-BE49-F238E27FC236}">
                <a16:creationId xmlns:a16="http://schemas.microsoft.com/office/drawing/2014/main" xmlns="" id="{B81010C9-B803-43B7-8DD5-56A4B44233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7417858" y="2038573"/>
            <a:ext cx="554570" cy="458544"/>
          </a:xfrm>
          <a:prstGeom prst="rect">
            <a:avLst/>
          </a:prstGeom>
        </p:spPr>
      </p:pic>
      <p:pic>
        <p:nvPicPr>
          <p:cNvPr id="10" name="그림 13" descr="안개에 쌓인 금문교">
            <a:extLst>
              <a:ext uri="{FF2B5EF4-FFF2-40B4-BE49-F238E27FC236}">
                <a16:creationId xmlns:a16="http://schemas.microsoft.com/office/drawing/2014/main" xmlns="" id="{84E760B4-CCCB-4365-8C1E-396258DAA8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17858" y="3916892"/>
            <a:ext cx="556195" cy="454431"/>
          </a:xfrm>
          <a:prstGeom prst="rect">
            <a:avLst/>
          </a:prstGeom>
        </p:spPr>
      </p:pic>
      <p:grpSp>
        <p:nvGrpSpPr>
          <p:cNvPr id="85" name="그룹 94">
            <a:extLst>
              <a:ext uri="{FF2B5EF4-FFF2-40B4-BE49-F238E27FC236}">
                <a16:creationId xmlns:a16="http://schemas.microsoft.com/office/drawing/2014/main" xmlns="" id="{71974E88-F5C4-4835-9400-ECECAECD60E3}"/>
              </a:ext>
            </a:extLst>
          </p:cNvPr>
          <p:cNvGrpSpPr/>
          <p:nvPr/>
        </p:nvGrpSpPr>
        <p:grpSpPr>
          <a:xfrm>
            <a:off x="7155771" y="4602680"/>
            <a:ext cx="428628" cy="215444"/>
            <a:chOff x="2404105" y="1195372"/>
            <a:chExt cx="428628" cy="215444"/>
          </a:xfrm>
        </p:grpSpPr>
        <p:sp>
          <p:nvSpPr>
            <p:cNvPr id="87" name="오각형 217">
              <a:extLst>
                <a:ext uri="{FF2B5EF4-FFF2-40B4-BE49-F238E27FC236}">
                  <a16:creationId xmlns:a16="http://schemas.microsoft.com/office/drawing/2014/main" xmlns="" id="{4B88E66F-EA00-459F-B81D-A2EDB863DCC8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89517642-6B75-4E10-A54C-5AFE0B840E19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/>
                  <a:ea typeface="돋움"/>
                </a:rPr>
                <a:t>04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7ACBAB9-DC25-4E42-9A07-2853C3593166}"/>
              </a:ext>
            </a:extLst>
          </p:cNvPr>
          <p:cNvSpPr/>
          <p:nvPr/>
        </p:nvSpPr>
        <p:spPr>
          <a:xfrm>
            <a:off x="8030308" y="1938164"/>
            <a:ext cx="76199" cy="2562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2EB35D8-7F0A-400C-A164-DA914989F8E1}"/>
              </a:ext>
            </a:extLst>
          </p:cNvPr>
          <p:cNvSpPr/>
          <p:nvPr/>
        </p:nvSpPr>
        <p:spPr>
          <a:xfrm>
            <a:off x="8033273" y="1997675"/>
            <a:ext cx="70338" cy="12797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2BC28C0-0BDE-477D-88DA-F8BB552324BC}"/>
              </a:ext>
            </a:extLst>
          </p:cNvPr>
          <p:cNvSpPr/>
          <p:nvPr/>
        </p:nvSpPr>
        <p:spPr>
          <a:xfrm>
            <a:off x="916046" y="2019747"/>
            <a:ext cx="672613" cy="313463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57A053D-9B75-402A-AF8B-BFAC04FB37E8}"/>
              </a:ext>
            </a:extLst>
          </p:cNvPr>
          <p:cNvSpPr/>
          <p:nvPr/>
        </p:nvSpPr>
        <p:spPr>
          <a:xfrm>
            <a:off x="1014556" y="2405608"/>
            <a:ext cx="425319" cy="5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E8C2CD7-3238-4B77-AFF3-32892649742C}"/>
              </a:ext>
            </a:extLst>
          </p:cNvPr>
          <p:cNvSpPr/>
          <p:nvPr/>
        </p:nvSpPr>
        <p:spPr>
          <a:xfrm>
            <a:off x="1009741" y="3107071"/>
            <a:ext cx="425319" cy="5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CB576EB-38FE-40E4-813F-55C8094ACD7B}"/>
              </a:ext>
            </a:extLst>
          </p:cNvPr>
          <p:cNvSpPr/>
          <p:nvPr/>
        </p:nvSpPr>
        <p:spPr>
          <a:xfrm>
            <a:off x="1013709" y="3808534"/>
            <a:ext cx="425319" cy="5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1">
            <a:extLst>
              <a:ext uri="{FF2B5EF4-FFF2-40B4-BE49-F238E27FC236}">
                <a16:creationId xmlns:a16="http://schemas.microsoft.com/office/drawing/2014/main" xmlns="" id="{C1763968-D9B8-4F9E-B789-B581D93D0451}"/>
              </a:ext>
            </a:extLst>
          </p:cNvPr>
          <p:cNvSpPr/>
          <p:nvPr/>
        </p:nvSpPr>
        <p:spPr>
          <a:xfrm>
            <a:off x="1850899" y="5035177"/>
            <a:ext cx="620127" cy="342348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[KW]</a:t>
            </a:r>
            <a:endParaRPr lang="ko-KR" altLang="en-US" sz="700" dirty="0"/>
          </a:p>
        </p:txBody>
      </p:sp>
      <p:sp>
        <p:nvSpPr>
          <p:cNvPr id="24" name="직사각형 26">
            <a:extLst>
              <a:ext uri="{FF2B5EF4-FFF2-40B4-BE49-F238E27FC236}">
                <a16:creationId xmlns:a16="http://schemas.microsoft.com/office/drawing/2014/main" xmlns="" id="{51EEEC7C-C378-4620-87F5-8DC34693AF5B}"/>
              </a:ext>
            </a:extLst>
          </p:cNvPr>
          <p:cNvSpPr/>
          <p:nvPr/>
        </p:nvSpPr>
        <p:spPr>
          <a:xfrm>
            <a:off x="1850899" y="5457008"/>
            <a:ext cx="5328561" cy="324134"/>
          </a:xfrm>
          <a:prstGeom prst="rect">
            <a:avLst/>
          </a:prstGeom>
          <a:solidFill>
            <a:srgbClr val="333333">
              <a:alpha val="5000"/>
            </a:srgbClr>
          </a:solidFill>
          <a:ln w="360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ko-KR" altLang="en-US" sz="1200">
                <a:solidFill>
                  <a:schemeClr val="bg1">
                    <a:lumMod val="65000"/>
                  </a:schemeClr>
                </a:solidFill>
              </a:rPr>
              <a:t>문장을 입력하세요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grpSp>
        <p:nvGrpSpPr>
          <p:cNvPr id="4" name="그룹 94">
            <a:extLst>
              <a:ext uri="{FF2B5EF4-FFF2-40B4-BE49-F238E27FC236}">
                <a16:creationId xmlns:a16="http://schemas.microsoft.com/office/drawing/2014/main" xmlns="" id="{6813BC4F-65B0-4CF0-9924-FF17A375972B}"/>
              </a:ext>
            </a:extLst>
          </p:cNvPr>
          <p:cNvGrpSpPr/>
          <p:nvPr/>
        </p:nvGrpSpPr>
        <p:grpSpPr>
          <a:xfrm>
            <a:off x="1770630" y="4847972"/>
            <a:ext cx="428628" cy="215444"/>
            <a:chOff x="2404105" y="1195372"/>
            <a:chExt cx="428628" cy="215444"/>
          </a:xfrm>
        </p:grpSpPr>
        <p:sp>
          <p:nvSpPr>
            <p:cNvPr id="46" name="오각형 217">
              <a:extLst>
                <a:ext uri="{FF2B5EF4-FFF2-40B4-BE49-F238E27FC236}">
                  <a16:creationId xmlns:a16="http://schemas.microsoft.com/office/drawing/2014/main" xmlns="" id="{F79A93B1-767B-46B6-A8BB-FCB644D2283D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0F35CB9C-604A-4DD6-A72F-78DF91C1F61B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02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575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">
            <a:extLst>
              <a:ext uri="{FF2B5EF4-FFF2-40B4-BE49-F238E27FC236}">
                <a16:creationId xmlns:a16="http://schemas.microsoft.com/office/drawing/2014/main" xmlns="" id="{0898CE9B-F9B7-4D72-AA87-F8583F4FC710}"/>
              </a:ext>
            </a:extLst>
          </p:cNvPr>
          <p:cNvGraphicFramePr>
            <a:graphicFrameLocks noGrp="1"/>
          </p:cNvGraphicFramePr>
          <p:nvPr/>
        </p:nvGraphicFramePr>
        <p:xfrm>
          <a:off x="10056440" y="548680"/>
          <a:ext cx="2006601" cy="3299154"/>
        </p:xfrm>
        <a:graphic>
          <a:graphicData uri="http://schemas.openxmlformats.org/drawingml/2006/table">
            <a:tbl>
              <a:tblPr firstRow="1" bandRow="1"/>
              <a:tblGrid>
                <a:gridCol w="186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03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5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lvl="0" indent="0">
                        <a:lnSpc>
                          <a:spcPts val="1000"/>
                        </a:lnSpc>
                        <a:buNone/>
                      </a:pPr>
                      <a:r>
                        <a:rPr lang="ko-KR" altLang="en-US" sz="700" b="0">
                          <a:latin typeface="+mn-ea"/>
                          <a:ea typeface="+mn-ea"/>
                        </a:rPr>
                        <a:t>사진을 선택할 수 있도록 갤러리로 이동합니다.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8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 rtl="0" eaLnBrk="1" latinLnBrk="1" hangingPunct="1">
                        <a:lnSpc>
                          <a:spcPts val="1000"/>
                        </a:lnSpc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팝업창을 종료하고 이야기 제작을 이어갑니다.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8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lvl="0" indent="0" algn="l">
                        <a:lnSpc>
                          <a:spcPts val="1000"/>
                        </a:lnSpc>
                        <a:buNone/>
                      </a:pPr>
                      <a:endParaRPr lang="ko-KR" sz="700" b="0" i="0" u="none" strike="noStrike" kern="1200" noProof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8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7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07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08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57626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Courier New" pitchFamily="49" charset="0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49" name="직사각형 5">
            <a:extLst>
              <a:ext uri="{FF2B5EF4-FFF2-40B4-BE49-F238E27FC236}">
                <a16:creationId xmlns:a16="http://schemas.microsoft.com/office/drawing/2014/main" xmlns="" id="{A76F635B-A38A-4F54-8260-A28A4E317253}"/>
              </a:ext>
            </a:extLst>
          </p:cNvPr>
          <p:cNvSpPr/>
          <p:nvPr/>
        </p:nvSpPr>
        <p:spPr>
          <a:xfrm>
            <a:off x="916149" y="1382436"/>
            <a:ext cx="7206660" cy="458842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22">
            <a:extLst>
              <a:ext uri="{FF2B5EF4-FFF2-40B4-BE49-F238E27FC236}">
                <a16:creationId xmlns:a16="http://schemas.microsoft.com/office/drawing/2014/main" xmlns="" id="{3036DABE-3E37-427A-A5FC-E78A85F862DE}"/>
              </a:ext>
            </a:extLst>
          </p:cNvPr>
          <p:cNvSpPr/>
          <p:nvPr/>
        </p:nvSpPr>
        <p:spPr>
          <a:xfrm>
            <a:off x="7368271" y="1951701"/>
            <a:ext cx="748464" cy="320591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육각형 1">
            <a:extLst>
              <a:ext uri="{FF2B5EF4-FFF2-40B4-BE49-F238E27FC236}">
                <a16:creationId xmlns:a16="http://schemas.microsoft.com/office/drawing/2014/main" xmlns="" id="{09BDF24F-0A11-408F-8101-357D720F7EC2}"/>
              </a:ext>
            </a:extLst>
          </p:cNvPr>
          <p:cNvSpPr/>
          <p:nvPr/>
        </p:nvSpPr>
        <p:spPr>
          <a:xfrm>
            <a:off x="1850899" y="5035177"/>
            <a:ext cx="620127" cy="342348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[KW]</a:t>
            </a:r>
            <a:endParaRPr lang="ko-KR" altLang="en-US" sz="700" dirty="0"/>
          </a:p>
        </p:txBody>
      </p:sp>
      <p:sp>
        <p:nvSpPr>
          <p:cNvPr id="99" name="직사각형 26">
            <a:extLst>
              <a:ext uri="{FF2B5EF4-FFF2-40B4-BE49-F238E27FC236}">
                <a16:creationId xmlns:a16="http://schemas.microsoft.com/office/drawing/2014/main" xmlns="" id="{E2F7FFBB-EEAD-48DC-84F6-4ECDDE87995A}"/>
              </a:ext>
            </a:extLst>
          </p:cNvPr>
          <p:cNvSpPr/>
          <p:nvPr/>
        </p:nvSpPr>
        <p:spPr>
          <a:xfrm>
            <a:off x="1850899" y="5457008"/>
            <a:ext cx="5328561" cy="324134"/>
          </a:xfrm>
          <a:prstGeom prst="rect">
            <a:avLst/>
          </a:prstGeom>
          <a:solidFill>
            <a:srgbClr val="333333">
              <a:alpha val="5000"/>
            </a:srgbClr>
          </a:solidFill>
          <a:ln w="360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ko-KR" altLang="en-US" sz="1200">
                <a:solidFill>
                  <a:schemeClr val="bg1">
                    <a:lumMod val="65000"/>
                  </a:schemeClr>
                </a:solidFill>
              </a:rPr>
              <a:t>문장을 입력하세요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pic>
        <p:nvPicPr>
          <p:cNvPr id="52" name="그래픽 51" descr="뒤로">
            <a:extLst>
              <a:ext uri="{FF2B5EF4-FFF2-40B4-BE49-F238E27FC236}">
                <a16:creationId xmlns:a16="http://schemas.microsoft.com/office/drawing/2014/main" xmlns="" id="{9E049940-D87D-44AB-9420-0A5FA5D43A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97648" y="5452360"/>
            <a:ext cx="491574" cy="491574"/>
          </a:xfrm>
          <a:prstGeom prst="rect">
            <a:avLst/>
          </a:prstGeom>
        </p:spPr>
      </p:pic>
      <p:pic>
        <p:nvPicPr>
          <p:cNvPr id="3" name="그래픽 21" descr="주택">
            <a:extLst>
              <a:ext uri="{FF2B5EF4-FFF2-40B4-BE49-F238E27FC236}">
                <a16:creationId xmlns:a16="http://schemas.microsoft.com/office/drawing/2014/main" xmlns="" id="{ABE5B783-BF14-4BA2-8034-7F63AFB43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631722" y="1377461"/>
            <a:ext cx="410309" cy="410309"/>
          </a:xfrm>
          <a:prstGeom prst="rect">
            <a:avLst/>
          </a:prstGeom>
        </p:spPr>
      </p:pic>
      <p:pic>
        <p:nvPicPr>
          <p:cNvPr id="6" name="그래픽 6" descr="카메라">
            <a:extLst>
              <a:ext uri="{FF2B5EF4-FFF2-40B4-BE49-F238E27FC236}">
                <a16:creationId xmlns:a16="http://schemas.microsoft.com/office/drawing/2014/main" xmlns="" id="{066B0C2A-2BC8-4AE8-BFDA-9F5E9457C9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514493" y="4588282"/>
            <a:ext cx="457200" cy="457200"/>
          </a:xfrm>
          <a:prstGeom prst="rect">
            <a:avLst/>
          </a:prstGeom>
        </p:spPr>
      </p:pic>
      <p:pic>
        <p:nvPicPr>
          <p:cNvPr id="2" name="그림 6" descr="큰 구릉 사이의 폭포">
            <a:extLst>
              <a:ext uri="{FF2B5EF4-FFF2-40B4-BE49-F238E27FC236}">
                <a16:creationId xmlns:a16="http://schemas.microsoft.com/office/drawing/2014/main" xmlns="" id="{2E37C0EF-BE9D-419B-93E8-A80E27FAC5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7858" y="3271308"/>
            <a:ext cx="556196" cy="454431"/>
          </a:xfrm>
          <a:prstGeom prst="rect">
            <a:avLst/>
          </a:prstGeom>
        </p:spPr>
      </p:pic>
      <p:pic>
        <p:nvPicPr>
          <p:cNvPr id="7" name="그림 8" descr="눈 덮인 풍경의 나무들">
            <a:extLst>
              <a:ext uri="{FF2B5EF4-FFF2-40B4-BE49-F238E27FC236}">
                <a16:creationId xmlns:a16="http://schemas.microsoft.com/office/drawing/2014/main" xmlns="" id="{FA6BCA8C-0B93-476A-993A-0021D7A016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7858" y="2658435"/>
            <a:ext cx="556196" cy="461794"/>
          </a:xfrm>
          <a:prstGeom prst="rect">
            <a:avLst/>
          </a:prstGeom>
        </p:spPr>
      </p:pic>
      <p:pic>
        <p:nvPicPr>
          <p:cNvPr id="9" name="그림 9" descr="안개 낀 산의 열기구">
            <a:extLst>
              <a:ext uri="{FF2B5EF4-FFF2-40B4-BE49-F238E27FC236}">
                <a16:creationId xmlns:a16="http://schemas.microsoft.com/office/drawing/2014/main" xmlns="" id="{B81010C9-B803-43B7-8DD5-56A4B44233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7417858" y="2038573"/>
            <a:ext cx="554570" cy="458544"/>
          </a:xfrm>
          <a:prstGeom prst="rect">
            <a:avLst/>
          </a:prstGeom>
        </p:spPr>
      </p:pic>
      <p:pic>
        <p:nvPicPr>
          <p:cNvPr id="10" name="그림 13" descr="안개에 쌓인 금문교">
            <a:extLst>
              <a:ext uri="{FF2B5EF4-FFF2-40B4-BE49-F238E27FC236}">
                <a16:creationId xmlns:a16="http://schemas.microsoft.com/office/drawing/2014/main" xmlns="" id="{84E760B4-CCCB-4365-8C1E-396258DAA8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17858" y="3916892"/>
            <a:ext cx="556195" cy="45443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67BA3BE-8238-4409-8166-6FAD5CB0A064}"/>
              </a:ext>
            </a:extLst>
          </p:cNvPr>
          <p:cNvGrpSpPr/>
          <p:nvPr/>
        </p:nvGrpSpPr>
        <p:grpSpPr>
          <a:xfrm>
            <a:off x="3440241" y="2654328"/>
            <a:ext cx="2377159" cy="1777445"/>
            <a:chOff x="6788150" y="2336800"/>
            <a:chExt cx="4200525" cy="3171825"/>
          </a:xfrm>
        </p:grpSpPr>
        <p:pic>
          <p:nvPicPr>
            <p:cNvPr id="45" name="Picture 4" descr="D:\@조선영\업무\자료\이미지\안드로이드 GUI\android_cut\cut\08\del.png">
              <a:extLst>
                <a:ext uri="{FF2B5EF4-FFF2-40B4-BE49-F238E27FC236}">
                  <a16:creationId xmlns:a16="http://schemas.microsoft.com/office/drawing/2014/main" xmlns="" id="{A8942C57-BD67-4A6A-BD3C-A9DA5E2D3F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150" y="2336800"/>
              <a:ext cx="4200525" cy="3171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D:\@조선영\업무\자료\이미지\안드로이드 GUI\android_cut\cut\08\del.png">
              <a:extLst>
                <a:ext uri="{FF2B5EF4-FFF2-40B4-BE49-F238E27FC236}">
                  <a16:creationId xmlns:a16="http://schemas.microsoft.com/office/drawing/2014/main" xmlns="" id="{8C86DF1D-63A5-42F9-83FD-5C13B95F93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39" r="1304" b="27088"/>
            <a:stretch/>
          </p:blipFill>
          <p:spPr bwMode="auto">
            <a:xfrm>
              <a:off x="6868206" y="2353895"/>
              <a:ext cx="4040410" cy="231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ectangle 2">
            <a:extLst>
              <a:ext uri="{FF2B5EF4-FFF2-40B4-BE49-F238E27FC236}">
                <a16:creationId xmlns:a16="http://schemas.microsoft.com/office/drawing/2014/main" xmlns="" id="{F795D25B-E528-469F-BFA8-3774C999E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991" y="3161994"/>
            <a:ext cx="2231399" cy="53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1270" indent="-1270" defTabSz="363538">
              <a:lnSpc>
                <a:spcPct val="120000"/>
              </a:lnSpc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갤러리의 사진을 배경으로 추가할 수 있습니다. OK 버튼을 누르면 갤러리에서 사진을 불러옵니다. 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xmlns="" id="{4D04444E-0407-4922-A2E6-727A7D728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433" y="2786777"/>
            <a:ext cx="2332736" cy="2330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1270" indent="-1270" algn="ctr" defTabSz="363538">
              <a:lnSpc>
                <a:spcPct val="120000"/>
              </a:lnSpc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갤러리의 사진을 가져옵니다.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7ACBAB9-DC25-4E42-9A07-2853C3593166}"/>
              </a:ext>
            </a:extLst>
          </p:cNvPr>
          <p:cNvSpPr/>
          <p:nvPr/>
        </p:nvSpPr>
        <p:spPr>
          <a:xfrm>
            <a:off x="8030308" y="1938164"/>
            <a:ext cx="76199" cy="2562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2EB35D8-7F0A-400C-A164-DA914989F8E1}"/>
              </a:ext>
            </a:extLst>
          </p:cNvPr>
          <p:cNvSpPr/>
          <p:nvPr/>
        </p:nvSpPr>
        <p:spPr>
          <a:xfrm>
            <a:off x="8033273" y="1997675"/>
            <a:ext cx="70338" cy="12797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94">
            <a:extLst>
              <a:ext uri="{FF2B5EF4-FFF2-40B4-BE49-F238E27FC236}">
                <a16:creationId xmlns:a16="http://schemas.microsoft.com/office/drawing/2014/main" xmlns="" id="{0F350AEB-B636-442F-9981-B34C47345C0E}"/>
              </a:ext>
            </a:extLst>
          </p:cNvPr>
          <p:cNvGrpSpPr/>
          <p:nvPr/>
        </p:nvGrpSpPr>
        <p:grpSpPr>
          <a:xfrm>
            <a:off x="3163626" y="3994417"/>
            <a:ext cx="428628" cy="215444"/>
            <a:chOff x="2404105" y="1195372"/>
            <a:chExt cx="428628" cy="215444"/>
          </a:xfrm>
        </p:grpSpPr>
        <p:sp>
          <p:nvSpPr>
            <p:cNvPr id="11" name="오각형 217">
              <a:extLst>
                <a:ext uri="{FF2B5EF4-FFF2-40B4-BE49-F238E27FC236}">
                  <a16:creationId xmlns:a16="http://schemas.microsoft.com/office/drawing/2014/main" xmlns="" id="{8259010A-8D95-4293-A406-275816302435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E6EF5657-A06B-4DA1-B60F-5647F30BA66D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01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4" name="그룹 94">
            <a:extLst>
              <a:ext uri="{FF2B5EF4-FFF2-40B4-BE49-F238E27FC236}">
                <a16:creationId xmlns:a16="http://schemas.microsoft.com/office/drawing/2014/main" xmlns="" id="{6813BC4F-65B0-4CF0-9924-FF17A375972B}"/>
              </a:ext>
            </a:extLst>
          </p:cNvPr>
          <p:cNvGrpSpPr/>
          <p:nvPr/>
        </p:nvGrpSpPr>
        <p:grpSpPr>
          <a:xfrm>
            <a:off x="4362009" y="3992402"/>
            <a:ext cx="428628" cy="215444"/>
            <a:chOff x="2404105" y="1195372"/>
            <a:chExt cx="428628" cy="215444"/>
          </a:xfrm>
        </p:grpSpPr>
        <p:sp>
          <p:nvSpPr>
            <p:cNvPr id="46" name="오각형 217">
              <a:extLst>
                <a:ext uri="{FF2B5EF4-FFF2-40B4-BE49-F238E27FC236}">
                  <a16:creationId xmlns:a16="http://schemas.microsoft.com/office/drawing/2014/main" xmlns="" id="{F79A93B1-767B-46B6-A8BB-FCB644D2283D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0F35CB9C-604A-4DD6-A72F-78DF91C1F61B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02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7000275E-D912-44B0-A16F-FF256CC0392A}"/>
              </a:ext>
            </a:extLst>
          </p:cNvPr>
          <p:cNvSpPr/>
          <p:nvPr/>
        </p:nvSpPr>
        <p:spPr>
          <a:xfrm>
            <a:off x="2520579" y="5035177"/>
            <a:ext cx="4658881" cy="3527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상황키워드</a:t>
            </a:r>
            <a:r>
              <a:rPr lang="en-US" altLang="ko-KR" sz="1200" dirty="0"/>
              <a:t>-</a:t>
            </a:r>
            <a:r>
              <a:rPr lang="ko-KR" altLang="en-US" sz="1200" dirty="0"/>
              <a:t>이야기 단계 관련 질문</a:t>
            </a:r>
            <a:endParaRPr lang="en-US" altLang="ko-KR" sz="1200" dirty="0"/>
          </a:p>
          <a:p>
            <a:pPr algn="ctr"/>
            <a:r>
              <a:rPr lang="ko-KR" altLang="en-US" sz="1200" dirty="0"/>
              <a:t>주인공 관계 카드 변화 질문</a:t>
            </a:r>
            <a:endParaRPr lang="en-US" altLang="ko-KR" sz="1200" dirty="0"/>
          </a:p>
        </p:txBody>
      </p:sp>
      <p:sp>
        <p:nvSpPr>
          <p:cNvPr id="8" name="육각형 2">
            <a:extLst>
              <a:ext uri="{FF2B5EF4-FFF2-40B4-BE49-F238E27FC236}">
                <a16:creationId xmlns:a16="http://schemas.microsoft.com/office/drawing/2014/main" xmlns="" id="{0E176A13-AD3F-4FE4-8475-ED3132B18D96}"/>
              </a:ext>
            </a:extLst>
          </p:cNvPr>
          <p:cNvSpPr/>
          <p:nvPr/>
        </p:nvSpPr>
        <p:spPr>
          <a:xfrm>
            <a:off x="2262427" y="1488008"/>
            <a:ext cx="802197" cy="44286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0" name="육각형 3">
            <a:extLst>
              <a:ext uri="{FF2B5EF4-FFF2-40B4-BE49-F238E27FC236}">
                <a16:creationId xmlns:a16="http://schemas.microsoft.com/office/drawing/2014/main" xmlns="" id="{96B6A484-03E5-448F-B318-FCF6A199B071}"/>
              </a:ext>
            </a:extLst>
          </p:cNvPr>
          <p:cNvSpPr/>
          <p:nvPr/>
        </p:nvSpPr>
        <p:spPr>
          <a:xfrm>
            <a:off x="3265122" y="1488008"/>
            <a:ext cx="802197" cy="442862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" name="육각형 4">
            <a:extLst>
              <a:ext uri="{FF2B5EF4-FFF2-40B4-BE49-F238E27FC236}">
                <a16:creationId xmlns:a16="http://schemas.microsoft.com/office/drawing/2014/main" xmlns="" id="{A6A14026-4874-4CE4-B0FD-EB9E26DA46C6}"/>
              </a:ext>
            </a:extLst>
          </p:cNvPr>
          <p:cNvSpPr/>
          <p:nvPr/>
        </p:nvSpPr>
        <p:spPr>
          <a:xfrm>
            <a:off x="4267816" y="1488008"/>
            <a:ext cx="802197" cy="44286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2" name="육각형 6">
            <a:extLst>
              <a:ext uri="{FF2B5EF4-FFF2-40B4-BE49-F238E27FC236}">
                <a16:creationId xmlns:a16="http://schemas.microsoft.com/office/drawing/2014/main" xmlns="" id="{03952CFB-0765-4B3A-9C17-A1F8246AD244}"/>
              </a:ext>
            </a:extLst>
          </p:cNvPr>
          <p:cNvSpPr/>
          <p:nvPr/>
        </p:nvSpPr>
        <p:spPr>
          <a:xfrm>
            <a:off x="5272493" y="1488008"/>
            <a:ext cx="802197" cy="44286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3" name="육각형 8">
            <a:extLst>
              <a:ext uri="{FF2B5EF4-FFF2-40B4-BE49-F238E27FC236}">
                <a16:creationId xmlns:a16="http://schemas.microsoft.com/office/drawing/2014/main" xmlns="" id="{0157D916-AE57-44CD-BA81-BFFCD118AA2C}"/>
              </a:ext>
            </a:extLst>
          </p:cNvPr>
          <p:cNvSpPr/>
          <p:nvPr/>
        </p:nvSpPr>
        <p:spPr>
          <a:xfrm>
            <a:off x="6277053" y="1488008"/>
            <a:ext cx="802197" cy="44286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4B34D51B-76F9-487F-9A0C-4360C11F1EA7}"/>
              </a:ext>
            </a:extLst>
          </p:cNvPr>
          <p:cNvSpPr/>
          <p:nvPr/>
        </p:nvSpPr>
        <p:spPr>
          <a:xfrm>
            <a:off x="916046" y="2019747"/>
            <a:ext cx="672613" cy="313463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0034237-C88D-4628-AB12-1CF857A948EB}"/>
              </a:ext>
            </a:extLst>
          </p:cNvPr>
          <p:cNvSpPr/>
          <p:nvPr/>
        </p:nvSpPr>
        <p:spPr>
          <a:xfrm>
            <a:off x="1014556" y="2405608"/>
            <a:ext cx="425319" cy="5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1AE4F3A4-A97D-461C-82D8-354D16931167}"/>
              </a:ext>
            </a:extLst>
          </p:cNvPr>
          <p:cNvSpPr/>
          <p:nvPr/>
        </p:nvSpPr>
        <p:spPr>
          <a:xfrm>
            <a:off x="1009741" y="3107071"/>
            <a:ext cx="425319" cy="5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C2D38EE-C788-43A7-89BE-452EDCDD66AF}"/>
              </a:ext>
            </a:extLst>
          </p:cNvPr>
          <p:cNvSpPr/>
          <p:nvPr/>
        </p:nvSpPr>
        <p:spPr>
          <a:xfrm>
            <a:off x="1013709" y="3808534"/>
            <a:ext cx="425319" cy="5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AF3BA52-FF33-4C5F-9963-EE39F5531E80}"/>
              </a:ext>
            </a:extLst>
          </p:cNvPr>
          <p:cNvSpPr txBox="1"/>
          <p:nvPr/>
        </p:nvSpPr>
        <p:spPr>
          <a:xfrm>
            <a:off x="1095531" y="227351"/>
            <a:ext cx="417696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ea typeface="맑은 고딕"/>
              </a:rPr>
              <a:t>메인&gt;책장&gt;동화제작&gt;스토리작성 화면</a:t>
            </a:r>
            <a:r>
              <a:rPr lang="en-US" altLang="ko-KR" sz="1000" dirty="0">
                <a:solidFill>
                  <a:srgbClr val="FF0000"/>
                </a:solidFill>
                <a:ea typeface="맑은 고딕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ea typeface="맑은 고딕"/>
              </a:rPr>
              <a:t>전개</a:t>
            </a:r>
            <a:r>
              <a:rPr lang="en-US" altLang="ko-KR" sz="1000" dirty="0">
                <a:solidFill>
                  <a:srgbClr val="FF0000"/>
                </a:solidFill>
                <a:ea typeface="맑은 고딕"/>
              </a:rPr>
              <a:t>-</a:t>
            </a:r>
            <a:r>
              <a:rPr lang="ko-KR" altLang="en-US" sz="1000" dirty="0">
                <a:solidFill>
                  <a:srgbClr val="FF0000"/>
                </a:solidFill>
                <a:ea typeface="맑은 고딕"/>
              </a:rPr>
              <a:t>결말</a:t>
            </a:r>
            <a:r>
              <a:rPr lang="en-US" altLang="ko-KR" sz="1000" dirty="0">
                <a:solidFill>
                  <a:srgbClr val="FF0000"/>
                </a:solidFill>
                <a:ea typeface="맑은 고딕"/>
              </a:rPr>
              <a:t>)-(</a:t>
            </a:r>
            <a:r>
              <a:rPr lang="ko-KR" altLang="en-US" sz="1000" dirty="0">
                <a:solidFill>
                  <a:srgbClr val="FF0000"/>
                </a:solidFill>
                <a:ea typeface="맑은 고딕"/>
              </a:rPr>
              <a:t>팝업</a:t>
            </a:r>
            <a:r>
              <a:rPr lang="en-US" altLang="ko-KR" sz="1000" dirty="0">
                <a:solidFill>
                  <a:srgbClr val="FF0000"/>
                </a:solidFill>
                <a:ea typeface="맑은 고딕"/>
              </a:rPr>
              <a:t>)</a:t>
            </a:r>
            <a:endParaRPr lang="ko-KR" altLang="en-US" sz="1000" dirty="0">
              <a:solidFill>
                <a:srgbClr val="FF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754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4">
            <a:extLst>
              <a:ext uri="{FF2B5EF4-FFF2-40B4-BE49-F238E27FC236}">
                <a16:creationId xmlns:a16="http://schemas.microsoft.com/office/drawing/2014/main" xmlns="" id="{1F989C96-EA4F-4284-90C5-5FDF95FEF21E}"/>
              </a:ext>
            </a:extLst>
          </p:cNvPr>
          <p:cNvGrpSpPr/>
          <p:nvPr/>
        </p:nvGrpSpPr>
        <p:grpSpPr>
          <a:xfrm>
            <a:off x="1942421" y="1600491"/>
            <a:ext cx="428628" cy="215444"/>
            <a:chOff x="2404105" y="1195372"/>
            <a:chExt cx="428628" cy="215444"/>
          </a:xfrm>
        </p:grpSpPr>
        <p:sp>
          <p:nvSpPr>
            <p:cNvPr id="3" name="오각형 211">
              <a:extLst>
                <a:ext uri="{FF2B5EF4-FFF2-40B4-BE49-F238E27FC236}">
                  <a16:creationId xmlns:a16="http://schemas.microsoft.com/office/drawing/2014/main" xmlns="" id="{40715B9E-0E6E-46CD-BAA4-1AB656AD66E0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2C8A8DF4-AB76-42DD-AAE6-26B8CD581F1C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02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9" name="그룹 94">
            <a:extLst>
              <a:ext uri="{FF2B5EF4-FFF2-40B4-BE49-F238E27FC236}">
                <a16:creationId xmlns:a16="http://schemas.microsoft.com/office/drawing/2014/main" xmlns="" id="{6846CAD8-060D-419F-87D2-0F1CDB565337}"/>
              </a:ext>
            </a:extLst>
          </p:cNvPr>
          <p:cNvGrpSpPr/>
          <p:nvPr/>
        </p:nvGrpSpPr>
        <p:grpSpPr>
          <a:xfrm>
            <a:off x="7000178" y="2155585"/>
            <a:ext cx="428628" cy="215444"/>
            <a:chOff x="2404105" y="1195372"/>
            <a:chExt cx="428628" cy="215444"/>
          </a:xfrm>
        </p:grpSpPr>
        <p:sp>
          <p:nvSpPr>
            <p:cNvPr id="7" name="오각형 214">
              <a:extLst>
                <a:ext uri="{FF2B5EF4-FFF2-40B4-BE49-F238E27FC236}">
                  <a16:creationId xmlns:a16="http://schemas.microsoft.com/office/drawing/2014/main" xmlns="" id="{90F70CBB-420D-4AF5-94EE-CDED0B7DB403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6907415-EA3A-46C2-9516-747DCC63BF9A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/>
                  <a:ea typeface="돋움"/>
                </a:rPr>
                <a:t>04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aphicFrame>
        <p:nvGraphicFramePr>
          <p:cNvPr id="15" name="표 1">
            <a:extLst>
              <a:ext uri="{FF2B5EF4-FFF2-40B4-BE49-F238E27FC236}">
                <a16:creationId xmlns:a16="http://schemas.microsoft.com/office/drawing/2014/main" xmlns="" id="{0898CE9B-F9B7-4D72-AA87-F8583F4FC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103492"/>
              </p:ext>
            </p:extLst>
          </p:nvPr>
        </p:nvGraphicFramePr>
        <p:xfrm>
          <a:off x="10056440" y="548680"/>
          <a:ext cx="2006601" cy="3722917"/>
        </p:xfrm>
        <a:graphic>
          <a:graphicData uri="http://schemas.openxmlformats.org/drawingml/2006/table">
            <a:tbl>
              <a:tblPr firstRow="1" bandRow="1"/>
              <a:tblGrid>
                <a:gridCol w="186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03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5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lvl="0" indent="0">
                        <a:lnSpc>
                          <a:spcPts val="1000"/>
                        </a:lnSpc>
                        <a:buNone/>
                      </a:pPr>
                      <a:r>
                        <a:rPr lang="ko-KR" altLang="en-US" sz="700" b="0">
                          <a:latin typeface="+mn-ea"/>
                          <a:ea typeface="+mn-ea"/>
                        </a:rPr>
                        <a:t>등장인물/ </a:t>
                      </a:r>
                    </a:p>
                    <a:p>
                      <a:pPr marL="85725" lvl="0" indent="0">
                        <a:lnSpc>
                          <a:spcPts val="1000"/>
                        </a:lnSpc>
                        <a:buNone/>
                      </a:pPr>
                      <a:r>
                        <a:rPr lang="ko-KR" altLang="en-US" sz="700" b="0">
                          <a:latin typeface="+mn-ea"/>
                          <a:ea typeface="+mn-ea"/>
                        </a:rPr>
                        <a:t>등장인물을 눌러서 인물 설정을 확인할 수 있다.</a:t>
                      </a:r>
                    </a:p>
                    <a:p>
                      <a:pPr marL="85725" lvl="0" indent="0">
                        <a:lnSpc>
                          <a:spcPts val="1000"/>
                        </a:lnSpc>
                        <a:buNone/>
                      </a:pPr>
                      <a:r>
                        <a:rPr lang="ko-KR" altLang="en-US" sz="700" b="0">
                          <a:latin typeface="+mn-ea"/>
                          <a:ea typeface="+mn-ea"/>
                        </a:rPr>
                        <a:t>드래그해서 화면에 드랍하면 </a:t>
                      </a:r>
                    </a:p>
                    <a:p>
                      <a:pPr marL="85725" lvl="0" indent="0">
                        <a:lnSpc>
                          <a:spcPts val="1000"/>
                        </a:lnSpc>
                        <a:buNone/>
                      </a:pPr>
                      <a:r>
                        <a:rPr lang="ko-KR" altLang="en-US" sz="700" b="0">
                          <a:latin typeface="+mn-ea"/>
                          <a:ea typeface="+mn-ea"/>
                        </a:rPr>
                        <a:t>인물 배치 가능.</a:t>
                      </a:r>
                      <a:endParaRPr lang="ko-KR" b="0"/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8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 rtl="0" eaLnBrk="1" latinLnBrk="1" hangingPunct="1">
                        <a:lnSpc>
                          <a:spcPts val="1000"/>
                        </a:lnSpc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이야기 전개 단계 및 현재 상태 표시/</a:t>
                      </a:r>
                    </a:p>
                    <a:p>
                      <a:pPr marL="85725" lvl="0" indent="0" algn="l">
                        <a:lnSpc>
                          <a:spcPts val="1000"/>
                        </a:lnSpc>
                        <a:buNone/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이전 단계 페이지로 이동 가능.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8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 rtl="0" eaLnBrk="1" latinLnBrk="1" hangingPunct="1">
                        <a:lnSpc>
                          <a:spcPts val="1000"/>
                        </a:lnSpc>
                      </a:pPr>
                      <a:r>
                        <a:rPr lang="ko-KR" altLang="en-US" sz="7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문장입력시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키보드 배치</a:t>
                      </a:r>
                      <a:endParaRPr lang="ko-KR" b="0" dirty="0"/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배경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85725" marR="0" lvl="0" indent="0" algn="l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카메라 버튼 누르면 원하는 사진을 그림으로 변환해서 배경으로 추가</a:t>
                      </a:r>
                      <a:endParaRPr lang="en-US" altLang="ko-KR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0" algn="l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700" b="1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8593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상황 키워드 제시/</a:t>
                      </a:r>
                      <a:endParaRPr lang="en-US" altLang="ko-KR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0" algn="l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전개 단계에서 제시하고 바뀌지 않음</a:t>
                      </a: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8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질문 목록/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78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07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완료/</a:t>
                      </a:r>
                    </a:p>
                    <a:p>
                      <a:pPr marL="85725" marR="0" lvl="0" indent="0" algn="l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 장으로 넘어감. 결말단계가 될 때까지 반복.</a:t>
                      </a:r>
                    </a:p>
                    <a:p>
                      <a:pPr marL="85725" marR="0" lvl="0" indent="0" algn="l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결말 단계가 완료되면 제목 작성</a:t>
                      </a:r>
                    </a:p>
                    <a:p>
                      <a:pPr marL="85725" marR="0" lvl="0" indent="0" algn="l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화면으로 이동.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08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0" algn="l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i="0" u="none" strike="noStrike" kern="1200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책장화면으로 이동한다.</a:t>
                      </a:r>
                      <a:endParaRPr lang="ko-KR" altLang="en-US" b="0"/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57626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ourier New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pSp>
        <p:nvGrpSpPr>
          <p:cNvPr id="52" name="그룹 94">
            <a:extLst>
              <a:ext uri="{FF2B5EF4-FFF2-40B4-BE49-F238E27FC236}">
                <a16:creationId xmlns:a16="http://schemas.microsoft.com/office/drawing/2014/main" xmlns="" id="{98C2E0ED-AC2C-45C5-A732-B7D2FEA3252E}"/>
              </a:ext>
            </a:extLst>
          </p:cNvPr>
          <p:cNvGrpSpPr/>
          <p:nvPr/>
        </p:nvGrpSpPr>
        <p:grpSpPr>
          <a:xfrm>
            <a:off x="2494870" y="3765596"/>
            <a:ext cx="428628" cy="215444"/>
            <a:chOff x="2404105" y="1195372"/>
            <a:chExt cx="428628" cy="215444"/>
          </a:xfrm>
        </p:grpSpPr>
        <p:sp>
          <p:nvSpPr>
            <p:cNvPr id="53" name="오각형 214">
              <a:extLst>
                <a:ext uri="{FF2B5EF4-FFF2-40B4-BE49-F238E27FC236}">
                  <a16:creationId xmlns:a16="http://schemas.microsoft.com/office/drawing/2014/main" xmlns="" id="{21D17F87-7700-4340-9274-818216279DD4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1A4E40BD-31F5-40C6-903E-00D6A1472637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/>
                  <a:ea typeface="돋움"/>
                </a:rPr>
                <a:t>06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85" name="그룹 94">
            <a:extLst>
              <a:ext uri="{FF2B5EF4-FFF2-40B4-BE49-F238E27FC236}">
                <a16:creationId xmlns:a16="http://schemas.microsoft.com/office/drawing/2014/main" xmlns="" id="{8FC72586-550E-414E-A57F-5D4B3527A745}"/>
              </a:ext>
            </a:extLst>
          </p:cNvPr>
          <p:cNvGrpSpPr/>
          <p:nvPr/>
        </p:nvGrpSpPr>
        <p:grpSpPr>
          <a:xfrm>
            <a:off x="7339275" y="1484214"/>
            <a:ext cx="428628" cy="215444"/>
            <a:chOff x="2404105" y="1195372"/>
            <a:chExt cx="428628" cy="215444"/>
          </a:xfrm>
        </p:grpSpPr>
        <p:sp>
          <p:nvSpPr>
            <p:cNvPr id="90" name="오각형 214">
              <a:extLst>
                <a:ext uri="{FF2B5EF4-FFF2-40B4-BE49-F238E27FC236}">
                  <a16:creationId xmlns:a16="http://schemas.microsoft.com/office/drawing/2014/main" xmlns="" id="{57E75388-3118-419D-8AB7-4D02203BEFBE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B44CA112-9417-4F7A-8F41-32FA75B0F975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/>
                  <a:ea typeface="돋움"/>
                </a:rPr>
                <a:t>08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EF3121A-BBDE-4CEB-A725-695F93E3BFDA}"/>
              </a:ext>
            </a:extLst>
          </p:cNvPr>
          <p:cNvSpPr txBox="1"/>
          <p:nvPr/>
        </p:nvSpPr>
        <p:spPr>
          <a:xfrm>
            <a:off x="1123382" y="227908"/>
            <a:ext cx="406910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ea typeface="맑은 고딕"/>
              </a:rPr>
              <a:t>메인&gt;책장&gt;동화제작&gt;스토리작성 화면</a:t>
            </a:r>
            <a:r>
              <a:rPr lang="en-US" altLang="ko-KR" sz="1000" dirty="0">
                <a:solidFill>
                  <a:srgbClr val="FF0000"/>
                </a:solidFill>
                <a:ea typeface="맑은 고딕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ea typeface="맑은 고딕"/>
              </a:rPr>
              <a:t>전개</a:t>
            </a:r>
            <a:r>
              <a:rPr lang="en-US" altLang="ko-KR" sz="1000" dirty="0">
                <a:solidFill>
                  <a:srgbClr val="FF0000"/>
                </a:solidFill>
                <a:ea typeface="맑은 고딕"/>
              </a:rPr>
              <a:t>-</a:t>
            </a:r>
            <a:r>
              <a:rPr lang="ko-KR" altLang="en-US" sz="1000" dirty="0">
                <a:solidFill>
                  <a:srgbClr val="FF0000"/>
                </a:solidFill>
                <a:ea typeface="맑은 고딕"/>
              </a:rPr>
              <a:t>결말</a:t>
            </a:r>
            <a:r>
              <a:rPr lang="en-US" altLang="ko-KR" sz="1000" dirty="0">
                <a:solidFill>
                  <a:srgbClr val="FF0000"/>
                </a:solidFill>
                <a:ea typeface="맑은 고딕"/>
              </a:rPr>
              <a:t>-</a:t>
            </a:r>
            <a:r>
              <a:rPr lang="ko-KR" altLang="en-US" sz="1000" dirty="0">
                <a:solidFill>
                  <a:srgbClr val="FF0000"/>
                </a:solidFill>
                <a:ea typeface="맑은 고딕"/>
              </a:rPr>
              <a:t>문장입력</a:t>
            </a:r>
          </a:p>
        </p:txBody>
      </p:sp>
      <p:pic>
        <p:nvPicPr>
          <p:cNvPr id="17" name="그래픽 21" descr="주택">
            <a:extLst>
              <a:ext uri="{FF2B5EF4-FFF2-40B4-BE49-F238E27FC236}">
                <a16:creationId xmlns:a16="http://schemas.microsoft.com/office/drawing/2014/main" xmlns="" id="{7CDFA009-AA4F-4EBD-B458-7FA448928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631722" y="1377461"/>
            <a:ext cx="410309" cy="410309"/>
          </a:xfrm>
          <a:prstGeom prst="rect">
            <a:avLst/>
          </a:prstGeom>
        </p:spPr>
      </p:pic>
      <p:pic>
        <p:nvPicPr>
          <p:cNvPr id="24" name="그림 25" descr="전자기기, 계산기, 키보드, 컴퓨터이(가) 표시된 사진&#10;&#10;자동 생성된 설명">
            <a:extLst>
              <a:ext uri="{FF2B5EF4-FFF2-40B4-BE49-F238E27FC236}">
                <a16:creationId xmlns:a16="http://schemas.microsoft.com/office/drawing/2014/main" xmlns="" id="{CBC2E52B-DA9C-4A95-B80C-C364C3E4B1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" t="22556" r="153" b="-376"/>
          <a:stretch/>
        </p:blipFill>
        <p:spPr>
          <a:xfrm>
            <a:off x="1850370" y="4828385"/>
            <a:ext cx="5328562" cy="1094576"/>
          </a:xfrm>
          <a:prstGeom prst="rect">
            <a:avLst/>
          </a:prstGeom>
        </p:spPr>
      </p:pic>
      <p:sp>
        <p:nvSpPr>
          <p:cNvPr id="2" name="직사각형 22">
            <a:extLst>
              <a:ext uri="{FF2B5EF4-FFF2-40B4-BE49-F238E27FC236}">
                <a16:creationId xmlns:a16="http://schemas.microsoft.com/office/drawing/2014/main" xmlns="" id="{AEC5A601-DC96-4A92-BE60-6B9BEEBCA990}"/>
              </a:ext>
            </a:extLst>
          </p:cNvPr>
          <p:cNvSpPr/>
          <p:nvPr/>
        </p:nvSpPr>
        <p:spPr>
          <a:xfrm>
            <a:off x="7368271" y="1951701"/>
            <a:ext cx="748464" cy="320591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6" descr="카메라">
            <a:extLst>
              <a:ext uri="{FF2B5EF4-FFF2-40B4-BE49-F238E27FC236}">
                <a16:creationId xmlns:a16="http://schemas.microsoft.com/office/drawing/2014/main" xmlns="" id="{FED5A240-4D18-4CB3-A629-CA7454E82C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514493" y="4588282"/>
            <a:ext cx="457200" cy="457200"/>
          </a:xfrm>
          <a:prstGeom prst="rect">
            <a:avLst/>
          </a:prstGeom>
        </p:spPr>
      </p:pic>
      <p:pic>
        <p:nvPicPr>
          <p:cNvPr id="10" name="그림 6" descr="큰 구릉 사이의 폭포">
            <a:extLst>
              <a:ext uri="{FF2B5EF4-FFF2-40B4-BE49-F238E27FC236}">
                <a16:creationId xmlns:a16="http://schemas.microsoft.com/office/drawing/2014/main" xmlns="" id="{7139AD19-1A76-4422-811B-8D7911A77B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7858" y="3271308"/>
            <a:ext cx="556196" cy="454431"/>
          </a:xfrm>
          <a:prstGeom prst="rect">
            <a:avLst/>
          </a:prstGeom>
        </p:spPr>
      </p:pic>
      <p:pic>
        <p:nvPicPr>
          <p:cNvPr id="14" name="그림 8" descr="눈 덮인 풍경의 나무들">
            <a:extLst>
              <a:ext uri="{FF2B5EF4-FFF2-40B4-BE49-F238E27FC236}">
                <a16:creationId xmlns:a16="http://schemas.microsoft.com/office/drawing/2014/main" xmlns="" id="{D5AFAE01-29FA-46FD-A434-27D9FC69C1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7858" y="2658435"/>
            <a:ext cx="556196" cy="461794"/>
          </a:xfrm>
          <a:prstGeom prst="rect">
            <a:avLst/>
          </a:prstGeom>
        </p:spPr>
      </p:pic>
      <p:pic>
        <p:nvPicPr>
          <p:cNvPr id="16" name="그림 9" descr="안개 낀 산의 열기구">
            <a:extLst>
              <a:ext uri="{FF2B5EF4-FFF2-40B4-BE49-F238E27FC236}">
                <a16:creationId xmlns:a16="http://schemas.microsoft.com/office/drawing/2014/main" xmlns="" id="{D0A5086F-EDE2-4E69-9D1F-B119FCE7F2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7417858" y="2038573"/>
            <a:ext cx="554570" cy="458544"/>
          </a:xfrm>
          <a:prstGeom prst="rect">
            <a:avLst/>
          </a:prstGeom>
        </p:spPr>
      </p:pic>
      <p:pic>
        <p:nvPicPr>
          <p:cNvPr id="18" name="그림 13" descr="안개에 쌓인 금문교">
            <a:extLst>
              <a:ext uri="{FF2B5EF4-FFF2-40B4-BE49-F238E27FC236}">
                <a16:creationId xmlns:a16="http://schemas.microsoft.com/office/drawing/2014/main" xmlns="" id="{6CBD8552-F506-4258-A94F-F9E53DE6F5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7858" y="3916892"/>
            <a:ext cx="556195" cy="45443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16804514-B80E-4FE5-B34E-666242D2A367}"/>
              </a:ext>
            </a:extLst>
          </p:cNvPr>
          <p:cNvSpPr/>
          <p:nvPr/>
        </p:nvSpPr>
        <p:spPr>
          <a:xfrm>
            <a:off x="8030308" y="1938164"/>
            <a:ext cx="76199" cy="2562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758D5FD-CEC2-4817-AB72-58A4A344EBC1}"/>
              </a:ext>
            </a:extLst>
          </p:cNvPr>
          <p:cNvSpPr/>
          <p:nvPr/>
        </p:nvSpPr>
        <p:spPr>
          <a:xfrm>
            <a:off x="8033273" y="1997675"/>
            <a:ext cx="70338" cy="12797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94">
            <a:extLst>
              <a:ext uri="{FF2B5EF4-FFF2-40B4-BE49-F238E27FC236}">
                <a16:creationId xmlns:a16="http://schemas.microsoft.com/office/drawing/2014/main" xmlns="" id="{EAC905C7-F506-466B-B96C-D766089A3381}"/>
              </a:ext>
            </a:extLst>
          </p:cNvPr>
          <p:cNvGrpSpPr/>
          <p:nvPr/>
        </p:nvGrpSpPr>
        <p:grpSpPr>
          <a:xfrm>
            <a:off x="1682738" y="4828385"/>
            <a:ext cx="428628" cy="215444"/>
            <a:chOff x="2404105" y="1195372"/>
            <a:chExt cx="428628" cy="215444"/>
          </a:xfrm>
        </p:grpSpPr>
        <p:sp>
          <p:nvSpPr>
            <p:cNvPr id="92" name="오각형 214">
              <a:extLst>
                <a:ext uri="{FF2B5EF4-FFF2-40B4-BE49-F238E27FC236}">
                  <a16:creationId xmlns:a16="http://schemas.microsoft.com/office/drawing/2014/main" xmlns="" id="{1EAF6CF3-AB72-492C-A290-D6F4BFEE8B8A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3D5CA8AA-9423-45DF-AA2E-851045560712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/>
                  <a:ea typeface="돋움"/>
                </a:rPr>
                <a:t>03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6" name="육각형 2">
            <a:extLst>
              <a:ext uri="{FF2B5EF4-FFF2-40B4-BE49-F238E27FC236}">
                <a16:creationId xmlns:a16="http://schemas.microsoft.com/office/drawing/2014/main" xmlns="" id="{A739F8CD-A211-48B0-93A3-8A580D4A3CC1}"/>
              </a:ext>
            </a:extLst>
          </p:cNvPr>
          <p:cNvSpPr/>
          <p:nvPr/>
        </p:nvSpPr>
        <p:spPr>
          <a:xfrm>
            <a:off x="2262427" y="1488008"/>
            <a:ext cx="802197" cy="44286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8" name="육각형 3">
            <a:extLst>
              <a:ext uri="{FF2B5EF4-FFF2-40B4-BE49-F238E27FC236}">
                <a16:creationId xmlns:a16="http://schemas.microsoft.com/office/drawing/2014/main" xmlns="" id="{4DFBB647-2717-4199-9446-787DD2DCBC91}"/>
              </a:ext>
            </a:extLst>
          </p:cNvPr>
          <p:cNvSpPr/>
          <p:nvPr/>
        </p:nvSpPr>
        <p:spPr>
          <a:xfrm>
            <a:off x="3265122" y="1488008"/>
            <a:ext cx="802197" cy="442862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9" name="육각형 4">
            <a:extLst>
              <a:ext uri="{FF2B5EF4-FFF2-40B4-BE49-F238E27FC236}">
                <a16:creationId xmlns:a16="http://schemas.microsoft.com/office/drawing/2014/main" xmlns="" id="{2BB4A48F-5028-4092-B611-D4261CB30962}"/>
              </a:ext>
            </a:extLst>
          </p:cNvPr>
          <p:cNvSpPr/>
          <p:nvPr/>
        </p:nvSpPr>
        <p:spPr>
          <a:xfrm>
            <a:off x="4267816" y="1488008"/>
            <a:ext cx="802197" cy="44286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육각형 6">
            <a:extLst>
              <a:ext uri="{FF2B5EF4-FFF2-40B4-BE49-F238E27FC236}">
                <a16:creationId xmlns:a16="http://schemas.microsoft.com/office/drawing/2014/main" xmlns="" id="{CA4B9F36-B283-4EE8-B691-15A6FC7B52E3}"/>
              </a:ext>
            </a:extLst>
          </p:cNvPr>
          <p:cNvSpPr/>
          <p:nvPr/>
        </p:nvSpPr>
        <p:spPr>
          <a:xfrm>
            <a:off x="5272493" y="1488008"/>
            <a:ext cx="802197" cy="44286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2" name="육각형 8">
            <a:extLst>
              <a:ext uri="{FF2B5EF4-FFF2-40B4-BE49-F238E27FC236}">
                <a16:creationId xmlns:a16="http://schemas.microsoft.com/office/drawing/2014/main" xmlns="" id="{D351B20F-6E06-413E-8AB6-B2F835B71459}"/>
              </a:ext>
            </a:extLst>
          </p:cNvPr>
          <p:cNvSpPr/>
          <p:nvPr/>
        </p:nvSpPr>
        <p:spPr>
          <a:xfrm>
            <a:off x="6277053" y="1488008"/>
            <a:ext cx="802197" cy="44286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8DBECA39-425E-4299-AE34-CD3B4DE88C63}"/>
              </a:ext>
            </a:extLst>
          </p:cNvPr>
          <p:cNvSpPr/>
          <p:nvPr/>
        </p:nvSpPr>
        <p:spPr>
          <a:xfrm>
            <a:off x="916046" y="2019747"/>
            <a:ext cx="672613" cy="313463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10A5788-DEA9-4C65-A08E-CC2B1043135A}"/>
              </a:ext>
            </a:extLst>
          </p:cNvPr>
          <p:cNvSpPr/>
          <p:nvPr/>
        </p:nvSpPr>
        <p:spPr>
          <a:xfrm>
            <a:off x="1014556" y="2405608"/>
            <a:ext cx="425319" cy="5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D7F9A285-BFF2-4EFA-8B8F-5DBFB4FF2EF5}"/>
              </a:ext>
            </a:extLst>
          </p:cNvPr>
          <p:cNvSpPr/>
          <p:nvPr/>
        </p:nvSpPr>
        <p:spPr>
          <a:xfrm>
            <a:off x="1009741" y="3107071"/>
            <a:ext cx="425319" cy="5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104BAE1-D21E-42AA-8B1E-8477A395AA37}"/>
              </a:ext>
            </a:extLst>
          </p:cNvPr>
          <p:cNvSpPr/>
          <p:nvPr/>
        </p:nvSpPr>
        <p:spPr>
          <a:xfrm>
            <a:off x="1013709" y="3808534"/>
            <a:ext cx="425319" cy="5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육각형 1">
            <a:extLst>
              <a:ext uri="{FF2B5EF4-FFF2-40B4-BE49-F238E27FC236}">
                <a16:creationId xmlns:a16="http://schemas.microsoft.com/office/drawing/2014/main" xmlns="" id="{3FEBC0D7-40B1-4E95-BF56-A46EC611B70C}"/>
              </a:ext>
            </a:extLst>
          </p:cNvPr>
          <p:cNvSpPr/>
          <p:nvPr/>
        </p:nvSpPr>
        <p:spPr>
          <a:xfrm>
            <a:off x="1850899" y="4033688"/>
            <a:ext cx="620127" cy="342348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[KW]</a:t>
            </a:r>
            <a:endParaRPr lang="ko-KR" altLang="en-US" sz="700" dirty="0"/>
          </a:p>
        </p:txBody>
      </p:sp>
      <p:sp>
        <p:nvSpPr>
          <p:cNvPr id="48" name="직사각형 26">
            <a:extLst>
              <a:ext uri="{FF2B5EF4-FFF2-40B4-BE49-F238E27FC236}">
                <a16:creationId xmlns:a16="http://schemas.microsoft.com/office/drawing/2014/main" xmlns="" id="{0301593B-3FE4-4E55-B0D8-D83767158B0F}"/>
              </a:ext>
            </a:extLst>
          </p:cNvPr>
          <p:cNvSpPr/>
          <p:nvPr/>
        </p:nvSpPr>
        <p:spPr>
          <a:xfrm>
            <a:off x="1850899" y="4455519"/>
            <a:ext cx="5328561" cy="324134"/>
          </a:xfrm>
          <a:prstGeom prst="rect">
            <a:avLst/>
          </a:prstGeom>
          <a:solidFill>
            <a:srgbClr val="333333">
              <a:alpha val="5000"/>
            </a:srgbClr>
          </a:solidFill>
          <a:ln w="360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ko-KR" altLang="en-US" sz="1200">
                <a:solidFill>
                  <a:schemeClr val="bg1">
                    <a:lumMod val="65000"/>
                  </a:schemeClr>
                </a:solidFill>
              </a:rPr>
              <a:t>문장을 입력하세요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51046968-0163-4FF6-80D3-181221EF904C}"/>
              </a:ext>
            </a:extLst>
          </p:cNvPr>
          <p:cNvSpPr/>
          <p:nvPr/>
        </p:nvSpPr>
        <p:spPr>
          <a:xfrm>
            <a:off x="2520579" y="4033688"/>
            <a:ext cx="4658881" cy="3527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상황키워드</a:t>
            </a:r>
            <a:r>
              <a:rPr lang="en-US" altLang="ko-KR" sz="1200" dirty="0"/>
              <a:t>-</a:t>
            </a:r>
            <a:r>
              <a:rPr lang="ko-KR" altLang="en-US" sz="1200" dirty="0"/>
              <a:t>이야기 단계 관련 질문</a:t>
            </a:r>
            <a:endParaRPr lang="en-US" altLang="ko-KR" sz="1200" dirty="0"/>
          </a:p>
          <a:p>
            <a:pPr algn="ctr"/>
            <a:r>
              <a:rPr lang="ko-KR" altLang="en-US" sz="1200" dirty="0"/>
              <a:t>주인공 관계 카드 변화 질문</a:t>
            </a:r>
            <a:endParaRPr lang="en-US" altLang="ko-KR" sz="1200" dirty="0"/>
          </a:p>
        </p:txBody>
      </p:sp>
      <p:pic>
        <p:nvPicPr>
          <p:cNvPr id="51" name="그래픽 50" descr="뒤로">
            <a:extLst>
              <a:ext uri="{FF2B5EF4-FFF2-40B4-BE49-F238E27FC236}">
                <a16:creationId xmlns:a16="http://schemas.microsoft.com/office/drawing/2014/main" xmlns="" id="{8D7E3C16-79E5-4990-BFEF-DA478E3072E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7597648" y="5452360"/>
            <a:ext cx="491574" cy="49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5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5B9E793-21CF-4408-B8C8-1F82137A9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39868"/>
              </p:ext>
            </p:extLst>
          </p:nvPr>
        </p:nvGraphicFramePr>
        <p:xfrm>
          <a:off x="10039122" y="548680"/>
          <a:ext cx="2050032" cy="3539605"/>
        </p:xfrm>
        <a:graphic>
          <a:graphicData uri="http://schemas.openxmlformats.org/drawingml/2006/table">
            <a:tbl>
              <a:tblPr firstRow="1" bandRow="1"/>
              <a:tblGrid>
                <a:gridCol w="1902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597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5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ts val="1000"/>
                        </a:lnSpc>
                      </a:pPr>
                      <a:r>
                        <a:rPr lang="ko-KR" altLang="en-US" sz="700" b="0">
                          <a:latin typeface="+mn-ea"/>
                          <a:ea typeface="+mn-ea"/>
                        </a:rPr>
                        <a:t>타이핑을 하고 입력을 누르면 </a:t>
                      </a:r>
                      <a:r>
                        <a:rPr lang="en-US" altLang="ko-KR" sz="700" b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b="0">
                          <a:latin typeface="+mn-ea"/>
                          <a:ea typeface="+mn-ea"/>
                        </a:rPr>
                        <a:t>번에 보여진다</a:t>
                      </a:r>
                      <a:r>
                        <a:rPr lang="en-US" altLang="ko-KR" sz="700" b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8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 rtl="0" eaLnBrk="1" latinLnBrk="1" hangingPunct="1">
                        <a:lnSpc>
                          <a:spcPts val="1000"/>
                        </a:lnSpc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1번에 입력으로 타이핑 된 글자가 2번을 통해 보여진다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027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 rtl="0" eaLnBrk="1" latinLnBrk="1" hangingPunct="1">
                        <a:lnSpc>
                          <a:spcPts val="1000"/>
                        </a:lnSpc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이야기에 썼던 인물들을 골라서 표지에 넣는다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이야기에 썼던 배경들을 골라서 표지에 넣는다</a:t>
                      </a:r>
                      <a:endParaRPr lang="en-US" altLang="ko-KR" sz="700" b="0" kern="1200" err="1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표지를 완성시키고 처음 페이지로 간다.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8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i="0" u="none" strike="noStrike" kern="1200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책장화면으로 이동한다.</a:t>
                      </a:r>
                      <a:endParaRPr lang="ko-KR"/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7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07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08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57626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Courier New" pitchFamily="49" charset="0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pSp>
        <p:nvGrpSpPr>
          <p:cNvPr id="2" name="그룹 94">
            <a:extLst>
              <a:ext uri="{FF2B5EF4-FFF2-40B4-BE49-F238E27FC236}">
                <a16:creationId xmlns:a16="http://schemas.microsoft.com/office/drawing/2014/main" xmlns="" id="{9BC3D391-700B-4AB8-95C3-D0A0D0CFC037}"/>
              </a:ext>
            </a:extLst>
          </p:cNvPr>
          <p:cNvGrpSpPr/>
          <p:nvPr/>
        </p:nvGrpSpPr>
        <p:grpSpPr>
          <a:xfrm>
            <a:off x="7234068" y="5478032"/>
            <a:ext cx="428628" cy="215444"/>
            <a:chOff x="2404105" y="1195372"/>
            <a:chExt cx="428628" cy="215444"/>
          </a:xfrm>
        </p:grpSpPr>
        <p:sp>
          <p:nvSpPr>
            <p:cNvPr id="4" name="오각형 217">
              <a:extLst>
                <a:ext uri="{FF2B5EF4-FFF2-40B4-BE49-F238E27FC236}">
                  <a16:creationId xmlns:a16="http://schemas.microsoft.com/office/drawing/2014/main" xmlns="" id="{A0D7C0C9-3996-401D-BD31-4B4D5C12D183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C125B32-33E7-4D81-8835-54F7A5DD852B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/>
                  <a:ea typeface="돋움"/>
                </a:rPr>
                <a:t>05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8" name="그룹 94">
            <a:extLst>
              <a:ext uri="{FF2B5EF4-FFF2-40B4-BE49-F238E27FC236}">
                <a16:creationId xmlns:a16="http://schemas.microsoft.com/office/drawing/2014/main" xmlns="" id="{C3E95555-E8BC-4902-A2E4-5693822B4E69}"/>
              </a:ext>
            </a:extLst>
          </p:cNvPr>
          <p:cNvGrpSpPr/>
          <p:nvPr/>
        </p:nvGrpSpPr>
        <p:grpSpPr>
          <a:xfrm>
            <a:off x="557910" y="2334782"/>
            <a:ext cx="428628" cy="215444"/>
            <a:chOff x="2404105" y="1195372"/>
            <a:chExt cx="428628" cy="215444"/>
          </a:xfrm>
        </p:grpSpPr>
        <p:sp>
          <p:nvSpPr>
            <p:cNvPr id="9" name="오각형 217">
              <a:extLst>
                <a:ext uri="{FF2B5EF4-FFF2-40B4-BE49-F238E27FC236}">
                  <a16:creationId xmlns:a16="http://schemas.microsoft.com/office/drawing/2014/main" xmlns="" id="{C0E0C005-5CB2-45E9-9673-4B6BC401A50D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CEDEF8D4-B8EA-4AEC-83AA-C90D34B9DECE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/>
                  <a:ea typeface="돋움"/>
                </a:rPr>
                <a:t>03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11" name="그룹 94">
            <a:extLst>
              <a:ext uri="{FF2B5EF4-FFF2-40B4-BE49-F238E27FC236}">
                <a16:creationId xmlns:a16="http://schemas.microsoft.com/office/drawing/2014/main" xmlns="" id="{BD737B72-3D2B-410B-A502-9483DBDE764D}"/>
              </a:ext>
            </a:extLst>
          </p:cNvPr>
          <p:cNvGrpSpPr/>
          <p:nvPr/>
        </p:nvGrpSpPr>
        <p:grpSpPr>
          <a:xfrm>
            <a:off x="1441137" y="5478031"/>
            <a:ext cx="428628" cy="215444"/>
            <a:chOff x="2404105" y="1195372"/>
            <a:chExt cx="428628" cy="215444"/>
          </a:xfrm>
        </p:grpSpPr>
        <p:sp>
          <p:nvSpPr>
            <p:cNvPr id="12" name="오각형 217">
              <a:extLst>
                <a:ext uri="{FF2B5EF4-FFF2-40B4-BE49-F238E27FC236}">
                  <a16:creationId xmlns:a16="http://schemas.microsoft.com/office/drawing/2014/main" xmlns="" id="{D5E387AC-645B-4C9E-9613-726925B82240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1141AC3-E245-404D-A87D-28C88C0ED94A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/>
                  <a:ea typeface="돋움"/>
                </a:rPr>
                <a:t>01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15" name="그룹 94">
            <a:extLst>
              <a:ext uri="{FF2B5EF4-FFF2-40B4-BE49-F238E27FC236}">
                <a16:creationId xmlns:a16="http://schemas.microsoft.com/office/drawing/2014/main" xmlns="" id="{641180CE-ADD4-41E7-B535-1A75F6266E9D}"/>
              </a:ext>
            </a:extLst>
          </p:cNvPr>
          <p:cNvGrpSpPr/>
          <p:nvPr/>
        </p:nvGrpSpPr>
        <p:grpSpPr>
          <a:xfrm>
            <a:off x="6948319" y="2369419"/>
            <a:ext cx="428628" cy="215444"/>
            <a:chOff x="2404105" y="1195372"/>
            <a:chExt cx="428628" cy="215444"/>
          </a:xfrm>
        </p:grpSpPr>
        <p:sp>
          <p:nvSpPr>
            <p:cNvPr id="16" name="오각형 217">
              <a:extLst>
                <a:ext uri="{FF2B5EF4-FFF2-40B4-BE49-F238E27FC236}">
                  <a16:creationId xmlns:a16="http://schemas.microsoft.com/office/drawing/2014/main" xmlns="" id="{3D74A9CD-DE5A-492E-8169-6F7B9304B901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8958AF62-D188-4CBA-9C2B-8F2A001E2538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/>
                  <a:ea typeface="돋움"/>
                </a:rPr>
                <a:t>04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13810842-1B72-4CCC-B6B4-985FD2C1E1CF}"/>
              </a:ext>
            </a:extLst>
          </p:cNvPr>
          <p:cNvSpPr/>
          <p:nvPr/>
        </p:nvSpPr>
        <p:spPr>
          <a:xfrm>
            <a:off x="3608568" y="1944732"/>
            <a:ext cx="1843270" cy="2331213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F1F47252-098C-487B-8A9B-31468E9236D6}"/>
              </a:ext>
            </a:extLst>
          </p:cNvPr>
          <p:cNvGrpSpPr/>
          <p:nvPr/>
        </p:nvGrpSpPr>
        <p:grpSpPr>
          <a:xfrm>
            <a:off x="3383822" y="1764216"/>
            <a:ext cx="2023691" cy="2508959"/>
            <a:chOff x="2963673" y="1152575"/>
            <a:chExt cx="2048400" cy="25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xmlns="" id="{3702087B-B12F-43DC-911D-3B3D4312ADED}"/>
                    </a:ext>
                  </a:extLst>
                </p14:cNvPr>
                <p14:cNvContentPartPr/>
                <p14:nvPr/>
              </p14:nvContentPartPr>
              <p14:xfrm>
                <a:off x="3011913" y="3318695"/>
                <a:ext cx="169200" cy="3895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3702087B-B12F-43DC-911D-3B3D4312ADE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93680" y="3300339"/>
                  <a:ext cx="205301" cy="4258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xmlns="" id="{F6DA9D5D-54A4-4C28-B348-3CE76C33DE84}"/>
                    </a:ext>
                  </a:extLst>
                </p14:cNvPr>
                <p14:cNvContentPartPr/>
                <p14:nvPr/>
              </p14:nvContentPartPr>
              <p14:xfrm>
                <a:off x="2963673" y="1249055"/>
                <a:ext cx="222840" cy="21189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F6DA9D5D-54A4-4C28-B348-3CE76C33DE8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45437" y="1230719"/>
                  <a:ext cx="258947" cy="21552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xmlns="" id="{49F0663C-5475-4A06-A1B0-9EB5D9685861}"/>
                    </a:ext>
                  </a:extLst>
                </p14:cNvPr>
                <p14:cNvContentPartPr/>
                <p14:nvPr/>
              </p14:nvContentPartPr>
              <p14:xfrm>
                <a:off x="3149793" y="1152575"/>
                <a:ext cx="1862280" cy="17064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49F0663C-5475-4A06-A1B0-9EB5D968586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31571" y="1134227"/>
                  <a:ext cx="1898359" cy="20697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xmlns="" id="{731BA560-33D1-4394-A4FA-8168E7B65E1F}"/>
                  </a:ext>
                </a:extLst>
              </p14:cNvPr>
              <p14:cNvContentPartPr/>
              <p14:nvPr/>
            </p14:nvContentPartPr>
            <p14:xfrm>
              <a:off x="4044632" y="2878209"/>
              <a:ext cx="1042431" cy="17318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731BA560-33D1-4394-A4FA-8168E7B65E1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26628" y="2860169"/>
                <a:ext cx="1078079" cy="53036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그룹 94">
            <a:extLst>
              <a:ext uri="{FF2B5EF4-FFF2-40B4-BE49-F238E27FC236}">
                <a16:creationId xmlns:a16="http://schemas.microsoft.com/office/drawing/2014/main" xmlns="" id="{DD54A749-B65F-4804-B376-DCF093C0D306}"/>
              </a:ext>
            </a:extLst>
          </p:cNvPr>
          <p:cNvGrpSpPr/>
          <p:nvPr/>
        </p:nvGrpSpPr>
        <p:grpSpPr>
          <a:xfrm>
            <a:off x="3917636" y="2550512"/>
            <a:ext cx="428628" cy="215444"/>
            <a:chOff x="2404105" y="1195372"/>
            <a:chExt cx="428628" cy="215444"/>
          </a:xfrm>
        </p:grpSpPr>
        <p:sp>
          <p:nvSpPr>
            <p:cNvPr id="73" name="오각형 217">
              <a:extLst>
                <a:ext uri="{FF2B5EF4-FFF2-40B4-BE49-F238E27FC236}">
                  <a16:creationId xmlns:a16="http://schemas.microsoft.com/office/drawing/2014/main" xmlns="" id="{AD0DBD29-5559-4A92-AD19-46321CACA1DD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0FADFAB2-A5E6-4102-829B-4602F6A29817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/>
                  <a:ea typeface="돋움"/>
                </a:rPr>
                <a:t>02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pic>
        <p:nvPicPr>
          <p:cNvPr id="96" name="그래픽 95" descr="배지 체크 표시1">
            <a:extLst>
              <a:ext uri="{FF2B5EF4-FFF2-40B4-BE49-F238E27FC236}">
                <a16:creationId xmlns:a16="http://schemas.microsoft.com/office/drawing/2014/main" xmlns="" id="{A9E2036A-5038-47B4-A7DD-FD92EAD6863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552251" y="5362648"/>
            <a:ext cx="565839" cy="565839"/>
          </a:xfrm>
          <a:prstGeom prst="rect">
            <a:avLst/>
          </a:prstGeom>
        </p:spPr>
      </p:pic>
      <p:pic>
        <p:nvPicPr>
          <p:cNvPr id="6" name="그래픽 21" descr="주택">
            <a:extLst>
              <a:ext uri="{FF2B5EF4-FFF2-40B4-BE49-F238E27FC236}">
                <a16:creationId xmlns:a16="http://schemas.microsoft.com/office/drawing/2014/main" xmlns="" id="{F3B65C77-49E1-44D5-A156-1AE47AB107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7631722" y="1377461"/>
            <a:ext cx="410309" cy="4103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9B7DE0A-50D8-47A9-BA4F-279A4582A92D}"/>
              </a:ext>
            </a:extLst>
          </p:cNvPr>
          <p:cNvSpPr txBox="1"/>
          <p:nvPr/>
        </p:nvSpPr>
        <p:spPr>
          <a:xfrm>
            <a:off x="1095532" y="227351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  <a:ea typeface="맑은 고딕"/>
              </a:rPr>
              <a:t>메인&gt;책장&gt;동화제작</a:t>
            </a:r>
            <a:r>
              <a:rPr lang="en-US" altLang="ko-KR" sz="1000">
                <a:solidFill>
                  <a:srgbClr val="FF0000"/>
                </a:solidFill>
                <a:ea typeface="맑은 고딕"/>
              </a:rPr>
              <a:t>&gt;</a:t>
            </a:r>
            <a:r>
              <a:rPr lang="ko-KR" altLang="en-US" sz="1000">
                <a:solidFill>
                  <a:srgbClr val="FF0000"/>
                </a:solidFill>
                <a:ea typeface="맑은 고딕"/>
              </a:rPr>
              <a:t>표지 만들기 화면</a:t>
            </a:r>
          </a:p>
        </p:txBody>
      </p:sp>
      <p:grpSp>
        <p:nvGrpSpPr>
          <p:cNvPr id="19" name="그룹 94">
            <a:extLst>
              <a:ext uri="{FF2B5EF4-FFF2-40B4-BE49-F238E27FC236}">
                <a16:creationId xmlns:a16="http://schemas.microsoft.com/office/drawing/2014/main" xmlns="" id="{65E4A508-E4F5-41BD-AB52-8AFACD26169A}"/>
              </a:ext>
            </a:extLst>
          </p:cNvPr>
          <p:cNvGrpSpPr/>
          <p:nvPr/>
        </p:nvGrpSpPr>
        <p:grpSpPr>
          <a:xfrm>
            <a:off x="7339275" y="1484214"/>
            <a:ext cx="428628" cy="215444"/>
            <a:chOff x="2404105" y="1195372"/>
            <a:chExt cx="428628" cy="215444"/>
          </a:xfrm>
        </p:grpSpPr>
        <p:sp>
          <p:nvSpPr>
            <p:cNvPr id="61" name="오각형 214">
              <a:extLst>
                <a:ext uri="{FF2B5EF4-FFF2-40B4-BE49-F238E27FC236}">
                  <a16:creationId xmlns:a16="http://schemas.microsoft.com/office/drawing/2014/main" xmlns="" id="{769A6BFC-3F4E-481D-AC9A-516B25A9BAB8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EE0AC84D-C9B9-4F65-A253-BE7DA8995D89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/>
                  <a:ea typeface="돋움"/>
                </a:rPr>
                <a:t>06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1" name="직사각형 22">
            <a:extLst>
              <a:ext uri="{FF2B5EF4-FFF2-40B4-BE49-F238E27FC236}">
                <a16:creationId xmlns:a16="http://schemas.microsoft.com/office/drawing/2014/main" xmlns="" id="{2031CED0-6A4C-4F82-B1D0-8CB210748CE5}"/>
              </a:ext>
            </a:extLst>
          </p:cNvPr>
          <p:cNvSpPr/>
          <p:nvPr/>
        </p:nvSpPr>
        <p:spPr>
          <a:xfrm>
            <a:off x="7368271" y="1951701"/>
            <a:ext cx="748464" cy="320591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6" descr="큰 구릉 사이의 폭포">
            <a:extLst>
              <a:ext uri="{FF2B5EF4-FFF2-40B4-BE49-F238E27FC236}">
                <a16:creationId xmlns:a16="http://schemas.microsoft.com/office/drawing/2014/main" xmlns="" id="{2FA45A83-629C-4DE5-92C1-2DB483AE627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17858" y="3271308"/>
            <a:ext cx="556196" cy="454431"/>
          </a:xfrm>
          <a:prstGeom prst="rect">
            <a:avLst/>
          </a:prstGeom>
        </p:spPr>
      </p:pic>
      <p:pic>
        <p:nvPicPr>
          <p:cNvPr id="43" name="그림 8" descr="눈 덮인 풍경의 나무들">
            <a:extLst>
              <a:ext uri="{FF2B5EF4-FFF2-40B4-BE49-F238E27FC236}">
                <a16:creationId xmlns:a16="http://schemas.microsoft.com/office/drawing/2014/main" xmlns="" id="{F14A899F-D7A6-4063-B359-660F3ADEFC2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17858" y="2658435"/>
            <a:ext cx="556196" cy="461794"/>
          </a:xfrm>
          <a:prstGeom prst="rect">
            <a:avLst/>
          </a:prstGeom>
        </p:spPr>
      </p:pic>
      <p:pic>
        <p:nvPicPr>
          <p:cNvPr id="44" name="그림 9" descr="안개 낀 산의 열기구">
            <a:extLst>
              <a:ext uri="{FF2B5EF4-FFF2-40B4-BE49-F238E27FC236}">
                <a16:creationId xmlns:a16="http://schemas.microsoft.com/office/drawing/2014/main" xmlns="" id="{D7F93809-D098-4FC6-B391-77719D1311B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flipH="1">
            <a:off x="7417858" y="2038573"/>
            <a:ext cx="554570" cy="458544"/>
          </a:xfrm>
          <a:prstGeom prst="rect">
            <a:avLst/>
          </a:prstGeom>
        </p:spPr>
      </p:pic>
      <p:pic>
        <p:nvPicPr>
          <p:cNvPr id="45" name="그림 13" descr="안개에 쌓인 금문교">
            <a:extLst>
              <a:ext uri="{FF2B5EF4-FFF2-40B4-BE49-F238E27FC236}">
                <a16:creationId xmlns:a16="http://schemas.microsoft.com/office/drawing/2014/main" xmlns="" id="{F7DCF14D-06CA-46B0-8C5A-34FBEC6CBC1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17858" y="3916892"/>
            <a:ext cx="556195" cy="454431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E9CD6EC9-CE02-436F-B91D-A0ECC8DA3754}"/>
              </a:ext>
            </a:extLst>
          </p:cNvPr>
          <p:cNvSpPr/>
          <p:nvPr/>
        </p:nvSpPr>
        <p:spPr>
          <a:xfrm>
            <a:off x="8030308" y="1938164"/>
            <a:ext cx="51565" cy="320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E7B63D9-147B-44AE-8ED2-AC140F0A2FDA}"/>
              </a:ext>
            </a:extLst>
          </p:cNvPr>
          <p:cNvSpPr/>
          <p:nvPr/>
        </p:nvSpPr>
        <p:spPr>
          <a:xfrm>
            <a:off x="8033273" y="1997675"/>
            <a:ext cx="48600" cy="12797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7A9EF2E-BEDD-42CC-9CCB-BCAF1979E854}"/>
              </a:ext>
            </a:extLst>
          </p:cNvPr>
          <p:cNvSpPr/>
          <p:nvPr/>
        </p:nvSpPr>
        <p:spPr>
          <a:xfrm>
            <a:off x="916046" y="2019747"/>
            <a:ext cx="672613" cy="313463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124B2723-2B4A-429B-8629-71732CF131BB}"/>
              </a:ext>
            </a:extLst>
          </p:cNvPr>
          <p:cNvSpPr/>
          <p:nvPr/>
        </p:nvSpPr>
        <p:spPr>
          <a:xfrm>
            <a:off x="1014556" y="2405608"/>
            <a:ext cx="425319" cy="5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D0F8D18B-B691-4860-A785-79F40E04FB12}"/>
              </a:ext>
            </a:extLst>
          </p:cNvPr>
          <p:cNvSpPr/>
          <p:nvPr/>
        </p:nvSpPr>
        <p:spPr>
          <a:xfrm>
            <a:off x="1009741" y="3107071"/>
            <a:ext cx="425319" cy="5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1175D66-B54A-4502-AF64-BC7ADC848308}"/>
              </a:ext>
            </a:extLst>
          </p:cNvPr>
          <p:cNvSpPr/>
          <p:nvPr/>
        </p:nvSpPr>
        <p:spPr>
          <a:xfrm>
            <a:off x="1013709" y="3808534"/>
            <a:ext cx="425319" cy="5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6">
            <a:extLst>
              <a:ext uri="{FF2B5EF4-FFF2-40B4-BE49-F238E27FC236}">
                <a16:creationId xmlns:a16="http://schemas.microsoft.com/office/drawing/2014/main" xmlns="" id="{8C2D18F0-7E11-4809-86C1-D6262F6D3A0A}"/>
              </a:ext>
            </a:extLst>
          </p:cNvPr>
          <p:cNvSpPr/>
          <p:nvPr/>
        </p:nvSpPr>
        <p:spPr>
          <a:xfrm>
            <a:off x="1850899" y="5457008"/>
            <a:ext cx="5328561" cy="324134"/>
          </a:xfrm>
          <a:prstGeom prst="rect">
            <a:avLst/>
          </a:prstGeom>
          <a:solidFill>
            <a:srgbClr val="333333">
              <a:alpha val="5000"/>
            </a:srgbClr>
          </a:solidFill>
          <a:ln w="360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제목을 입력하세요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071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8D8F4094-8D8B-4F2E-8EA3-DF8464569776}"/>
              </a:ext>
            </a:extLst>
          </p:cNvPr>
          <p:cNvSpPr/>
          <p:nvPr/>
        </p:nvSpPr>
        <p:spPr>
          <a:xfrm>
            <a:off x="1939376" y="3255018"/>
            <a:ext cx="1013743" cy="128495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8515590B-8318-4639-B956-F702B6092192}"/>
              </a:ext>
            </a:extLst>
          </p:cNvPr>
          <p:cNvSpPr/>
          <p:nvPr/>
        </p:nvSpPr>
        <p:spPr>
          <a:xfrm>
            <a:off x="3331860" y="3255018"/>
            <a:ext cx="1013743" cy="128495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5C1BA560-FB51-4517-B533-C8D227A84844}"/>
              </a:ext>
            </a:extLst>
          </p:cNvPr>
          <p:cNvSpPr/>
          <p:nvPr/>
        </p:nvSpPr>
        <p:spPr>
          <a:xfrm>
            <a:off x="4724344" y="3255018"/>
            <a:ext cx="1013743" cy="128495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451078B-8E47-44AF-A58D-05CED1217F95}"/>
              </a:ext>
            </a:extLst>
          </p:cNvPr>
          <p:cNvSpPr/>
          <p:nvPr/>
        </p:nvSpPr>
        <p:spPr>
          <a:xfrm>
            <a:off x="3331860" y="1798521"/>
            <a:ext cx="1013743" cy="128495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91077E1-ABD8-4344-8FDD-7DD833B29A9E}"/>
              </a:ext>
            </a:extLst>
          </p:cNvPr>
          <p:cNvSpPr/>
          <p:nvPr/>
        </p:nvSpPr>
        <p:spPr>
          <a:xfrm>
            <a:off x="1939376" y="1817760"/>
            <a:ext cx="1013743" cy="1284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5B9E793-21CF-4408-B8C8-1F82137A9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25595"/>
              </p:ext>
            </p:extLst>
          </p:nvPr>
        </p:nvGraphicFramePr>
        <p:xfrm>
          <a:off x="10056440" y="548680"/>
          <a:ext cx="2006601" cy="3282097"/>
        </p:xfrm>
        <a:graphic>
          <a:graphicData uri="http://schemas.openxmlformats.org/drawingml/2006/table">
            <a:tbl>
              <a:tblPr firstRow="1" bandRow="1"/>
              <a:tblGrid>
                <a:gridCol w="186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03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5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954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lvl="0" indent="0">
                        <a:lnSpc>
                          <a:spcPts val="1000"/>
                        </a:lnSpc>
                        <a:buNone/>
                      </a:pPr>
                      <a:r>
                        <a:rPr lang="ko-KR" altLang="en-US" sz="800" b="0">
                          <a:latin typeface="+mn-ea"/>
                          <a:ea typeface="+mn-ea"/>
                        </a:rPr>
                        <a:t>해당 동화 읽기 화면으로 이동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748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b="0" err="1">
                          <a:latin typeface="+mn-ea"/>
                          <a:ea typeface="+mn-ea"/>
                        </a:rPr>
                        <a:t>이전</a:t>
                      </a:r>
                      <a:r>
                        <a:rPr lang="en-US" altLang="ko-KR" sz="8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err="1">
                          <a:latin typeface="+mn-ea"/>
                          <a:ea typeface="+mn-ea"/>
                        </a:rPr>
                        <a:t>페이지가</a:t>
                      </a:r>
                      <a:r>
                        <a:rPr lang="en-US" altLang="ko-KR" sz="8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err="1">
                          <a:latin typeface="+mn-ea"/>
                          <a:ea typeface="+mn-ea"/>
                        </a:rPr>
                        <a:t>존재하면</a:t>
                      </a:r>
                      <a:r>
                        <a:rPr lang="en-US" altLang="ko-KR" sz="800" b="0"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800" b="0" err="1">
                          <a:latin typeface="+mn-ea"/>
                          <a:ea typeface="+mn-ea"/>
                        </a:rPr>
                        <a:t>이전페이지로</a:t>
                      </a:r>
                      <a:r>
                        <a:rPr lang="en-US" altLang="ko-KR" sz="8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err="1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800" b="0"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032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800" b="0" i="0" u="none" strike="noStrike" kern="1200" noProof="0"/>
                        <a:t>(다음</a:t>
                      </a:r>
                      <a:r>
                        <a:rPr lang="ko-KR" altLang="en-US" sz="800" b="0" i="0" u="none" strike="noStrike" kern="1200" noProof="0"/>
                        <a:t> </a:t>
                      </a:r>
                      <a:r>
                        <a:rPr lang="ko-KR" altLang="ko-KR" sz="800" b="0" i="0" u="none" strike="noStrike" kern="1200" noProof="0"/>
                        <a:t>페이지가 존재하면) </a:t>
                      </a:r>
                      <a:r>
                        <a:rPr lang="ko-KR" altLang="en-US" sz="800" b="0" i="0" u="none" strike="noStrike" kern="1200" noProof="0"/>
                        <a:t>다음페이지로 이동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책장 화면으로 이동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8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7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07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08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57626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Courier New" pitchFamily="49" charset="0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pSp>
        <p:nvGrpSpPr>
          <p:cNvPr id="2" name="그룹 94">
            <a:extLst>
              <a:ext uri="{FF2B5EF4-FFF2-40B4-BE49-F238E27FC236}">
                <a16:creationId xmlns:a16="http://schemas.microsoft.com/office/drawing/2014/main" xmlns="" id="{373EFCDA-179B-4431-BC8F-FA6F4A4A27E6}"/>
              </a:ext>
            </a:extLst>
          </p:cNvPr>
          <p:cNvGrpSpPr/>
          <p:nvPr/>
        </p:nvGrpSpPr>
        <p:grpSpPr>
          <a:xfrm>
            <a:off x="740987" y="3213556"/>
            <a:ext cx="428628" cy="215444"/>
            <a:chOff x="2404105" y="1195372"/>
            <a:chExt cx="428628" cy="215444"/>
          </a:xfrm>
        </p:grpSpPr>
        <p:sp>
          <p:nvSpPr>
            <p:cNvPr id="5" name="오각형 211">
              <a:extLst>
                <a:ext uri="{FF2B5EF4-FFF2-40B4-BE49-F238E27FC236}">
                  <a16:creationId xmlns:a16="http://schemas.microsoft.com/office/drawing/2014/main" xmlns="" id="{D0B6275D-127B-492D-8E1F-BE7D644ABFD1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C4799996-3FEA-4F92-8F64-452C8ABDEFB1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02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7" name="그룹 94">
            <a:extLst>
              <a:ext uri="{FF2B5EF4-FFF2-40B4-BE49-F238E27FC236}">
                <a16:creationId xmlns:a16="http://schemas.microsoft.com/office/drawing/2014/main" xmlns="" id="{4A35ACD4-DA5A-4E9D-B8D7-22717BD78109}"/>
              </a:ext>
            </a:extLst>
          </p:cNvPr>
          <p:cNvGrpSpPr/>
          <p:nvPr/>
        </p:nvGrpSpPr>
        <p:grpSpPr>
          <a:xfrm>
            <a:off x="7308565" y="1509641"/>
            <a:ext cx="428628" cy="215444"/>
            <a:chOff x="2404105" y="1195372"/>
            <a:chExt cx="428628" cy="215444"/>
          </a:xfrm>
        </p:grpSpPr>
        <p:sp>
          <p:nvSpPr>
            <p:cNvPr id="9" name="오각형 214">
              <a:extLst>
                <a:ext uri="{FF2B5EF4-FFF2-40B4-BE49-F238E27FC236}">
                  <a16:creationId xmlns:a16="http://schemas.microsoft.com/office/drawing/2014/main" xmlns="" id="{3F44458F-704D-43DF-90EA-2111E71D4CAE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B10A8C41-7777-4823-AA49-F80E4A3CFEBE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04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66F8ADC-8BED-49FD-AE84-17681C750222}"/>
              </a:ext>
            </a:extLst>
          </p:cNvPr>
          <p:cNvSpPr txBox="1"/>
          <p:nvPr/>
        </p:nvSpPr>
        <p:spPr>
          <a:xfrm>
            <a:off x="1095532" y="227351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  <a:ea typeface="맑은 고딕"/>
              </a:rPr>
              <a:t>메인&gt;책장&gt;갤러리</a:t>
            </a:r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xmlns="" id="{78E9C825-FD36-4538-A04A-18D717D66CCF}"/>
              </a:ext>
            </a:extLst>
          </p:cNvPr>
          <p:cNvSpPr/>
          <p:nvPr/>
        </p:nvSpPr>
        <p:spPr>
          <a:xfrm>
            <a:off x="924750" y="4711514"/>
            <a:ext cx="7180159" cy="1286779"/>
          </a:xfrm>
          <a:prstGeom prst="snip2SameRect">
            <a:avLst>
              <a:gd name="adj1" fmla="val 50000"/>
              <a:gd name="adj2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1BD816CE-C7FC-4E9F-806A-CE821AC86136}"/>
              </a:ext>
            </a:extLst>
          </p:cNvPr>
          <p:cNvSpPr/>
          <p:nvPr/>
        </p:nvSpPr>
        <p:spPr>
          <a:xfrm>
            <a:off x="924792" y="5419824"/>
            <a:ext cx="7159808" cy="578469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94">
            <a:extLst>
              <a:ext uri="{FF2B5EF4-FFF2-40B4-BE49-F238E27FC236}">
                <a16:creationId xmlns:a16="http://schemas.microsoft.com/office/drawing/2014/main" xmlns="" id="{F1128100-7BDB-4EC1-BD13-2375F3221E6B}"/>
              </a:ext>
            </a:extLst>
          </p:cNvPr>
          <p:cNvGrpSpPr/>
          <p:nvPr/>
        </p:nvGrpSpPr>
        <p:grpSpPr>
          <a:xfrm>
            <a:off x="1430725" y="2333278"/>
            <a:ext cx="428628" cy="215444"/>
            <a:chOff x="2404105" y="1195372"/>
            <a:chExt cx="428628" cy="215444"/>
          </a:xfrm>
        </p:grpSpPr>
        <p:sp>
          <p:nvSpPr>
            <p:cNvPr id="57" name="오각형 217">
              <a:extLst>
                <a:ext uri="{FF2B5EF4-FFF2-40B4-BE49-F238E27FC236}">
                  <a16:creationId xmlns:a16="http://schemas.microsoft.com/office/drawing/2014/main" xmlns="" id="{7B593C43-6D8F-4378-BFBA-A6B466BE2206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9F0F035-3032-4A55-8F88-C7B644431505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01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A3821D3-7AD9-417B-B591-8CDF61F9F6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9378" y="1817760"/>
            <a:ext cx="1013743" cy="1275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CFE8F43B-9E61-450E-9C67-E3D307CDEFBA}"/>
              </a:ext>
            </a:extLst>
          </p:cNvPr>
          <p:cNvSpPr/>
          <p:nvPr/>
        </p:nvSpPr>
        <p:spPr>
          <a:xfrm>
            <a:off x="6135730" y="3264637"/>
            <a:ext cx="1013743" cy="1284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AC4C2380-E837-4847-992D-57FF3B99A4C0}"/>
              </a:ext>
            </a:extLst>
          </p:cNvPr>
          <p:cNvSpPr/>
          <p:nvPr/>
        </p:nvSpPr>
        <p:spPr>
          <a:xfrm>
            <a:off x="6135730" y="1798521"/>
            <a:ext cx="1013743" cy="1284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7A50DC2-ED02-4AA5-82D7-E7E601344B2E}"/>
              </a:ext>
            </a:extLst>
          </p:cNvPr>
          <p:cNvSpPr/>
          <p:nvPr/>
        </p:nvSpPr>
        <p:spPr>
          <a:xfrm>
            <a:off x="4724344" y="1798521"/>
            <a:ext cx="1013743" cy="1284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xmlns="" id="{7AC051DD-AEEC-489F-9CD0-4D8FCDC001D8}"/>
              </a:ext>
            </a:extLst>
          </p:cNvPr>
          <p:cNvSpPr/>
          <p:nvPr/>
        </p:nvSpPr>
        <p:spPr>
          <a:xfrm rot="16200000">
            <a:off x="1091832" y="3127932"/>
            <a:ext cx="494285" cy="3861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xmlns="" id="{BCC0F14C-7D77-4CB4-9860-8971468ADA6F}"/>
              </a:ext>
            </a:extLst>
          </p:cNvPr>
          <p:cNvSpPr/>
          <p:nvPr/>
        </p:nvSpPr>
        <p:spPr>
          <a:xfrm rot="5400000">
            <a:off x="7468807" y="3127932"/>
            <a:ext cx="494285" cy="3861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94">
            <a:extLst>
              <a:ext uri="{FF2B5EF4-FFF2-40B4-BE49-F238E27FC236}">
                <a16:creationId xmlns:a16="http://schemas.microsoft.com/office/drawing/2014/main" xmlns="" id="{BDF315AE-77E8-4037-8553-B1A1C3EAE3D3}"/>
              </a:ext>
            </a:extLst>
          </p:cNvPr>
          <p:cNvGrpSpPr/>
          <p:nvPr/>
        </p:nvGrpSpPr>
        <p:grpSpPr>
          <a:xfrm>
            <a:off x="7097283" y="3213556"/>
            <a:ext cx="428628" cy="215444"/>
            <a:chOff x="2404105" y="1195372"/>
            <a:chExt cx="428628" cy="215444"/>
          </a:xfrm>
        </p:grpSpPr>
        <p:sp>
          <p:nvSpPr>
            <p:cNvPr id="50" name="오각형 211">
              <a:extLst>
                <a:ext uri="{FF2B5EF4-FFF2-40B4-BE49-F238E27FC236}">
                  <a16:creationId xmlns:a16="http://schemas.microsoft.com/office/drawing/2014/main" xmlns="" id="{54375ECC-95D6-4239-A0FE-DBD2042001A0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9FED1DD0-6D46-47D9-AA42-102D87CB840F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03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pic>
        <p:nvPicPr>
          <p:cNvPr id="16" name="그래픽 21" descr="주택">
            <a:extLst>
              <a:ext uri="{FF2B5EF4-FFF2-40B4-BE49-F238E27FC236}">
                <a16:creationId xmlns:a16="http://schemas.microsoft.com/office/drawing/2014/main" xmlns="" id="{DD4A16C4-4B2D-4DCC-9ACE-7938DF3214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631722" y="1377461"/>
            <a:ext cx="410309" cy="41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xmlns="" id="{0898CE9B-F9B7-4D72-AA87-F8583F4FC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829104"/>
              </p:ext>
            </p:extLst>
          </p:nvPr>
        </p:nvGraphicFramePr>
        <p:xfrm>
          <a:off x="10056440" y="548680"/>
          <a:ext cx="2006601" cy="3473176"/>
        </p:xfrm>
        <a:graphic>
          <a:graphicData uri="http://schemas.openxmlformats.org/drawingml/2006/table">
            <a:tbl>
              <a:tblPr firstRow="1" bandRow="1"/>
              <a:tblGrid>
                <a:gridCol w="186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03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518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45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ts val="1000"/>
                        </a:lnSpc>
                      </a:pPr>
                      <a:r>
                        <a:rPr lang="en-US" altLang="ko-KR" sz="700" b="0">
                          <a:latin typeface="+mn-ea"/>
                          <a:ea typeface="+mn-ea"/>
                        </a:rPr>
                        <a:t>(이전 페이지가 존재하면) 이전페이지로 이동</a:t>
                      </a:r>
                      <a:endParaRPr lang="ko-KR" altLang="en-US" sz="700" b="0" err="1"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689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lvl="0" indent="0" algn="l">
                        <a:lnSpc>
                          <a:spcPts val="1000"/>
                        </a:lnSpc>
                        <a:buNone/>
                      </a:pPr>
                      <a:r>
                        <a:rPr lang="ko-KR" sz="700" b="0" i="0" u="none" strike="noStrike" kern="1200" noProof="0"/>
                        <a:t>다음</a:t>
                      </a:r>
                      <a:r>
                        <a:rPr lang="ko-KR" altLang="en-US" sz="700" b="0" i="0" u="none" strike="noStrike" kern="1200" noProof="0"/>
                        <a:t> </a:t>
                      </a:r>
                      <a:r>
                        <a:rPr lang="ko-KR" sz="700" b="0" i="0" u="none" strike="noStrike" kern="1200" noProof="0"/>
                        <a:t>페이지가 존재하면 </a:t>
                      </a:r>
                      <a:r>
                        <a:rPr lang="ko-KR" altLang="en-US" sz="700" b="0" i="0" u="none" strike="noStrike" kern="1200" noProof="0"/>
                        <a:t>다음페이지로 이동하고 마지막 페이지일 경우 알림 창을 </a:t>
                      </a:r>
                      <a:r>
                        <a:rPr lang="en-US" altLang="ko-KR" sz="700" b="0" i="0" u="none" strike="noStrike" kern="1200" noProof="0"/>
                        <a:t>toast</a:t>
                      </a:r>
                      <a:r>
                        <a:rPr lang="ko-KR" altLang="en-US" sz="700" b="0" i="0" u="none" strike="noStrike" kern="1200" noProof="0"/>
                        <a:t>하고 그 페이지에 머무른다</a:t>
                      </a:r>
                      <a:r>
                        <a:rPr lang="en-US" altLang="ko-KR" sz="700" b="0" i="0" u="none" strike="noStrike" kern="1200" noProof="0"/>
                        <a:t>.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807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책장 화면으로 이동한다.</a:t>
                      </a: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8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0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5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07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5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08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5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59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57626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Courier New" pitchFamily="49" charset="0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pic>
        <p:nvPicPr>
          <p:cNvPr id="2" name="그림 5" descr="케이크, 테이블, 앉아있는, 사진이(가) 표시된 사진&#10;&#10;자동 생성된 설명">
            <a:extLst>
              <a:ext uri="{FF2B5EF4-FFF2-40B4-BE49-F238E27FC236}">
                <a16:creationId xmlns:a16="http://schemas.microsoft.com/office/drawing/2014/main" xmlns="" id="{DB68AC38-D90C-4D02-BF4D-980A721E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57" y="1428669"/>
            <a:ext cx="7161974" cy="4522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A3313AA-836C-4BB1-9415-B7008DB7F2BA}"/>
              </a:ext>
            </a:extLst>
          </p:cNvPr>
          <p:cNvSpPr txBox="1"/>
          <p:nvPr/>
        </p:nvSpPr>
        <p:spPr>
          <a:xfrm>
            <a:off x="1074822" y="242637"/>
            <a:ext cx="226917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>
                <a:solidFill>
                  <a:srgbClr val="FF0000"/>
                </a:solidFill>
                <a:ea typeface="맑은 고딕"/>
              </a:rPr>
              <a:t>메인&gt;책장&gt;</a:t>
            </a:r>
            <a:r>
              <a:rPr lang="ko-KR" altLang="en-US" sz="1000">
                <a:solidFill>
                  <a:srgbClr val="FF0000"/>
                </a:solidFill>
                <a:ea typeface="맑은 고딕"/>
              </a:rPr>
              <a:t>갤러리</a:t>
            </a:r>
            <a:r>
              <a:rPr lang="en-US" altLang="ko-KR" sz="1000">
                <a:solidFill>
                  <a:srgbClr val="FF0000"/>
                </a:solidFill>
                <a:ea typeface="맑은 고딕"/>
              </a:rPr>
              <a:t>&gt;</a:t>
            </a:r>
            <a:r>
              <a:rPr lang="en-US" altLang="ko-KR" sz="1000" err="1">
                <a:solidFill>
                  <a:srgbClr val="FF0000"/>
                </a:solidFill>
                <a:ea typeface="맑은 고딕"/>
              </a:rPr>
              <a:t>선택한</a:t>
            </a:r>
            <a:r>
              <a:rPr lang="ko-KR" sz="1000">
                <a:solidFill>
                  <a:srgbClr val="FF0000"/>
                </a:solidFill>
                <a:ea typeface="맑은 고딕"/>
              </a:rPr>
              <a:t> 책 읽기</a:t>
            </a:r>
            <a:endParaRPr lang="ko-KR" sz="1000">
              <a:ea typeface="맑은 고딕"/>
            </a:endParaRPr>
          </a:p>
        </p:txBody>
      </p:sp>
      <p:pic>
        <p:nvPicPr>
          <p:cNvPr id="14" name="그림 15" descr="물, 비행, 다른, 앉아있는이(가) 표시된 사진&#10;&#10;자동 생성된 설명">
            <a:extLst>
              <a:ext uri="{FF2B5EF4-FFF2-40B4-BE49-F238E27FC236}">
                <a16:creationId xmlns:a16="http://schemas.microsoft.com/office/drawing/2014/main" xmlns="" id="{5347E6CA-3388-47A2-9F3F-EA2EA450F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23" y="3277636"/>
            <a:ext cx="735597" cy="1126958"/>
          </a:xfrm>
          <a:prstGeom prst="rect">
            <a:avLst/>
          </a:prstGeom>
        </p:spPr>
      </p:pic>
      <p:pic>
        <p:nvPicPr>
          <p:cNvPr id="16" name="그림 16" descr="작은, 비행, 조류, 사진이(가) 표시된 사진&#10;&#10;자동 생성된 설명">
            <a:extLst>
              <a:ext uri="{FF2B5EF4-FFF2-40B4-BE49-F238E27FC236}">
                <a16:creationId xmlns:a16="http://schemas.microsoft.com/office/drawing/2014/main" xmlns="" id="{CA9F6639-C947-4876-BD12-CD2699F6C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091" y="3429000"/>
            <a:ext cx="868279" cy="974489"/>
          </a:xfrm>
          <a:prstGeom prst="rect">
            <a:avLst/>
          </a:prstGeom>
        </p:spPr>
      </p:pic>
      <p:grpSp>
        <p:nvGrpSpPr>
          <p:cNvPr id="5" name="그룹 94">
            <a:extLst>
              <a:ext uri="{FF2B5EF4-FFF2-40B4-BE49-F238E27FC236}">
                <a16:creationId xmlns:a16="http://schemas.microsoft.com/office/drawing/2014/main" xmlns="" id="{1F989C96-EA4F-4284-90C5-5FDF95FEF21E}"/>
              </a:ext>
            </a:extLst>
          </p:cNvPr>
          <p:cNvGrpSpPr/>
          <p:nvPr/>
        </p:nvGrpSpPr>
        <p:grpSpPr>
          <a:xfrm>
            <a:off x="7286949" y="3446303"/>
            <a:ext cx="428628" cy="215444"/>
            <a:chOff x="2404105" y="1195372"/>
            <a:chExt cx="428628" cy="215444"/>
          </a:xfrm>
        </p:grpSpPr>
        <p:sp>
          <p:nvSpPr>
            <p:cNvPr id="3" name="오각형 211">
              <a:extLst>
                <a:ext uri="{FF2B5EF4-FFF2-40B4-BE49-F238E27FC236}">
                  <a16:creationId xmlns:a16="http://schemas.microsoft.com/office/drawing/2014/main" xmlns="" id="{40715B9E-0E6E-46CD-BAA4-1AB656AD66E0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2C8A8DF4-AB76-42DD-AAE6-26B8CD581F1C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02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13" name="그룹 94">
            <a:extLst>
              <a:ext uri="{FF2B5EF4-FFF2-40B4-BE49-F238E27FC236}">
                <a16:creationId xmlns:a16="http://schemas.microsoft.com/office/drawing/2014/main" xmlns="" id="{0F350AEB-B636-442F-9981-B34C47345C0E}"/>
              </a:ext>
            </a:extLst>
          </p:cNvPr>
          <p:cNvGrpSpPr/>
          <p:nvPr/>
        </p:nvGrpSpPr>
        <p:grpSpPr>
          <a:xfrm>
            <a:off x="427946" y="3353768"/>
            <a:ext cx="428628" cy="215444"/>
            <a:chOff x="2404105" y="1195372"/>
            <a:chExt cx="428628" cy="215444"/>
          </a:xfrm>
        </p:grpSpPr>
        <p:sp>
          <p:nvSpPr>
            <p:cNvPr id="11" name="오각형 217">
              <a:extLst>
                <a:ext uri="{FF2B5EF4-FFF2-40B4-BE49-F238E27FC236}">
                  <a16:creationId xmlns:a16="http://schemas.microsoft.com/office/drawing/2014/main" xmlns="" id="{8259010A-8D95-4293-A406-275816302435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E6EF5657-A06B-4DA1-B60F-5647F30BA66D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01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17" name="그룹 94">
            <a:extLst>
              <a:ext uri="{FF2B5EF4-FFF2-40B4-BE49-F238E27FC236}">
                <a16:creationId xmlns:a16="http://schemas.microsoft.com/office/drawing/2014/main" xmlns="" id="{0E775827-C426-4263-8D7E-3C162DD494E8}"/>
              </a:ext>
            </a:extLst>
          </p:cNvPr>
          <p:cNvGrpSpPr/>
          <p:nvPr/>
        </p:nvGrpSpPr>
        <p:grpSpPr>
          <a:xfrm>
            <a:off x="7244243" y="1498339"/>
            <a:ext cx="428628" cy="215444"/>
            <a:chOff x="2404105" y="1195372"/>
            <a:chExt cx="428628" cy="215444"/>
          </a:xfrm>
        </p:grpSpPr>
        <p:sp>
          <p:nvSpPr>
            <p:cNvPr id="18" name="오각형 217">
              <a:extLst>
                <a:ext uri="{FF2B5EF4-FFF2-40B4-BE49-F238E27FC236}">
                  <a16:creationId xmlns:a16="http://schemas.microsoft.com/office/drawing/2014/main" xmlns="" id="{F205E82E-0645-4DD3-A002-840E456045CF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0" name="TextBox 22">
              <a:extLst>
                <a:ext uri="{FF2B5EF4-FFF2-40B4-BE49-F238E27FC236}">
                  <a16:creationId xmlns:a16="http://schemas.microsoft.com/office/drawing/2014/main" xmlns="" id="{31D614DB-49F1-4D4A-94C2-48DAC167467E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03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pic>
        <p:nvPicPr>
          <p:cNvPr id="10" name="그래픽 21" descr="주택">
            <a:extLst>
              <a:ext uri="{FF2B5EF4-FFF2-40B4-BE49-F238E27FC236}">
                <a16:creationId xmlns:a16="http://schemas.microsoft.com/office/drawing/2014/main" xmlns="" id="{A991A7C9-210E-4A3C-8728-A8F02F704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631722" y="1377461"/>
            <a:ext cx="410309" cy="41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7C3A7988-6C36-44D9-8146-989BF9B35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6917" y="2709014"/>
            <a:ext cx="9261659" cy="948586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Malgun Gothic"/>
                <a:ea typeface="+mn-lt"/>
              </a:rPr>
              <a:t>4. </a:t>
            </a:r>
            <a:r>
              <a:rPr lang="en-US" altLang="ko-KR" b="1" dirty="0" err="1">
                <a:solidFill>
                  <a:srgbClr val="000000"/>
                </a:solidFill>
                <a:latin typeface="Malgun Gothic"/>
                <a:ea typeface="+mn-lt"/>
              </a:rPr>
              <a:t>개발기획</a:t>
            </a:r>
            <a:endParaRPr lang="en-US" altLang="ko-KR" b="1" dirty="0" err="1">
              <a:latin typeface="Malgun Gothic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389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C564AC6B-7142-4E8B-99CA-38FADF5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b"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Malgun Gothic"/>
                <a:ea typeface="+mn-lt"/>
              </a:rPr>
              <a:t>4.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en-US" altLang="ko-KR" dirty="0">
                <a:latin typeface="Malgun Gothic"/>
                <a:ea typeface="Malgun Gothic"/>
              </a:rPr>
              <a:t>Architecture</a:t>
            </a:r>
          </a:p>
        </p:txBody>
      </p:sp>
      <p:pic>
        <p:nvPicPr>
          <p:cNvPr id="22" name="Picture 22">
            <a:extLst>
              <a:ext uri="{FF2B5EF4-FFF2-40B4-BE49-F238E27FC236}">
                <a16:creationId xmlns:a16="http://schemas.microsoft.com/office/drawing/2014/main" xmlns="" id="{7DCE48CE-362B-4133-9035-D568BD37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040" y="752300"/>
            <a:ext cx="6106160" cy="60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0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C564AC6B-7142-4E8B-99CA-38FADF5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b"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Malgun Gothic"/>
                <a:ea typeface="+mn-lt"/>
              </a:rPr>
              <a:t>4.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en-US" altLang="ko-KR" dirty="0">
                <a:latin typeface="Malgun Gothic"/>
                <a:ea typeface="Malgun Gothic"/>
              </a:rPr>
              <a:t>Database Structure - </a:t>
            </a:r>
            <a:r>
              <a:rPr lang="en-US" altLang="ko-KR" dirty="0" err="1">
                <a:latin typeface="Malgun Gothic"/>
                <a:ea typeface="Malgun Gothic"/>
              </a:rPr>
              <a:t>UserInfo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xmlns="" id="{AFA45C5E-4442-4333-843B-2FF8924C7409}"/>
                  </a:ext>
                </a:extLst>
              </p14:cNvPr>
              <p14:cNvContentPartPr/>
              <p14:nvPr/>
            </p14:nvContentPartPr>
            <p14:xfrm>
              <a:off x="10824921" y="4285149"/>
              <a:ext cx="360" cy="3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AFA45C5E-4442-4333-843B-2FF8924C74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15921" y="4276149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B30E386C-1345-4545-9847-2168BF26F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14449"/>
              </p:ext>
            </p:extLst>
          </p:nvPr>
        </p:nvGraphicFramePr>
        <p:xfrm>
          <a:off x="1596000" y="1080000"/>
          <a:ext cx="9000000" cy="37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xmlns="" val="3969864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233417035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2545715455"/>
                    </a:ext>
                  </a:extLst>
                </a:gridCol>
              </a:tblGrid>
              <a:tr h="468000">
                <a:tc gridSpan="3"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UserInfo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044192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Field</a:t>
                      </a:r>
                      <a:r>
                        <a:rPr lang="en-US" sz="1800" kern="1200" baseline="0" dirty="0" err="1">
                          <a:effectLst/>
                        </a:rPr>
                        <a:t>Name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type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Description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74020285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UserNo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Int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User</a:t>
                      </a:r>
                      <a:r>
                        <a:rPr lang="ko-KR" altLang="en-US" sz="1800" kern="1200" dirty="0">
                          <a:effectLst/>
                        </a:rPr>
                        <a:t>의 고유 번호 </a:t>
                      </a:r>
                      <a:r>
                        <a:rPr lang="en-US" altLang="ko-KR" sz="1800" kern="1200" dirty="0">
                          <a:effectLst/>
                        </a:rPr>
                        <a:t>(</a:t>
                      </a:r>
                      <a:r>
                        <a:rPr lang="en-US" sz="1800" kern="1200" dirty="0">
                          <a:effectLst/>
                        </a:rPr>
                        <a:t>primary key, auto Increase)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38579988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UserID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String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User</a:t>
                      </a:r>
                      <a:r>
                        <a:rPr lang="ko-KR" altLang="en-US" sz="1800" kern="1200" dirty="0">
                          <a:effectLst/>
                        </a:rPr>
                        <a:t>의</a:t>
                      </a:r>
                      <a:r>
                        <a:rPr lang="ko-KR" altLang="en-US" sz="1800" kern="1200" baseline="0" dirty="0">
                          <a:effectLst/>
                        </a:rPr>
                        <a:t> 아이디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99153327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UserPW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String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User</a:t>
                      </a:r>
                      <a:r>
                        <a:rPr lang="ko-KR" altLang="en-US" sz="1800" kern="1200" dirty="0">
                          <a:effectLst/>
                        </a:rPr>
                        <a:t>의 비밀번호</a:t>
                      </a:r>
                      <a:r>
                        <a:rPr lang="en-US" altLang="ko-KR" sz="1800" kern="1200" dirty="0">
                          <a:effectLst/>
                        </a:rPr>
                        <a:t>,</a:t>
                      </a:r>
                      <a:r>
                        <a:rPr lang="ko-KR" altLang="en-US" sz="1800" kern="1200" baseline="0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effectLst/>
                        </a:rPr>
                        <a:t>SHA-1 Encoding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16093967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UserName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String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User</a:t>
                      </a:r>
                      <a:r>
                        <a:rPr lang="ko-KR" altLang="en-US" sz="1800" kern="1200" dirty="0">
                          <a:effectLst/>
                        </a:rPr>
                        <a:t>의 이름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62212777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Birth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String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User</a:t>
                      </a:r>
                      <a:r>
                        <a:rPr lang="ko-KR" altLang="en-US" sz="1800" kern="1200" dirty="0">
                          <a:effectLst/>
                        </a:rPr>
                        <a:t>의 생일</a:t>
                      </a:r>
                      <a:r>
                        <a:rPr lang="en-US" altLang="ko-KR" sz="1800" kern="1200" dirty="0">
                          <a:effectLst/>
                        </a:rPr>
                        <a:t>,</a:t>
                      </a:r>
                      <a:r>
                        <a:rPr lang="ko-KR" altLang="en-US" sz="1800" kern="1200" baseline="0" dirty="0">
                          <a:effectLst/>
                        </a:rPr>
                        <a:t> </a:t>
                      </a:r>
                      <a:r>
                        <a:rPr lang="ko-KR" altLang="en-US" sz="1800" kern="1200" dirty="0">
                          <a:effectLst/>
                        </a:rPr>
                        <a:t>나이 값 추출가능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32182692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RegistDatetime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String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User</a:t>
                      </a:r>
                      <a:r>
                        <a:rPr lang="ko-KR" altLang="en-US" sz="1800" kern="1200" dirty="0">
                          <a:effectLst/>
                        </a:rPr>
                        <a:t>의 회원가입 </a:t>
                      </a:r>
                      <a:r>
                        <a:rPr lang="en-US" sz="1800" kern="1200" dirty="0">
                          <a:effectLst/>
                        </a:rPr>
                        <a:t>datetime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4587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C564AC6B-7142-4E8B-99CA-38FADF5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b"/>
          <a:lstStyle/>
          <a:p>
            <a:pPr marL="0" indent="0">
              <a:buNone/>
            </a:pPr>
            <a:r>
              <a:rPr lang="en-US" altLang="ko-KR">
                <a:solidFill>
                  <a:srgbClr val="FF0000"/>
                </a:solidFill>
                <a:latin typeface="Malgun Gothic"/>
                <a:ea typeface="+mn-lt"/>
              </a:rPr>
              <a:t>1-1.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en-US" altLang="ko-KR">
                <a:latin typeface="Malgun Gothic"/>
                <a:ea typeface="Malgun Gothic"/>
              </a:rPr>
              <a:t>Flowchart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en-US" altLang="ko-KR">
                <a:latin typeface="Malgun Gothic"/>
                <a:ea typeface="Malgun Gothic"/>
              </a:rPr>
              <a:t>- User</a:t>
            </a:r>
            <a:endParaRPr lang="ko-K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xmlns="" id="{AFA45C5E-4442-4333-843B-2FF8924C7409}"/>
                  </a:ext>
                </a:extLst>
              </p14:cNvPr>
              <p14:cNvContentPartPr/>
              <p14:nvPr/>
            </p14:nvContentPartPr>
            <p14:xfrm>
              <a:off x="10824921" y="4285149"/>
              <a:ext cx="360" cy="3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AFA45C5E-4442-4333-843B-2FF8924C74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15921" y="427614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A52560F6-8902-4C84-A7CA-7F9925C1F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064537"/>
            <a:ext cx="8299449" cy="551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1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C564AC6B-7142-4E8B-99CA-38FADF5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b"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Malgun Gothic"/>
                <a:ea typeface="+mn-lt"/>
              </a:rPr>
              <a:t>4.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en-US" altLang="ko-KR" dirty="0">
                <a:latin typeface="Malgun Gothic"/>
                <a:ea typeface="Malgun Gothic"/>
              </a:rPr>
              <a:t>Database Structure - </a:t>
            </a:r>
            <a:r>
              <a:rPr lang="en-US" altLang="ko-KR" dirty="0" err="1">
                <a:latin typeface="Malgun Gothic"/>
                <a:ea typeface="Malgun Gothic"/>
              </a:rPr>
              <a:t>BookInfo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xmlns="" id="{AFA45C5E-4442-4333-843B-2FF8924C7409}"/>
                  </a:ext>
                </a:extLst>
              </p14:cNvPr>
              <p14:cNvContentPartPr/>
              <p14:nvPr/>
            </p14:nvContentPartPr>
            <p14:xfrm>
              <a:off x="10824921" y="4285149"/>
              <a:ext cx="360" cy="3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AFA45C5E-4442-4333-843B-2FF8924C74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15921" y="4276149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331EB103-0A74-4C6A-B61B-86989B3A8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790741"/>
              </p:ext>
            </p:extLst>
          </p:nvPr>
        </p:nvGraphicFramePr>
        <p:xfrm>
          <a:off x="1596000" y="1080000"/>
          <a:ext cx="9000000" cy="51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xmlns="" val="339954177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4172490053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672025132"/>
                    </a:ext>
                  </a:extLst>
                </a:gridCol>
              </a:tblGrid>
              <a:tr h="468000">
                <a:tc gridSpan="3"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BookInfo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340188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Field</a:t>
                      </a:r>
                      <a:r>
                        <a:rPr lang="en-US" sz="1800" kern="1200" baseline="0" dirty="0" err="1">
                          <a:effectLst/>
                        </a:rPr>
                        <a:t>Name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type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Description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34921461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BookNo</a:t>
                      </a:r>
                      <a:endParaRPr lang="en-US" altLang="ko-K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Int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Book</a:t>
                      </a:r>
                      <a:r>
                        <a:rPr lang="ko-KR" altLang="en-US" sz="1800" kern="1200" dirty="0">
                          <a:effectLst/>
                        </a:rPr>
                        <a:t>의 고유 번호 </a:t>
                      </a:r>
                      <a:r>
                        <a:rPr lang="en-US" altLang="ko-KR" sz="1800" kern="1200" dirty="0">
                          <a:effectLst/>
                        </a:rPr>
                        <a:t>(</a:t>
                      </a:r>
                      <a:r>
                        <a:rPr lang="en-US" sz="1800" kern="1200" dirty="0">
                          <a:effectLst/>
                        </a:rPr>
                        <a:t>primary key, auto Increase)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61917605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UserNo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Int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Book</a:t>
                      </a:r>
                      <a:r>
                        <a:rPr lang="ko-KR" altLang="en-US" sz="1800" kern="1200" dirty="0">
                          <a:effectLst/>
                        </a:rPr>
                        <a:t>을 제작한 </a:t>
                      </a:r>
                      <a:r>
                        <a:rPr lang="en-US" sz="1800" kern="1200" dirty="0">
                          <a:effectLst/>
                        </a:rPr>
                        <a:t>User</a:t>
                      </a:r>
                      <a:r>
                        <a:rPr lang="ko-KR" altLang="en-US" sz="1800" kern="1200" dirty="0">
                          <a:effectLst/>
                        </a:rPr>
                        <a:t>의 고유 번호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49058990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BookTitle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String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Book</a:t>
                      </a:r>
                      <a:r>
                        <a:rPr lang="ko-KR" altLang="en-US" sz="1800" kern="1200" dirty="0">
                          <a:effectLst/>
                        </a:rPr>
                        <a:t>의 제목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85120857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CoverPic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String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Book</a:t>
                      </a:r>
                      <a:r>
                        <a:rPr lang="ko-KR" altLang="en-US" sz="1800" kern="1200" dirty="0">
                          <a:effectLst/>
                        </a:rPr>
                        <a:t>의 표지 그림 </a:t>
                      </a:r>
                      <a:r>
                        <a:rPr lang="en-US" sz="1800" kern="1200" dirty="0" err="1">
                          <a:effectLst/>
                        </a:rPr>
                        <a:t>url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27392868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Context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String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Book</a:t>
                      </a:r>
                      <a:r>
                        <a:rPr lang="ko-KR" altLang="en-US" sz="1800" kern="1200" dirty="0">
                          <a:effectLst/>
                        </a:rPr>
                        <a:t>의 내용</a:t>
                      </a:r>
                      <a:r>
                        <a:rPr lang="en-US" altLang="ko-KR" sz="1800" kern="1200" dirty="0">
                          <a:effectLst/>
                        </a:rPr>
                        <a:t>,</a:t>
                      </a:r>
                      <a:r>
                        <a:rPr lang="ko-KR" altLang="en-US" sz="1800" kern="1200" baseline="0" dirty="0">
                          <a:effectLst/>
                        </a:rPr>
                        <a:t> </a:t>
                      </a:r>
                      <a:r>
                        <a:rPr lang="en-US" sz="1800" kern="1200" baseline="0" dirty="0" err="1">
                          <a:effectLst/>
                        </a:rPr>
                        <a:t>JsonArray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29243495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ContextPic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String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Book</a:t>
                      </a:r>
                      <a:r>
                        <a:rPr lang="ko-KR" altLang="en-US" sz="1800" kern="1200" dirty="0">
                          <a:effectLst/>
                        </a:rPr>
                        <a:t>의 내용 그림 </a:t>
                      </a:r>
                      <a:r>
                        <a:rPr lang="en-US" sz="1800" kern="1200" dirty="0" err="1">
                          <a:effectLst/>
                        </a:rPr>
                        <a:t>url</a:t>
                      </a:r>
                      <a:r>
                        <a:rPr lang="en-US" sz="1800" kern="1200" dirty="0">
                          <a:effectLst/>
                        </a:rPr>
                        <a:t>,</a:t>
                      </a:r>
                      <a:r>
                        <a:rPr lang="en-US" sz="1800" kern="1200" baseline="0" dirty="0">
                          <a:effectLst/>
                        </a:rPr>
                        <a:t> </a:t>
                      </a:r>
                      <a:r>
                        <a:rPr lang="en-US" sz="1800" kern="1200" baseline="0" dirty="0" err="1">
                          <a:effectLst/>
                        </a:rPr>
                        <a:t>JsonArray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72075625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typeCnt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Int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effectLst/>
                        </a:rPr>
                        <a:t>단어의 종류 개수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15154629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wordCnt</a:t>
                      </a:r>
                      <a:endParaRPr lang="en-US" altLang="ko-KR" err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Int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effectLst/>
                        </a:rPr>
                        <a:t>단어의 개수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22388350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CreateDatetime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String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Book</a:t>
                      </a:r>
                      <a:r>
                        <a:rPr lang="ko-KR" altLang="en-US" sz="1800" kern="1200" dirty="0">
                          <a:effectLst/>
                        </a:rPr>
                        <a:t>을 제작한 </a:t>
                      </a:r>
                      <a:r>
                        <a:rPr lang="en-US" sz="1800" kern="1200" dirty="0">
                          <a:effectLst/>
                        </a:rPr>
                        <a:t>datetime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372007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37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C564AC6B-7142-4E8B-99CA-38FADF5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b"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Malgun Gothic"/>
                <a:ea typeface="+mn-lt"/>
              </a:rPr>
              <a:t>4.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en-US" altLang="ko-KR" dirty="0">
                <a:latin typeface="Malgun Gothic"/>
                <a:ea typeface="Malgun Gothic"/>
              </a:rPr>
              <a:t>Database Structure – Word / Event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xmlns="" id="{AFA45C5E-4442-4333-843B-2FF8924C7409}"/>
                  </a:ext>
                </a:extLst>
              </p14:cNvPr>
              <p14:cNvContentPartPr/>
              <p14:nvPr/>
            </p14:nvContentPartPr>
            <p14:xfrm>
              <a:off x="10824921" y="4285149"/>
              <a:ext cx="360" cy="3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AFA45C5E-4442-4333-843B-2FF8924C74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15921" y="4276149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331EB103-0A74-4C6A-B61B-86989B3A8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643770"/>
              </p:ext>
            </p:extLst>
          </p:nvPr>
        </p:nvGraphicFramePr>
        <p:xfrm>
          <a:off x="1587090" y="1080000"/>
          <a:ext cx="9000000" cy="29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xmlns="" val="339954177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4172490053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672025132"/>
                    </a:ext>
                  </a:extLst>
                </a:gridCol>
              </a:tblGrid>
              <a:tr h="468000">
                <a:tc gridSpan="3"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err="1">
                          <a:effectLst/>
                        </a:rPr>
                        <a:t>WordList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340188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Field</a:t>
                      </a:r>
                      <a:r>
                        <a:rPr lang="en-US" sz="1800" kern="1200" baseline="0" dirty="0" err="1">
                          <a:effectLst/>
                        </a:rPr>
                        <a:t>Name</a:t>
                      </a:r>
                      <a:endParaRPr lang="en-US" altLang="ko-KR" dirty="0" err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type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Description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34921461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WordNo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Int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effectLst/>
                        </a:rPr>
                        <a:t>단어의 고유 번호 </a:t>
                      </a:r>
                      <a:r>
                        <a:rPr lang="en-US" altLang="ko-KR" sz="1800" kern="1200" dirty="0">
                          <a:effectLst/>
                        </a:rPr>
                        <a:t>(</a:t>
                      </a:r>
                      <a:r>
                        <a:rPr lang="en-US" sz="1800" kern="1200" dirty="0">
                          <a:effectLst/>
                        </a:rPr>
                        <a:t>primary key, auto Increase)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61917605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WordContext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String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kern="1200" dirty="0">
                          <a:effectLst/>
                        </a:rPr>
                        <a:t>단어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49058990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noProof="0" dirty="0" err="1">
                          <a:effectLst/>
                          <a:latin typeface="맑은 고딕"/>
                        </a:rPr>
                        <a:t>WordType</a:t>
                      </a:r>
                      <a:endParaRPr lang="en-US" dirty="0" err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String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effectLst/>
                        </a:rPr>
                        <a:t>단어의 종류이며,</a:t>
                      </a:r>
                      <a:br>
                        <a:rPr lang="ko-KR" altLang="en-US" sz="1800" kern="1200" dirty="0">
                          <a:effectLst/>
                        </a:rPr>
                      </a:br>
                      <a:r>
                        <a:rPr lang="ko-KR" altLang="en-US" sz="1800" kern="1200" dirty="0">
                          <a:effectLst/>
                        </a:rPr>
                        <a:t>"</a:t>
                      </a:r>
                      <a:r>
                        <a:rPr lang="ko-KR" altLang="en-US" sz="1800" kern="1200" dirty="0" err="1">
                          <a:effectLst/>
                        </a:rPr>
                        <a:t>Event</a:t>
                      </a:r>
                      <a:r>
                        <a:rPr lang="ko-KR" altLang="en-US" sz="1800" kern="1200" dirty="0">
                          <a:effectLst/>
                        </a:rPr>
                        <a:t>"(사건),  "</a:t>
                      </a:r>
                      <a:r>
                        <a:rPr lang="ko-KR" altLang="en-US" sz="1800" kern="1200" dirty="0" err="1">
                          <a:effectLst/>
                        </a:rPr>
                        <a:t>Relation_G</a:t>
                      </a:r>
                      <a:r>
                        <a:rPr lang="ko-KR" altLang="en-US" sz="1800" kern="1200" dirty="0">
                          <a:effectLst/>
                        </a:rPr>
                        <a:t>"(</a:t>
                      </a:r>
                      <a:r>
                        <a:rPr lang="ko-KR" altLang="en-US" sz="1800" kern="1200" dirty="0" err="1">
                          <a:effectLst/>
                        </a:rPr>
                        <a:t>긍정적인관계</a:t>
                      </a:r>
                      <a:r>
                        <a:rPr lang="ko-KR" altLang="en-US" sz="1800" kern="1200" dirty="0">
                          <a:effectLst/>
                        </a:rPr>
                        <a:t>), "</a:t>
                      </a:r>
                      <a:r>
                        <a:rPr lang="ko-KR" altLang="en-US" sz="1800" kern="1200" dirty="0" err="1">
                          <a:effectLst/>
                        </a:rPr>
                        <a:t>Relation_N</a:t>
                      </a:r>
                      <a:r>
                        <a:rPr lang="ko-KR" altLang="en-US" sz="1800" kern="1200" dirty="0">
                          <a:effectLst/>
                        </a:rPr>
                        <a:t>"(</a:t>
                      </a:r>
                      <a:r>
                        <a:rPr lang="ko-KR" altLang="en-US" sz="1800" kern="1200" dirty="0" err="1">
                          <a:effectLst/>
                        </a:rPr>
                        <a:t>중립적인관계</a:t>
                      </a:r>
                      <a:r>
                        <a:rPr lang="ko-KR" altLang="en-US" sz="1800" kern="1200" dirty="0">
                          <a:effectLst/>
                        </a:rPr>
                        <a:t>), "</a:t>
                      </a:r>
                      <a:r>
                        <a:rPr lang="ko-KR" altLang="en-US" sz="1800" kern="1200" dirty="0" err="1">
                          <a:effectLst/>
                        </a:rPr>
                        <a:t>Reation_B</a:t>
                      </a:r>
                      <a:r>
                        <a:rPr lang="ko-KR" altLang="en-US" sz="1800" kern="1200" dirty="0">
                          <a:effectLst/>
                        </a:rPr>
                        <a:t>"(</a:t>
                      </a:r>
                      <a:r>
                        <a:rPr lang="ko-KR" altLang="en-US" sz="1800" kern="1200" dirty="0" err="1">
                          <a:effectLst/>
                        </a:rPr>
                        <a:t>부정적인관계</a:t>
                      </a:r>
                      <a:r>
                        <a:rPr lang="ko-KR" altLang="en-US" sz="1800" kern="1200" dirty="0">
                          <a:effectLst/>
                        </a:rPr>
                        <a:t>), "</a:t>
                      </a:r>
                      <a:r>
                        <a:rPr lang="ko-KR" altLang="en-US" sz="1800" kern="1200" dirty="0" err="1">
                          <a:effectLst/>
                        </a:rPr>
                        <a:t>Personality</a:t>
                      </a:r>
                      <a:r>
                        <a:rPr lang="ko-KR" altLang="en-US" sz="1800" kern="1200" dirty="0">
                          <a:effectLst/>
                        </a:rPr>
                        <a:t>"(성격) </a:t>
                      </a:r>
                      <a:r>
                        <a:rPr lang="ko-KR" altLang="en-US" sz="1800" kern="1200" dirty="0" err="1">
                          <a:effectLst/>
                        </a:rPr>
                        <a:t>으로</a:t>
                      </a:r>
                      <a:r>
                        <a:rPr lang="ko-KR" altLang="en-US" sz="1800" kern="1200" dirty="0">
                          <a:effectLst/>
                        </a:rPr>
                        <a:t> 구성되어 있음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8512085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ED99CE3F-CEFD-4328-9E92-B84E8EA58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181998"/>
              </p:ext>
            </p:extLst>
          </p:nvPr>
        </p:nvGraphicFramePr>
        <p:xfrm>
          <a:off x="1606140" y="4419599"/>
          <a:ext cx="9000000" cy="18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xmlns="" val="339954177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4172490053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672025132"/>
                    </a:ext>
                  </a:extLst>
                </a:gridCol>
              </a:tblGrid>
              <a:tr h="468000">
                <a:tc gridSpan="3"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err="1">
                          <a:effectLst/>
                        </a:rPr>
                        <a:t>CharList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340188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Field</a:t>
                      </a:r>
                      <a:r>
                        <a:rPr lang="en-US" sz="1800" kern="1200" baseline="0" dirty="0" err="1">
                          <a:effectLst/>
                        </a:rPr>
                        <a:t>Name</a:t>
                      </a:r>
                      <a:endParaRPr lang="en-US" altLang="ko-KR" dirty="0" err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type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Description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34921461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CharNo</a:t>
                      </a:r>
                      <a:endParaRPr lang="en-US" sz="1800" kern="1200" dirty="0" err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Int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effectLst/>
                        </a:rPr>
                        <a:t>캐릭터의 고유 번호</a:t>
                      </a:r>
                      <a:endParaRPr lang="en-US" sz="1800" kern="12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61917605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CharPic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String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effectLst/>
                        </a:rPr>
                        <a:t>캐릭터의</a:t>
                      </a:r>
                      <a:r>
                        <a:rPr lang="en-US" sz="1800" kern="1200" dirty="0">
                          <a:effectLst/>
                        </a:rPr>
                        <a:t> </a:t>
                      </a:r>
                      <a:r>
                        <a:rPr lang="ko-KR" altLang="en-US" sz="1800" kern="1200" dirty="0">
                          <a:effectLst/>
                        </a:rPr>
                        <a:t>이미지파일</a:t>
                      </a:r>
                      <a:r>
                        <a:rPr lang="en-US" sz="1800" kern="1200" dirty="0"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</a:rPr>
                        <a:t>url</a:t>
                      </a:r>
                      <a:endParaRPr lang="en-US" dirty="0" err="1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490589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052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C564AC6B-7142-4E8B-99CA-38FADF5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b"/>
          <a:lstStyle/>
          <a:p>
            <a:pPr marL="0" indent="0">
              <a:buNone/>
            </a:pPr>
            <a:r>
              <a:rPr lang="en-US" altLang="ko-KR">
                <a:solidFill>
                  <a:srgbClr val="FF0000"/>
                </a:solidFill>
                <a:latin typeface="Malgun Gothic"/>
                <a:ea typeface="+mn-lt"/>
              </a:rPr>
              <a:t>4.</a:t>
            </a:r>
            <a:r>
              <a:rPr lang="ko-KR">
                <a:latin typeface="Malgun Gothic"/>
                <a:ea typeface="Malgun Gothic"/>
              </a:rPr>
              <a:t> </a:t>
            </a:r>
            <a:r>
              <a:rPr lang="en-US" altLang="ko-KR">
                <a:latin typeface="Malgun Gothic"/>
                <a:ea typeface="Malgun Gothic"/>
              </a:rPr>
              <a:t>Architecture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752" y="769051"/>
            <a:ext cx="6882740" cy="609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2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C564AC6B-7142-4E8B-99CA-38FADF5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b"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Malgun Gothic"/>
                <a:ea typeface="+mn-lt"/>
              </a:rPr>
              <a:t>4.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en-US" altLang="ko-KR" dirty="0">
                <a:latin typeface="Malgun Gothic"/>
                <a:ea typeface="Malgun Gothic"/>
              </a:rPr>
              <a:t>Client - </a:t>
            </a:r>
            <a:r>
              <a:rPr lang="en-US" altLang="ko-KR" dirty="0" err="1">
                <a:latin typeface="Malgun Gothic"/>
                <a:ea typeface="Malgun Gothic"/>
              </a:rPr>
              <a:t>로그인</a:t>
            </a:r>
            <a:r>
              <a:rPr lang="en-US" altLang="ko-KR" dirty="0">
                <a:latin typeface="Malgun Gothic"/>
                <a:ea typeface="Malgun Gothic"/>
              </a:rPr>
              <a:t>/</a:t>
            </a:r>
            <a:r>
              <a:rPr lang="en-US" altLang="ko-KR" dirty="0" err="1">
                <a:latin typeface="Malgun Gothic"/>
                <a:ea typeface="Malgun Gothic"/>
              </a:rPr>
              <a:t>회원가입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화면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xmlns="" id="{AFA45C5E-4442-4333-843B-2FF8924C7409}"/>
                  </a:ext>
                </a:extLst>
              </p14:cNvPr>
              <p14:cNvContentPartPr/>
              <p14:nvPr/>
            </p14:nvContentPartPr>
            <p14:xfrm>
              <a:off x="10824921" y="4285149"/>
              <a:ext cx="360" cy="3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AFA45C5E-4442-4333-843B-2FF8924C74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15921" y="427614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8958998E-BEF6-401C-A14E-B3A7DE2C9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0" y="1080000"/>
            <a:ext cx="10800000" cy="524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62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C564AC6B-7142-4E8B-99CA-38FADF5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b"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Malgun Gothic"/>
                <a:ea typeface="+mn-lt"/>
              </a:rPr>
              <a:t>4.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en-US" altLang="ko-KR" dirty="0">
                <a:latin typeface="Malgun Gothic"/>
                <a:ea typeface="Malgun Gothic"/>
              </a:rPr>
              <a:t>Client - </a:t>
            </a:r>
            <a:r>
              <a:rPr lang="en-US" dirty="0" err="1">
                <a:ea typeface="+mn-lt"/>
                <a:cs typeface="+mn-lt"/>
              </a:rPr>
              <a:t>책장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화면</a:t>
            </a:r>
            <a:endParaRPr lang="en-US" altLang="ko-KR" dirty="0" err="1">
              <a:latin typeface="Malgun Gothic"/>
              <a:ea typeface="Malgun Gothic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xmlns="" id="{AFA45C5E-4442-4333-843B-2FF8924C7409}"/>
                  </a:ext>
                </a:extLst>
              </p14:cNvPr>
              <p14:cNvContentPartPr/>
              <p14:nvPr/>
            </p14:nvContentPartPr>
            <p14:xfrm>
              <a:off x="10824921" y="4285149"/>
              <a:ext cx="360" cy="3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AFA45C5E-4442-4333-843B-2FF8924C74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15921" y="427614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C13745C0-1327-48F9-840A-CD2FBF249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0" y="1080000"/>
            <a:ext cx="10800000" cy="491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00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C564AC6B-7142-4E8B-99CA-38FADF5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b"/>
          <a:lstStyle/>
          <a:p>
            <a:pPr marL="0" indent="0">
              <a:buNone/>
            </a:pPr>
            <a:r>
              <a:rPr lang="en-US" altLang="ko-KR">
                <a:solidFill>
                  <a:srgbClr val="FF0000"/>
                </a:solidFill>
                <a:latin typeface="Malgun Gothic"/>
                <a:ea typeface="+mn-lt"/>
              </a:rPr>
              <a:t>4.</a:t>
            </a:r>
            <a:r>
              <a:rPr lang="ko-KR">
                <a:latin typeface="Malgun Gothic"/>
                <a:ea typeface="Malgun Gothic"/>
              </a:rPr>
              <a:t> </a:t>
            </a:r>
            <a:r>
              <a:rPr lang="en-US" altLang="ko-KR">
                <a:latin typeface="Malgun Gothic"/>
                <a:ea typeface="Malgun Gothic"/>
              </a:rPr>
              <a:t>Client - 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갤러리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화면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xmlns="" id="{AFA45C5E-4442-4333-843B-2FF8924C7409}"/>
                  </a:ext>
                </a:extLst>
              </p14:cNvPr>
              <p14:cNvContentPartPr/>
              <p14:nvPr/>
            </p14:nvContentPartPr>
            <p14:xfrm>
              <a:off x="10824921" y="4285149"/>
              <a:ext cx="360" cy="3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AFA45C5E-4442-4333-843B-2FF8924C74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15921" y="427614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2">
            <a:extLst>
              <a:ext uri="{FF2B5EF4-FFF2-40B4-BE49-F238E27FC236}">
                <a16:creationId xmlns:a16="http://schemas.microsoft.com/office/drawing/2014/main" xmlns="" id="{B8C8A0D9-52DD-4E47-A16C-AE9A80B13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0" y="1080000"/>
            <a:ext cx="10800000" cy="491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06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C564AC6B-7142-4E8B-99CA-38FADF5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b"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Malgun Gothic"/>
                <a:ea typeface="+mn-lt"/>
              </a:rPr>
              <a:t>4.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en-US" altLang="ko-KR" dirty="0">
                <a:latin typeface="Malgun Gothic"/>
                <a:ea typeface="Malgun Gothic"/>
              </a:rPr>
              <a:t>Client - </a:t>
            </a:r>
            <a:r>
              <a:rPr lang="en-US" dirty="0">
                <a:ea typeface="+mn-lt"/>
                <a:cs typeface="+mn-lt"/>
              </a:rPr>
              <a:t>책 </a:t>
            </a:r>
            <a:r>
              <a:rPr lang="en-US" dirty="0" err="1">
                <a:ea typeface="+mn-lt"/>
                <a:cs typeface="+mn-lt"/>
              </a:rPr>
              <a:t>읽기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화면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xmlns="" id="{AFA45C5E-4442-4333-843B-2FF8924C7409}"/>
                  </a:ext>
                </a:extLst>
              </p14:cNvPr>
              <p14:cNvContentPartPr/>
              <p14:nvPr/>
            </p14:nvContentPartPr>
            <p14:xfrm>
              <a:off x="10824921" y="4285149"/>
              <a:ext cx="360" cy="3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AFA45C5E-4442-4333-843B-2FF8924C74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15921" y="427614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66EE607F-B9EC-4239-AD71-C6A511507950}"/>
                  </a:ext>
                </a:extLst>
              </p14:cNvPr>
              <p14:cNvContentPartPr/>
              <p14:nvPr/>
            </p14:nvContentPartPr>
            <p14:xfrm>
              <a:off x="4409439" y="6451599"/>
              <a:ext cx="9525" cy="9525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EE607F-B9EC-4239-AD71-C6A5115079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3189" y="5975349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CEC9488E-9480-4E5D-AE7C-F4542118C826}"/>
                  </a:ext>
                </a:extLst>
              </p14:cNvPr>
              <p14:cNvContentPartPr/>
              <p14:nvPr/>
            </p14:nvContentPartPr>
            <p14:xfrm>
              <a:off x="5882639" y="7518399"/>
              <a:ext cx="9525" cy="952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EC9488E-9480-4E5D-AE7C-F4542118C8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6389" y="7042149"/>
                <a:ext cx="952500" cy="9525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9">
            <a:extLst>
              <a:ext uri="{FF2B5EF4-FFF2-40B4-BE49-F238E27FC236}">
                <a16:creationId xmlns:a16="http://schemas.microsoft.com/office/drawing/2014/main" xmlns="" id="{CE5968E4-A217-45BE-B5D6-622D0BCB9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000" y="1080000"/>
            <a:ext cx="10800000" cy="491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48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C564AC6B-7142-4E8B-99CA-38FADF5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b"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Malgun Gothic"/>
                <a:ea typeface="+mn-lt"/>
              </a:rPr>
              <a:t>4.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en-US" altLang="ko-KR" dirty="0">
                <a:latin typeface="Malgun Gothic"/>
                <a:ea typeface="Malgun Gothic"/>
              </a:rPr>
              <a:t>Client - 책 </a:t>
            </a:r>
            <a:r>
              <a:rPr lang="en-US" altLang="ko-KR" dirty="0" err="1">
                <a:latin typeface="Malgun Gothic"/>
                <a:ea typeface="Malgun Gothic"/>
              </a:rPr>
              <a:t>만들기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화면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xmlns="" id="{AFA45C5E-4442-4333-843B-2FF8924C7409}"/>
                  </a:ext>
                </a:extLst>
              </p14:cNvPr>
              <p14:cNvContentPartPr/>
              <p14:nvPr/>
            </p14:nvContentPartPr>
            <p14:xfrm>
              <a:off x="10824921" y="4285149"/>
              <a:ext cx="360" cy="3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AFA45C5E-4442-4333-843B-2FF8924C74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15921" y="427614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2DCF0D93-33B9-44AD-A53F-6550CA0001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198" y="1080000"/>
            <a:ext cx="10793603" cy="49144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A437C9A-F0AC-4096-BCE9-69A86AC3D46D}"/>
              </a:ext>
            </a:extLst>
          </p:cNvPr>
          <p:cNvSpPr/>
          <p:nvPr/>
        </p:nvSpPr>
        <p:spPr>
          <a:xfrm>
            <a:off x="3044537" y="2712028"/>
            <a:ext cx="415636" cy="4052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xmlns="" id="{86E513E3-E020-458F-9C51-73D23A95E3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21262" y="1741511"/>
            <a:ext cx="217160" cy="4870116"/>
          </a:xfrm>
          <a:prstGeom prst="bentConnector4">
            <a:avLst>
              <a:gd name="adj1" fmla="val -105268"/>
              <a:gd name="adj2" fmla="val 1000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25BE60F-5182-4B97-8C66-E164E37A622D}"/>
              </a:ext>
            </a:extLst>
          </p:cNvPr>
          <p:cNvSpPr txBox="1"/>
          <p:nvPr/>
        </p:nvSpPr>
        <p:spPr>
          <a:xfrm>
            <a:off x="7573936" y="456558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메인 화면으로 넘어가기</a:t>
            </a:r>
          </a:p>
        </p:txBody>
      </p:sp>
    </p:spTree>
    <p:extLst>
      <p:ext uri="{BB962C8B-B14F-4D97-AF65-F5344CB8AC3E}">
        <p14:creationId xmlns:p14="http://schemas.microsoft.com/office/powerpoint/2010/main" val="27612923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C564AC6B-7142-4E8B-99CA-38FADF5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b"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Malgun Gothic"/>
                <a:ea typeface="+mn-lt"/>
              </a:rPr>
              <a:t>4.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en-US" altLang="ko-KR" dirty="0">
                <a:latin typeface="Malgun Gothic"/>
                <a:ea typeface="Malgun Gothic"/>
              </a:rPr>
              <a:t>Server - </a:t>
            </a:r>
            <a:r>
              <a:rPr lang="en-US" altLang="ko-KR" dirty="0" err="1">
                <a:latin typeface="Malgun Gothic"/>
                <a:ea typeface="Malgun Gothic"/>
              </a:rPr>
              <a:t>ChkLoginInfo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xmlns="" id="{AFA45C5E-4442-4333-843B-2FF8924C7409}"/>
                  </a:ext>
                </a:extLst>
              </p14:cNvPr>
              <p14:cNvContentPartPr/>
              <p14:nvPr/>
            </p14:nvContentPartPr>
            <p14:xfrm>
              <a:off x="10824921" y="4285149"/>
              <a:ext cx="360" cy="3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AFA45C5E-4442-4333-843B-2FF8924C74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15921" y="427614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ABFA97F7-E170-4269-ABC3-30006237D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0" y="1080000"/>
            <a:ext cx="10800000" cy="489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29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C564AC6B-7142-4E8B-99CA-38FADF5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b"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Malgun Gothic"/>
                <a:ea typeface="+mn-lt"/>
              </a:rPr>
              <a:t>4.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en-US" altLang="ko-KR" dirty="0">
                <a:latin typeface="Malgun Gothic"/>
                <a:ea typeface="Malgun Gothic"/>
              </a:rPr>
              <a:t>Server - </a:t>
            </a:r>
            <a:r>
              <a:rPr lang="en-US" dirty="0" err="1">
                <a:ea typeface="+mn-lt"/>
                <a:cs typeface="+mn-lt"/>
              </a:rPr>
              <a:t>GetBookList</a:t>
            </a:r>
            <a:endParaRPr lang="en-US" altLang="ko-KR" dirty="0" err="1">
              <a:latin typeface="Malgun Gothic"/>
              <a:ea typeface="Malgun Gothic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xmlns="" id="{AFA45C5E-4442-4333-843B-2FF8924C7409}"/>
                  </a:ext>
                </a:extLst>
              </p14:cNvPr>
              <p14:cNvContentPartPr/>
              <p14:nvPr/>
            </p14:nvContentPartPr>
            <p14:xfrm>
              <a:off x="10824921" y="4285149"/>
              <a:ext cx="360" cy="3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AFA45C5E-4442-4333-843B-2FF8924C74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15921" y="427614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61CD1F92-134D-4CB8-8D81-6B5F06EC1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0" y="1080000"/>
            <a:ext cx="10800000" cy="490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5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C564AC6B-7142-4E8B-99CA-38FADF5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b"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Malgun Gothic"/>
                <a:ea typeface="+mn-lt"/>
              </a:rPr>
              <a:t>1-2.</a:t>
            </a:r>
            <a:r>
              <a:rPr lang="en-US" altLang="ko-KR" dirty="0">
                <a:solidFill>
                  <a:srgbClr val="FF0000"/>
                </a:solidFill>
                <a:latin typeface="맑은 고딕"/>
                <a:ea typeface="맑은 고딕"/>
              </a:rPr>
              <a:t> </a:t>
            </a:r>
            <a:r>
              <a:rPr lang="en-US" altLang="ko-KR" dirty="0">
                <a:latin typeface="Malgun Gothic"/>
                <a:ea typeface="Malgun Gothic"/>
              </a:rPr>
              <a:t>Architecture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55B9E793-21CF-4408-B8C8-1F82137A9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304878"/>
              </p:ext>
            </p:extLst>
          </p:nvPr>
        </p:nvGraphicFramePr>
        <p:xfrm>
          <a:off x="9988492" y="721336"/>
          <a:ext cx="2006601" cy="6150235"/>
        </p:xfrm>
        <a:graphic>
          <a:graphicData uri="http://schemas.openxmlformats.org/drawingml/2006/table">
            <a:tbl>
              <a:tblPr firstRow="1" bandRow="1"/>
              <a:tblGrid>
                <a:gridCol w="186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03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80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lvl="0" indent="0">
                        <a:lnSpc>
                          <a:spcPts val="1000"/>
                        </a:lnSpc>
                        <a:buNone/>
                      </a:pP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입력한 </a:t>
                      </a:r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값과 </a:t>
                      </a:r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PW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를 서버에 있는 </a:t>
                      </a:r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PW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값과 비교한다</a:t>
                      </a:r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85725" lvl="0" indent="0">
                        <a:lnSpc>
                          <a:spcPts val="1000"/>
                        </a:lnSpc>
                        <a:buNone/>
                      </a:pP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회원가입 </a:t>
                      </a:r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: ID, PW, 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그 외 인물 정보들에 대해 서버에 등록한다</a:t>
                      </a:r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lvl="0" indent="0">
                        <a:lnSpc>
                          <a:spcPts val="1000"/>
                        </a:lnSpc>
                        <a:buNone/>
                      </a:pP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로그인 없이</a:t>
                      </a: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 guest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 권한으로 바로 책장화면으로 넘어갈 수 있지만</a:t>
                      </a: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latin typeface="+mn-ea"/>
                          <a:ea typeface="+mn-ea"/>
                        </a:rPr>
                        <a:t>이와같은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 경우에는 만든 책 내용을 저장하거나</a:t>
                      </a: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저장된 책 내용을 불러오는 등의 기능을 제공하지 않는다</a:t>
                      </a: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8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 defTabSz="914400" rtl="0" eaLnBrk="1" latinLnBrk="1" hangingPunct="1">
                        <a:lnSpc>
                          <a:spcPts val="1000"/>
                        </a:lnSpc>
                      </a:pP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책장화면이다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0" algn="l" defTabSz="914400" rtl="0" eaLnBrk="1" latinLnBrk="1" hangingPunct="1">
                        <a:lnSpc>
                          <a:spcPts val="1000"/>
                        </a:lnSpc>
                      </a:pP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책 정보들이 모여있는 갤러리화면과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책 만드는 화면과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 정보를 수정할 수 있는 설정화면으로 이동할 수 있다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8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 defTabSz="914400" rtl="0" eaLnBrk="1" latinLnBrk="1" hangingPunct="1">
                        <a:lnSpc>
                          <a:spcPts val="1000"/>
                        </a:lnSpc>
                      </a:pP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갤러리 화면이다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0" algn="l" defTabSz="914400" rtl="0" eaLnBrk="1" latinLnBrk="1" hangingPunct="1">
                        <a:lnSpc>
                          <a:spcPts val="1000"/>
                        </a:lnSpc>
                      </a:pP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자신이 만든 책 목록을 서버로부터 받아서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그리드</a:t>
                      </a: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형태로 확인할 수 있으며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책을 </a:t>
                      </a:r>
                      <a:r>
                        <a:rPr lang="ko-KR" altLang="en-US" sz="7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크릭하였을</a:t>
                      </a: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때 책 읽기 화면으로 이동한다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첵</a:t>
                      </a: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읽기 화면이다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선택한 책 화면에 대한 정보를 서버로부터 받아서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한장</a:t>
                      </a: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씩 넘기면서 책을 읽을 수 있도록 한다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책 만드는 화면이다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동화를 직접 제작하며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제작에 필요한 인물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사건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성격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관계 등에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관한 정보들을 서버로부터 받는다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책 제작이 끝났을 때 제작한 책의 모든 정보를 서버로 전달한다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책을 제작하는 중간에 책장화면으로 넘어갈 수 있으나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만들고 있던 내용을 중간 저장하는 기능은 제공되지 않는다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8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ko-KR" altLang="en-US" sz="7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시 받은 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PW </a:t>
                      </a: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정보를 바탕으로 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Database</a:t>
                      </a: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저장한 내용과 </a:t>
                      </a:r>
                      <a:r>
                        <a:rPr lang="ko-KR" altLang="en-US" sz="7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일치한지</a:t>
                      </a: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확인한다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7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07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되어있는 사용자의 책의 목록을 가져오는 함수이다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08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사용자가 선택한 책에 대한 모든 정보를 가져오는 함수이다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책을 모두 만들고 나서 받은 정보에서 스토리 부분을 바탕으로 단어의 종류개수와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사용된 단어 정보를 얻어내는 함수이다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정보를 얻어내고 나면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책 내용과 얻어낸 정보들을 모두 </a:t>
                      </a:r>
                      <a:r>
                        <a:rPr lang="en-US" altLang="ko-KR" sz="7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AddStory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함수에 넘긴다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57626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ourier New" pitchFamily="49" charset="0"/>
                        </a:rPr>
                        <a:t>책의 대한 정보를 저장하는 함수이다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ourier New" pitchFamily="49" charset="0"/>
                        </a:rPr>
                        <a:t>.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ourier New" pitchFamily="49" charset="0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pic>
        <p:nvPicPr>
          <p:cNvPr id="72" name="그림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32" y="769051"/>
            <a:ext cx="6882740" cy="609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8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C564AC6B-7142-4E8B-99CA-38FADF5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b"/>
          <a:lstStyle/>
          <a:p>
            <a:pPr marL="0" indent="0">
              <a:buNone/>
            </a:pPr>
            <a:r>
              <a:rPr lang="en-US" altLang="ko-KR">
                <a:solidFill>
                  <a:srgbClr val="FF0000"/>
                </a:solidFill>
                <a:latin typeface="Malgun Gothic"/>
                <a:ea typeface="+mn-lt"/>
              </a:rPr>
              <a:t>4.</a:t>
            </a:r>
            <a:r>
              <a:rPr lang="ko-KR">
                <a:latin typeface="Malgun Gothic"/>
                <a:ea typeface="Malgun Gothic"/>
              </a:rPr>
              <a:t> </a:t>
            </a:r>
            <a:r>
              <a:rPr lang="en-US" altLang="ko-KR">
                <a:latin typeface="Malgun Gothic"/>
                <a:ea typeface="Malgun Gothic"/>
              </a:rPr>
              <a:t>Server - </a:t>
            </a:r>
            <a:r>
              <a:rPr lang="en-US" err="1">
                <a:ea typeface="+mn-lt"/>
                <a:cs typeface="+mn-lt"/>
              </a:rPr>
              <a:t>LoadStory</a:t>
            </a:r>
            <a:endParaRPr lang="en-US" altLang="ko-KR" err="1">
              <a:latin typeface="Malgun Gothic"/>
              <a:ea typeface="Malgun Gothic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xmlns="" id="{AFA45C5E-4442-4333-843B-2FF8924C7409}"/>
                  </a:ext>
                </a:extLst>
              </p14:cNvPr>
              <p14:cNvContentPartPr/>
              <p14:nvPr/>
            </p14:nvContentPartPr>
            <p14:xfrm>
              <a:off x="10824921" y="4285149"/>
              <a:ext cx="360" cy="3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AFA45C5E-4442-4333-843B-2FF8924C74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15921" y="427614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F7CA368E-635D-47A9-9156-F4F8E9B76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1066089"/>
            <a:ext cx="10998200" cy="499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33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C564AC6B-7142-4E8B-99CA-38FADF5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b"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Malgun Gothic"/>
                <a:ea typeface="+mn-lt"/>
              </a:rPr>
              <a:t>4.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en-US" altLang="ko-KR" dirty="0">
                <a:latin typeface="Malgun Gothic"/>
                <a:ea typeface="Malgun Gothic"/>
              </a:rPr>
              <a:t>Server - </a:t>
            </a:r>
            <a:r>
              <a:rPr lang="en-US" err="1">
                <a:ea typeface="+mn-lt"/>
                <a:cs typeface="+mn-lt"/>
              </a:rPr>
              <a:t>AddStory</a:t>
            </a:r>
            <a:endParaRPr lang="en-US" altLang="ko-KR" err="1">
              <a:latin typeface="Malgun Gothic"/>
              <a:ea typeface="Malgun Gothic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xmlns="" id="{AFA45C5E-4442-4333-843B-2FF8924C7409}"/>
                  </a:ext>
                </a:extLst>
              </p14:cNvPr>
              <p14:cNvContentPartPr/>
              <p14:nvPr/>
            </p14:nvContentPartPr>
            <p14:xfrm>
              <a:off x="10824921" y="4285149"/>
              <a:ext cx="360" cy="3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AFA45C5E-4442-4333-843B-2FF8924C74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15921" y="427614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B6D5D88E-2702-4347-9BE7-96FB154A7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0" y="1080001"/>
            <a:ext cx="10800000" cy="491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60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C564AC6B-7142-4E8B-99CA-38FADF5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b"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Malgun Gothic"/>
                <a:ea typeface="+mn-lt"/>
              </a:rPr>
              <a:t>4.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en-US" altLang="ko-KR" dirty="0">
                <a:latin typeface="Malgun Gothic"/>
                <a:ea typeface="Malgun Gothic"/>
              </a:rPr>
              <a:t>Server - </a:t>
            </a:r>
            <a:r>
              <a:rPr lang="en-US" dirty="0">
                <a:ea typeface="+mn-lt"/>
                <a:cs typeface="+mn-lt"/>
              </a:rPr>
              <a:t>Extract Word data</a:t>
            </a:r>
            <a:endParaRPr lang="en-US" altLang="ko-KR" dirty="0">
              <a:ea typeface="+mn-lt"/>
              <a:cs typeface="+mn-l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FCE9A8E5-49BB-4F2B-ABC4-8BA77D388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080000"/>
            <a:ext cx="10800000" cy="489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2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7C3A7988-6C36-44D9-8146-989BF9B35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6917" y="2709014"/>
            <a:ext cx="9261659" cy="948586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Malgun Gothic"/>
                <a:ea typeface="+mn-lt"/>
              </a:rPr>
              <a:t>2. </a:t>
            </a:r>
            <a:r>
              <a:rPr lang="en-US" altLang="ko-KR" b="1" dirty="0">
                <a:solidFill>
                  <a:srgbClr val="000000"/>
                </a:solidFill>
                <a:latin typeface="Malgun Gothic"/>
                <a:ea typeface="+mn-lt"/>
              </a:rPr>
              <a:t>SB </a:t>
            </a:r>
            <a:r>
              <a:rPr lang="en-US" altLang="ko-KR" b="1" dirty="0" err="1">
                <a:solidFill>
                  <a:srgbClr val="000000"/>
                </a:solidFill>
                <a:latin typeface="Malgun Gothic"/>
                <a:ea typeface="+mn-lt"/>
              </a:rPr>
              <a:t>구성요소</a:t>
            </a:r>
            <a:endParaRPr lang="ko-KR" altLang="en-US" dirty="0" err="1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077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텍스트 개체 틀 56"/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b"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맑은 고딕"/>
                <a:ea typeface="맑은 고딕"/>
              </a:rPr>
              <a:t>2.  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SB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구성요소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-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제작 정의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89142"/>
              </p:ext>
            </p:extLst>
          </p:nvPr>
        </p:nvGraphicFramePr>
        <p:xfrm>
          <a:off x="2152652" y="2139420"/>
          <a:ext cx="8119813" cy="6830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54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71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80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92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192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192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1984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36641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2625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789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구분</a:t>
                      </a:r>
                      <a:endParaRPr lang="ko-KR" altLang="en-US" sz="800" b="0" i="0" u="none" strike="noStrike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8132" marR="8132" marT="813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OS</a:t>
                      </a:r>
                      <a:endParaRPr lang="en-US" sz="800" b="0" i="0" u="none" strike="noStrike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8132" marR="8132" marT="813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기준 단말</a:t>
                      </a:r>
                      <a:endParaRPr lang="ko-KR" altLang="en-US" sz="800" b="0" i="0" u="none" strike="noStrike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8132" marR="8132" marT="813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대응 단말 </a:t>
                      </a:r>
                      <a:r>
                        <a:rPr lang="en-US" altLang="ko-KR" sz="8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(1)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8132" marR="8132" marT="813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8132" marR="8132" marT="813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Tablet</a:t>
                      </a:r>
                      <a:r>
                        <a:rPr lang="ko-KR" altLang="en-US" sz="800" u="none" strike="noStrike">
                          <a:effectLst/>
                        </a:rPr>
                        <a:t> 지원 여부</a:t>
                      </a:r>
                      <a:endParaRPr lang="ko-KR" altLang="en-US" sz="800" b="0" i="0" u="none" strike="noStrike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8132" marR="8132" marT="813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하위버전 관리 </a:t>
                      </a:r>
                      <a:endParaRPr lang="ko-KR" altLang="en-US" sz="800" b="0" i="0" u="none" strike="noStrike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8132" marR="8132" marT="813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Font </a:t>
                      </a:r>
                      <a:r>
                        <a:rPr lang="ko-KR" altLang="en-US" sz="800" u="none" strike="noStrike">
                          <a:effectLst/>
                        </a:rPr>
                        <a:t>정책</a:t>
                      </a:r>
                      <a:endParaRPr lang="ko-KR" altLang="en-US" sz="800" b="0" i="0" u="none" strike="noStrike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8132" marR="8132" marT="813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8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132" marR="8132" marT="813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범위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132" marR="8132" marT="813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단말기 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132" marR="8132" marT="813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해상도 </a:t>
                      </a:r>
                      <a:r>
                        <a:rPr lang="en-US" altLang="ko-KR" sz="800" u="none" strike="noStrike">
                          <a:effectLst/>
                        </a:rPr>
                        <a:t>(px)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132" marR="8132" marT="813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단말기 이름</a:t>
                      </a:r>
                    </a:p>
                  </a:txBody>
                  <a:tcPr marL="8132" marR="8132" marT="813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해상도</a:t>
                      </a:r>
                      <a:r>
                        <a:rPr lang="en-US" altLang="ko-KR" sz="800" u="none" strike="noStrike">
                          <a:effectLst/>
                        </a:rPr>
                        <a:t>(px)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132" marR="8132" marT="813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Android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8.0</a:t>
                      </a: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2.0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갤럭시탭a6</a:t>
                      </a: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1920 x 1200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갤럭시a7</a:t>
                      </a: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2220 x</a:t>
                      </a:r>
                      <a:r>
                        <a:rPr lang="en-US" sz="900" b="0" i="0" u="none" strike="noStrike" baseline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 1080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O</a:t>
                      </a: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최신 버전 기준 아래로 </a:t>
                      </a:r>
                      <a:r>
                        <a:rPr lang="en-US" altLang="ko-KR" sz="900" u="none" strike="noStrike">
                          <a:effectLst/>
                        </a:rPr>
                        <a:t>0.2 </a:t>
                      </a:r>
                      <a:r>
                        <a:rPr lang="ko-KR" altLang="en-US" sz="900" u="none" strike="noStrike">
                          <a:effectLst/>
                        </a:rPr>
                        <a:t>까지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돋움 </a:t>
                      </a:r>
                      <a:r>
                        <a:rPr lang="en-US" altLang="ko-KR" sz="900" u="none" strike="noStrike">
                          <a:effectLst/>
                        </a:rPr>
                        <a:t>12</a:t>
                      </a:r>
                      <a:r>
                        <a:rPr lang="en-US" altLang="ko-KR" sz="900" u="none" strike="noStrike" baseline="0">
                          <a:effectLst/>
                        </a:rPr>
                        <a:t> </a:t>
                      </a:r>
                      <a:r>
                        <a:rPr lang="en-US" altLang="ko-KR" sz="900" u="none" strike="noStrike" baseline="0" err="1">
                          <a:effectLst/>
                        </a:rPr>
                        <a:t>pt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132" marR="8132" marT="8132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063552" y="1162915"/>
            <a:ext cx="7577666" cy="7181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342900" indent="-342900" defTabSz="363538">
              <a:lnSpc>
                <a:spcPts val="1400"/>
              </a:lnSpc>
              <a:buAutoNum type="arabicParenR"/>
            </a:pP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개발 가이드 라인</a:t>
            </a:r>
            <a:endParaRPr lang="en-US" altLang="ko-KR" sz="1400" b="1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 defTabSz="363538">
              <a:lnSpc>
                <a:spcPts val="1400"/>
              </a:lnSpc>
              <a:buAutoNum type="arabicParenR"/>
            </a:pPr>
            <a:endParaRPr kumimoji="0" lang="en-US" altLang="ko-KR" sz="1000" b="1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55600" defTabSz="363538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- App </a:t>
            </a:r>
            <a:r>
              <a:rPr kumimoji="0"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개발할 때는 최소한의 아래 항목의 </a:t>
            </a:r>
            <a:r>
              <a:rPr kumimoji="0" lang="ko-KR" altLang="en-US" sz="100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컬럼의</a:t>
            </a:r>
            <a:r>
              <a:rPr kumimoji="0"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값을 입력 하여 가이드 라인을 제시 한다</a:t>
            </a:r>
            <a:r>
              <a:rPr kumimoji="0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55600" defTabSz="363538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- </a:t>
            </a:r>
            <a:r>
              <a:rPr kumimoji="0"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대응 단말 </a:t>
            </a:r>
            <a:r>
              <a:rPr kumimoji="0" lang="ko-KR" altLang="en-US" sz="100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컬럼</a:t>
            </a:r>
            <a:r>
              <a:rPr kumimoji="0"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항목은 가변적으로 제작 정책을 잡을 때 가감 할 수 있다</a:t>
            </a:r>
            <a:r>
              <a:rPr kumimoji="0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.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063552" y="3353664"/>
            <a:ext cx="7577666" cy="8807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342900" indent="-342900" defTabSz="363538">
              <a:lnSpc>
                <a:spcPts val="1400"/>
              </a:lnSpc>
              <a:buAutoNum type="arabicParenR" startAt="2"/>
            </a:pPr>
            <a:r>
              <a:rPr lang="ko-KR" altLang="en-US" sz="1400" b="1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디자인 가이드 라인</a:t>
            </a:r>
            <a:endParaRPr lang="en-US" altLang="ko-KR" sz="1400" b="1" strike="sngStrike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defTabSz="363538">
              <a:lnSpc>
                <a:spcPts val="1400"/>
              </a:lnSpc>
            </a:pPr>
            <a:endParaRPr kumimoji="0" lang="en-US" altLang="ko-KR" sz="1000" b="1" strike="sngStrike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55600" defTabSz="363538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</a:t>
            </a:r>
            <a:r>
              <a:rPr kumimoji="0" lang="ko-KR" altLang="en-US" sz="10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디자인 작업에 필요한 아이콘 및 </a:t>
            </a:r>
            <a:r>
              <a:rPr kumimoji="0" lang="ko-KR" altLang="en-US" sz="1000" strike="sngStrik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스플래쉬</a:t>
            </a:r>
            <a:r>
              <a:rPr kumimoji="0" lang="ko-KR" altLang="en-US" sz="10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화면 제작에 가이드 라인을 제시 한다</a:t>
            </a:r>
            <a:r>
              <a:rPr kumimoji="0" lang="en-US" altLang="ko-KR" sz="10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355600" defTabSz="363538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</a:t>
            </a:r>
            <a:r>
              <a:rPr kumimoji="0" lang="ko-KR" altLang="en-US" sz="10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특히 </a:t>
            </a:r>
            <a:r>
              <a:rPr kumimoji="0" lang="en-US" altLang="ko-KR" sz="10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Android </a:t>
            </a:r>
            <a:r>
              <a:rPr kumimoji="0" lang="ko-KR" altLang="en-US" sz="10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는 대응 단말에 따라 </a:t>
            </a:r>
            <a:r>
              <a:rPr kumimoji="0" lang="ko-KR" altLang="en-US" sz="1000" strike="sngStrik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스플래쉬</a:t>
            </a:r>
            <a:r>
              <a:rPr kumimoji="0" lang="ko-KR" altLang="en-US" sz="10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화면을 </a:t>
            </a:r>
            <a:r>
              <a:rPr kumimoji="0" lang="en-US" altLang="ko-KR" sz="10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  <a:r>
              <a:rPr kumimoji="0" lang="ko-KR" altLang="en-US" sz="10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가지 </a:t>
            </a:r>
            <a:r>
              <a:rPr kumimoji="0" lang="en-US" altLang="ko-KR" sz="10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size</a:t>
            </a:r>
            <a:r>
              <a:rPr kumimoji="0" lang="ko-KR" altLang="en-US" sz="10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로 여러 </a:t>
            </a:r>
            <a:r>
              <a:rPr kumimoji="0" lang="en-US" altLang="ko-KR" sz="10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device </a:t>
            </a:r>
            <a:r>
              <a:rPr kumimoji="0" lang="ko-KR" altLang="en-US" sz="10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를 대응 할지</a:t>
            </a:r>
            <a:r>
              <a:rPr kumimoji="0" lang="en-US" altLang="ko-KR" sz="10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kumimoji="0" lang="ko-KR" altLang="en-US" sz="10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각각의 단말에 맞춰 작업 할지 </a:t>
            </a:r>
            <a:endParaRPr kumimoji="0" lang="en-US" altLang="ko-KR" sz="1000" strike="sngStrike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55600" defTabSz="363538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꼭 명시 한다</a:t>
            </a:r>
            <a:r>
              <a:rPr kumimoji="0" lang="en-US" altLang="ko-KR" sz="10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558311"/>
              </p:ext>
            </p:extLst>
          </p:nvPr>
        </p:nvGraphicFramePr>
        <p:xfrm>
          <a:off x="2152652" y="4377796"/>
          <a:ext cx="8047805" cy="638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1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59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13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4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67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467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467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378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6378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135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구분</a:t>
                      </a:r>
                      <a:endParaRPr lang="ko-KR" altLang="en-US" sz="800" b="0" i="0" u="none" strike="noStrike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8132" marR="8132" marT="813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App </a:t>
                      </a:r>
                      <a:r>
                        <a:rPr lang="ko-KR" alt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용 </a:t>
                      </a:r>
                      <a:r>
                        <a:rPr lang="en-US" altLang="ko-KR" sz="8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altLang="ko-KR" sz="800" b="0" i="0" u="none" strike="noStrike" err="1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px</a:t>
                      </a:r>
                      <a:r>
                        <a:rPr lang="en-US" altLang="ko-KR" sz="8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8132" marR="8132" marT="813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8132" marR="8132" marT="813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마켓 등록 용 </a:t>
                      </a:r>
                      <a:r>
                        <a:rPr lang="en-US" altLang="ko-KR" sz="8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altLang="ko-KR" sz="800" b="0" i="0" u="none" strike="noStrike" err="1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px</a:t>
                      </a:r>
                      <a:r>
                        <a:rPr lang="en-US" altLang="ko-KR" sz="8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8132" marR="8132" marT="813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8132" marR="8132" marT="813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스플래쉬</a:t>
                      </a:r>
                      <a:r>
                        <a:rPr lang="ko-KR" altLang="en-US" sz="8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디자인 </a:t>
                      </a:r>
                      <a:r>
                        <a:rPr lang="en-US" altLang="ko-KR" sz="8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altLang="ko-KR" sz="800" b="0" i="0" u="none" strike="noStrike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px</a:t>
                      </a:r>
                      <a:r>
                        <a:rPr lang="en-US" altLang="ko-KR" sz="8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(Status Bar </a:t>
                      </a:r>
                      <a:r>
                        <a:rPr lang="ko-KR" altLang="en-US" sz="8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포함 사이즈</a:t>
                      </a:r>
                      <a:r>
                        <a:rPr lang="en-US" altLang="ko-KR" sz="8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800" b="0" i="0" u="none" strike="noStrike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8132" marR="8132" marT="813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Android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36x36</a:t>
                      </a: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48x48</a:t>
                      </a: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72x72</a:t>
                      </a: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96x96</a:t>
                      </a: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512x512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180x120</a:t>
                      </a: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1280x720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1920x1080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132" marR="8132" marT="8132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1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977722"/>
              </p:ext>
            </p:extLst>
          </p:nvPr>
        </p:nvGraphicFramePr>
        <p:xfrm>
          <a:off x="1820330" y="1148437"/>
          <a:ext cx="7711253" cy="3737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5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34060">
                <a:tc>
                  <a:txBody>
                    <a:bodyPr/>
                    <a:lstStyle/>
                    <a:p>
                      <a:pPr marL="0" indent="93345" algn="ctr" latinLnBrk="1">
                        <a:buFont typeface="Wingdings" pitchFamily="2" charset="2"/>
                        <a:buNone/>
                      </a:pP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93345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93345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0524">
                <a:tc>
                  <a:txBody>
                    <a:bodyPr/>
                    <a:lstStyle/>
                    <a:p>
                      <a:pPr marL="0" marR="0" indent="93345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</a:pPr>
                      <a:r>
                        <a:rPr lang="en-US" altLang="ko-KR" sz="8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Hardwar Key  </a:t>
                      </a:r>
                      <a:r>
                        <a:rPr lang="en-US" altLang="ko-KR" sz="800" b="0" i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List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9334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단말기에서 컨트롤 하는 목록 키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   -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메뉴 기능 활성화 </a:t>
                      </a:r>
                      <a:endParaRPr lang="en-US" altLang="ko-KR" sz="800" b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93345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</a:pPr>
                      <a:r>
                        <a:rPr lang="en-US" altLang="ko-KR" sz="8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Hardwar Key  </a:t>
                      </a:r>
                      <a:r>
                        <a:rPr lang="en-US" altLang="ko-KR" sz="800" b="0" i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home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9334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단말기에서 컨트롤하는 이전 키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   - App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종료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93345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</a:pPr>
                      <a:r>
                        <a:rPr lang="en-US" altLang="ko-KR" sz="8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Hardwar Key  </a:t>
                      </a:r>
                      <a:r>
                        <a:rPr lang="en-US" altLang="ko-KR" sz="800" b="0" i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back</a:t>
                      </a:r>
                      <a:endParaRPr lang="ko-KR" altLang="en-US" sz="800" b="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9334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단말기에서 컨트롤하는 홈 키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   -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이전 화면으로 이동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9334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</a:pPr>
                      <a:r>
                        <a:rPr lang="en-US" altLang="ko-KR" sz="8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Message Page</a:t>
                      </a:r>
                      <a:endParaRPr lang="en-US" altLang="ko-KR" sz="800" b="0" i="1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93345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9334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endParaRPr lang="ko-KR" altLang="en-US" sz="8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9334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endParaRPr lang="ko-KR" altLang="en-US" sz="8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9334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endParaRPr lang="ko-KR" altLang="en-US" sz="8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9334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endParaRPr lang="ko-KR" altLang="en-US" sz="8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9334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endParaRPr lang="ko-KR" altLang="en-US" sz="8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9334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endParaRPr lang="ko-KR" altLang="en-US" sz="8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9334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endParaRPr lang="ko-KR" altLang="en-US" sz="8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9334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endParaRPr lang="ko-KR" altLang="en-US" sz="8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9334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endParaRPr lang="ko-KR" altLang="en-US" sz="8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9334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endParaRPr lang="ko-KR" altLang="en-US" sz="8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r>
                        <a:rPr lang="ko-KR" altLang="en-US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버튼 명칭은 상황에 확인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완료 로 구분하여 작성 할 수 있음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81075312"/>
                  </a:ext>
                </a:extLst>
              </a:tr>
              <a:tr h="1009834">
                <a:tc>
                  <a:txBody>
                    <a:bodyPr/>
                    <a:lstStyle/>
                    <a:p>
                      <a:pPr marL="0" marR="0" lvl="0" indent="9334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Scroll Bar</a:t>
                      </a:r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9426734"/>
                  </a:ext>
                </a:extLst>
              </a:tr>
            </a:tbl>
          </a:graphicData>
        </a:graphic>
      </p:graphicFrame>
      <p:sp>
        <p:nvSpPr>
          <p:cNvPr id="98" name="텍스트 개체 틀 9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  <a:tabLst/>
            </a:pPr>
            <a:r>
              <a:rPr lang="en-US" altLang="ko-KR">
                <a:solidFill>
                  <a:srgbClr val="FF0000"/>
                </a:solidFill>
              </a:rPr>
              <a:t>2-3.  </a:t>
            </a:r>
            <a:r>
              <a:rPr lang="en-US" altLang="ko-KR"/>
              <a:t>SB</a:t>
            </a:r>
            <a:r>
              <a:rPr lang="ko-KR" altLang="en-US"/>
              <a:t>구성요소 </a:t>
            </a:r>
            <a:r>
              <a:rPr lang="en-US" altLang="ko-KR"/>
              <a:t>– UI </a:t>
            </a:r>
            <a:r>
              <a:rPr lang="ko-KR" altLang="en-US"/>
              <a:t>정의 </a:t>
            </a:r>
          </a:p>
        </p:txBody>
      </p:sp>
      <p:pic>
        <p:nvPicPr>
          <p:cNvPr id="76" name="Picture 99" descr="D:\업무\업무\올레맵\올레맵_Android\option.png"/>
          <p:cNvPicPr>
            <a:picLocks noChangeAspect="1" noChangeArrowheads="1"/>
          </p:cNvPicPr>
          <p:nvPr/>
        </p:nvPicPr>
        <p:blipFill>
          <a:blip r:embed="rId3" cstate="print">
            <a:lum bright="40000"/>
          </a:blip>
          <a:srcRect/>
          <a:stretch>
            <a:fillRect/>
          </a:stretch>
        </p:blipFill>
        <p:spPr bwMode="auto">
          <a:xfrm>
            <a:off x="3485552" y="1425294"/>
            <a:ext cx="332137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98" descr="D:\업무\업무\올레맵\올레맵_Android\home.png"/>
          <p:cNvPicPr>
            <a:picLocks noChangeAspect="1" noChangeArrowheads="1"/>
          </p:cNvPicPr>
          <p:nvPr/>
        </p:nvPicPr>
        <p:blipFill>
          <a:blip r:embed="rId4" cstate="print">
            <a:lum bright="40000"/>
          </a:blip>
          <a:srcRect/>
          <a:stretch>
            <a:fillRect/>
          </a:stretch>
        </p:blipFill>
        <p:spPr bwMode="auto">
          <a:xfrm>
            <a:off x="3509275" y="1780233"/>
            <a:ext cx="284689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" name="Picture 100" descr="D:\업무\업무\올레맵\올레맵_Android\back.png"/>
          <p:cNvPicPr>
            <a:picLocks noChangeAspect="1" noChangeArrowheads="1"/>
          </p:cNvPicPr>
          <p:nvPr/>
        </p:nvPicPr>
        <p:blipFill>
          <a:blip r:embed="rId5" cstate="print">
            <a:lum bright="40000"/>
          </a:blip>
          <a:srcRect/>
          <a:stretch>
            <a:fillRect/>
          </a:stretch>
        </p:blipFill>
        <p:spPr bwMode="auto">
          <a:xfrm>
            <a:off x="3496703" y="2140273"/>
            <a:ext cx="332136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C41014F9-4AD3-4E3D-AD06-1F3AA033B6B7}"/>
              </a:ext>
            </a:extLst>
          </p:cNvPr>
          <p:cNvGrpSpPr/>
          <p:nvPr/>
        </p:nvGrpSpPr>
        <p:grpSpPr>
          <a:xfrm>
            <a:off x="3509275" y="2579856"/>
            <a:ext cx="1536822" cy="1154790"/>
            <a:chOff x="6788150" y="2321122"/>
            <a:chExt cx="4200525" cy="3187503"/>
          </a:xfrm>
        </p:grpSpPr>
        <p:pic>
          <p:nvPicPr>
            <p:cNvPr id="14" name="Picture 4" descr="D:\@조선영\업무\자료\이미지\안드로이드 GUI\android_cut\cut\08\del.png">
              <a:extLst>
                <a:ext uri="{FF2B5EF4-FFF2-40B4-BE49-F238E27FC236}">
                  <a16:creationId xmlns:a16="http://schemas.microsoft.com/office/drawing/2014/main" xmlns="" id="{4F29E028-03F5-48DE-A4A1-A10D015139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150" y="2336800"/>
              <a:ext cx="4200525" cy="3171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D:\@조선영\업무\자료\이미지\안드로이드 GUI\android_cut\cut\08\del.png">
              <a:extLst>
                <a:ext uri="{FF2B5EF4-FFF2-40B4-BE49-F238E27FC236}">
                  <a16:creationId xmlns:a16="http://schemas.microsoft.com/office/drawing/2014/main" xmlns="" id="{6CBE95DE-A0AD-4261-8D79-A889D8EE7F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39" r="1304" b="27088"/>
            <a:stretch/>
          </p:blipFill>
          <p:spPr bwMode="auto">
            <a:xfrm>
              <a:off x="6850436" y="2321122"/>
              <a:ext cx="4040410" cy="231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7761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7C3A7988-6C36-44D9-8146-989BF9B35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6917" y="2709014"/>
            <a:ext cx="9261659" cy="948586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Malgun Gothic"/>
                <a:ea typeface="+mn-lt"/>
              </a:rPr>
              <a:t>3. </a:t>
            </a:r>
            <a:r>
              <a:rPr lang="en-US" altLang="ko-KR" b="1" dirty="0">
                <a:solidFill>
                  <a:srgbClr val="000000"/>
                </a:solidFill>
                <a:latin typeface="Malgun Gothic"/>
                <a:ea typeface="+mn-lt"/>
              </a:rPr>
              <a:t>SB </a:t>
            </a:r>
            <a:r>
              <a:rPr lang="en-US" altLang="ko-KR" b="1" dirty="0" err="1">
                <a:solidFill>
                  <a:srgbClr val="000000"/>
                </a:solidFill>
                <a:latin typeface="Malgun Gothic"/>
                <a:ea typeface="+mn-lt"/>
              </a:rPr>
              <a:t>시나리오</a:t>
            </a:r>
            <a:endParaRPr lang="ko-KR" altLang="en-US" dirty="0" err="1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472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5B9E793-21CF-4408-B8C8-1F82137A9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311078"/>
              </p:ext>
            </p:extLst>
          </p:nvPr>
        </p:nvGraphicFramePr>
        <p:xfrm>
          <a:off x="10056440" y="548680"/>
          <a:ext cx="2006601" cy="3240575"/>
        </p:xfrm>
        <a:graphic>
          <a:graphicData uri="http://schemas.openxmlformats.org/drawingml/2006/table">
            <a:tbl>
              <a:tblPr firstRow="1" bandRow="1"/>
              <a:tblGrid>
                <a:gridCol w="186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03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5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lvl="0" indent="0">
                        <a:lnSpc>
                          <a:spcPts val="1000"/>
                        </a:lnSpc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Username</a:t>
                      </a: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과 비밀번호를 입력한다</a:t>
                      </a: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8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 defTabSz="914400" rtl="0" eaLnBrk="1" latinLnBrk="1" hangingPunct="1">
                        <a:lnSpc>
                          <a:spcPts val="1000"/>
                        </a:lnSpc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누르면 책장화면으로 넘어간다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82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 defTabSz="914400" rtl="0" eaLnBrk="1" latinLnBrk="1" hangingPunct="1">
                        <a:lnSpc>
                          <a:spcPts val="1000"/>
                        </a:lnSpc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회원가입 화면으로 넘어간다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8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7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07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08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78813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5762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36440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1525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394066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872877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351692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830504" algn="l" defTabSz="957626" rtl="0" eaLnBrk="1" latinLnBrk="1" hangingPunct="1">
                        <a:defRPr sz="19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57626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ourier New" pitchFamily="49" charset="0"/>
                      </a:endParaRPr>
                    </a:p>
                  </a:txBody>
                  <a:tcPr marL="7200" marR="7200" marT="7200" marB="72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66F8ADC-8BED-49FD-AE84-17681C750222}"/>
              </a:ext>
            </a:extLst>
          </p:cNvPr>
          <p:cNvSpPr txBox="1"/>
          <p:nvPr/>
        </p:nvSpPr>
        <p:spPr>
          <a:xfrm>
            <a:off x="1095532" y="227351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  <a:ea typeface="맑은 고딕"/>
              </a:rPr>
              <a:t>시작화면&gt;로그인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BD80A37-E95D-444A-8702-4C815875F52E}"/>
              </a:ext>
            </a:extLst>
          </p:cNvPr>
          <p:cNvSpPr txBox="1"/>
          <p:nvPr/>
        </p:nvSpPr>
        <p:spPr>
          <a:xfrm>
            <a:off x="3135922" y="1699846"/>
            <a:ext cx="25556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err="1">
                <a:ea typeface="맑은 고딕"/>
              </a:rPr>
              <a:t>Sign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</a:t>
            </a:r>
            <a:endParaRPr lang="ko-KR" dirty="0" err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EFC8B72-1725-4A61-AEC0-27D29B69BD3B}"/>
              </a:ext>
            </a:extLst>
          </p:cNvPr>
          <p:cNvSpPr txBox="1"/>
          <p:nvPr/>
        </p:nvSpPr>
        <p:spPr>
          <a:xfrm>
            <a:off x="3135921" y="3308836"/>
            <a:ext cx="255563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1050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Forgot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 </a:t>
            </a:r>
            <a:r>
              <a:rPr lang="ko-KR" altLang="en-US" sz="1050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password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?</a:t>
            </a:r>
            <a:endParaRPr lang="ko-KR" sz="1050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624317D0-B9CB-4BE1-B6E3-A614552C0119}"/>
              </a:ext>
            </a:extLst>
          </p:cNvPr>
          <p:cNvSpPr/>
          <p:nvPr/>
        </p:nvSpPr>
        <p:spPr>
          <a:xfrm>
            <a:off x="3167326" y="4158459"/>
            <a:ext cx="2582842" cy="20127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 dirty="0">
                <a:latin typeface="Malgun Gothic"/>
                <a:ea typeface="Malgun Gothic"/>
              </a:rPr>
              <a:t>Sign-up</a:t>
            </a:r>
            <a:endParaRPr lang="ko-KR" sz="1200">
              <a:ea typeface="맑은 고딕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05BEBEAD-576F-49F2-95EE-A896A91894F5}"/>
              </a:ext>
            </a:extLst>
          </p:cNvPr>
          <p:cNvGrpSpPr/>
          <p:nvPr/>
        </p:nvGrpSpPr>
        <p:grpSpPr>
          <a:xfrm>
            <a:off x="3167326" y="3656273"/>
            <a:ext cx="2582842" cy="411775"/>
            <a:chOff x="3122159" y="4274966"/>
            <a:chExt cx="2578047" cy="411775"/>
          </a:xfrm>
        </p:grpSpPr>
        <p:pic>
          <p:nvPicPr>
            <p:cNvPr id="7" name="그림 6" descr="모니터, 화면, 컴퓨터, 노트북이(가) 표시된 사진&#10;&#10;자동 생성된 설명">
              <a:extLst>
                <a:ext uri="{FF2B5EF4-FFF2-40B4-BE49-F238E27FC236}">
                  <a16:creationId xmlns:a16="http://schemas.microsoft.com/office/drawing/2014/main" xmlns="" id="{A6A5FFD7-88AE-4A64-8E65-527A2BA32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2159" y="4274966"/>
              <a:ext cx="2578047" cy="411775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CEEDBE93-74E5-4BC1-B1C5-B2A53E920388}"/>
                </a:ext>
              </a:extLst>
            </p:cNvPr>
            <p:cNvSpPr txBox="1"/>
            <p:nvPr/>
          </p:nvSpPr>
          <p:spPr>
            <a:xfrm>
              <a:off x="3141783" y="4308230"/>
              <a:ext cx="2549771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ea typeface="맑은 고딕"/>
                </a:rPr>
                <a:t>LOGIN</a:t>
              </a: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A1E8B6D8-CCAE-4233-8654-807F8CE4EAF3}"/>
              </a:ext>
            </a:extLst>
          </p:cNvPr>
          <p:cNvSpPr/>
          <p:nvPr/>
        </p:nvSpPr>
        <p:spPr>
          <a:xfrm>
            <a:off x="3165231" y="2298141"/>
            <a:ext cx="2584936" cy="4103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 err="1">
                <a:ea typeface="맑은 고딕"/>
              </a:rPr>
              <a:t>Enter</a:t>
            </a:r>
            <a:r>
              <a:rPr lang="ko-KR" altLang="en-US" sz="1400" dirty="0">
                <a:ea typeface="맑은 고딕"/>
              </a:rPr>
              <a:t> </a:t>
            </a:r>
            <a:r>
              <a:rPr lang="ko-KR" altLang="en-US" sz="1400" dirty="0" err="1">
                <a:ea typeface="맑은 고딕"/>
              </a:rPr>
              <a:t>Your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Name</a:t>
            </a:r>
            <a:endParaRPr lang="ko-KR" sz="14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FCC3E6C-6B71-4727-A401-0766880A963C}"/>
              </a:ext>
            </a:extLst>
          </p:cNvPr>
          <p:cNvSpPr txBox="1"/>
          <p:nvPr/>
        </p:nvSpPr>
        <p:spPr>
          <a:xfrm>
            <a:off x="3094890" y="2063679"/>
            <a:ext cx="255563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Username</a:t>
            </a:r>
            <a:endParaRPr lang="ko-KR" dirty="0" err="1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DB3B8259-F013-4136-98F7-9AA4D1C0260E}"/>
              </a:ext>
            </a:extLst>
          </p:cNvPr>
          <p:cNvSpPr/>
          <p:nvPr/>
        </p:nvSpPr>
        <p:spPr>
          <a:xfrm>
            <a:off x="3165231" y="2901879"/>
            <a:ext cx="2584936" cy="4103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 err="1">
                <a:ea typeface="맑은 고딕"/>
              </a:rPr>
              <a:t>Enter</a:t>
            </a:r>
            <a:r>
              <a:rPr lang="ko-KR" altLang="en-US" sz="1400" dirty="0">
                <a:ea typeface="맑은 고딕"/>
              </a:rPr>
              <a:t> </a:t>
            </a:r>
            <a:r>
              <a:rPr lang="ko-KR" altLang="en-US" sz="1400" dirty="0" err="1">
                <a:ea typeface="맑은 고딕"/>
              </a:rPr>
              <a:t>Your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Password</a:t>
            </a:r>
            <a:endParaRPr lang="ko-KR" sz="14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9987C4-AE9E-44B4-8DBC-4FD682E9E008}"/>
              </a:ext>
            </a:extLst>
          </p:cNvPr>
          <p:cNvSpPr txBox="1"/>
          <p:nvPr/>
        </p:nvSpPr>
        <p:spPr>
          <a:xfrm>
            <a:off x="3112474" y="2667417"/>
            <a:ext cx="255563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Password</a:t>
            </a:r>
          </a:p>
        </p:txBody>
      </p:sp>
      <p:grpSp>
        <p:nvGrpSpPr>
          <p:cNvPr id="24" name="그룹 94">
            <a:extLst>
              <a:ext uri="{FF2B5EF4-FFF2-40B4-BE49-F238E27FC236}">
                <a16:creationId xmlns:a16="http://schemas.microsoft.com/office/drawing/2014/main" xmlns="" id="{538E2689-C507-4D85-A45D-5728B936B675}"/>
              </a:ext>
            </a:extLst>
          </p:cNvPr>
          <p:cNvGrpSpPr/>
          <p:nvPr/>
        </p:nvGrpSpPr>
        <p:grpSpPr>
          <a:xfrm>
            <a:off x="2736603" y="2054022"/>
            <a:ext cx="428628" cy="215444"/>
            <a:chOff x="2404105" y="1195372"/>
            <a:chExt cx="428628" cy="215444"/>
          </a:xfrm>
        </p:grpSpPr>
        <p:sp>
          <p:nvSpPr>
            <p:cNvPr id="26" name="오각형 217">
              <a:extLst>
                <a:ext uri="{FF2B5EF4-FFF2-40B4-BE49-F238E27FC236}">
                  <a16:creationId xmlns:a16="http://schemas.microsoft.com/office/drawing/2014/main" xmlns="" id="{C12F808C-C28A-4706-9ABB-C76E24D245A9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FF5CB305-6961-4426-93F9-A7630AAEAE98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01</a:t>
              </a:r>
              <a:endParaRPr lang="ko-KR" altLang="en-US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29" name="그룹 94">
            <a:extLst>
              <a:ext uri="{FF2B5EF4-FFF2-40B4-BE49-F238E27FC236}">
                <a16:creationId xmlns:a16="http://schemas.microsoft.com/office/drawing/2014/main" xmlns="" id="{36850235-C6E0-4810-939F-E9B51D002DA7}"/>
              </a:ext>
            </a:extLst>
          </p:cNvPr>
          <p:cNvGrpSpPr/>
          <p:nvPr/>
        </p:nvGrpSpPr>
        <p:grpSpPr>
          <a:xfrm>
            <a:off x="2719707" y="3702980"/>
            <a:ext cx="428628" cy="215444"/>
            <a:chOff x="2404105" y="1195372"/>
            <a:chExt cx="428628" cy="215444"/>
          </a:xfrm>
        </p:grpSpPr>
        <p:sp>
          <p:nvSpPr>
            <p:cNvPr id="31" name="오각형 217">
              <a:extLst>
                <a:ext uri="{FF2B5EF4-FFF2-40B4-BE49-F238E27FC236}">
                  <a16:creationId xmlns:a16="http://schemas.microsoft.com/office/drawing/2014/main" xmlns="" id="{747A1FFF-3E63-4B46-8865-D856338D6837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A4C853BF-03D5-42A6-B068-CFAF2CC43A89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02</a:t>
              </a:r>
              <a:endParaRPr lang="ko-KR" altLang="en-US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33" name="그룹 94">
            <a:extLst>
              <a:ext uri="{FF2B5EF4-FFF2-40B4-BE49-F238E27FC236}">
                <a16:creationId xmlns:a16="http://schemas.microsoft.com/office/drawing/2014/main" xmlns="" id="{FE506587-CC2D-4DF5-93ED-918F5E2F8926}"/>
              </a:ext>
            </a:extLst>
          </p:cNvPr>
          <p:cNvGrpSpPr/>
          <p:nvPr/>
        </p:nvGrpSpPr>
        <p:grpSpPr>
          <a:xfrm>
            <a:off x="2707293" y="4144285"/>
            <a:ext cx="428628" cy="215444"/>
            <a:chOff x="2404105" y="1195372"/>
            <a:chExt cx="428628" cy="215444"/>
          </a:xfrm>
        </p:grpSpPr>
        <p:sp>
          <p:nvSpPr>
            <p:cNvPr id="34" name="오각형 217">
              <a:extLst>
                <a:ext uri="{FF2B5EF4-FFF2-40B4-BE49-F238E27FC236}">
                  <a16:creationId xmlns:a16="http://schemas.microsoft.com/office/drawing/2014/main" xmlns="" id="{8BB4EE54-7FC7-463C-8A38-BD6AA28DE7B9}"/>
                </a:ext>
              </a:extLst>
            </p:cNvPr>
            <p:cNvSpPr/>
            <p:nvPr/>
          </p:nvSpPr>
          <p:spPr>
            <a:xfrm>
              <a:off x="2428860" y="1214422"/>
              <a:ext cx="285752" cy="178595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59EEB5B2-3C41-44BB-9F22-847172293648}"/>
                </a:ext>
              </a:extLst>
            </p:cNvPr>
            <p:cNvSpPr txBox="1"/>
            <p:nvPr/>
          </p:nvSpPr>
          <p:spPr>
            <a:xfrm>
              <a:off x="2404105" y="1195372"/>
              <a:ext cx="428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03</a:t>
              </a:r>
              <a:endParaRPr lang="ko-KR" altLang="en-US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3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A30B98A462DF4439AB6CC25CE01F472" ma:contentTypeVersion="2" ma:contentTypeDescription="새 문서를 만듭니다." ma:contentTypeScope="" ma:versionID="204356a361d4e3fc5950498a933fd67d">
  <xsd:schema xmlns:xsd="http://www.w3.org/2001/XMLSchema" xmlns:xs="http://www.w3.org/2001/XMLSchema" xmlns:p="http://schemas.microsoft.com/office/2006/metadata/properties" xmlns:ns3="909faf31-206c-4965-8420-f7fc40f3ce59" targetNamespace="http://schemas.microsoft.com/office/2006/metadata/properties" ma:root="true" ma:fieldsID="0e74594fe65e21aafc4da83b96e4e1bd" ns3:_="">
    <xsd:import namespace="909faf31-206c-4965-8420-f7fc40f3ce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9faf31-206c-4965-8420-f7fc40f3ce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1564BB2B-01D4-4409-BF61-EEDA604B8DEE}">
  <ds:schemaRefs>
    <ds:schemaRef ds:uri="909faf31-206c-4965-8420-f7fc40f3ce5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9F6D56A-EF44-4CA6-B64B-8960C69F5173}">
  <ds:schemaRefs>
    <ds:schemaRef ds:uri="909faf31-206c-4965-8420-f7fc40f3ce5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97F0237-518C-4415-82B1-DA682935285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D21CFEF-3556-41D2-8055-837AB2A8B85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</TotalTime>
  <Words>2014</Words>
  <Application>Microsoft Office PowerPoint</Application>
  <PresentationFormat>와이드스크린</PresentationFormat>
  <Paragraphs>715</Paragraphs>
  <Slides>42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42</vt:i4>
      </vt:variant>
    </vt:vector>
  </HeadingPairs>
  <TitlesOfParts>
    <vt:vector size="53" baseType="lpstr">
      <vt:lpstr>굴림</vt:lpstr>
      <vt:lpstr>돋움</vt:lpstr>
      <vt:lpstr>Malgun Gothic</vt:lpstr>
      <vt:lpstr>Malgun Gothic</vt:lpstr>
      <vt:lpstr>Arial</vt:lpstr>
      <vt:lpstr>Courier New</vt:lpstr>
      <vt:lpstr>Times New Roman</vt:lpstr>
      <vt:lpstr>Wingdings</vt:lpstr>
      <vt:lpstr>1_디자인 사용자 지정</vt:lpstr>
      <vt:lpstr>스토리보드 레이아웃</vt:lpstr>
      <vt:lpstr>2_디자인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Electronics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조선영</dc:creator>
  <cp:lastModifiedBy>전 계원</cp:lastModifiedBy>
  <cp:revision>1152</cp:revision>
  <dcterms:created xsi:type="dcterms:W3CDTF">2013-04-29T09:42:31Z</dcterms:created>
  <dcterms:modified xsi:type="dcterms:W3CDTF">2020-10-27T16:08:11Z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0x010100BA30B98A462DF4439AB6CC25CE01F472</vt:lpwstr>
  </property>
</Properties>
</file>