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1DB1-EF54-4659-B1F4-633FA05C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1EC8BB-27AB-479C-B4CB-E39C534D3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D4074-E8F5-427B-B518-BAC42A62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FCAC7-9F09-40A1-A7AB-269CC95F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621E0-C4F2-4B27-BC11-E4AC7C71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6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4BD9A-3003-4898-8C0C-DF7B6E8A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E0607-F760-4BD3-868A-C16B759E5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7EF65-DB46-4A9D-83E8-C64DF810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67546-BBCA-40EB-8D3E-D3530F4F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F93D6-AC7F-4E8F-9C04-85CF9E0E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0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AED2ED-FD4A-4F86-927A-371C80C7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50BA8B-8474-4E70-8B9C-97CF1C3E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F0AC8-DD10-446A-903A-DB3BAFB9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B13EB-B4D0-41C4-827F-399D51D2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B232D-2B89-4D6B-AC3E-E4274036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67D39-13D9-41C7-8594-F8848474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CCC55-E2EB-4051-8137-7A0A7E7D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34477-EC17-42B9-9C07-276BBF1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1EA0C-2212-4ECC-98D9-384C27B5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2AB79-634F-49D4-822F-F9395549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82BA3-5DC3-4D44-88CB-3CFC21C5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52349-F43B-42BA-AAA3-0AB5F3DF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228A-EA13-413A-B2D8-E7E72BD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EF658-F246-4766-8E8C-02A81E5D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CE68E-F5B8-443A-8D05-BFA87B8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B2986-A10A-460C-AE95-E967356C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D4B01-1E2D-41C2-A027-E20ED66B5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C96DA-BFC1-479C-B8C8-6E60CE218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28329-0A04-474F-993D-605884AC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817C1-61A3-4F35-B9C5-CA1BC144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0A64A-9A66-4857-BB81-E18D7C3A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1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B14FF-ED98-40FA-BF8B-FE856028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DF5FA-EFD1-42DC-A46F-CBA5C11C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E02ACB-22A3-4302-85C7-5C11E234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E1AFB4-512E-4492-A148-DCBE868A0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CCDC24-BB42-4215-A19D-7A93931DE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30BBEF-7004-4E9D-AFC7-725D3FE5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28A3A7-B85C-483F-A867-C8771806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FB804F-8BA9-4A06-8D23-943FE3E8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8F9C3-7E27-4832-BC8E-0A46FFAB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434844-53A8-4E34-9589-C50996E6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00E415-34E9-4F8E-8C35-9D453036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E921B7-31BB-476B-B4E0-5F476C17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11B375-5525-4C81-9927-1E734629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5975D-50D5-40D7-A252-7A6DCB0C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0977A-F73F-4B02-8850-2A69DFA5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4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D2B17-B632-4485-B9D2-C73638E3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EBCAE-3CD0-43BC-BF6B-49865AA38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96657-50D5-4DF6-BAC7-9E9F4BD0A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31FAE-7517-4FD9-975F-1F5AEAD4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EA4F0-382E-4C77-85B4-98CE3299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FF185-88D6-4D06-8CCC-FA6E4B76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D50FD-842E-4A3D-992A-A3A24A82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003C85-0929-4A25-B6F9-9145DEBFA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DD6B4-46B3-4BDC-A274-18DE258E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B68CC-7C52-42B6-A141-D0DEAD83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39FA0-04B1-4B52-A08F-C423ECF8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07714-95EB-4388-B4B0-5638E8D6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61EBAC-A862-44F6-9E56-616951F5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C86A1-7186-483E-97BA-1D3BF991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214F-9C65-411E-A115-825E8968B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C68B-D4CD-4DDF-8410-2E1092BD27F4}" type="datetimeFigureOut">
              <a:rPr lang="ko-KR" altLang="en-US" smtClean="0"/>
              <a:t>2019. 4. 15.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AF991-3D94-4AE8-8B6D-4D7B3A8E8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C8332-4FC7-42A2-889B-A4086F24E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6844-613E-47BF-B574-69CF3FC0A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F47EAF-D0CE-40BE-83B7-4EBC4E88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DDAEAF-7444-4B01-B0AC-D2845EF0A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693" y="5876693"/>
            <a:ext cx="981307" cy="98130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9CB461-BC6F-4485-A46D-BBB8D2DA4F9F}"/>
              </a:ext>
            </a:extLst>
          </p:cNvPr>
          <p:cNvSpPr/>
          <p:nvPr/>
        </p:nvSpPr>
        <p:spPr>
          <a:xfrm>
            <a:off x="1150313" y="4515521"/>
            <a:ext cx="4081346" cy="7214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FF00"/>
                </a:solidFill>
                <a:latin typeface="Swagger TTF" panose="020B0600000101010101" pitchFamily="34" charset="-127"/>
                <a:ea typeface="Swagger TTF" panose="020B0600000101010101" pitchFamily="34" charset="-127"/>
              </a:rPr>
              <a:t>㈜ </a:t>
            </a:r>
            <a:r>
              <a:rPr lang="ko-KR" altLang="en-US" sz="3200" dirty="0" err="1">
                <a:solidFill>
                  <a:srgbClr val="FFFF00"/>
                </a:solidFill>
                <a:latin typeface="Swagger TTF" panose="020B0600000101010101" pitchFamily="34" charset="-127"/>
                <a:ea typeface="Swagger TTF" panose="020B0600000101010101" pitchFamily="34" charset="-127"/>
              </a:rPr>
              <a:t>상상인스</a:t>
            </a:r>
            <a:r>
              <a:rPr lang="ko-KR" altLang="en-US" sz="3200" dirty="0">
                <a:solidFill>
                  <a:srgbClr val="FFFF00"/>
                </a:solidFill>
                <a:latin typeface="Swagger TTF" panose="020B0600000101010101" pitchFamily="34" charset="-127"/>
                <a:ea typeface="Swagger TTF" panose="020B0600000101010101" pitchFamily="34" charset="-127"/>
              </a:rPr>
              <a:t> 전 민 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36CCDF-E244-4E0C-B7FA-FC085E0F1574}"/>
              </a:ext>
            </a:extLst>
          </p:cNvPr>
          <p:cNvSpPr/>
          <p:nvPr/>
        </p:nvSpPr>
        <p:spPr>
          <a:xfrm>
            <a:off x="200720" y="1706137"/>
            <a:ext cx="5977054" cy="2486722"/>
          </a:xfrm>
          <a:prstGeom prst="roundRect">
            <a:avLst/>
          </a:prstGeom>
          <a:solidFill>
            <a:schemeClr val="accent1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DAON YOUTHGOTHIC(I)" panose="02010101010101010101" pitchFamily="2" charset="-127"/>
                <a:ea typeface="DAON YOUTHGOTHIC(I)" panose="02010101010101010101" pitchFamily="2" charset="-127"/>
              </a:rPr>
              <a:t>만약 고교야구 여자 매니저가</a:t>
            </a:r>
            <a:endParaRPr lang="en-US" altLang="ko-KR" sz="3600" dirty="0">
              <a:latin typeface="DAON YOUTHGOTHIC(I)" panose="02010101010101010101" pitchFamily="2" charset="-127"/>
              <a:ea typeface="DAON YOUTHGOTHIC(I)" panose="02010101010101010101" pitchFamily="2" charset="-127"/>
            </a:endParaRPr>
          </a:p>
          <a:p>
            <a:pPr algn="ctr"/>
            <a:r>
              <a:rPr lang="ko-KR" altLang="en-US" sz="3600" dirty="0">
                <a:latin typeface="DAON YOUTHGOTHIC(I)" panose="02010101010101010101" pitchFamily="2" charset="-127"/>
                <a:ea typeface="DAON YOUTHGOTHIC(I)" panose="02010101010101010101" pitchFamily="2" charset="-127"/>
              </a:rPr>
              <a:t>피터 드러커를 읽는다면</a:t>
            </a:r>
            <a:endParaRPr lang="en-US" altLang="ko-KR" sz="3600" dirty="0">
              <a:latin typeface="DAON YOUTHGOTHIC(I)" panose="02010101010101010101" pitchFamily="2" charset="-127"/>
              <a:ea typeface="DAON YOUTHGOTHIC(I)" panose="02010101010101010101" pitchFamily="2" charset="-127"/>
            </a:endParaRPr>
          </a:p>
          <a:p>
            <a:pPr algn="ctr"/>
            <a:endParaRPr lang="en-US" altLang="ko-KR" sz="3600" dirty="0">
              <a:latin typeface="DAON YOUTHGOTHIC(I)" panose="02010101010101010101" pitchFamily="2" charset="-127"/>
              <a:ea typeface="DAON YOUTHGOTHIC(I)" panose="02010101010101010101" pitchFamily="2" charset="-127"/>
            </a:endParaRPr>
          </a:p>
          <a:p>
            <a:pPr algn="ctr"/>
            <a:r>
              <a:rPr lang="en-US" altLang="ko-KR" sz="3600" dirty="0">
                <a:latin typeface="DAON YOUTHGOTHIC(I)" panose="02010101010101010101" pitchFamily="2" charset="-127"/>
                <a:ea typeface="DAON YOUTHGOTHIC(I)" panose="02010101010101010101" pitchFamily="2" charset="-127"/>
              </a:rPr>
              <a:t>- </a:t>
            </a:r>
            <a:r>
              <a:rPr lang="ko-KR" altLang="en-US" sz="3600" dirty="0" err="1">
                <a:latin typeface="DAON YOUTHGOTHIC(I)" panose="02010101010101010101" pitchFamily="2" charset="-127"/>
                <a:ea typeface="DAON YOUTHGOTHIC(I)" panose="02010101010101010101" pitchFamily="2" charset="-127"/>
              </a:rPr>
              <a:t>이와사키</a:t>
            </a:r>
            <a:r>
              <a:rPr lang="ko-KR" altLang="en-US" sz="3600" dirty="0">
                <a:latin typeface="DAON YOUTHGOTHIC(I)" panose="02010101010101010101" pitchFamily="2" charset="-127"/>
                <a:ea typeface="DAON YOUTHGOTHIC(I)" panose="02010101010101010101" pitchFamily="2" charset="-127"/>
              </a:rPr>
              <a:t> </a:t>
            </a:r>
            <a:r>
              <a:rPr lang="ko-KR" altLang="en-US" sz="3600" dirty="0" err="1">
                <a:latin typeface="DAON YOUTHGOTHIC(I)" panose="02010101010101010101" pitchFamily="2" charset="-127"/>
                <a:ea typeface="DAON YOUTHGOTHIC(I)" panose="02010101010101010101" pitchFamily="2" charset="-127"/>
              </a:rPr>
              <a:t>나쓰미</a:t>
            </a:r>
            <a:endParaRPr lang="ko-KR" altLang="en-US" sz="3600" dirty="0">
              <a:latin typeface="DAON YOUTHGOTHIC(I)" panose="02010101010101010101" pitchFamily="2" charset="-127"/>
              <a:ea typeface="DAON YOUTHGOTHIC(I)" panose="0201010101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6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71DE7B-4F77-4703-A703-F04E92C0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6998"/>
            <a:ext cx="6858000" cy="12191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9099B2-6B8A-4496-81FB-1ACDD5053B68}"/>
              </a:ext>
            </a:extLst>
          </p:cNvPr>
          <p:cNvSpPr txBox="1"/>
          <p:nvPr/>
        </p:nvSpPr>
        <p:spPr>
          <a:xfrm>
            <a:off x="340836" y="4476995"/>
            <a:ext cx="11510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accent5">
                    <a:lumMod val="75000"/>
                  </a:schemeClr>
                </a:solidFill>
                <a:latin typeface="BBTreeG_B" panose="02020603020101020101" pitchFamily="18" charset="-127"/>
                <a:ea typeface="BBTreeG_B" panose="02020603020101020101" pitchFamily="18" charset="-127"/>
              </a:rPr>
              <a:t>목차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BBTreeG_B" panose="02020603020101020101" pitchFamily="18" charset="-127"/>
              <a:ea typeface="BBTreeG_B" panose="02020603020101020101" pitchFamily="18" charset="-127"/>
            </a:endParaRPr>
          </a:p>
          <a:p>
            <a:endParaRPr lang="en-US" altLang="ko-KR" sz="3200" b="1" dirty="0">
              <a:latin typeface="BBTreeG_B" panose="02020603020101020101" pitchFamily="18" charset="-127"/>
              <a:ea typeface="BBTreeG_B" panose="02020603020101020101" pitchFamily="18" charset="-127"/>
            </a:endParaRPr>
          </a:p>
          <a:p>
            <a:r>
              <a:rPr lang="en-US" altLang="ko-KR" sz="3200" b="1" dirty="0">
                <a:latin typeface="BBTreeG_B" panose="02020603020101020101" pitchFamily="18" charset="-127"/>
                <a:ea typeface="BBTreeG_B" panose="02020603020101020101" pitchFamily="18" charset="-127"/>
              </a:rPr>
              <a:t>1. </a:t>
            </a:r>
            <a:r>
              <a:rPr lang="ko-KR" altLang="en-US" sz="3200" b="1" dirty="0">
                <a:latin typeface="BBTreeG_B" panose="02020603020101020101" pitchFamily="18" charset="-127"/>
                <a:ea typeface="BBTreeG_B" panose="02020603020101020101" pitchFamily="18" charset="-127"/>
              </a:rPr>
              <a:t>읽게 된 계기    </a:t>
            </a:r>
            <a:r>
              <a:rPr lang="en-US" altLang="ko-KR" sz="3200" b="1" dirty="0">
                <a:latin typeface="BBTreeG_B" panose="02020603020101020101" pitchFamily="18" charset="-127"/>
                <a:ea typeface="BBTreeG_B" panose="02020603020101020101" pitchFamily="18" charset="-127"/>
              </a:rPr>
              <a:t>2. </a:t>
            </a:r>
            <a:r>
              <a:rPr lang="ko-KR" altLang="en-US" sz="3200" b="1" dirty="0">
                <a:latin typeface="BBTreeG_B" panose="02020603020101020101" pitchFamily="18" charset="-127"/>
                <a:ea typeface="BBTreeG_B" panose="02020603020101020101" pitchFamily="18" charset="-127"/>
              </a:rPr>
              <a:t>컨텍스트</a:t>
            </a:r>
            <a:r>
              <a:rPr lang="en-US" altLang="ko-KR" sz="3200" b="1" dirty="0">
                <a:latin typeface="BBTreeG_B" panose="02020603020101020101" pitchFamily="18" charset="-127"/>
                <a:ea typeface="BBTreeG_B" panose="02020603020101020101" pitchFamily="18" charset="-127"/>
              </a:rPr>
              <a:t>(Context)     3. </a:t>
            </a:r>
            <a:r>
              <a:rPr lang="ko-KR" altLang="en-US" sz="3200" b="1" dirty="0">
                <a:latin typeface="BBTreeG_B" panose="02020603020101020101" pitchFamily="18" charset="-127"/>
                <a:ea typeface="BBTreeG_B" panose="02020603020101020101" pitchFamily="18" charset="-127"/>
              </a:rPr>
              <a:t>주요내용     </a:t>
            </a:r>
            <a:r>
              <a:rPr lang="en-US" altLang="ko-KR" sz="3200" b="1" dirty="0">
                <a:latin typeface="BBTreeG_B" panose="02020603020101020101" pitchFamily="18" charset="-127"/>
                <a:ea typeface="BBTreeG_B" panose="02020603020101020101" pitchFamily="18" charset="-127"/>
              </a:rPr>
              <a:t>4. </a:t>
            </a:r>
            <a:r>
              <a:rPr lang="ko-KR" altLang="en-US" sz="3200" b="1" dirty="0">
                <a:latin typeface="BBTreeG_B" panose="02020603020101020101" pitchFamily="18" charset="-127"/>
                <a:ea typeface="BBTreeG_B" panose="02020603020101020101" pitchFamily="18" charset="-127"/>
              </a:rPr>
              <a:t>시사점</a:t>
            </a:r>
          </a:p>
        </p:txBody>
      </p:sp>
    </p:spTree>
    <p:extLst>
      <p:ext uri="{BB962C8B-B14F-4D97-AF65-F5344CB8AC3E}">
        <p14:creationId xmlns:p14="http://schemas.microsoft.com/office/powerpoint/2010/main" val="395082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34ABC9-1BC7-489E-A6CB-C8354993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131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89C102-6B9C-4BB0-975A-6EC04F23123B}"/>
              </a:ext>
            </a:extLst>
          </p:cNvPr>
          <p:cNvSpPr/>
          <p:nvPr/>
        </p:nvSpPr>
        <p:spPr>
          <a:xfrm>
            <a:off x="7137070" y="0"/>
            <a:ext cx="505493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1.</a:t>
            </a:r>
          </a:p>
          <a:p>
            <a:pPr algn="ctr"/>
            <a:r>
              <a:rPr lang="ko-KR" altLang="en-US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읽게 된 계기</a:t>
            </a:r>
          </a:p>
        </p:txBody>
      </p:sp>
    </p:spTree>
    <p:extLst>
      <p:ext uri="{BB962C8B-B14F-4D97-AF65-F5344CB8AC3E}">
        <p14:creationId xmlns:p14="http://schemas.microsoft.com/office/powerpoint/2010/main" val="242630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BC8A767-DB8A-5148-BB87-2359A5A5C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2" b="7620"/>
          <a:stretch/>
        </p:blipFill>
        <p:spPr>
          <a:xfrm>
            <a:off x="643466" y="255844"/>
            <a:ext cx="5372099" cy="5571066"/>
          </a:xfrm>
          <a:prstGeom prst="rect">
            <a:avLst/>
          </a:prstGeom>
        </p:spPr>
      </p:pic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083B667-5D1F-A844-849B-3FEF696FC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" r="-1" b="25160"/>
          <a:stretch/>
        </p:blipFill>
        <p:spPr>
          <a:xfrm rot="16200000">
            <a:off x="6076949" y="355327"/>
            <a:ext cx="5571066" cy="5372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0D337-FBF4-E34D-AE4D-D0582420AC28}"/>
              </a:ext>
            </a:extLst>
          </p:cNvPr>
          <p:cNvSpPr txBox="1"/>
          <p:nvPr/>
        </p:nvSpPr>
        <p:spPr>
          <a:xfrm>
            <a:off x="1898233" y="6023113"/>
            <a:ext cx="286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변대원</a:t>
            </a:r>
            <a:r>
              <a:rPr kumimoji="1" lang="ko-KR" altLang="en-US" dirty="0"/>
              <a:t> 대표님의 추천도서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C1C2D-132B-A546-982A-D957E1A574F0}"/>
              </a:ext>
            </a:extLst>
          </p:cNvPr>
          <p:cNvSpPr txBox="1"/>
          <p:nvPr/>
        </p:nvSpPr>
        <p:spPr>
          <a:xfrm>
            <a:off x="7797360" y="6023113"/>
            <a:ext cx="213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유명인들의 </a:t>
            </a:r>
            <a:r>
              <a:rPr kumimoji="1" lang="ko-KR" altLang="en-US" dirty="0" err="1"/>
              <a:t>추천사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9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34ABC9-1BC7-489E-A6CB-C8354993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131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89C102-6B9C-4BB0-975A-6EC04F23123B}"/>
              </a:ext>
            </a:extLst>
          </p:cNvPr>
          <p:cNvSpPr/>
          <p:nvPr/>
        </p:nvSpPr>
        <p:spPr>
          <a:xfrm>
            <a:off x="7137070" y="0"/>
            <a:ext cx="505493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2.</a:t>
            </a:r>
          </a:p>
          <a:p>
            <a:pPr algn="ctr"/>
            <a:r>
              <a:rPr lang="ko-KR" altLang="en-US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컨텍스트</a:t>
            </a:r>
            <a:br>
              <a:rPr lang="en-US" altLang="ko-KR" sz="6000" dirty="0">
                <a:latin typeface="BBTreeG_B" panose="02020603020101020101" pitchFamily="18" charset="-127"/>
                <a:ea typeface="BBTreeG_B" panose="02020603020101020101" pitchFamily="18" charset="-127"/>
              </a:rPr>
            </a:br>
            <a:r>
              <a:rPr lang="en-US" altLang="ko-KR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(Context)</a:t>
            </a:r>
            <a:endParaRPr lang="ko-KR" altLang="en-US" sz="6000" dirty="0">
              <a:latin typeface="BBTreeG_B" panose="02020603020101020101" pitchFamily="18" charset="-127"/>
              <a:ea typeface="BBTreeG_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88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34ABC9-1BC7-489E-A6CB-C8354993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131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89C102-6B9C-4BB0-975A-6EC04F23123B}"/>
              </a:ext>
            </a:extLst>
          </p:cNvPr>
          <p:cNvSpPr/>
          <p:nvPr/>
        </p:nvSpPr>
        <p:spPr>
          <a:xfrm>
            <a:off x="7137070" y="0"/>
            <a:ext cx="505493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3.</a:t>
            </a:r>
          </a:p>
          <a:p>
            <a:pPr algn="ctr"/>
            <a:r>
              <a:rPr lang="ko-KR" altLang="en-US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주요내용</a:t>
            </a:r>
          </a:p>
        </p:txBody>
      </p:sp>
    </p:spTree>
    <p:extLst>
      <p:ext uri="{BB962C8B-B14F-4D97-AF65-F5344CB8AC3E}">
        <p14:creationId xmlns:p14="http://schemas.microsoft.com/office/powerpoint/2010/main" val="254296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34ABC9-1BC7-489E-A6CB-C8354993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131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89C102-6B9C-4BB0-975A-6EC04F23123B}"/>
              </a:ext>
            </a:extLst>
          </p:cNvPr>
          <p:cNvSpPr/>
          <p:nvPr/>
        </p:nvSpPr>
        <p:spPr>
          <a:xfrm>
            <a:off x="7137070" y="0"/>
            <a:ext cx="505493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4.</a:t>
            </a:r>
          </a:p>
          <a:p>
            <a:pPr algn="ctr"/>
            <a:r>
              <a:rPr lang="ko-KR" altLang="en-US" sz="6000" dirty="0">
                <a:latin typeface="BBTreeG_B" panose="02020603020101020101" pitchFamily="18" charset="-127"/>
                <a:ea typeface="BBTreeG_B" panose="02020603020101020101" pitchFamily="18" charset="-127"/>
              </a:rPr>
              <a:t>시사점</a:t>
            </a:r>
          </a:p>
        </p:txBody>
      </p:sp>
    </p:spTree>
    <p:extLst>
      <p:ext uri="{BB962C8B-B14F-4D97-AF65-F5344CB8AC3E}">
        <p14:creationId xmlns:p14="http://schemas.microsoft.com/office/powerpoint/2010/main" val="244750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Macintosh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BBTreeG_B</vt:lpstr>
      <vt:lpstr>DAON YOUTHGOTHIC(I)</vt:lpstr>
      <vt:lpstr>Swagger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민철</dc:creator>
  <cp:lastModifiedBy>전 민철</cp:lastModifiedBy>
  <cp:revision>1</cp:revision>
  <dcterms:created xsi:type="dcterms:W3CDTF">2019-04-15T04:33:51Z</dcterms:created>
  <dcterms:modified xsi:type="dcterms:W3CDTF">2019-04-15T04:40:36Z</dcterms:modified>
</cp:coreProperties>
</file>