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44D5E1D-A246-4A9B-9A1D-4F6DAEFEFC07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712B21-5AC5-4C67-90C4-957BD5980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73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12B21-5AC5-4C67-90C4-957BD598015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464F-657E-42B1-8EE0-6F6FBDA3C1EA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C4-F985-49F4-8D8F-B2DD22B9F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3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464F-657E-42B1-8EE0-6F6FBDA3C1EA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C4-F985-49F4-8D8F-B2DD22B9F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464F-657E-42B1-8EE0-6F6FBDA3C1EA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C4-F985-49F4-8D8F-B2DD22B9F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2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464F-657E-42B1-8EE0-6F6FBDA3C1EA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C4-F985-49F4-8D8F-B2DD22B9F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82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464F-657E-42B1-8EE0-6F6FBDA3C1EA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C4-F985-49F4-8D8F-B2DD22B9F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8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464F-657E-42B1-8EE0-6F6FBDA3C1EA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C4-F985-49F4-8D8F-B2DD22B9F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7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464F-657E-42B1-8EE0-6F6FBDA3C1EA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C4-F985-49F4-8D8F-B2DD22B9F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03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464F-657E-42B1-8EE0-6F6FBDA3C1EA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C4-F985-49F4-8D8F-B2DD22B9F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15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464F-657E-42B1-8EE0-6F6FBDA3C1EA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C4-F985-49F4-8D8F-B2DD22B9F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464F-657E-42B1-8EE0-6F6FBDA3C1EA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C4-F985-49F4-8D8F-B2DD22B9F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9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464F-657E-42B1-8EE0-6F6FBDA3C1EA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C4-F985-49F4-8D8F-B2DD22B9F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E464F-657E-42B1-8EE0-6F6FBDA3C1EA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BFC4-F985-49F4-8D8F-B2DD22B9F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8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03947" y="1124744"/>
            <a:ext cx="7986342" cy="2677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26"/>
          <a:stretch/>
        </p:blipFill>
        <p:spPr bwMode="auto">
          <a:xfrm>
            <a:off x="683568" y="3219820"/>
            <a:ext cx="7734300" cy="226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52" b="18274"/>
          <a:stretch/>
        </p:blipFill>
        <p:spPr bwMode="auto">
          <a:xfrm>
            <a:off x="683568" y="2517538"/>
            <a:ext cx="7734300" cy="226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20"/>
          <a:stretch/>
        </p:blipFill>
        <p:spPr bwMode="auto">
          <a:xfrm>
            <a:off x="683568" y="1399112"/>
            <a:ext cx="7734300" cy="7303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627784" y="1674843"/>
            <a:ext cx="5394636" cy="178845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604636" y="2531747"/>
            <a:ext cx="3684609" cy="178845"/>
          </a:xfrm>
          <a:prstGeom prst="round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226174" y="3227635"/>
            <a:ext cx="301099" cy="178846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7" idx="2"/>
            <a:endCxn id="8" idx="0"/>
          </p:cNvCxnSpPr>
          <p:nvPr/>
        </p:nvCxnSpPr>
        <p:spPr>
          <a:xfrm rot="5400000">
            <a:off x="5467378" y="1587932"/>
            <a:ext cx="549049" cy="27303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03947" y="1912768"/>
            <a:ext cx="798634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6924915" y="2499740"/>
            <a:ext cx="364330" cy="178846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627784" y="1951843"/>
            <a:ext cx="5394636" cy="178845"/>
          </a:xfrm>
          <a:prstGeom prst="round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3" idx="2"/>
            <a:endCxn id="6" idx="1"/>
          </p:cNvCxnSpPr>
          <p:nvPr/>
        </p:nvCxnSpPr>
        <p:spPr>
          <a:xfrm rot="5400000">
            <a:off x="4219628" y="1515696"/>
            <a:ext cx="490482" cy="1720466"/>
          </a:xfrm>
          <a:prstGeom prst="bentConnector4">
            <a:avLst>
              <a:gd name="adj1" fmla="val 40884"/>
              <a:gd name="adj2" fmla="val 113287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012160" y="3219820"/>
            <a:ext cx="1008112" cy="226278"/>
          </a:xfrm>
          <a:prstGeom prst="roundRect">
            <a:avLst/>
          </a:prstGeom>
          <a:solidFill>
            <a:srgbClr val="7030A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100392" y="1444849"/>
            <a:ext cx="144016" cy="226278"/>
          </a:xfrm>
          <a:prstGeom prst="roundRect">
            <a:avLst/>
          </a:prstGeom>
          <a:solidFill>
            <a:srgbClr val="7030A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691680" y="241484"/>
            <a:ext cx="5718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유효 주민등록번호 검사 알고리즘 </a:t>
            </a:r>
            <a:endParaRPr lang="ko-KR" alt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63" y="4884571"/>
            <a:ext cx="3269888" cy="108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" name="모서리가 둥근 직사각형 1024"/>
          <p:cNvSpPr/>
          <p:nvPr/>
        </p:nvSpPr>
        <p:spPr>
          <a:xfrm>
            <a:off x="364609" y="5185602"/>
            <a:ext cx="3212075" cy="786904"/>
          </a:xfrm>
          <a:prstGeom prst="roundRect">
            <a:avLst>
              <a:gd name="adj" fmla="val 26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직사각형 1027"/>
          <p:cNvSpPr/>
          <p:nvPr/>
        </p:nvSpPr>
        <p:spPr>
          <a:xfrm>
            <a:off x="593533" y="5471620"/>
            <a:ext cx="2021480" cy="257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모서리가 둥근 직사각형 1029"/>
          <p:cNvSpPr/>
          <p:nvPr/>
        </p:nvSpPr>
        <p:spPr>
          <a:xfrm>
            <a:off x="2761386" y="5471620"/>
            <a:ext cx="504056" cy="271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확인</a:t>
            </a:r>
            <a:endParaRPr lang="ko-KR" altLang="en-US" sz="11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35" y="3717032"/>
            <a:ext cx="5105080" cy="169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모서리가 둥근 직사각형 40"/>
          <p:cNvSpPr/>
          <p:nvPr/>
        </p:nvSpPr>
        <p:spPr>
          <a:xfrm>
            <a:off x="4036850" y="4045339"/>
            <a:ext cx="4999645" cy="1340451"/>
          </a:xfrm>
          <a:prstGeom prst="roundRect">
            <a:avLst>
              <a:gd name="adj" fmla="val 26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07100" y="4100879"/>
            <a:ext cx="4283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790608-2552416 :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남성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유효한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주민번호 입니다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생년월일은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1979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 입니다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생일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D-day: 44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64" y="5797449"/>
            <a:ext cx="3269888" cy="108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4497017" y="6046059"/>
            <a:ext cx="3212075" cy="786904"/>
          </a:xfrm>
          <a:prstGeom prst="roundRect">
            <a:avLst>
              <a:gd name="adj" fmla="val 26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821046" y="6254845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잘못된 주민번호입니다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32" name="꺾인 연결선 1031"/>
          <p:cNvCxnSpPr>
            <a:stCxn id="1025" idx="3"/>
            <a:endCxn id="40" idx="1"/>
          </p:cNvCxnSpPr>
          <p:nvPr/>
        </p:nvCxnSpPr>
        <p:spPr>
          <a:xfrm flipV="1">
            <a:off x="3576684" y="4566296"/>
            <a:ext cx="428351" cy="101275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025" idx="3"/>
            <a:endCxn id="44" idx="1"/>
          </p:cNvCxnSpPr>
          <p:nvPr/>
        </p:nvCxnSpPr>
        <p:spPr>
          <a:xfrm>
            <a:off x="3576684" y="5579054"/>
            <a:ext cx="920333" cy="860457"/>
          </a:xfrm>
          <a:prstGeom prst="bentConnector3">
            <a:avLst>
              <a:gd name="adj1" fmla="val 24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3808" y="4477893"/>
            <a:ext cx="1135247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Valid </a:t>
            </a:r>
            <a:r>
              <a:rPr lang="ko-KR" altLang="en-US" sz="1100" b="1" dirty="0" smtClean="0"/>
              <a:t>주민번호</a:t>
            </a:r>
            <a:endParaRPr lang="ko-KR" altLang="en-US" sz="11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24290" y="6210611"/>
            <a:ext cx="1245854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Invalid </a:t>
            </a:r>
            <a:r>
              <a:rPr lang="ko-KR" altLang="en-US" sz="1100" b="1" dirty="0" smtClean="0"/>
              <a:t>주민번호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294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animBg="1"/>
      <p:bldP spid="1028" grpId="0" animBg="1"/>
      <p:bldP spid="1030" grpId="0" animBg="1"/>
      <p:bldP spid="41" grpId="0" animBg="1"/>
      <p:bldP spid="42" grpId="0"/>
      <p:bldP spid="44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err="1" smtClean="0"/>
              <a:t>SSNum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객체 디자인</a:t>
            </a:r>
            <a:endParaRPr lang="ko-KR" altLang="en-US" sz="36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513761"/>
              </p:ext>
            </p:extLst>
          </p:nvPr>
        </p:nvGraphicFramePr>
        <p:xfrm>
          <a:off x="179512" y="700269"/>
          <a:ext cx="8856984" cy="6065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1845428"/>
                <a:gridCol w="2927929"/>
                <a:gridCol w="3147523"/>
              </a:tblGrid>
              <a:tr h="328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항목</a:t>
                      </a:r>
                      <a:endParaRPr lang="ko-KR" alt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이름</a:t>
                      </a:r>
                      <a:endParaRPr lang="ko-KR" alt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인자</a:t>
                      </a:r>
                      <a:endParaRPr lang="ko-KR" alt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반환값</a:t>
                      </a:r>
                      <a:endParaRPr lang="ko-KR" alt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843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생성자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SSNum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argSSNum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u="sng" dirty="0" err="1" smtClean="0"/>
                        <a:t>argSSNum</a:t>
                      </a:r>
                      <a:r>
                        <a:rPr lang="en-US" altLang="ko-KR" sz="1400" dirty="0" smtClean="0"/>
                        <a:t>: 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 smtClean="0"/>
                        <a:t>13</a:t>
                      </a:r>
                      <a:r>
                        <a:rPr lang="ko-KR" altLang="en-US" sz="1400" dirty="0" smtClean="0"/>
                        <a:t>자리 주민등록번호 입력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 smtClean="0"/>
                        <a:t>“-”</a:t>
                      </a:r>
                      <a:r>
                        <a:rPr lang="ko-KR" altLang="en-US" sz="1400" dirty="0" smtClean="0"/>
                        <a:t> 유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무 두</a:t>
                      </a:r>
                      <a:r>
                        <a:rPr lang="ko-KR" altLang="en-US" sz="1400" baseline="0" dirty="0" smtClean="0"/>
                        <a:t> 가지 경우 모두  처리할 것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400" dirty="0"/>
                    </a:p>
                  </a:txBody>
                  <a:tcPr/>
                </a:tc>
              </a:tr>
              <a:tr h="716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메소드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stringTo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dirty="0" smtClean="0"/>
                        <a:t>현재 저장된 주민등록번호 출력</a:t>
                      </a:r>
                      <a:endParaRPr lang="en-US" altLang="ko-KR" sz="1400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dirty="0" smtClean="0"/>
                        <a:t>저장된 주민등록번호가 유효하지 않을 경우 </a:t>
                      </a:r>
                      <a:r>
                        <a:rPr lang="en-US" altLang="ko-KR" sz="1400" dirty="0" smtClean="0"/>
                        <a:t>false </a:t>
                      </a:r>
                      <a:r>
                        <a:rPr lang="ko-KR" altLang="en-US" sz="1400" dirty="0" smtClean="0"/>
                        <a:t>반환</a:t>
                      </a:r>
                      <a:endParaRPr lang="en-US" altLang="ko-KR" sz="1400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400" dirty="0" smtClean="0"/>
                        <a:t>Object prototype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오버라이딩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716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메소드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isValidateSSNum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/>
                        <a:t>저장된 주민등록번호의 유효성을 </a:t>
                      </a:r>
                      <a:r>
                        <a:rPr lang="en-US" altLang="ko-KR" sz="1400" dirty="0" smtClean="0"/>
                        <a:t>Boolean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값으로 반환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aseline="0" dirty="0" smtClean="0"/>
                        <a:t>유효</a:t>
                      </a:r>
                      <a:r>
                        <a:rPr lang="en-US" altLang="ko-KR" sz="1400" baseline="0" dirty="0" smtClean="0"/>
                        <a:t>-&gt;TRUE, </a:t>
                      </a:r>
                      <a:r>
                        <a:rPr lang="ko-KR" altLang="en-US" sz="1400" baseline="0" dirty="0" smtClean="0"/>
                        <a:t>무효</a:t>
                      </a:r>
                      <a:r>
                        <a:rPr lang="en-US" altLang="ko-KR" sz="1400" baseline="0" dirty="0" smtClean="0"/>
                        <a:t>-&gt;FALSE</a:t>
                      </a:r>
                      <a:endParaRPr lang="ko-KR" altLang="en-US" sz="1400" dirty="0"/>
                    </a:p>
                  </a:txBody>
                  <a:tcPr/>
                </a:tc>
              </a:tr>
              <a:tr h="633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메소드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getBirthDay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/>
                        <a:t>입력된 주민번호를 기반으로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생년월일을 획득하고 </a:t>
                      </a:r>
                      <a:r>
                        <a:rPr lang="en-US" altLang="ko-KR" sz="1400" dirty="0" err="1" smtClean="0"/>
                        <a:t>Javascript</a:t>
                      </a:r>
                      <a:r>
                        <a:rPr lang="en-US" altLang="ko-KR" sz="1400" baseline="0" dirty="0" smtClean="0"/>
                        <a:t> Date </a:t>
                      </a:r>
                      <a:r>
                        <a:rPr lang="ko-KR" altLang="en-US" sz="1400" baseline="0" dirty="0" smtClean="0"/>
                        <a:t>함수로 반환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메소드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getDDayOfBirthday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/>
                        <a:t>오늘을 기준으로 생일까지의 </a:t>
                      </a:r>
                      <a:r>
                        <a:rPr lang="en-US" altLang="ko-KR" sz="1400" dirty="0" smtClean="0"/>
                        <a:t>D-Day</a:t>
                      </a:r>
                      <a:r>
                        <a:rPr lang="ko-KR" altLang="en-US" sz="1400" dirty="0" smtClean="0"/>
                        <a:t>를 구하라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당해 년도 생일이 지나간 경우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다음 년도 생일을 기준으로 계산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16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메소드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isMale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번째 주민번호 숫자가 </a:t>
                      </a:r>
                      <a:r>
                        <a:rPr lang="en-US" altLang="ko-KR" sz="1400" dirty="0" smtClean="0"/>
                        <a:t>“1”</a:t>
                      </a:r>
                      <a:r>
                        <a:rPr lang="ko-KR" altLang="en-US" sz="1400" dirty="0" smtClean="0"/>
                        <a:t>이면 </a:t>
                      </a:r>
                      <a:r>
                        <a:rPr lang="en-US" altLang="ko-KR" sz="1400" dirty="0" smtClean="0"/>
                        <a:t>TRUE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아니면 </a:t>
                      </a:r>
                      <a:r>
                        <a:rPr lang="en-US" altLang="ko-KR" sz="1400" baseline="0" dirty="0" smtClean="0"/>
                        <a:t>FALSE </a:t>
                      </a:r>
                      <a:r>
                        <a:rPr lang="ko-KR" altLang="en-US" sz="1400" baseline="0" dirty="0" smtClean="0"/>
                        <a:t>반환</a:t>
                      </a:r>
                      <a:endParaRPr lang="ko-KR" altLang="en-US" sz="1400" dirty="0"/>
                    </a:p>
                  </a:txBody>
                  <a:tcPr/>
                </a:tc>
              </a:tr>
              <a:tr h="716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프로퍼티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/>
                        <a:t>필요에 따라 스스로 정의 할 것</a:t>
                      </a:r>
                      <a:r>
                        <a:rPr lang="en-US" altLang="ko-KR" sz="1400" dirty="0" smtClean="0"/>
                        <a:t>!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326203" y="260648"/>
            <a:ext cx="367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b="1" dirty="0" smtClean="0"/>
              <a:t>★ 함수 </a:t>
            </a:r>
            <a:r>
              <a:rPr lang="ko-KR" altLang="en-US" b="1" dirty="0"/>
              <a:t>기반으로 </a:t>
            </a:r>
            <a:r>
              <a:rPr lang="ko-KR" altLang="en-US" b="1" dirty="0" smtClean="0"/>
              <a:t>객체 작성 </a:t>
            </a:r>
            <a:r>
              <a:rPr lang="ko-KR" altLang="en-US" b="1" dirty="0"/>
              <a:t>할 </a:t>
            </a:r>
            <a:r>
              <a:rPr lang="ko-KR" altLang="en-US" b="1" dirty="0" smtClean="0"/>
              <a:t>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12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150</Words>
  <Application>Microsoft Office PowerPoint</Application>
  <PresentationFormat>화면 슬라이드 쇼(4:3)</PresentationFormat>
  <Paragraphs>41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SSNum 객체 디자인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ycjung</dc:creator>
  <cp:lastModifiedBy>ycjung</cp:lastModifiedBy>
  <cp:revision>9</cp:revision>
  <cp:lastPrinted>2016-04-26T04:22:28Z</cp:lastPrinted>
  <dcterms:created xsi:type="dcterms:W3CDTF">2014-10-06T03:29:06Z</dcterms:created>
  <dcterms:modified xsi:type="dcterms:W3CDTF">2016-04-26T04:29:12Z</dcterms:modified>
</cp:coreProperties>
</file>