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57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>
        <p:scale>
          <a:sx n="100" d="100"/>
          <a:sy n="100" d="100"/>
        </p:scale>
        <p:origin x="87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31EF4-E82B-E126-96DB-E5D7B46D6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5A31A8-FD6D-B653-A9EC-67B79CB50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872CD-0447-236B-AE60-8EF469C8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F192-9424-46F1-B3F0-330B03F5129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43206-8D58-6A88-706C-BB1376D7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B5BC1-2705-216D-7472-8E9914BF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890E-328D-46E5-A679-EC711B79D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3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88072-EAEE-FAE1-9579-C2558A5D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1644EE-D033-1DA6-6452-E3F02143F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A459-FDDE-B6FA-2440-A2373F43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F192-9424-46F1-B3F0-330B03F5129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4E36E-91DF-5FBB-C817-A2B94F32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4BCB1-3544-442E-C1BC-88F03ABD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890E-328D-46E5-A679-EC711B79D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7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59E0A0-93D9-1219-1B81-A83B4933F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4207A6-30C0-A911-0480-371A49371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3ED16-7717-88B3-AD32-BCD64DD5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F192-9424-46F1-B3F0-330B03F5129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F6BB-5CC2-4592-5B2D-97C06E22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B7B82-C649-D254-C078-7B18380F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890E-328D-46E5-A679-EC711B79D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8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7B277-A23D-7CFB-7105-75D898EA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D1C17-30C2-248C-EB01-5F2B3D7C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4F7C8-E5F5-3A01-8BEB-22ABB95C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F192-9424-46F1-B3F0-330B03F5129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AAA89-D5BA-2A16-B53E-3025420A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1C622-9A9C-78C1-35AD-D1361251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890E-328D-46E5-A679-EC711B79D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4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CFCBA-B7D7-E2D6-9428-127C6B81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961564-167A-F16F-F189-63ED3584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05DFC-72B0-8255-4384-6EB1A792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F192-9424-46F1-B3F0-330B03F5129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F5D6E-B360-4BE8-E68F-35EF9CC9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DA7D8-F351-3CAE-BBA9-B3AFBD05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890E-328D-46E5-A679-EC711B79D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6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BB147-67CB-5B0A-2D0F-059756B4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C7B92-E9BD-C543-037C-2A0B666EF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C414A6-0B19-2440-2BA2-3A4A47286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398A8-56C9-521E-4357-666EC870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F192-9424-46F1-B3F0-330B03F5129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3B5F5-BEB5-74EE-53CE-7D2D4800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504A8-18A4-17D6-655F-B9BE8466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890E-328D-46E5-A679-EC711B79D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1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B7938-A79B-954F-9304-406035B2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9092A-8673-5D94-40C3-47511B7A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12ACA-7753-6033-E9E5-8F8600D6E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C52228-EEC8-B105-236A-AC82594CE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3E9896-F306-11F1-8CAB-B2A408D8A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E3E67E-61A1-15AC-53CC-37610EB7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F192-9424-46F1-B3F0-330B03F5129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2E5312-090C-0F18-40EB-3C6BC96D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33BEDC-866C-19D9-CF9A-3AC0BC83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890E-328D-46E5-A679-EC711B79D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4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26FF6-AAAC-1B31-2A87-83476E3F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D082D2-EFB0-FBDB-EE2A-2E0A449C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F192-9424-46F1-B3F0-330B03F5129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DEEB87-BA1B-E897-47F4-BE66DD7A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20B113-BA8C-9EE3-73AD-AF6E9562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890E-328D-46E5-A679-EC711B79D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12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09C045-1D20-3BE1-EC43-61C59780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F192-9424-46F1-B3F0-330B03F5129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A14C8B-841A-EA95-7A0F-71E5519B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D92B6-DD9B-A392-EE3E-B03E3DBE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890E-328D-46E5-A679-EC711B79D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0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B3CC7-42E2-60C4-0DD4-FB8886D2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DBE4E-03A7-4F18-3DF4-3399C0B4B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A59C84-D4DB-7269-3569-E8416A745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E7F60-0D0B-553D-B0B8-9F4D214F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F192-9424-46F1-B3F0-330B03F5129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82325-2E71-47D6-1E35-704061B5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0F9FF-E7E9-3026-02D3-E741EE30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890E-328D-46E5-A679-EC711B79D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9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1FD74-2785-809A-8C18-EDE6BF38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94E1C9-5122-2DB8-F074-747928E07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B7E1AB-27DF-A461-9731-6509F428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67341-A81C-6843-9776-1141EFF9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F192-9424-46F1-B3F0-330B03F5129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B080A-5614-D31B-79A6-B26EFDCD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84125-D8D5-985B-C7C1-49B16BC8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890E-328D-46E5-A679-EC711B79D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5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46E3A6-E527-1AD7-EBCD-CD0B43AF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5B14F1-CDB1-51DE-DE2D-C678F644F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2822-9CB4-F334-CA56-C9853F89E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F192-9424-46F1-B3F0-330B03F5129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3C6C9-A2D8-B8FD-9C54-E2D27AA57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74BD3-EE9E-1E0F-EDA7-F34BFC1CA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3890E-328D-46E5-A679-EC711B79D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9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C04FAE-F21E-3E4D-E5DC-8DF84478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89" y="570067"/>
            <a:ext cx="7687900" cy="4821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E4C699-C916-5DE3-7EBA-1DB8AB0170EE}"/>
              </a:ext>
            </a:extLst>
          </p:cNvPr>
          <p:cNvSpPr txBox="1"/>
          <p:nvPr/>
        </p:nvSpPr>
        <p:spPr>
          <a:xfrm>
            <a:off x="5138058" y="5500801"/>
            <a:ext cx="474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롤링 조금 느리게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7C9CE-30B4-3B23-31D2-2196ABB0953D}"/>
              </a:ext>
            </a:extLst>
          </p:cNvPr>
          <p:cNvSpPr txBox="1"/>
          <p:nvPr/>
        </p:nvSpPr>
        <p:spPr>
          <a:xfrm>
            <a:off x="126507" y="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http://cloud.clefweb.co.kr:9669</a:t>
            </a:r>
          </a:p>
        </p:txBody>
      </p:sp>
    </p:spTree>
    <p:extLst>
      <p:ext uri="{BB962C8B-B14F-4D97-AF65-F5344CB8AC3E}">
        <p14:creationId xmlns:p14="http://schemas.microsoft.com/office/powerpoint/2010/main" val="296626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C8D4C5-61D5-4189-BDF3-73BE112B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12" y="379718"/>
            <a:ext cx="8593881" cy="6307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A36381-ED00-11D3-2DB0-2C20D8921DA1}"/>
              </a:ext>
            </a:extLst>
          </p:cNvPr>
          <p:cNvSpPr txBox="1"/>
          <p:nvPr/>
        </p:nvSpPr>
        <p:spPr>
          <a:xfrm>
            <a:off x="4711338" y="84708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큰 타이틀만 사업개요로 변경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DAAE18-5AAA-90FA-2CD9-69D4B246B26F}"/>
              </a:ext>
            </a:extLst>
          </p:cNvPr>
          <p:cNvSpPr/>
          <p:nvPr/>
        </p:nvSpPr>
        <p:spPr>
          <a:xfrm>
            <a:off x="5434148" y="532333"/>
            <a:ext cx="1323703" cy="314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D3F96-F504-7BD3-6AE5-77F73751E9CD}"/>
              </a:ext>
            </a:extLst>
          </p:cNvPr>
          <p:cNvSpPr txBox="1"/>
          <p:nvPr/>
        </p:nvSpPr>
        <p:spPr>
          <a:xfrm>
            <a:off x="7646126" y="19924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띄어쓰기</a:t>
            </a:r>
            <a:r>
              <a:rPr lang="en-US" altLang="ko-KR" sz="1800" dirty="0">
                <a:solidFill>
                  <a:srgbClr val="FF0000"/>
                </a:solidFill>
              </a:rPr>
              <a:t>) </a:t>
            </a:r>
            <a:r>
              <a:rPr lang="ko-KR" altLang="en-US" sz="1800" dirty="0">
                <a:solidFill>
                  <a:srgbClr val="FF0000"/>
                </a:solidFill>
              </a:rPr>
              <a:t>지속 가능한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9F820-038B-B110-FF15-042FD729A9D2}"/>
              </a:ext>
            </a:extLst>
          </p:cNvPr>
          <p:cNvSpPr/>
          <p:nvPr/>
        </p:nvSpPr>
        <p:spPr>
          <a:xfrm>
            <a:off x="7797088" y="2361809"/>
            <a:ext cx="556799" cy="168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0EAB6-1F3E-A491-A6F8-6C5F2E6935F1}"/>
              </a:ext>
            </a:extLst>
          </p:cNvPr>
          <p:cNvSpPr txBox="1"/>
          <p:nvPr/>
        </p:nvSpPr>
        <p:spPr>
          <a:xfrm>
            <a:off x="5672830" y="3202726"/>
            <a:ext cx="6871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FF0000"/>
                </a:solidFill>
              </a:rPr>
              <a:t>Worcation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FCD79-C99E-BAAE-1DFF-C370A0490846}"/>
              </a:ext>
            </a:extLst>
          </p:cNvPr>
          <p:cNvSpPr/>
          <p:nvPr/>
        </p:nvSpPr>
        <p:spPr>
          <a:xfrm>
            <a:off x="5539200" y="3655274"/>
            <a:ext cx="1429771" cy="277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3416B-999C-BAC5-0590-7649115A8296}"/>
              </a:ext>
            </a:extLst>
          </p:cNvPr>
          <p:cNvSpPr txBox="1"/>
          <p:nvPr/>
        </p:nvSpPr>
        <p:spPr>
          <a:xfrm>
            <a:off x="186431" y="62933"/>
            <a:ext cx="6871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http://cloud.clefweb.co.kr:9669/sub01/business_intro.php</a:t>
            </a:r>
          </a:p>
        </p:txBody>
      </p:sp>
    </p:spTree>
    <p:extLst>
      <p:ext uri="{BB962C8B-B14F-4D97-AF65-F5344CB8AC3E}">
        <p14:creationId xmlns:p14="http://schemas.microsoft.com/office/powerpoint/2010/main" val="101824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AD98C1-8020-AEB5-9089-05C70901867F}"/>
              </a:ext>
            </a:extLst>
          </p:cNvPr>
          <p:cNvSpPr txBox="1"/>
          <p:nvPr/>
        </p:nvSpPr>
        <p:spPr>
          <a:xfrm>
            <a:off x="190500" y="1296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http://cloud.clefweb.co.kr:9669/sub01/task_intro.php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2122FC-A077-4A61-BA8F-39BD0C6CC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61150"/>
            <a:ext cx="6858000" cy="5135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F4A71-C18A-F727-8C9C-6431A64201C2}"/>
              </a:ext>
            </a:extLst>
          </p:cNvPr>
          <p:cNvSpPr txBox="1"/>
          <p:nvPr/>
        </p:nvSpPr>
        <p:spPr>
          <a:xfrm>
            <a:off x="8458200" y="4120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수요가 증대 </a:t>
            </a:r>
            <a:r>
              <a:rPr lang="en-US" altLang="ko-KR" sz="1800" dirty="0">
                <a:solidFill>
                  <a:srgbClr val="FF0000"/>
                </a:solidFill>
              </a:rPr>
              <a:t>=&gt; </a:t>
            </a:r>
            <a:r>
              <a:rPr lang="ko-KR" altLang="en-US" sz="1800" dirty="0">
                <a:solidFill>
                  <a:srgbClr val="FF0000"/>
                </a:solidFill>
              </a:rPr>
              <a:t>수요 증대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F51E27-F094-DCC2-8B3F-35FBD9D30F23}"/>
              </a:ext>
            </a:extLst>
          </p:cNvPr>
          <p:cNvSpPr/>
          <p:nvPr/>
        </p:nvSpPr>
        <p:spPr>
          <a:xfrm>
            <a:off x="8391526" y="4572000"/>
            <a:ext cx="47625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148AAAE-FE82-DD8C-D65C-18AF22849ABD}"/>
              </a:ext>
            </a:extLst>
          </p:cNvPr>
          <p:cNvCxnSpPr/>
          <p:nvPr/>
        </p:nvCxnSpPr>
        <p:spPr>
          <a:xfrm>
            <a:off x="7124701" y="5305425"/>
            <a:ext cx="2533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15C59A-F7F1-BB23-2E0B-152D81A1DA7D}"/>
              </a:ext>
            </a:extLst>
          </p:cNvPr>
          <p:cNvSpPr txBox="1"/>
          <p:nvPr/>
        </p:nvSpPr>
        <p:spPr>
          <a:xfrm>
            <a:off x="7515225" y="55171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마지막줄 삭제</a:t>
            </a:r>
          </a:p>
        </p:txBody>
      </p:sp>
    </p:spTree>
    <p:extLst>
      <p:ext uri="{BB962C8B-B14F-4D97-AF65-F5344CB8AC3E}">
        <p14:creationId xmlns:p14="http://schemas.microsoft.com/office/powerpoint/2010/main" val="356319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6445A7-B7B9-4A82-B42F-F7FB91C5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30749"/>
            <a:ext cx="8086725" cy="5552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C08BAA-F123-327D-25A8-E26BC43FCE49}"/>
              </a:ext>
            </a:extLst>
          </p:cNvPr>
          <p:cNvSpPr txBox="1"/>
          <p:nvPr/>
        </p:nvSpPr>
        <p:spPr>
          <a:xfrm>
            <a:off x="1828800" y="5074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다른 </a:t>
            </a:r>
            <a:r>
              <a:rPr lang="en-US" altLang="ko-KR" sz="1800" dirty="0">
                <a:solidFill>
                  <a:srgbClr val="FF0000"/>
                </a:solidFill>
              </a:rPr>
              <a:t>=&gt; </a:t>
            </a:r>
            <a:r>
              <a:rPr lang="ko-KR" altLang="en-US" sz="1800" dirty="0">
                <a:solidFill>
                  <a:srgbClr val="FF0000"/>
                </a:solidFill>
              </a:rPr>
              <a:t>따른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071220-9ABD-05A7-2856-FCBCC20729A9}"/>
              </a:ext>
            </a:extLst>
          </p:cNvPr>
          <p:cNvSpPr/>
          <p:nvPr/>
        </p:nvSpPr>
        <p:spPr>
          <a:xfrm>
            <a:off x="2667000" y="4581525"/>
            <a:ext cx="276225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08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3D84D2-E5F2-E26F-AF14-7F57C01CFE48}"/>
              </a:ext>
            </a:extLst>
          </p:cNvPr>
          <p:cNvSpPr txBox="1"/>
          <p:nvPr/>
        </p:nvSpPr>
        <p:spPr>
          <a:xfrm>
            <a:off x="200025" y="1149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http://cloud.clefweb.co.kr:9669/sub03/commercialization_model.php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0A7C52-5C0E-77EC-BF54-53F814BA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696" y="761316"/>
            <a:ext cx="6405429" cy="5246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158C15-1011-FE78-D8F0-467843370E98}"/>
              </a:ext>
            </a:extLst>
          </p:cNvPr>
          <p:cNvSpPr txBox="1"/>
          <p:nvPr/>
        </p:nvSpPr>
        <p:spPr>
          <a:xfrm>
            <a:off x="1933575" y="288607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배치 변경</a:t>
            </a:r>
          </a:p>
        </p:txBody>
      </p:sp>
    </p:spTree>
    <p:extLst>
      <p:ext uri="{BB962C8B-B14F-4D97-AF65-F5344CB8AC3E}">
        <p14:creationId xmlns:p14="http://schemas.microsoft.com/office/powerpoint/2010/main" val="229335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CC305E-6F93-4764-A84D-BE310556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330530"/>
            <a:ext cx="9163050" cy="5902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2DF2DB-B377-98BE-9064-26E30F7AA608}"/>
              </a:ext>
            </a:extLst>
          </p:cNvPr>
          <p:cNvSpPr txBox="1"/>
          <p:nvPr/>
        </p:nvSpPr>
        <p:spPr>
          <a:xfrm>
            <a:off x="0" y="73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http://cloud.clefweb.co.kr:9669/sub03/technology_sharing.php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4B9FD-23AC-7FD8-862B-0429C94B056D}"/>
              </a:ext>
            </a:extLst>
          </p:cNvPr>
          <p:cNvSpPr txBox="1"/>
          <p:nvPr/>
        </p:nvSpPr>
        <p:spPr>
          <a:xfrm>
            <a:off x="6159346" y="3535929"/>
            <a:ext cx="4746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휴대전화 밑에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이메일 </a:t>
            </a:r>
            <a:r>
              <a:rPr lang="ko-KR" altLang="en-US" dirty="0" err="1">
                <a:solidFill>
                  <a:srgbClr val="FF0000"/>
                </a:solidFill>
              </a:rPr>
              <a:t>입력칸</a:t>
            </a:r>
            <a:r>
              <a:rPr lang="ko-KR" altLang="en-US" dirty="0">
                <a:solidFill>
                  <a:srgbClr val="FF0000"/>
                </a:solidFill>
              </a:rPr>
              <a:t> 추가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세개</a:t>
            </a:r>
            <a:r>
              <a:rPr lang="ko-KR" altLang="en-US" dirty="0">
                <a:solidFill>
                  <a:srgbClr val="FF0000"/>
                </a:solidFill>
              </a:rPr>
              <a:t> 다 필수 </a:t>
            </a:r>
            <a:r>
              <a:rPr lang="ko-KR" altLang="en-US" dirty="0" err="1">
                <a:solidFill>
                  <a:srgbClr val="FF0000"/>
                </a:solidFill>
              </a:rPr>
              <a:t>입력값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표시</a:t>
            </a:r>
          </a:p>
        </p:txBody>
      </p:sp>
    </p:spTree>
    <p:extLst>
      <p:ext uri="{BB962C8B-B14F-4D97-AF65-F5344CB8AC3E}">
        <p14:creationId xmlns:p14="http://schemas.microsoft.com/office/powerpoint/2010/main" val="248927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002F32-4AB9-92A6-A3EA-AF57D688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537042"/>
            <a:ext cx="7696200" cy="3555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A960DF-3878-1148-BA39-9D3B546BD87E}"/>
              </a:ext>
            </a:extLst>
          </p:cNvPr>
          <p:cNvSpPr txBox="1"/>
          <p:nvPr/>
        </p:nvSpPr>
        <p:spPr>
          <a:xfrm>
            <a:off x="2520796" y="4964679"/>
            <a:ext cx="4746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지도 너무 큼 여백 있어도 되니 좀 더 작게  사이즈 조절 요청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주소 변경 </a:t>
            </a:r>
            <a:r>
              <a:rPr lang="ko-KR" altLang="en-US" dirty="0" err="1">
                <a:solidFill>
                  <a:srgbClr val="FF0000"/>
                </a:solidFill>
              </a:rPr>
              <a:t>해놓은</a:t>
            </a:r>
            <a:r>
              <a:rPr lang="ko-KR" altLang="en-US" dirty="0">
                <a:solidFill>
                  <a:srgbClr val="FF0000"/>
                </a:solidFill>
              </a:rPr>
              <a:t> 상태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추후에 제공예정</a:t>
            </a:r>
          </a:p>
        </p:txBody>
      </p:sp>
    </p:spTree>
    <p:extLst>
      <p:ext uri="{BB962C8B-B14F-4D97-AF65-F5344CB8AC3E}">
        <p14:creationId xmlns:p14="http://schemas.microsoft.com/office/powerpoint/2010/main" val="397584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13EFE7-DFB4-9303-0ECB-C0C20F18B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8659" r="5725" b="26080"/>
          <a:stretch/>
        </p:blipFill>
        <p:spPr>
          <a:xfrm>
            <a:off x="457200" y="694943"/>
            <a:ext cx="11036808" cy="43159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12AE68-C412-E837-471E-B90E097FC9A3}"/>
              </a:ext>
            </a:extLst>
          </p:cNvPr>
          <p:cNvSpPr/>
          <p:nvPr/>
        </p:nvSpPr>
        <p:spPr>
          <a:xfrm>
            <a:off x="8367823" y="2509284"/>
            <a:ext cx="3126185" cy="393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내용 삭제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클릭 시 본문으로 </a:t>
            </a:r>
            <a:r>
              <a:rPr lang="ko-KR" altLang="en-US" b="1" dirty="0"/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DA49C7-8B34-2738-BEF6-A47A2F35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111" y="3955313"/>
            <a:ext cx="4979216" cy="3015581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CE56F44-DB34-0870-6E50-1305A8C43853}"/>
              </a:ext>
            </a:extLst>
          </p:cNvPr>
          <p:cNvCxnSpPr/>
          <p:nvPr/>
        </p:nvCxnSpPr>
        <p:spPr>
          <a:xfrm flipH="1">
            <a:off x="9016409" y="2902688"/>
            <a:ext cx="1509824" cy="1814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EB0903-C3D1-7E93-E527-F90849492870}"/>
              </a:ext>
            </a:extLst>
          </p:cNvPr>
          <p:cNvSpPr txBox="1"/>
          <p:nvPr/>
        </p:nvSpPr>
        <p:spPr>
          <a:xfrm>
            <a:off x="6566263" y="4717029"/>
            <a:ext cx="474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공지사항과 똑같은 기능 및 </a:t>
            </a:r>
            <a:r>
              <a:rPr lang="ko-KR" altLang="en-US" dirty="0" err="1">
                <a:solidFill>
                  <a:srgbClr val="FF0000"/>
                </a:solidFill>
              </a:rPr>
              <a:t>뷰페이지</a:t>
            </a:r>
            <a:r>
              <a:rPr lang="ko-KR" altLang="en-US" dirty="0">
                <a:solidFill>
                  <a:srgbClr val="FF0000"/>
                </a:solidFill>
              </a:rPr>
              <a:t> 추가  </a:t>
            </a:r>
          </a:p>
        </p:txBody>
      </p:sp>
    </p:spTree>
    <p:extLst>
      <p:ext uri="{BB962C8B-B14F-4D97-AF65-F5344CB8AC3E}">
        <p14:creationId xmlns:p14="http://schemas.microsoft.com/office/powerpoint/2010/main" val="81857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B015CBB-7175-9695-80E2-9486D0F7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60424"/>
            <a:ext cx="9233186" cy="45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07C9F5-9D40-5EC7-2189-AB496CFB46CB}"/>
              </a:ext>
            </a:extLst>
          </p:cNvPr>
          <p:cNvSpPr txBox="1"/>
          <p:nvPr/>
        </p:nvSpPr>
        <p:spPr>
          <a:xfrm>
            <a:off x="757646" y="454805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내용 하단에 </a:t>
            </a:r>
            <a:endParaRPr lang="en-US" altLang="ko-KR" dirty="0"/>
          </a:p>
          <a:p>
            <a:r>
              <a:rPr lang="ko-KR" altLang="en-US" dirty="0"/>
              <a:t>파일첨부 할 수 있게 기능 추가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한글 </a:t>
            </a:r>
            <a:r>
              <a:rPr lang="en-US" altLang="ko-KR" dirty="0"/>
              <a:t>pdf </a:t>
            </a:r>
            <a:r>
              <a:rPr lang="ko-KR" altLang="en-US" dirty="0"/>
              <a:t>워드 엑셀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E8F45A-61AC-6B2D-6835-59885E15E66E}"/>
              </a:ext>
            </a:extLst>
          </p:cNvPr>
          <p:cNvSpPr/>
          <p:nvPr/>
        </p:nvSpPr>
        <p:spPr>
          <a:xfrm>
            <a:off x="261257" y="3988526"/>
            <a:ext cx="815122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9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165</Words>
  <Application>Microsoft Office PowerPoint</Application>
  <PresentationFormat>와이드스크린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DONGHA</dc:creator>
  <cp:lastModifiedBy>seo</cp:lastModifiedBy>
  <cp:revision>3</cp:revision>
  <dcterms:created xsi:type="dcterms:W3CDTF">2023-01-19T07:22:30Z</dcterms:created>
  <dcterms:modified xsi:type="dcterms:W3CDTF">2023-01-19T08:06:28Z</dcterms:modified>
</cp:coreProperties>
</file>