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0" r:id="rId2"/>
    <p:sldId id="265" r:id="rId3"/>
    <p:sldId id="261" r:id="rId4"/>
    <p:sldId id="266" r:id="rId5"/>
    <p:sldId id="284" r:id="rId6"/>
    <p:sldId id="285" r:id="rId7"/>
    <p:sldId id="286" r:id="rId8"/>
    <p:sldId id="291" r:id="rId9"/>
    <p:sldId id="293" r:id="rId10"/>
    <p:sldId id="292" r:id="rId11"/>
    <p:sldId id="287" r:id="rId12"/>
    <p:sldId id="294" r:id="rId13"/>
    <p:sldId id="290" r:id="rId14"/>
    <p:sldId id="295" r:id="rId15"/>
    <p:sldId id="296" r:id="rId16"/>
    <p:sldId id="297" r:id="rId17"/>
    <p:sldId id="298" r:id="rId18"/>
    <p:sldId id="299" r:id="rId19"/>
    <p:sldId id="300" r:id="rId20"/>
    <p:sldId id="288" r:id="rId21"/>
    <p:sldId id="268" r:id="rId22"/>
    <p:sldId id="302" r:id="rId23"/>
    <p:sldId id="303" r:id="rId24"/>
    <p:sldId id="304" r:id="rId25"/>
    <p:sldId id="301" r:id="rId26"/>
    <p:sldId id="269" r:id="rId27"/>
    <p:sldId id="271" r:id="rId28"/>
    <p:sldId id="262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289" r:id="rId42"/>
    <p:sldId id="28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90B9"/>
    <a:srgbClr val="56D8F7"/>
    <a:srgbClr val="1D7CAD"/>
    <a:srgbClr val="055076"/>
    <a:srgbClr val="38506A"/>
    <a:srgbClr val="7087A9"/>
    <a:srgbClr val="F5E7D2"/>
    <a:srgbClr val="9AA3AD"/>
    <a:srgbClr val="F9AC61"/>
    <a:srgbClr val="3E6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380" y="96"/>
      </p:cViewPr>
      <p:guideLst>
        <p:guide orient="horz" pos="2156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F9AB1-EBFC-4F6D-AFCD-2FC64D23B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63A9BF-AF20-4DCF-BA4B-9C5E2CD4B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F2865-211E-467A-9026-DC12341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D7BAD-02B2-4F60-B508-81C5B441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01D20-C4A4-4CB2-AB5A-4CB5757A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6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97C5-C6D3-4DF0-8324-2E3E88A8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43328-EBF3-42FF-BB7F-8B4E54ED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D1A35-3954-4AD0-BDFB-51FC9B44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DF219-DB83-404E-877A-084ADF8F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34488-1A59-4D75-9C2F-00611FD3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27BEA-05AE-4FA9-9E19-3D043349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2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44ACC-DC47-4E95-90EF-27DA1421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1A6F44-4858-4606-BCBF-58657564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AB1E9-8B5D-4C2E-B112-59A2CDAC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3456A-8B72-4E08-9436-D7BA17BE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E21B5-66F2-4FE8-9A8D-8B5BEFC4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4CB6E-3081-4549-8420-F7D50372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20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77B7D-4B00-4715-81C9-81421ACD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9A9E5-3C0A-408B-A7EF-E09A97779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01275-D364-40A9-9B0F-29AC48A8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E5748-22C0-47A6-AA99-4DA9FFAA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1835-244D-4F69-B336-5956D7D7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4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C819A-5F6B-4D10-AB05-85029C4E2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CE9415-210C-4971-8816-12E98B55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18EAB-28BC-4321-B358-6D0BEB83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19676-2DF1-47F4-92F2-D3A9EA80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838AB-7A60-41CB-9DAB-3F1AAC64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2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6234D-AFDA-439B-9C70-C069CBC9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6E7E7-B5A5-4E19-962D-73B058F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D6F67-6D6D-430B-B1AE-B48C9314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910FF-2F34-47FE-A025-9C035A41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0008B-F03B-4C8E-9F70-27152B2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6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0FEC-0E23-406A-8497-4E990E06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53F02-2F5A-4AB3-A8D3-997390AF6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85CFE-D5F3-4D41-B3E0-6D4535CA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1DAEC-F0CD-4C67-BEB2-BDD5D899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F66CB-5148-422A-92CD-5A6EC7A8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EE24A-3FA4-42D8-B6A4-4D8C5EAC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968E2-8938-4F03-B84A-CFD8B4582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E2CA2B-278C-48D6-ACC7-920F692C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43CCE-1AA3-4D6B-BB92-752A2CB0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C453D-7C1E-4619-8925-833BF5B5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F6867-B95C-44D8-B7FA-5D1B801F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50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6CF34-5F92-4335-B555-C314003D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B643A-CDF0-4482-9806-1B530B6A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80E56-B4C9-434E-9170-7B2BAEAF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192F8A-078D-41AE-B224-05029D61F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589B3-6382-42A2-9380-B96D3CCD7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4EA8C6-A593-4F47-823F-185FDE0D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5D169-6350-4F6C-89AA-AE61F68F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89294-7BD2-4044-9AA4-44E9F9E0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F36C-395A-4D44-A7F4-241E90E5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AD4D0E-5E18-4955-9944-644A16C5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A5E995-2E9D-4CD1-9779-D0F38A68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416AD-A776-4DA1-B789-A9FAD05F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2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08EFCD-CB48-49ED-AD14-03571B7A0C8B}"/>
              </a:ext>
            </a:extLst>
          </p:cNvPr>
          <p:cNvSpPr txBox="1"/>
          <p:nvPr userDrawn="1"/>
        </p:nvSpPr>
        <p:spPr>
          <a:xfrm>
            <a:off x="1000666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53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08EFCD-CB48-49ED-AD14-03571B7A0C8B}"/>
              </a:ext>
            </a:extLst>
          </p:cNvPr>
          <p:cNvSpPr txBox="1"/>
          <p:nvPr userDrawn="1"/>
        </p:nvSpPr>
        <p:spPr>
          <a:xfrm>
            <a:off x="1000666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9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1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2C7E60-34B9-4801-AF3B-86092ECC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56186-4ED1-4F43-BB7F-689A3506C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5F844-B6C4-43CD-B05C-E5A8EFDC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3918-0741-4F28-A4BF-F7941ABA1415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89D6-8CC2-42FA-B045-E44E36DED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8B0EC-B06F-442B-8F3D-8EE462065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72415" y="320675"/>
            <a:ext cx="11647170" cy="630491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591514" y="754380"/>
            <a:ext cx="7009611" cy="144655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8800" b="1" spc="-290" dirty="0">
                <a:solidFill>
                  <a:schemeClr val="bg1"/>
                </a:solidFill>
              </a:rPr>
              <a:t>깃과 친해지기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65" y="320040"/>
            <a:ext cx="2037080" cy="640715"/>
          </a:xfrm>
          <a:prstGeom prst="rect">
            <a:avLst/>
          </a:prstGeom>
          <a:noFill/>
        </p:spPr>
      </p:pic>
      <p:sp>
        <p:nvSpPr>
          <p:cNvPr id="6" name="텍스트 상자 3"/>
          <p:cNvSpPr txBox="1">
            <a:spLocks/>
          </p:cNvSpPr>
          <p:nvPr/>
        </p:nvSpPr>
        <p:spPr>
          <a:xfrm>
            <a:off x="7164070" y="4146550"/>
            <a:ext cx="3924300" cy="13227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4000" b="1" spc="-290">
                <a:solidFill>
                  <a:schemeClr val="bg1"/>
                </a:solidFill>
              </a:rPr>
              <a:t>이름 : 전상훈</a:t>
            </a:r>
            <a:endParaRPr lang="ko-KR" altLang="en-US" sz="4000" b="1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en-US" altLang="ko-KR" sz="4000" b="1" spc="-290">
                <a:solidFill>
                  <a:schemeClr val="bg1"/>
                </a:solidFill>
              </a:rPr>
              <a:t>학번 : 2019775054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62F559-D692-297E-66CC-3947597795EA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B339A-FAF2-6A3C-177F-202678CC9EC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Git</a:t>
            </a:r>
            <a:r>
              <a:rPr lang="ko-KR" altLang="en-US" sz="3200" spc="-280" dirty="0">
                <a:solidFill>
                  <a:schemeClr val="bg1"/>
                </a:solidFill>
              </a:rPr>
              <a:t> </a:t>
            </a:r>
            <a:r>
              <a:rPr lang="en-US" altLang="ko-KR" sz="3200" spc="-280" dirty="0">
                <a:solidFill>
                  <a:schemeClr val="bg1"/>
                </a:solidFill>
              </a:rPr>
              <a:t>hub </a:t>
            </a:r>
            <a:r>
              <a:rPr lang="ko-KR" altLang="en-US" sz="3200" spc="-280" dirty="0">
                <a:solidFill>
                  <a:schemeClr val="bg1"/>
                </a:solidFill>
              </a:rPr>
              <a:t>접속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09E8B3-71E7-73A1-AC25-1765238A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157" y="769145"/>
            <a:ext cx="6015247" cy="57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4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EF3156-DEA7-4C1C-BFCF-82C9AC70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1723787"/>
            <a:ext cx="9145276" cy="34104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EEC37B8-FB7C-6702-6B96-71A5B53EF75F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1E982-B70D-694E-9514-463F9803BCB3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Git</a:t>
            </a:r>
            <a:r>
              <a:rPr lang="ko-KR" altLang="en-US" sz="3200" spc="-280" dirty="0">
                <a:solidFill>
                  <a:schemeClr val="bg1"/>
                </a:solidFill>
              </a:rPr>
              <a:t> </a:t>
            </a:r>
            <a:r>
              <a:rPr lang="en-US" altLang="ko-KR" sz="3200" spc="-280" dirty="0">
                <a:solidFill>
                  <a:schemeClr val="bg1"/>
                </a:solidFill>
              </a:rPr>
              <a:t>hub </a:t>
            </a:r>
            <a:r>
              <a:rPr lang="ko-KR" altLang="en-US" sz="3200" spc="-280" dirty="0">
                <a:solidFill>
                  <a:schemeClr val="bg1"/>
                </a:solidFill>
              </a:rPr>
              <a:t>접속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A44F4A-64E1-D8FA-4391-7C3C38F2EE7B}"/>
              </a:ext>
            </a:extLst>
          </p:cNvPr>
          <p:cNvSpPr/>
          <p:nvPr/>
        </p:nvSpPr>
        <p:spPr>
          <a:xfrm>
            <a:off x="1565593" y="3102878"/>
            <a:ext cx="645952" cy="3544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EC37B8-FB7C-6702-6B96-71A5B53EF75F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1E982-B70D-694E-9514-463F9803BCB3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Git</a:t>
            </a:r>
            <a:r>
              <a:rPr lang="ko-KR" altLang="en-US" sz="3200" spc="-280" dirty="0">
                <a:solidFill>
                  <a:schemeClr val="bg1"/>
                </a:solidFill>
              </a:rPr>
              <a:t> </a:t>
            </a:r>
            <a:r>
              <a:rPr lang="en-US" altLang="ko-KR" sz="3200" spc="-280" dirty="0">
                <a:solidFill>
                  <a:schemeClr val="bg1"/>
                </a:solidFill>
              </a:rPr>
              <a:t>hub </a:t>
            </a:r>
            <a:r>
              <a:rPr lang="ko-KR" altLang="en-US" sz="3200" spc="-280" dirty="0">
                <a:solidFill>
                  <a:schemeClr val="bg1"/>
                </a:solidFill>
              </a:rPr>
              <a:t>접속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97FE9D-B57B-DF2A-6307-78A39AC0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6" y="1045462"/>
            <a:ext cx="9864337" cy="52676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F0F90B-0538-84C1-F43C-C01BAE4B41ED}"/>
              </a:ext>
            </a:extLst>
          </p:cNvPr>
          <p:cNvSpPr/>
          <p:nvPr/>
        </p:nvSpPr>
        <p:spPr>
          <a:xfrm>
            <a:off x="9669358" y="1609637"/>
            <a:ext cx="645952" cy="3544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012BD-B44C-84CE-2581-F43C0B6097D4}"/>
              </a:ext>
            </a:extLst>
          </p:cNvPr>
          <p:cNvSpPr/>
          <p:nvPr/>
        </p:nvSpPr>
        <p:spPr>
          <a:xfrm>
            <a:off x="2690798" y="1626415"/>
            <a:ext cx="448812" cy="23559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7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62F559-D692-297E-66CC-3947597795EA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B339A-FAF2-6A3C-177F-202678CC9EC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Git</a:t>
            </a:r>
            <a:r>
              <a:rPr lang="ko-KR" altLang="en-US" sz="3200" spc="-280" dirty="0">
                <a:solidFill>
                  <a:schemeClr val="bg1"/>
                </a:solidFill>
              </a:rPr>
              <a:t> </a:t>
            </a:r>
            <a:r>
              <a:rPr lang="en-US" altLang="ko-KR" sz="3200" spc="-280" dirty="0">
                <a:solidFill>
                  <a:schemeClr val="bg1"/>
                </a:solidFill>
              </a:rPr>
              <a:t>bash </a:t>
            </a:r>
            <a:r>
              <a:rPr lang="ko-KR" altLang="en-US" sz="3200" spc="-280" dirty="0">
                <a:solidFill>
                  <a:schemeClr val="bg1"/>
                </a:solidFill>
              </a:rPr>
              <a:t>실행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83A183-FAB0-CEFC-28C8-CC5B9CB9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8" y="2713035"/>
            <a:ext cx="5010849" cy="781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9B2830-D5D9-A096-3AB0-3F3D3ABA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6" y="4638063"/>
            <a:ext cx="6077798" cy="685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964DC5-B549-BA2E-91EC-FA9927D9362D}"/>
              </a:ext>
            </a:extLst>
          </p:cNvPr>
          <p:cNvSpPr txBox="1"/>
          <p:nvPr/>
        </p:nvSpPr>
        <p:spPr>
          <a:xfrm>
            <a:off x="162326" y="2121235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git config --global user.name "</a:t>
            </a:r>
            <a:r>
              <a:rPr lang="ko-KR" altLang="en-US" b="0" i="0" dirty="0">
                <a:effectLst/>
                <a:latin typeface="Consolas" panose="020B0609020204030204" pitchFamily="49" charset="0"/>
              </a:rPr>
              <a:t>사용자이름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"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BD82C-5BEA-05DB-4017-65100178C20A}"/>
              </a:ext>
            </a:extLst>
          </p:cNvPr>
          <p:cNvSpPr txBox="1"/>
          <p:nvPr/>
        </p:nvSpPr>
        <p:spPr>
          <a:xfrm>
            <a:off x="-27743" y="4129614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git config --global 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user.email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 "</a:t>
            </a:r>
            <a:r>
              <a:rPr lang="ko-KR" altLang="en-US" b="0" i="0" dirty="0" err="1">
                <a:effectLst/>
                <a:latin typeface="Consolas" panose="020B0609020204030204" pitchFamily="49" charset="0"/>
              </a:rPr>
              <a:t>사용자이메일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@...com"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E6463-A66F-5AB9-4539-7E5AC9820341}"/>
              </a:ext>
            </a:extLst>
          </p:cNvPr>
          <p:cNvSpPr txBox="1"/>
          <p:nvPr/>
        </p:nvSpPr>
        <p:spPr>
          <a:xfrm>
            <a:off x="7868785" y="184753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git config --list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DE7F9-8FA9-D669-CE1F-73153D55F911}"/>
              </a:ext>
            </a:extLst>
          </p:cNvPr>
          <p:cNvSpPr txBox="1"/>
          <p:nvPr/>
        </p:nvSpPr>
        <p:spPr>
          <a:xfrm>
            <a:off x="7546291" y="324263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깃 복사 단축키 </a:t>
            </a:r>
            <a:r>
              <a:rPr lang="en-US" altLang="ko-KR" dirty="0"/>
              <a:t>: </a:t>
            </a:r>
            <a:r>
              <a:rPr lang="en-US" altLang="ko-KR" dirty="0" err="1"/>
              <a:t>Crtl</a:t>
            </a:r>
            <a:r>
              <a:rPr lang="en-US" altLang="ko-KR" dirty="0"/>
              <a:t> + Ins</a:t>
            </a:r>
          </a:p>
          <a:p>
            <a:r>
              <a:rPr lang="ko-KR" altLang="en-US" dirty="0"/>
              <a:t>깃 붙여넣기 </a:t>
            </a:r>
            <a:r>
              <a:rPr lang="en-US" altLang="ko-KR" dirty="0"/>
              <a:t>: Shift + Ins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B0B115A-F213-B1F2-1763-1F906A089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91" y="2480475"/>
            <a:ext cx="5491136" cy="31627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744B7A-5BBD-D7C4-489A-83608E813CB5}"/>
              </a:ext>
            </a:extLst>
          </p:cNvPr>
          <p:cNvSpPr txBox="1"/>
          <p:nvPr/>
        </p:nvSpPr>
        <p:spPr>
          <a:xfrm>
            <a:off x="507954" y="1988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4707A1-21E5-7263-4F25-59E4677ED699}"/>
              </a:ext>
            </a:extLst>
          </p:cNvPr>
          <p:cNvSpPr txBox="1"/>
          <p:nvPr/>
        </p:nvSpPr>
        <p:spPr>
          <a:xfrm>
            <a:off x="162326" y="1456003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git config –global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init.defaultbranch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20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EC37B8-FB7C-6702-6B96-71A5B53EF75F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1E982-B70D-694E-9514-463F9803BCB3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Git bash </a:t>
            </a:r>
            <a:r>
              <a:rPr lang="ko-KR" altLang="en-US" sz="3200" spc="-280" dirty="0">
                <a:solidFill>
                  <a:schemeClr val="bg1"/>
                </a:solidFill>
              </a:rPr>
              <a:t>실행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FD164B-800C-F44A-8A9B-15F8E662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7" y="1408382"/>
            <a:ext cx="5020376" cy="609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5007D-32D6-10E6-ABD2-57C6D6EB097A}"/>
              </a:ext>
            </a:extLst>
          </p:cNvPr>
          <p:cNvSpPr txBox="1"/>
          <p:nvPr/>
        </p:nvSpPr>
        <p:spPr>
          <a:xfrm>
            <a:off x="716777" y="103905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git 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init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539D-2DD6-436A-93BB-6AAAA9CCDE6F}"/>
              </a:ext>
            </a:extLst>
          </p:cNvPr>
          <p:cNvSpPr txBox="1"/>
          <p:nvPr/>
        </p:nvSpPr>
        <p:spPr>
          <a:xfrm>
            <a:off x="716777" y="2248939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remote add &lt;</a:t>
            </a:r>
            <a:r>
              <a:rPr lang="ko-KR" altLang="en-US" dirty="0" err="1">
                <a:latin typeface="Consolas" panose="020B0609020204030204" pitchFamily="49" charset="0"/>
              </a:rPr>
              <a:t>원격저장소명</a:t>
            </a:r>
            <a:r>
              <a:rPr lang="en-US" altLang="ko-KR" dirty="0">
                <a:latin typeface="Consolas" panose="020B0609020204030204" pitchFamily="49" charset="0"/>
              </a:rPr>
              <a:t>&gt; &lt;</a:t>
            </a:r>
            <a:r>
              <a:rPr lang="en-US" altLang="ko-KR" dirty="0" err="1">
                <a:latin typeface="Consolas" panose="020B0609020204030204" pitchFamily="49" charset="0"/>
              </a:rPr>
              <a:t>url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CE7550-D636-E878-66AB-54795EDB3763}"/>
              </a:ext>
            </a:extLst>
          </p:cNvPr>
          <p:cNvSpPr txBox="1"/>
          <p:nvPr/>
        </p:nvSpPr>
        <p:spPr>
          <a:xfrm>
            <a:off x="716777" y="362905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remote -v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3E9F26-5884-71B5-5E25-279E4285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08" y="1039050"/>
            <a:ext cx="5142966" cy="19648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2639FA-5395-8847-8301-191F0921D390}"/>
              </a:ext>
            </a:extLst>
          </p:cNvPr>
          <p:cNvSpPr/>
          <p:nvPr/>
        </p:nvSpPr>
        <p:spPr>
          <a:xfrm>
            <a:off x="10315310" y="1609225"/>
            <a:ext cx="590378" cy="26990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07DED1-CA94-D03F-CB3E-CE204C082084}"/>
              </a:ext>
            </a:extLst>
          </p:cNvPr>
          <p:cNvSpPr/>
          <p:nvPr/>
        </p:nvSpPr>
        <p:spPr>
          <a:xfrm>
            <a:off x="6986279" y="2426614"/>
            <a:ext cx="590378" cy="4022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7467A-EBA6-0618-837D-57E0B3EB8C5A}"/>
              </a:ext>
            </a:extLst>
          </p:cNvPr>
          <p:cNvSpPr txBox="1"/>
          <p:nvPr/>
        </p:nvSpPr>
        <p:spPr>
          <a:xfrm>
            <a:off x="7399127" y="326669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테스트용 파이썬 파일 생성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785F264-C3B0-1BF5-59EF-76980368D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04" y="2909838"/>
            <a:ext cx="5020376" cy="5239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17E9006-03D5-043D-F314-BA28EDC04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77" y="4309552"/>
            <a:ext cx="577295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9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C546C8-FFFC-EB97-FD5F-E2BC3481F0BE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D62ED-9452-E70E-4E24-B178BE86672D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Git Push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50976B-4E96-3B18-853A-2DDA8A8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5" y="1752114"/>
            <a:ext cx="5142966" cy="19648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67571F-C376-7D07-02DD-F0391DBCFB4A}"/>
              </a:ext>
            </a:extLst>
          </p:cNvPr>
          <p:cNvSpPr/>
          <p:nvPr/>
        </p:nvSpPr>
        <p:spPr>
          <a:xfrm>
            <a:off x="3825017" y="2322289"/>
            <a:ext cx="590378" cy="26990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3E55FA-D163-40E8-6861-35CAAC230D5A}"/>
              </a:ext>
            </a:extLst>
          </p:cNvPr>
          <p:cNvSpPr/>
          <p:nvPr/>
        </p:nvSpPr>
        <p:spPr>
          <a:xfrm>
            <a:off x="495986" y="3139678"/>
            <a:ext cx="590378" cy="4022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7CB9E-A3FE-F974-1D60-0AB223CA9743}"/>
              </a:ext>
            </a:extLst>
          </p:cNvPr>
          <p:cNvSpPr txBox="1"/>
          <p:nvPr/>
        </p:nvSpPr>
        <p:spPr>
          <a:xfrm>
            <a:off x="380328" y="1143075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보기 </a:t>
            </a:r>
            <a:r>
              <a:rPr lang="en-US" altLang="ko-KR" dirty="0"/>
              <a:t>– </a:t>
            </a:r>
            <a:r>
              <a:rPr lang="ko-KR" altLang="en-US" dirty="0"/>
              <a:t>숨김 항목 체크 </a:t>
            </a:r>
            <a:r>
              <a:rPr lang="en-US" altLang="ko-KR" dirty="0"/>
              <a:t>– .git </a:t>
            </a:r>
            <a:r>
              <a:rPr lang="ko-KR" altLang="en-US" dirty="0"/>
              <a:t>파일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34722-B5AA-C5B9-97CA-43F582A3EC82}"/>
              </a:ext>
            </a:extLst>
          </p:cNvPr>
          <p:cNvSpPr txBox="1"/>
          <p:nvPr/>
        </p:nvSpPr>
        <p:spPr>
          <a:xfrm>
            <a:off x="380328" y="3923287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테스트용 파이썬 파일 생성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2548A3-470C-4604-92BD-1B0A4D3E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28" y="4565665"/>
            <a:ext cx="3353268" cy="8573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2F3706-178F-C0AC-D562-3C6AC881A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53411"/>
            <a:ext cx="5153491" cy="5178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8C8BC87-B6C9-93CA-A939-31455AED4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84164"/>
            <a:ext cx="5321694" cy="9391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56741B-5549-0F1A-0D43-29E94497ACF9}"/>
              </a:ext>
            </a:extLst>
          </p:cNvPr>
          <p:cNvSpPr txBox="1"/>
          <p:nvPr/>
        </p:nvSpPr>
        <p:spPr>
          <a:xfrm>
            <a:off x="6010739" y="106833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“</a:t>
            </a:r>
            <a:r>
              <a:rPr lang="ko-KR" altLang="en-US" dirty="0"/>
              <a:t>파일이름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367091-FDA7-65A0-0548-C5434A82E54A}"/>
              </a:ext>
            </a:extLst>
          </p:cNvPr>
          <p:cNvSpPr txBox="1"/>
          <p:nvPr/>
        </p:nvSpPr>
        <p:spPr>
          <a:xfrm>
            <a:off x="6010738" y="237480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–m “</a:t>
            </a:r>
            <a:r>
              <a:rPr lang="ko-KR" altLang="en-US" dirty="0"/>
              <a:t>내용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26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27C953-A8A8-7E0C-78B5-6830815C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2" y="1966729"/>
            <a:ext cx="5106113" cy="523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E3BA06-72D6-2F34-7B27-4C66C29F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27" y="2583543"/>
            <a:ext cx="4096322" cy="37247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DABD9E-1A7D-B1A3-5681-F5080985B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013" y="1874268"/>
            <a:ext cx="3601226" cy="42866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5410E2-C2A9-66AC-F319-D30534F4C14C}"/>
              </a:ext>
            </a:extLst>
          </p:cNvPr>
          <p:cNvSpPr txBox="1"/>
          <p:nvPr/>
        </p:nvSpPr>
        <p:spPr>
          <a:xfrm>
            <a:off x="274032" y="1275077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push &lt;</a:t>
            </a:r>
            <a:r>
              <a:rPr lang="ko-KR" altLang="en-US" dirty="0" err="1">
                <a:latin typeface="Consolas" panose="020B0609020204030204" pitchFamily="49" charset="0"/>
              </a:rPr>
              <a:t>원격저장소명</a:t>
            </a:r>
            <a:r>
              <a:rPr lang="en-US" altLang="ko-KR" dirty="0">
                <a:latin typeface="Consolas" panose="020B0609020204030204" pitchFamily="49" charset="0"/>
              </a:rPr>
              <a:t>&gt; &lt;</a:t>
            </a:r>
            <a:r>
              <a:rPr lang="ko-KR" altLang="en-US" dirty="0" err="1">
                <a:latin typeface="Consolas" panose="020B0609020204030204" pitchFamily="49" charset="0"/>
              </a:rPr>
              <a:t>브랜치명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8637CE-2295-EC49-BD72-35A98488B3F5}"/>
              </a:ext>
            </a:extLst>
          </p:cNvPr>
          <p:cNvCxnSpPr/>
          <p:nvPr/>
        </p:nvCxnSpPr>
        <p:spPr>
          <a:xfrm>
            <a:off x="4539943" y="4009938"/>
            <a:ext cx="2287622" cy="0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B2112A-9834-C5EE-17B7-0B8A8CBADBDA}"/>
              </a:ext>
            </a:extLst>
          </p:cNvPr>
          <p:cNvSpPr/>
          <p:nvPr/>
        </p:nvSpPr>
        <p:spPr>
          <a:xfrm>
            <a:off x="8573186" y="4748169"/>
            <a:ext cx="1317434" cy="4362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1FE5B-C761-8BE7-289B-0918811185AC}"/>
              </a:ext>
            </a:extLst>
          </p:cNvPr>
          <p:cNvSpPr txBox="1"/>
          <p:nvPr/>
        </p:nvSpPr>
        <p:spPr>
          <a:xfrm>
            <a:off x="5050173" y="34038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9C38C-394B-3015-87FF-32B4FCF986B9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304CFF-BA46-3089-C14A-933527856CA4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Git Push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FAFC80-9916-B241-CB6D-E2FD356068EC}"/>
              </a:ext>
            </a:extLst>
          </p:cNvPr>
          <p:cNvSpPr/>
          <p:nvPr/>
        </p:nvSpPr>
        <p:spPr>
          <a:xfrm>
            <a:off x="1509654" y="4530055"/>
            <a:ext cx="1711718" cy="4362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8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03B967-E34E-DBA6-5E84-3C98D2A7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12" y="2589555"/>
            <a:ext cx="9192908" cy="28197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38D0EB-D62D-9006-EDDB-AC75BA3AC200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E1B48-70AD-3422-2D74-9AC35B0091A3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Git Push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39AC5-C922-ADF5-9C7C-3985A9909DDD}"/>
              </a:ext>
            </a:extLst>
          </p:cNvPr>
          <p:cNvSpPr txBox="1"/>
          <p:nvPr/>
        </p:nvSpPr>
        <p:spPr>
          <a:xfrm>
            <a:off x="3756206" y="1677582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파일 업로드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11E341-F36C-26FF-D226-07DEDC995267}"/>
              </a:ext>
            </a:extLst>
          </p:cNvPr>
          <p:cNvSpPr/>
          <p:nvPr/>
        </p:nvSpPr>
        <p:spPr>
          <a:xfrm>
            <a:off x="1769714" y="3934437"/>
            <a:ext cx="1317434" cy="4362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5A6225-C67D-EAAA-A15A-2B602B63A091}"/>
              </a:ext>
            </a:extLst>
          </p:cNvPr>
          <p:cNvSpPr/>
          <p:nvPr/>
        </p:nvSpPr>
        <p:spPr>
          <a:xfrm>
            <a:off x="4361912" y="3934437"/>
            <a:ext cx="1317434" cy="4362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1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DBC3F2-978B-875A-2B03-99530B5DEF6F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BC0F5-EB9F-F52D-079D-B8E68E3299D3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Git Pull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78562-F000-5087-1ADA-BAC275196EB0}"/>
              </a:ext>
            </a:extLst>
          </p:cNvPr>
          <p:cNvSpPr txBox="1"/>
          <p:nvPr/>
        </p:nvSpPr>
        <p:spPr>
          <a:xfrm>
            <a:off x="304100" y="1047295"/>
            <a:ext cx="4621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바탕화면에 테스트용 파일 생성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A19D86-2337-CA03-829B-9DFF54F4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39" y="1547167"/>
            <a:ext cx="857370" cy="8383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92C058-3616-3582-7C50-B9FE50220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00" y="3155311"/>
            <a:ext cx="8621328" cy="24768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F50571-120A-E687-658F-376BC7DA2F92}"/>
              </a:ext>
            </a:extLst>
          </p:cNvPr>
          <p:cNvSpPr txBox="1"/>
          <p:nvPr/>
        </p:nvSpPr>
        <p:spPr>
          <a:xfrm>
            <a:off x="304100" y="2491252"/>
            <a:ext cx="21980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/>
              <a:t>깃허브</a:t>
            </a:r>
            <a:r>
              <a:rPr lang="ko-KR" altLang="en-US" sz="2500" dirty="0"/>
              <a:t> 업로드</a:t>
            </a:r>
          </a:p>
        </p:txBody>
      </p:sp>
    </p:spTree>
    <p:extLst>
      <p:ext uri="{BB962C8B-B14F-4D97-AF65-F5344CB8AC3E}">
        <p14:creationId xmlns:p14="http://schemas.microsoft.com/office/powerpoint/2010/main" val="1073286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B042DAA-6428-E65A-F389-62DE99AC1E6A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7CFAD-4078-8AF0-D4BF-76FAA91C623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Git Pull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443B5D-98DF-3271-A711-051BF9E8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0" y="2274895"/>
            <a:ext cx="5563376" cy="2610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F63B17-1E16-64A1-B4FE-AE662D36832F}"/>
              </a:ext>
            </a:extLst>
          </p:cNvPr>
          <p:cNvSpPr txBox="1"/>
          <p:nvPr/>
        </p:nvSpPr>
        <p:spPr>
          <a:xfrm>
            <a:off x="274032" y="1551914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pull &lt;</a:t>
            </a:r>
            <a:r>
              <a:rPr lang="ko-KR" altLang="en-US" dirty="0" err="1">
                <a:latin typeface="Consolas" panose="020B0609020204030204" pitchFamily="49" charset="0"/>
              </a:rPr>
              <a:t>원격저장소명</a:t>
            </a:r>
            <a:r>
              <a:rPr lang="en-US" altLang="ko-KR" dirty="0">
                <a:latin typeface="Consolas" panose="020B0609020204030204" pitchFamily="49" charset="0"/>
              </a:rPr>
              <a:t>&gt; &lt;</a:t>
            </a:r>
            <a:r>
              <a:rPr lang="ko-KR" altLang="en-US" dirty="0" err="1">
                <a:latin typeface="Consolas" panose="020B0609020204030204" pitchFamily="49" charset="0"/>
              </a:rPr>
              <a:t>브랜치명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09FE95F-547B-9107-4925-6B61B0B3A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456" y="2274895"/>
            <a:ext cx="2886478" cy="13622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BD3E28-8701-BDF0-59DC-C957AB42614A}"/>
              </a:ext>
            </a:extLst>
          </p:cNvPr>
          <p:cNvSpPr txBox="1"/>
          <p:nvPr/>
        </p:nvSpPr>
        <p:spPr>
          <a:xfrm>
            <a:off x="7319395" y="164575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디렉토리 파일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37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5031105" y="583565"/>
            <a:ext cx="948055" cy="6470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spc="-290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목차</a:t>
            </a:r>
            <a:endParaRPr lang="ko-KR" altLang="en-US" sz="3600" b="1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577215" y="1522095"/>
            <a:ext cx="10779760" cy="18415"/>
          </a:xfrm>
          <a:prstGeom prst="line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DB78EC-A2F7-4FDB-84DB-732EBFB3BA60}"/>
              </a:ext>
            </a:extLst>
          </p:cNvPr>
          <p:cNvGrpSpPr/>
          <p:nvPr/>
        </p:nvGrpSpPr>
        <p:grpSpPr>
          <a:xfrm>
            <a:off x="3883025" y="2334260"/>
            <a:ext cx="2435626" cy="461665"/>
            <a:chOff x="3883025" y="2334260"/>
            <a:chExt cx="2435626" cy="461665"/>
          </a:xfrm>
        </p:grpSpPr>
        <p:sp>
          <p:nvSpPr>
            <p:cNvPr id="7" name="TextBox 6"/>
            <p:cNvSpPr txBox="1">
              <a:spLocks/>
            </p:cNvSpPr>
            <p:nvPr/>
          </p:nvSpPr>
          <p:spPr>
            <a:xfrm>
              <a:off x="3883025" y="2380615"/>
              <a:ext cx="634365" cy="3702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>
                  <a:solidFill>
                    <a:schemeClr val="bg1"/>
                  </a:solidFill>
                </a:rPr>
                <a:t>001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226685" y="2334260"/>
              <a:ext cx="1091966" cy="46166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400" spc="-290" dirty="0">
                  <a:solidFill>
                    <a:schemeClr val="bg1"/>
                  </a:solidFill>
                </a:rPr>
                <a:t>깃  설치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E348BC-758F-452B-A0E8-F1FC9522A178}"/>
              </a:ext>
            </a:extLst>
          </p:cNvPr>
          <p:cNvGrpSpPr/>
          <p:nvPr/>
        </p:nvGrpSpPr>
        <p:grpSpPr>
          <a:xfrm>
            <a:off x="3883025" y="2853637"/>
            <a:ext cx="4106917" cy="461665"/>
            <a:chOff x="3883025" y="3373755"/>
            <a:chExt cx="4106917" cy="46166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3883025" y="3419475"/>
              <a:ext cx="634365" cy="3702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>
                  <a:solidFill>
                    <a:schemeClr val="bg1"/>
                  </a:solidFill>
                </a:rPr>
                <a:t>002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5226685" y="3373755"/>
              <a:ext cx="2763257" cy="46166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400" spc="-290" dirty="0">
                  <a:solidFill>
                    <a:schemeClr val="bg1"/>
                  </a:solidFill>
                </a:rPr>
                <a:t>깃으로  파일관리 하기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CDB8FD1-FBB6-42F9-A3C6-94FB23AFA4A8}"/>
              </a:ext>
            </a:extLst>
          </p:cNvPr>
          <p:cNvGrpSpPr/>
          <p:nvPr/>
        </p:nvGrpSpPr>
        <p:grpSpPr>
          <a:xfrm>
            <a:off x="3883025" y="3380768"/>
            <a:ext cx="3631146" cy="461665"/>
            <a:chOff x="3883025" y="4412615"/>
            <a:chExt cx="3631146" cy="461665"/>
          </a:xfrm>
        </p:grpSpPr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3883025" y="4458970"/>
              <a:ext cx="634365" cy="3702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>
                  <a:solidFill>
                    <a:schemeClr val="bg1"/>
                  </a:solidFill>
                </a:rPr>
                <a:t>003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5226685" y="4412615"/>
              <a:ext cx="2287486" cy="46166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400" spc="-290" dirty="0">
                  <a:solidFill>
                    <a:schemeClr val="bg1"/>
                  </a:solidFill>
                </a:rPr>
                <a:t>VS</a:t>
              </a:r>
              <a:r>
                <a:rPr lang="ko-KR" altLang="en-US" sz="2400" spc="-290" dirty="0">
                  <a:solidFill>
                    <a:schemeClr val="bg1"/>
                  </a:solidFill>
                </a:rPr>
                <a:t>코드와  깃 연동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7BA8BE-39DF-43B8-B6A5-B20BF0C82FA2}"/>
              </a:ext>
            </a:extLst>
          </p:cNvPr>
          <p:cNvGrpSpPr/>
          <p:nvPr/>
        </p:nvGrpSpPr>
        <p:grpSpPr>
          <a:xfrm>
            <a:off x="3883025" y="3874978"/>
            <a:ext cx="3682121" cy="461665"/>
            <a:chOff x="3883025" y="5452110"/>
            <a:chExt cx="3682121" cy="461665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3883025" y="5497830"/>
              <a:ext cx="634365" cy="3702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>
                  <a:solidFill>
                    <a:schemeClr val="bg1"/>
                  </a:solidFill>
                </a:rPr>
                <a:t>004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5226685" y="5452110"/>
              <a:ext cx="2338461" cy="46166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400" spc="-290" dirty="0">
                  <a:solidFill>
                    <a:schemeClr val="bg1"/>
                  </a:solidFill>
                </a:rPr>
                <a:t>Branch </a:t>
              </a:r>
              <a:r>
                <a:rPr lang="ko-KR" altLang="en-US" sz="2400" spc="-290" dirty="0">
                  <a:solidFill>
                    <a:schemeClr val="bg1"/>
                  </a:solidFill>
                </a:rPr>
                <a:t>사용해보기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5B713B-C8A6-4F66-9137-68C6F6991E8B}"/>
              </a:ext>
            </a:extLst>
          </p:cNvPr>
          <p:cNvSpPr txBox="1"/>
          <p:nvPr/>
        </p:nvSpPr>
        <p:spPr>
          <a:xfrm>
            <a:off x="7515860" y="0"/>
            <a:ext cx="4890770" cy="2016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0" b="1" spc="-300" dirty="0">
                <a:solidFill>
                  <a:srgbClr val="055076">
                    <a:alpha val="10000"/>
                  </a:srgbClr>
                </a:solidFill>
              </a:rPr>
              <a:t>Denim</a:t>
            </a:r>
            <a:endParaRPr lang="ko-KR" altLang="en-US" sz="12500" b="1" spc="-300" dirty="0">
              <a:solidFill>
                <a:srgbClr val="055076">
                  <a:alpha val="10000"/>
                </a:srgb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B83FDB-B18A-52C0-ED1A-1F7F2E9BBA83}"/>
              </a:ext>
            </a:extLst>
          </p:cNvPr>
          <p:cNvGrpSpPr/>
          <p:nvPr/>
        </p:nvGrpSpPr>
        <p:grpSpPr>
          <a:xfrm>
            <a:off x="3892812" y="4371327"/>
            <a:ext cx="4329734" cy="461665"/>
            <a:chOff x="3883025" y="5452110"/>
            <a:chExt cx="4329734" cy="4616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890F99-9A8D-E63A-6A9F-ED8EB6E491CE}"/>
                </a:ext>
              </a:extLst>
            </p:cNvPr>
            <p:cNvSpPr txBox="1">
              <a:spLocks/>
            </p:cNvSpPr>
            <p:nvPr/>
          </p:nvSpPr>
          <p:spPr>
            <a:xfrm>
              <a:off x="3883025" y="5497830"/>
              <a:ext cx="634365" cy="3702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>
                  <a:solidFill>
                    <a:schemeClr val="bg1"/>
                  </a:solidFill>
                </a:rPr>
                <a:t>004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F79AE-087E-9EA4-E88D-59127222F4A9}"/>
                </a:ext>
              </a:extLst>
            </p:cNvPr>
            <p:cNvSpPr txBox="1">
              <a:spLocks/>
            </p:cNvSpPr>
            <p:nvPr/>
          </p:nvSpPr>
          <p:spPr>
            <a:xfrm>
              <a:off x="5226685" y="5452110"/>
              <a:ext cx="2986074" cy="46166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400" spc="-290" dirty="0">
                  <a:solidFill>
                    <a:schemeClr val="bg1"/>
                  </a:solidFill>
                </a:rPr>
                <a:t>깃 </a:t>
              </a:r>
              <a:r>
                <a:rPr lang="ko-KR" altLang="en-US" sz="2400" spc="-290" dirty="0" err="1">
                  <a:solidFill>
                    <a:schemeClr val="bg1"/>
                  </a:solidFill>
                </a:rPr>
                <a:t>소스트리</a:t>
              </a:r>
              <a:r>
                <a:rPr lang="ko-KR" altLang="en-US" sz="2400" spc="-290" dirty="0">
                  <a:solidFill>
                    <a:schemeClr val="bg1"/>
                  </a:solidFill>
                </a:rPr>
                <a:t> 사용해보기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28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>
            <a:off x="786130" y="2450465"/>
            <a:ext cx="8006080" cy="1903591"/>
            <a:chOff x="786130" y="2450465"/>
            <a:chExt cx="8006080" cy="1903591"/>
          </a:xfrm>
        </p:grpSpPr>
        <p:sp>
          <p:nvSpPr>
            <p:cNvPr id="2" name="Rect 0"/>
            <p:cNvSpPr txBox="1">
              <a:spLocks/>
            </p:cNvSpPr>
            <p:nvPr/>
          </p:nvSpPr>
          <p:spPr>
            <a:xfrm>
              <a:off x="786130" y="2450465"/>
              <a:ext cx="1995805" cy="86106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5000" b="1" spc="-280">
                  <a:solidFill>
                    <a:schemeClr val="bg1"/>
                  </a:solidFill>
                </a:rPr>
                <a:t>Part 3,</a:t>
              </a:r>
              <a:r>
                <a:rPr lang="en-US" altLang="ko-KR" sz="4400" b="1" spc="-280">
                  <a:solidFill>
                    <a:schemeClr val="bg1"/>
                  </a:solidFill>
                </a:rPr>
                <a:t> </a:t>
              </a:r>
              <a:endParaRPr lang="ko-KR" altLang="en-US" sz="4400" b="1">
                <a:solidFill>
                  <a:schemeClr val="bg1"/>
                </a:solidFill>
              </a:endParaRPr>
            </a:p>
          </p:txBody>
        </p:sp>
        <p:cxnSp>
          <p:nvCxnSpPr>
            <p:cNvPr id="4" name="Rect 0"/>
            <p:cNvCxnSpPr/>
            <p:nvPr/>
          </p:nvCxnSpPr>
          <p:spPr>
            <a:xfrm>
              <a:off x="786130" y="3432810"/>
              <a:ext cx="8006080" cy="1270"/>
            </a:xfrm>
            <a:prstGeom prst="line">
              <a:avLst/>
            </a:prstGeom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 0"/>
            <p:cNvSpPr txBox="1">
              <a:spLocks/>
            </p:cNvSpPr>
            <p:nvPr/>
          </p:nvSpPr>
          <p:spPr>
            <a:xfrm>
              <a:off x="786130" y="3646170"/>
              <a:ext cx="3964227" cy="70788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4000" spc="-290" dirty="0">
                  <a:solidFill>
                    <a:schemeClr val="bg1"/>
                  </a:solidFill>
                </a:rPr>
                <a:t>VS</a:t>
              </a:r>
              <a:r>
                <a:rPr lang="ko-KR" altLang="en-US" sz="4000" spc="-290" dirty="0">
                  <a:solidFill>
                    <a:schemeClr val="bg1"/>
                  </a:solidFill>
                </a:rPr>
                <a:t>코드와  깃 연동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8DE7D1A-F077-D08D-54CB-7AD9BF58E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0" y="1917819"/>
            <a:ext cx="2972215" cy="28483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43FE6A-C186-B08A-A613-E39C5DA133EC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620A3-A872-6D89-8B8D-965A728F2F23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Vs</a:t>
            </a:r>
            <a:r>
              <a:rPr lang="ko-KR" altLang="en-US" sz="3200" spc="-280" dirty="0">
                <a:solidFill>
                  <a:schemeClr val="bg1"/>
                </a:solidFill>
              </a:rPr>
              <a:t>코드와 깃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52E2566-9DCF-FAF1-4D8A-D679153F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775" y="1189046"/>
            <a:ext cx="6030167" cy="16099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393057A-F637-66B9-8BEB-AC0B79869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669" y="3429000"/>
            <a:ext cx="4105848" cy="31436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41CB64-9256-7189-E564-89DAFDE92E2B}"/>
              </a:ext>
            </a:extLst>
          </p:cNvPr>
          <p:cNvSpPr txBox="1"/>
          <p:nvPr/>
        </p:nvSpPr>
        <p:spPr>
          <a:xfrm>
            <a:off x="978972" y="147474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 Folder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989E5-2B64-8AF1-C895-F0E66CEA39C0}"/>
              </a:ext>
            </a:extLst>
          </p:cNvPr>
          <p:cNvSpPr txBox="1"/>
          <p:nvPr/>
        </p:nvSpPr>
        <p:spPr>
          <a:xfrm>
            <a:off x="6694415" y="718703"/>
            <a:ext cx="270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Terminal – New Terminal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329A52-136E-6C20-FD44-3C2787139323}"/>
              </a:ext>
            </a:extLst>
          </p:cNvPr>
          <p:cNvSpPr txBox="1"/>
          <p:nvPr/>
        </p:nvSpPr>
        <p:spPr>
          <a:xfrm>
            <a:off x="7241097" y="2972673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우측하단</a:t>
            </a:r>
            <a:r>
              <a:rPr lang="en-US" altLang="ko-KR" dirty="0"/>
              <a:t>)  + -&gt; Git Bash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16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743FE6A-C186-B08A-A613-E39C5DA133EC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620A3-A872-6D89-8B8D-965A728F2F23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Vs</a:t>
            </a:r>
            <a:r>
              <a:rPr lang="ko-KR" altLang="en-US" sz="3200" spc="-280" dirty="0">
                <a:solidFill>
                  <a:schemeClr val="bg1"/>
                </a:solidFill>
              </a:rPr>
              <a:t>코드 </a:t>
            </a:r>
            <a:r>
              <a:rPr lang="en-US" altLang="ko-KR" sz="3200" spc="-280" dirty="0">
                <a:solidFill>
                  <a:schemeClr val="bg1"/>
                </a:solidFill>
              </a:rPr>
              <a:t>Push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C327C-7477-D17F-1652-144517F9DB6F}"/>
              </a:ext>
            </a:extLst>
          </p:cNvPr>
          <p:cNvSpPr txBox="1"/>
          <p:nvPr/>
        </p:nvSpPr>
        <p:spPr>
          <a:xfrm>
            <a:off x="138687" y="1164866"/>
            <a:ext cx="374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파일에</a:t>
            </a:r>
            <a:r>
              <a:rPr lang="en-US" altLang="ko-KR" dirty="0"/>
              <a:t> print(“</a:t>
            </a:r>
            <a:r>
              <a:rPr lang="ko-KR" altLang="en-US" dirty="0"/>
              <a:t>이름</a:t>
            </a:r>
            <a:r>
              <a:rPr lang="en-US" altLang="ko-KR" dirty="0"/>
              <a:t>”)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-&gt; Changes </a:t>
            </a:r>
            <a:r>
              <a:rPr lang="ko-KR" altLang="en-US" dirty="0"/>
              <a:t>에 파일 있는지 확인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4D4B0D-83FA-B196-8D0B-D430E283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9" y="1877201"/>
            <a:ext cx="3143689" cy="26673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F489E5-1B69-ABD1-D476-D05C5AA0FCBE}"/>
              </a:ext>
            </a:extLst>
          </p:cNvPr>
          <p:cNvSpPr/>
          <p:nvPr/>
        </p:nvSpPr>
        <p:spPr>
          <a:xfrm>
            <a:off x="1056650" y="3296876"/>
            <a:ext cx="2382836" cy="5956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0C1BC-EB9E-D44D-87F5-1CDBE2D8C516}"/>
              </a:ext>
            </a:extLst>
          </p:cNvPr>
          <p:cNvSpPr txBox="1"/>
          <p:nvPr/>
        </p:nvSpPr>
        <p:spPr>
          <a:xfrm>
            <a:off x="4589570" y="373296"/>
            <a:ext cx="6397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“</a:t>
            </a:r>
            <a:r>
              <a:rPr lang="ko-KR" altLang="en-US" dirty="0"/>
              <a:t>파일명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-&gt; Staged Changes </a:t>
            </a:r>
            <a:r>
              <a:rPr lang="ko-KR" altLang="en-US" dirty="0"/>
              <a:t>이동 확인</a:t>
            </a:r>
            <a:endParaRPr lang="en-US" altLang="ko-KR" dirty="0"/>
          </a:p>
          <a:p>
            <a:r>
              <a:rPr lang="en-US" altLang="ko-KR" dirty="0"/>
              <a:t>-&gt; git push </a:t>
            </a:r>
            <a:r>
              <a:rPr lang="ko-KR" altLang="en-US" dirty="0"/>
              <a:t>할 때 </a:t>
            </a:r>
            <a:r>
              <a:rPr lang="en-US" altLang="ko-KR" dirty="0"/>
              <a:t>Stagged Changes</a:t>
            </a:r>
            <a:r>
              <a:rPr lang="ko-KR" altLang="en-US" dirty="0"/>
              <a:t>에 있는 파일들이 </a:t>
            </a:r>
            <a:r>
              <a:rPr lang="en-US" altLang="ko-KR" dirty="0"/>
              <a:t>Push 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C95A54C-D553-AC45-349C-CC45806A3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767" y="1372986"/>
            <a:ext cx="2400635" cy="876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1D36EE-7D31-C4A1-6A01-3E81EC63E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70" y="3296876"/>
            <a:ext cx="2600688" cy="23244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5ED988-1B0D-4CEE-B5B7-77512776BE4A}"/>
              </a:ext>
            </a:extLst>
          </p:cNvPr>
          <p:cNvSpPr txBox="1"/>
          <p:nvPr/>
        </p:nvSpPr>
        <p:spPr>
          <a:xfrm>
            <a:off x="4144981" y="2768367"/>
            <a:ext cx="44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입력 후 </a:t>
            </a:r>
            <a:r>
              <a:rPr lang="en-US" altLang="ko-KR" dirty="0"/>
              <a:t>Commit </a:t>
            </a:r>
            <a:r>
              <a:rPr lang="ko-KR" altLang="en-US" dirty="0"/>
              <a:t>버튼 클릭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27B4680-3F2C-0A2A-BB1A-791ABD96E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318" y="3429000"/>
            <a:ext cx="2457793" cy="1305107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6243A8-1681-F628-1DAF-0E04DAA9B455}"/>
              </a:ext>
            </a:extLst>
          </p:cNvPr>
          <p:cNvCxnSpPr/>
          <p:nvPr/>
        </p:nvCxnSpPr>
        <p:spPr>
          <a:xfrm flipV="1">
            <a:off x="3584078" y="1164866"/>
            <a:ext cx="920810" cy="1788167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D484C5-21AC-FA71-A459-EC64AF4C565C}"/>
              </a:ext>
            </a:extLst>
          </p:cNvPr>
          <p:cNvCxnSpPr>
            <a:cxnSpLocks/>
          </p:cNvCxnSpPr>
          <p:nvPr/>
        </p:nvCxnSpPr>
        <p:spPr>
          <a:xfrm>
            <a:off x="6096000" y="2249408"/>
            <a:ext cx="0" cy="518959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6C703C-0959-95F5-6ED5-79BC55C6FC1E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7190258" y="4081554"/>
            <a:ext cx="1628060" cy="377534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7F69FA-0D1F-7590-07FE-D4D5755CBE8F}"/>
              </a:ext>
            </a:extLst>
          </p:cNvPr>
          <p:cNvSpPr txBox="1"/>
          <p:nvPr/>
        </p:nvSpPr>
        <p:spPr>
          <a:xfrm>
            <a:off x="8818318" y="2820603"/>
            <a:ext cx="284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Publish Branch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3097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743FE6A-C186-B08A-A613-E39C5DA133EC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620A3-A872-6D89-8B8D-965A728F2F23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Vs</a:t>
            </a:r>
            <a:r>
              <a:rPr lang="ko-KR" altLang="en-US" sz="3200" spc="-280" dirty="0">
                <a:solidFill>
                  <a:schemeClr val="bg1"/>
                </a:solidFill>
              </a:rPr>
              <a:t>코드 </a:t>
            </a:r>
            <a:r>
              <a:rPr lang="en-US" altLang="ko-KR" sz="3200" spc="-280" dirty="0">
                <a:solidFill>
                  <a:schemeClr val="bg1"/>
                </a:solidFill>
              </a:rPr>
              <a:t>Pull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F3E4F1-519A-595C-11B2-F1943297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65" y="1472586"/>
            <a:ext cx="8178335" cy="23108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A71AE4-B370-3A8F-0815-E0C54B042290}"/>
              </a:ext>
            </a:extLst>
          </p:cNvPr>
          <p:cNvSpPr/>
          <p:nvPr/>
        </p:nvSpPr>
        <p:spPr>
          <a:xfrm>
            <a:off x="8741330" y="2845969"/>
            <a:ext cx="494951" cy="44461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B9EBD-BF3F-3F8A-BEA4-C889A9FD8C17}"/>
              </a:ext>
            </a:extLst>
          </p:cNvPr>
          <p:cNvSpPr txBox="1"/>
          <p:nvPr/>
        </p:nvSpPr>
        <p:spPr>
          <a:xfrm>
            <a:off x="2541866" y="964839"/>
            <a:ext cx="316625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깃 허브 에서 파일 수정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22E86AC-01D7-899D-9377-5E42AD47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65" y="4521756"/>
            <a:ext cx="8178335" cy="85737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F1D7B6-E26F-608C-9BBF-82FAA599975A}"/>
              </a:ext>
            </a:extLst>
          </p:cNvPr>
          <p:cNvCxnSpPr/>
          <p:nvPr/>
        </p:nvCxnSpPr>
        <p:spPr>
          <a:xfrm>
            <a:off x="5553514" y="3900881"/>
            <a:ext cx="0" cy="53689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90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743FE6A-C186-B08A-A613-E39C5DA133EC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620A3-A872-6D89-8B8D-965A728F2F23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Vs</a:t>
            </a:r>
            <a:r>
              <a:rPr lang="ko-KR" altLang="en-US" sz="3200" spc="-280" dirty="0">
                <a:solidFill>
                  <a:schemeClr val="bg1"/>
                </a:solidFill>
              </a:rPr>
              <a:t>코드 </a:t>
            </a:r>
            <a:r>
              <a:rPr lang="en-US" altLang="ko-KR" sz="3200" spc="-280" dirty="0">
                <a:solidFill>
                  <a:schemeClr val="bg1"/>
                </a:solidFill>
              </a:rPr>
              <a:t>Pull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74671-9FE3-F655-3CC7-C8A2251824FC}"/>
              </a:ext>
            </a:extLst>
          </p:cNvPr>
          <p:cNvSpPr txBox="1"/>
          <p:nvPr/>
        </p:nvSpPr>
        <p:spPr>
          <a:xfrm>
            <a:off x="1733373" y="220602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r>
              <a:rPr lang="ko-KR" altLang="en-US" dirty="0"/>
              <a:t>코드에서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85A6D-CC4C-5201-420F-550DFF019BD1}"/>
              </a:ext>
            </a:extLst>
          </p:cNvPr>
          <p:cNvSpPr txBox="1"/>
          <p:nvPr/>
        </p:nvSpPr>
        <p:spPr>
          <a:xfrm>
            <a:off x="471880" y="2594286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pull &lt;</a:t>
            </a:r>
            <a:r>
              <a:rPr lang="ko-KR" altLang="en-US" dirty="0" err="1">
                <a:latin typeface="Consolas" panose="020B0609020204030204" pitchFamily="49" charset="0"/>
              </a:rPr>
              <a:t>원격저장소명</a:t>
            </a:r>
            <a:r>
              <a:rPr lang="en-US" altLang="ko-KR" dirty="0">
                <a:latin typeface="Consolas" panose="020B0609020204030204" pitchFamily="49" charset="0"/>
              </a:rPr>
              <a:t>&gt; &lt;</a:t>
            </a:r>
            <a:r>
              <a:rPr lang="ko-KR" altLang="en-US" dirty="0" err="1">
                <a:latin typeface="Consolas" panose="020B0609020204030204" pitchFamily="49" charset="0"/>
              </a:rPr>
              <a:t>브랜치명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D35942-2E36-7614-D652-077149D7A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5" y="3308977"/>
            <a:ext cx="3943900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863D4D-3469-6A2C-870E-82A30908C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188" y="2594286"/>
            <a:ext cx="3000794" cy="1543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58955F-DE5A-9704-DBC4-F24BF167D79D}"/>
              </a:ext>
            </a:extLst>
          </p:cNvPr>
          <p:cNvSpPr txBox="1"/>
          <p:nvPr/>
        </p:nvSpPr>
        <p:spPr>
          <a:xfrm>
            <a:off x="7793372" y="209460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확인</a:t>
            </a:r>
          </a:p>
        </p:txBody>
      </p:sp>
    </p:spTree>
    <p:extLst>
      <p:ext uri="{BB962C8B-B14F-4D97-AF65-F5344CB8AC3E}">
        <p14:creationId xmlns:p14="http://schemas.microsoft.com/office/powerpoint/2010/main" val="274947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>
            <a:off x="786130" y="2450465"/>
            <a:ext cx="8006080" cy="1903591"/>
            <a:chOff x="786130" y="2450465"/>
            <a:chExt cx="8006080" cy="1903591"/>
          </a:xfrm>
        </p:grpSpPr>
        <p:sp>
          <p:nvSpPr>
            <p:cNvPr id="2" name="Rect 0"/>
            <p:cNvSpPr txBox="1">
              <a:spLocks/>
            </p:cNvSpPr>
            <p:nvPr/>
          </p:nvSpPr>
          <p:spPr>
            <a:xfrm>
              <a:off x="786130" y="2450465"/>
              <a:ext cx="2013372" cy="861774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5000" b="1" spc="-280" dirty="0">
                  <a:solidFill>
                    <a:schemeClr val="bg1"/>
                  </a:solidFill>
                </a:rPr>
                <a:t>Part 4,</a:t>
              </a:r>
              <a:r>
                <a:rPr lang="en-US" altLang="ko-KR" sz="4400" b="1" spc="-280" dirty="0">
                  <a:solidFill>
                    <a:schemeClr val="bg1"/>
                  </a:solidFill>
                </a:rPr>
                <a:t> 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Rect 0"/>
            <p:cNvCxnSpPr/>
            <p:nvPr/>
          </p:nvCxnSpPr>
          <p:spPr>
            <a:xfrm>
              <a:off x="786130" y="3432810"/>
              <a:ext cx="8006080" cy="1270"/>
            </a:xfrm>
            <a:prstGeom prst="line">
              <a:avLst/>
            </a:prstGeom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 0"/>
            <p:cNvSpPr txBox="1">
              <a:spLocks/>
            </p:cNvSpPr>
            <p:nvPr/>
          </p:nvSpPr>
          <p:spPr>
            <a:xfrm>
              <a:off x="786130" y="3646170"/>
              <a:ext cx="4517583" cy="70788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4000" dirty="0">
                  <a:solidFill>
                    <a:schemeClr val="bg1"/>
                  </a:solidFill>
                </a:rPr>
                <a:t>Branch </a:t>
              </a:r>
              <a:r>
                <a:rPr lang="ko-KR" altLang="en-US" sz="4000" dirty="0">
                  <a:solidFill>
                    <a:schemeClr val="bg1"/>
                  </a:solidFill>
                </a:rPr>
                <a:t>사용해보기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91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586FD1A-009B-239F-1F04-6FB5EC91DAD6}"/>
              </a:ext>
            </a:extLst>
          </p:cNvPr>
          <p:cNvSpPr txBox="1"/>
          <p:nvPr/>
        </p:nvSpPr>
        <p:spPr>
          <a:xfrm>
            <a:off x="226503" y="1135602"/>
            <a:ext cx="96976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600" b="1" i="0" dirty="0" err="1">
                <a:effectLst/>
                <a:latin typeface="Helvetica" panose="020B0604020202020204" pitchFamily="34" charset="0"/>
              </a:rPr>
              <a:t>브랜치</a:t>
            </a:r>
            <a:r>
              <a:rPr lang="en-US" altLang="ko-KR" sz="2600" b="1" i="0" dirty="0">
                <a:effectLst/>
                <a:latin typeface="Helvetica" panose="020B0604020202020204" pitchFamily="34" charset="0"/>
              </a:rPr>
              <a:t>(branch)</a:t>
            </a:r>
            <a:r>
              <a:rPr lang="ko-KR" altLang="en-US" sz="2600" b="1" i="0" dirty="0">
                <a:effectLst/>
                <a:latin typeface="Helvetica" panose="020B0604020202020204" pitchFamily="34" charset="0"/>
              </a:rPr>
              <a:t>란</a:t>
            </a:r>
            <a:r>
              <a:rPr lang="en-US" altLang="ko-KR" sz="2600" b="1" i="0" dirty="0">
                <a:effectLst/>
                <a:latin typeface="Helvetica" panose="020B0604020202020204" pitchFamily="34" charset="0"/>
              </a:rPr>
              <a:t>?</a:t>
            </a:r>
          </a:p>
          <a:p>
            <a:pPr algn="l" fontAlgn="base"/>
            <a:r>
              <a:rPr lang="ko-KR" altLang="en-US" sz="2600" b="0" i="0" dirty="0" err="1">
                <a:effectLst/>
                <a:latin typeface="Helvetica" panose="020B0604020202020204" pitchFamily="34" charset="0"/>
              </a:rPr>
              <a:t>브랜치란</a:t>
            </a:r>
            <a:r>
              <a:rPr lang="ko-KR" altLang="en-US" sz="2600" b="0" i="0" dirty="0">
                <a:effectLst/>
                <a:latin typeface="Helvetica" panose="020B0604020202020204" pitchFamily="34" charset="0"/>
              </a:rPr>
              <a:t> 독립적으로 어떤 작업을 진행하기 위한 개념입니다</a:t>
            </a:r>
            <a:r>
              <a:rPr lang="en-US" altLang="ko-KR" sz="2600" b="0" i="0" dirty="0">
                <a:effectLst/>
                <a:latin typeface="Helvetica" panose="020B0604020202020204" pitchFamily="34" charset="0"/>
              </a:rPr>
              <a:t>. </a:t>
            </a:r>
          </a:p>
          <a:p>
            <a:pPr algn="l" fontAlgn="base"/>
            <a:r>
              <a:rPr lang="ko-KR" altLang="en-US" sz="2600" b="0" i="0" dirty="0">
                <a:effectLst/>
                <a:latin typeface="Helvetica" panose="020B0604020202020204" pitchFamily="34" charset="0"/>
              </a:rPr>
              <a:t>필요에 의해 만들어지는 각각의 </a:t>
            </a:r>
            <a:r>
              <a:rPr lang="ko-KR" altLang="en-US" sz="2600" b="0" i="0" dirty="0" err="1">
                <a:effectLst/>
                <a:latin typeface="Helvetica" panose="020B0604020202020204" pitchFamily="34" charset="0"/>
              </a:rPr>
              <a:t>브랜치는</a:t>
            </a:r>
            <a:r>
              <a:rPr lang="ko-KR" altLang="en-US" sz="2600" b="0" i="0" dirty="0">
                <a:effectLst/>
                <a:latin typeface="Helvetica" panose="020B0604020202020204" pitchFamily="34" charset="0"/>
              </a:rPr>
              <a:t> 다른 </a:t>
            </a:r>
            <a:r>
              <a:rPr lang="ko-KR" altLang="en-US" sz="2600" b="0" i="0" dirty="0" err="1">
                <a:effectLst/>
                <a:latin typeface="Helvetica" panose="020B0604020202020204" pitchFamily="34" charset="0"/>
              </a:rPr>
              <a:t>브랜치의</a:t>
            </a:r>
            <a:r>
              <a:rPr lang="ko-KR" altLang="en-US" sz="2600" b="0" i="0" dirty="0">
                <a:effectLst/>
                <a:latin typeface="Helvetica" panose="020B0604020202020204" pitchFamily="34" charset="0"/>
              </a:rPr>
              <a:t> 영향을 받지 않기 때문에</a:t>
            </a:r>
            <a:r>
              <a:rPr lang="en-US" altLang="ko-KR" sz="2600" b="0" i="0" dirty="0">
                <a:effectLst/>
                <a:latin typeface="Helvetica" panose="020B0604020202020204" pitchFamily="34" charset="0"/>
              </a:rPr>
              <a:t>, </a:t>
            </a:r>
          </a:p>
          <a:p>
            <a:pPr algn="l" fontAlgn="base"/>
            <a:r>
              <a:rPr lang="ko-KR" altLang="en-US" sz="2600" b="0" i="0" dirty="0">
                <a:effectLst/>
                <a:latin typeface="Helvetica" panose="020B0604020202020204" pitchFamily="34" charset="0"/>
              </a:rPr>
              <a:t>여러 작업을 동시에 진행할 수 있습니다</a:t>
            </a:r>
            <a:r>
              <a:rPr lang="en-US" altLang="ko-KR" sz="2600" b="0" i="0" dirty="0">
                <a:effectLst/>
                <a:latin typeface="Helvetica" panose="020B0604020202020204" pitchFamily="34" charset="0"/>
              </a:rPr>
              <a:t>.</a:t>
            </a:r>
            <a:endParaRPr lang="ko-KR" altLang="en-US" sz="2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5E33E4-459C-2308-2738-59ABD42356A9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78B9E-DCA6-8600-499B-4A101032D574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Branch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ブランチとは">
            <a:extLst>
              <a:ext uri="{FF2B5EF4-FFF2-40B4-BE49-F238E27FC236}">
                <a16:creationId xmlns:a16="http://schemas.microsoft.com/office/drawing/2014/main" id="{0D95AAFE-DC1E-D90A-D219-C9552C542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279" y="2846577"/>
            <a:ext cx="53530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28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6ACD67B-4841-2C07-F632-C3343B19005C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12A2E-0271-9CFA-588B-8482059498AB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Branch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BE2613-E07C-429C-62F8-2B7409CAB0F1}"/>
              </a:ext>
            </a:extLst>
          </p:cNvPr>
          <p:cNvSpPr txBox="1"/>
          <p:nvPr/>
        </p:nvSpPr>
        <p:spPr>
          <a:xfrm>
            <a:off x="399489" y="1195318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branch &lt;</a:t>
            </a:r>
            <a:r>
              <a:rPr lang="ko-KR" altLang="en-US" dirty="0" err="1">
                <a:latin typeface="Consolas" panose="020B0609020204030204" pitchFamily="49" charset="0"/>
              </a:rPr>
              <a:t>브랜치명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A7922C-58A2-735C-F8E3-56C6A798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9" y="1795597"/>
            <a:ext cx="3334215" cy="381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84BDE3-7FD1-09E9-EF4A-49F2803D2742}"/>
              </a:ext>
            </a:extLst>
          </p:cNvPr>
          <p:cNvSpPr txBox="1"/>
          <p:nvPr/>
        </p:nvSpPr>
        <p:spPr>
          <a:xfrm>
            <a:off x="259684" y="2631341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Branch </a:t>
            </a:r>
            <a:r>
              <a:rPr lang="ko-KR" altLang="en-US" dirty="0">
                <a:latin typeface="Consolas" panose="020B0609020204030204" pitchFamily="49" charset="0"/>
              </a:rPr>
              <a:t>이동 </a:t>
            </a:r>
            <a:r>
              <a:rPr lang="en-US" altLang="ko-KR" dirty="0">
                <a:latin typeface="Consolas" panose="020B0609020204030204" pitchFamily="49" charset="0"/>
              </a:rPr>
              <a:t>: git checkout &lt;</a:t>
            </a:r>
            <a:r>
              <a:rPr lang="ko-KR" altLang="en-US" dirty="0" err="1">
                <a:latin typeface="Consolas" panose="020B0609020204030204" pitchFamily="49" charset="0"/>
              </a:rPr>
              <a:t>브랜치명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CDD72F-AF41-A369-F974-4004025C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89" y="3438298"/>
            <a:ext cx="3781953" cy="36200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70676D-EB3F-2D79-1A9A-3D1DFFCD5E88}"/>
              </a:ext>
            </a:extLst>
          </p:cNvPr>
          <p:cNvSpPr/>
          <p:nvPr/>
        </p:nvSpPr>
        <p:spPr>
          <a:xfrm>
            <a:off x="3694439" y="3491675"/>
            <a:ext cx="487003" cy="2764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F445A06-2693-3B30-4E40-01DE38CF5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357" y="1195318"/>
            <a:ext cx="4029637" cy="409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790CD4-2EA6-832F-46FC-2DBAF6732DBD}"/>
              </a:ext>
            </a:extLst>
          </p:cNvPr>
          <p:cNvSpPr txBox="1"/>
          <p:nvPr/>
        </p:nvSpPr>
        <p:spPr>
          <a:xfrm>
            <a:off x="7023414" y="71870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add “</a:t>
            </a:r>
            <a:r>
              <a:rPr lang="ko-KR" altLang="en-US" dirty="0">
                <a:latin typeface="Consolas" panose="020B0609020204030204" pitchFamily="49" charset="0"/>
              </a:rPr>
              <a:t>파일명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A69DAD-EEC3-5573-9531-0A2CDCCCE0EA}"/>
              </a:ext>
            </a:extLst>
          </p:cNvPr>
          <p:cNvSpPr txBox="1"/>
          <p:nvPr/>
        </p:nvSpPr>
        <p:spPr>
          <a:xfrm>
            <a:off x="6914357" y="1913351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commit –m “commit</a:t>
            </a:r>
            <a:r>
              <a:rPr lang="ko-KR" altLang="en-US" dirty="0">
                <a:latin typeface="Consolas" panose="020B0609020204030204" pitchFamily="49" charset="0"/>
              </a:rPr>
              <a:t>내용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989991F-E57B-5BA1-083E-5A32BABAD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357" y="2430266"/>
            <a:ext cx="3858163" cy="47631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33790CD-AFCC-6256-42C7-48F824B71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945" y="3619298"/>
            <a:ext cx="4629796" cy="16004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4BA2B6-4EAB-6784-68B9-49E3F776D692}"/>
              </a:ext>
            </a:extLst>
          </p:cNvPr>
          <p:cNvSpPr txBox="1"/>
          <p:nvPr/>
        </p:nvSpPr>
        <p:spPr>
          <a:xfrm>
            <a:off x="6914357" y="3102383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push &lt;</a:t>
            </a:r>
            <a:r>
              <a:rPr lang="ko-KR" altLang="en-US" dirty="0" err="1">
                <a:latin typeface="Consolas" panose="020B0609020204030204" pitchFamily="49" charset="0"/>
              </a:rPr>
              <a:t>원격저장소명</a:t>
            </a:r>
            <a:r>
              <a:rPr lang="en-US" altLang="ko-KR" dirty="0">
                <a:latin typeface="Consolas" panose="020B0609020204030204" pitchFamily="49" charset="0"/>
              </a:rPr>
              <a:t>&gt; &lt;</a:t>
            </a:r>
            <a:r>
              <a:rPr lang="ko-KR" altLang="en-US" dirty="0" err="1">
                <a:latin typeface="Consolas" panose="020B0609020204030204" pitchFamily="49" charset="0"/>
              </a:rPr>
              <a:t>브랜치명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4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D0232A-9DDB-6473-B08C-E3B7A3803765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7E2B-8A31-B6C8-A16E-2FCAC36E6D1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Branch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219417-45D5-39B1-3E7A-6A661D31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88" y="2440828"/>
            <a:ext cx="3696216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34C786-4E34-30A6-B4B6-087037B84F57}"/>
              </a:ext>
            </a:extLst>
          </p:cNvPr>
          <p:cNvSpPr txBox="1"/>
          <p:nvPr/>
        </p:nvSpPr>
        <p:spPr>
          <a:xfrm>
            <a:off x="734004" y="1275127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hub</a:t>
            </a:r>
            <a:r>
              <a:rPr lang="ko-KR" altLang="en-US" dirty="0"/>
              <a:t>에 새로운 </a:t>
            </a:r>
            <a:r>
              <a:rPr lang="en-US" altLang="ko-KR" dirty="0"/>
              <a:t>Branch </a:t>
            </a:r>
            <a:r>
              <a:rPr lang="ko-KR" altLang="en-US" dirty="0"/>
              <a:t>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C32673-2340-9279-5D81-96E5C2CCA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089" y="1803264"/>
            <a:ext cx="4067743" cy="2133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BD96E6-AE66-BF69-22A5-49106B3A96EF}"/>
              </a:ext>
            </a:extLst>
          </p:cNvPr>
          <p:cNvSpPr txBox="1"/>
          <p:nvPr/>
        </p:nvSpPr>
        <p:spPr>
          <a:xfrm>
            <a:off x="1385669" y="198098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이동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51431-8EB4-2617-E702-0AF4B7791DBD}"/>
              </a:ext>
            </a:extLst>
          </p:cNvPr>
          <p:cNvSpPr txBox="1"/>
          <p:nvPr/>
        </p:nvSpPr>
        <p:spPr>
          <a:xfrm>
            <a:off x="6613408" y="135320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24563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D0232A-9DDB-6473-B08C-E3B7A3803765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7E2B-8A31-B6C8-A16E-2FCAC36E6D1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Branch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B4ACB-0264-F306-138B-CC26C758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32" y="1922662"/>
            <a:ext cx="3029373" cy="1409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90CC19-F57F-6FD8-B0E5-2C00D649C08D}"/>
              </a:ext>
            </a:extLst>
          </p:cNvPr>
          <p:cNvSpPr txBox="1"/>
          <p:nvPr/>
        </p:nvSpPr>
        <p:spPr>
          <a:xfrm>
            <a:off x="1148021" y="135239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파일 수정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507C9A-0667-CDCB-C95C-79ECEABE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10" y="1195318"/>
            <a:ext cx="4029637" cy="409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2FE65B-E9A1-996A-3FE5-A56DA44F26CC}"/>
              </a:ext>
            </a:extLst>
          </p:cNvPr>
          <p:cNvSpPr txBox="1"/>
          <p:nvPr/>
        </p:nvSpPr>
        <p:spPr>
          <a:xfrm>
            <a:off x="6615667" y="71870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add “</a:t>
            </a:r>
            <a:r>
              <a:rPr lang="ko-KR" altLang="en-US" dirty="0">
                <a:latin typeface="Consolas" panose="020B0609020204030204" pitchFamily="49" charset="0"/>
              </a:rPr>
              <a:t>파일명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0E3BF-EFD8-2429-6211-12D65D06CA73}"/>
              </a:ext>
            </a:extLst>
          </p:cNvPr>
          <p:cNvSpPr txBox="1"/>
          <p:nvPr/>
        </p:nvSpPr>
        <p:spPr>
          <a:xfrm>
            <a:off x="6506610" y="1913351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commit –m “commit</a:t>
            </a:r>
            <a:r>
              <a:rPr lang="ko-KR" altLang="en-US" dirty="0">
                <a:latin typeface="Consolas" panose="020B0609020204030204" pitchFamily="49" charset="0"/>
              </a:rPr>
              <a:t>내용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B567E8E-598A-1247-83AA-6F056A996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610" y="2430266"/>
            <a:ext cx="3858163" cy="4763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462F61-C8CF-2414-AE99-5E50143B0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198" y="3619298"/>
            <a:ext cx="4629796" cy="16004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60210F-CAE1-0830-07EE-69011A515D0D}"/>
              </a:ext>
            </a:extLst>
          </p:cNvPr>
          <p:cNvSpPr txBox="1"/>
          <p:nvPr/>
        </p:nvSpPr>
        <p:spPr>
          <a:xfrm>
            <a:off x="6506610" y="3102383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push &lt;</a:t>
            </a:r>
            <a:r>
              <a:rPr lang="ko-KR" altLang="en-US" dirty="0" err="1">
                <a:latin typeface="Consolas" panose="020B0609020204030204" pitchFamily="49" charset="0"/>
              </a:rPr>
              <a:t>원격저장소명</a:t>
            </a:r>
            <a:r>
              <a:rPr lang="en-US" altLang="ko-KR" dirty="0">
                <a:latin typeface="Consolas" panose="020B0609020204030204" pitchFamily="49" charset="0"/>
              </a:rPr>
              <a:t>&gt; &lt;</a:t>
            </a:r>
            <a:r>
              <a:rPr lang="ko-KR" altLang="en-US" dirty="0" err="1">
                <a:latin typeface="Consolas" panose="020B0609020204030204" pitchFamily="49" charset="0"/>
              </a:rPr>
              <a:t>브랜치명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37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3A0B8AB-629E-45E9-9951-6A4AC7A1CA93}"/>
              </a:ext>
            </a:extLst>
          </p:cNvPr>
          <p:cNvGrpSpPr/>
          <p:nvPr/>
        </p:nvGrpSpPr>
        <p:grpSpPr>
          <a:xfrm>
            <a:off x="786130" y="2450465"/>
            <a:ext cx="8005445" cy="1903591"/>
            <a:chOff x="786130" y="2450465"/>
            <a:chExt cx="8005445" cy="1903591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>
              <a:off x="786130" y="2450465"/>
              <a:ext cx="1760855" cy="86106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5000" b="1" spc="-290">
                  <a:solidFill>
                    <a:schemeClr val="bg1"/>
                  </a:solidFill>
                </a:rPr>
                <a:t>Part 1,</a:t>
              </a:r>
              <a:r>
                <a:rPr lang="en-US" altLang="ko-KR" sz="4400" b="1" spc="-290">
                  <a:solidFill>
                    <a:schemeClr val="bg1"/>
                  </a:solidFill>
                </a:rPr>
                <a:t> </a:t>
              </a:r>
              <a:endParaRPr lang="ko-KR" altLang="en-US" sz="4400" b="1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786130" y="3432810"/>
              <a:ext cx="8005445" cy="635"/>
            </a:xfrm>
            <a:prstGeom prst="line">
              <a:avLst/>
            </a:prstGeom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>
              <a:spLocks/>
            </p:cNvSpPr>
            <p:nvPr/>
          </p:nvSpPr>
          <p:spPr>
            <a:xfrm>
              <a:off x="786130" y="3646170"/>
              <a:ext cx="1717458" cy="70788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000" spc="-290" dirty="0">
                  <a:solidFill>
                    <a:schemeClr val="bg1"/>
                  </a:solidFill>
                </a:rPr>
                <a:t>깃 설치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71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D0232A-9DDB-6473-B08C-E3B7A3803765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7E2B-8A31-B6C8-A16E-2FCAC36E6D1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Merge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F70458-F589-0F16-7492-57162D50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9" y="1847618"/>
            <a:ext cx="3191320" cy="29341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63C194-4263-4EEB-6CB2-2D07FA54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93" y="1225475"/>
            <a:ext cx="3886742" cy="8668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1520DE-28CB-4377-412D-3ABEA8D9D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159" y="3213733"/>
            <a:ext cx="4963218" cy="1019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BE3EBA-17EE-C7E7-359D-0F72F7992C9B}"/>
              </a:ext>
            </a:extLst>
          </p:cNvPr>
          <p:cNvSpPr txBox="1"/>
          <p:nvPr/>
        </p:nvSpPr>
        <p:spPr>
          <a:xfrm>
            <a:off x="1148021" y="135239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파일 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7FA4D-BE5F-49A3-0C6E-AA602362EC85}"/>
              </a:ext>
            </a:extLst>
          </p:cNvPr>
          <p:cNvSpPr txBox="1"/>
          <p:nvPr/>
        </p:nvSpPr>
        <p:spPr>
          <a:xfrm>
            <a:off x="5936159" y="549271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checkout &lt;</a:t>
            </a:r>
            <a:r>
              <a:rPr lang="ko-KR" altLang="en-US" dirty="0" err="1">
                <a:latin typeface="Consolas" panose="020B0609020204030204" pitchFamily="49" charset="0"/>
              </a:rPr>
              <a:t>브랜치명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03FA1D-5639-6A0E-81B2-FAD382C927BD}"/>
              </a:ext>
            </a:extLst>
          </p:cNvPr>
          <p:cNvSpPr txBox="1"/>
          <p:nvPr/>
        </p:nvSpPr>
        <p:spPr>
          <a:xfrm>
            <a:off x="5936159" y="254962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git merge &lt;</a:t>
            </a:r>
            <a:r>
              <a:rPr lang="ko-KR" altLang="en-US" dirty="0" err="1">
                <a:latin typeface="Consolas" panose="020B0609020204030204" pitchFamily="49" charset="0"/>
              </a:rPr>
              <a:t>브랜치명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9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D0232A-9DDB-6473-B08C-E3B7A3803765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7E2B-8A31-B6C8-A16E-2FCAC36E6D1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Merge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22E15F-5844-11F2-45DD-80CCA34F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9" y="1124200"/>
            <a:ext cx="11202963" cy="51632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A1DDAC-E1FE-E7FB-96BA-C5D4E525E0B2}"/>
              </a:ext>
            </a:extLst>
          </p:cNvPr>
          <p:cNvSpPr/>
          <p:nvPr/>
        </p:nvSpPr>
        <p:spPr>
          <a:xfrm>
            <a:off x="9600289" y="5593040"/>
            <a:ext cx="2303689" cy="6944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6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D0232A-9DDB-6473-B08C-E3B7A3803765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7E2B-8A31-B6C8-A16E-2FCAC36E6D1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Merge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6F9A54-8ED2-F8F2-7EBB-6399CEE5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9" y="1174459"/>
            <a:ext cx="11151164" cy="49732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CC52F17-B08F-6DA7-DD69-1987D2269EEF}"/>
              </a:ext>
            </a:extLst>
          </p:cNvPr>
          <p:cNvSpPr/>
          <p:nvPr/>
        </p:nvSpPr>
        <p:spPr>
          <a:xfrm>
            <a:off x="9261445" y="5623505"/>
            <a:ext cx="1434517" cy="520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23378C-AA90-4D2C-0C8D-6BA77DFDFD51}"/>
              </a:ext>
            </a:extLst>
          </p:cNvPr>
          <p:cNvSpPr/>
          <p:nvPr/>
        </p:nvSpPr>
        <p:spPr>
          <a:xfrm>
            <a:off x="870960" y="1719743"/>
            <a:ext cx="3155756" cy="3145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6F9A29-E704-C4B6-EB34-8542E718AF81}"/>
              </a:ext>
            </a:extLst>
          </p:cNvPr>
          <p:cNvSpPr/>
          <p:nvPr/>
        </p:nvSpPr>
        <p:spPr>
          <a:xfrm>
            <a:off x="6484599" y="1695974"/>
            <a:ext cx="3155756" cy="3145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1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>
            <a:off x="786130" y="2450465"/>
            <a:ext cx="8006080" cy="1903591"/>
            <a:chOff x="786130" y="2450465"/>
            <a:chExt cx="8006080" cy="1903591"/>
          </a:xfrm>
        </p:grpSpPr>
        <p:sp>
          <p:nvSpPr>
            <p:cNvPr id="2" name="Rect 0"/>
            <p:cNvSpPr txBox="1">
              <a:spLocks/>
            </p:cNvSpPr>
            <p:nvPr/>
          </p:nvSpPr>
          <p:spPr>
            <a:xfrm>
              <a:off x="786130" y="2450465"/>
              <a:ext cx="2013372" cy="861774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5000" b="1" spc="-280" dirty="0">
                  <a:solidFill>
                    <a:schemeClr val="bg1"/>
                  </a:solidFill>
                </a:rPr>
                <a:t>Part 4,</a:t>
              </a:r>
              <a:r>
                <a:rPr lang="en-US" altLang="ko-KR" sz="4400" b="1" spc="-280" dirty="0">
                  <a:solidFill>
                    <a:schemeClr val="bg1"/>
                  </a:solidFill>
                </a:rPr>
                <a:t> 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Rect 0"/>
            <p:cNvCxnSpPr/>
            <p:nvPr/>
          </p:nvCxnSpPr>
          <p:spPr>
            <a:xfrm>
              <a:off x="786130" y="3432810"/>
              <a:ext cx="8006080" cy="1270"/>
            </a:xfrm>
            <a:prstGeom prst="line">
              <a:avLst/>
            </a:prstGeom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 0"/>
            <p:cNvSpPr txBox="1">
              <a:spLocks/>
            </p:cNvSpPr>
            <p:nvPr/>
          </p:nvSpPr>
          <p:spPr>
            <a:xfrm>
              <a:off x="786130" y="3646170"/>
              <a:ext cx="5153334" cy="70788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000" spc="-290" dirty="0">
                  <a:solidFill>
                    <a:schemeClr val="bg1"/>
                  </a:solidFill>
                </a:rPr>
                <a:t>깃 </a:t>
              </a:r>
              <a:r>
                <a:rPr lang="ko-KR" altLang="en-US" sz="4000" spc="-290" dirty="0" err="1">
                  <a:solidFill>
                    <a:schemeClr val="bg1"/>
                  </a:solidFill>
                </a:rPr>
                <a:t>소스트리</a:t>
              </a:r>
              <a:r>
                <a:rPr lang="ko-KR" altLang="en-US" sz="4000" spc="-290" dirty="0">
                  <a:solidFill>
                    <a:schemeClr val="bg1"/>
                  </a:solidFill>
                </a:rPr>
                <a:t> 사용해보기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1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D0232A-9DDB-6473-B08C-E3B7A3803765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7E2B-8A31-B6C8-A16E-2FCAC36E6D1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dirty="0" err="1">
                <a:solidFill>
                  <a:schemeClr val="bg1"/>
                </a:solidFill>
              </a:rPr>
              <a:t>깃소스트리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09A12-1AA9-AFE6-5FC8-5AA0ACB61A32}"/>
              </a:ext>
            </a:extLst>
          </p:cNvPr>
          <p:cNvSpPr txBox="1"/>
          <p:nvPr/>
        </p:nvSpPr>
        <p:spPr>
          <a:xfrm>
            <a:off x="3355596" y="385299"/>
            <a:ext cx="34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https://www.sourcetreeapp.com/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D2FD4C-54CB-8E3D-7727-C1026D4B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58" y="1442907"/>
            <a:ext cx="9093177" cy="46014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CA21FB-C642-686A-CE17-AF24B0BDEEA5}"/>
              </a:ext>
            </a:extLst>
          </p:cNvPr>
          <p:cNvSpPr/>
          <p:nvPr/>
        </p:nvSpPr>
        <p:spPr>
          <a:xfrm>
            <a:off x="874958" y="3223594"/>
            <a:ext cx="1815840" cy="520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0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D0232A-9DDB-6473-B08C-E3B7A3803765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7E2B-8A31-B6C8-A16E-2FCAC36E6D1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dirty="0" err="1">
                <a:solidFill>
                  <a:schemeClr val="bg1"/>
                </a:solidFill>
              </a:rPr>
              <a:t>깃소스트리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09A12-1AA9-AFE6-5FC8-5AA0ACB61A32}"/>
              </a:ext>
            </a:extLst>
          </p:cNvPr>
          <p:cNvSpPr txBox="1"/>
          <p:nvPr/>
        </p:nvSpPr>
        <p:spPr>
          <a:xfrm>
            <a:off x="3355596" y="385299"/>
            <a:ext cx="34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https://www.sourcetreeapp.com/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D2FD4C-54CB-8E3D-7727-C1026D4B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58" y="1442907"/>
            <a:ext cx="9093177" cy="46014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CA21FB-C642-686A-CE17-AF24B0BDEEA5}"/>
              </a:ext>
            </a:extLst>
          </p:cNvPr>
          <p:cNvSpPr/>
          <p:nvPr/>
        </p:nvSpPr>
        <p:spPr>
          <a:xfrm>
            <a:off x="874958" y="3223594"/>
            <a:ext cx="1815840" cy="520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2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D0232A-9DDB-6473-B08C-E3B7A3803765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7E2B-8A31-B6C8-A16E-2FCAC36E6D1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dirty="0" err="1">
                <a:solidFill>
                  <a:schemeClr val="bg1"/>
                </a:solidFill>
              </a:rPr>
              <a:t>깃소스트리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DD1C15-37AA-18A8-3B0F-A9413E85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68" y="1385602"/>
            <a:ext cx="6782747" cy="40867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047967-1A7C-17C1-8FCB-3A4C1222CC80}"/>
              </a:ext>
            </a:extLst>
          </p:cNvPr>
          <p:cNvSpPr/>
          <p:nvPr/>
        </p:nvSpPr>
        <p:spPr>
          <a:xfrm>
            <a:off x="5419288" y="2468584"/>
            <a:ext cx="1584632" cy="111351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2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D0232A-9DDB-6473-B08C-E3B7A3803765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7E2B-8A31-B6C8-A16E-2FCAC36E6D1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dirty="0" err="1">
                <a:solidFill>
                  <a:schemeClr val="bg1"/>
                </a:solidFill>
              </a:rPr>
              <a:t>깃소스트리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09A12-1AA9-AFE6-5FC8-5AA0ACB61A32}"/>
              </a:ext>
            </a:extLst>
          </p:cNvPr>
          <p:cNvSpPr txBox="1"/>
          <p:nvPr/>
        </p:nvSpPr>
        <p:spPr>
          <a:xfrm>
            <a:off x="3355596" y="385299"/>
            <a:ext cx="34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https://www.sourcetreeapp.com/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B018F3-0AE4-283B-910E-942A35D1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1342734"/>
            <a:ext cx="6792273" cy="41725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3D0C9E-579C-4FF7-FBE2-7B973458F460}"/>
              </a:ext>
            </a:extLst>
          </p:cNvPr>
          <p:cNvSpPr/>
          <p:nvPr/>
        </p:nvSpPr>
        <p:spPr>
          <a:xfrm>
            <a:off x="7600426" y="4865615"/>
            <a:ext cx="1198738" cy="49864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0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D0232A-9DDB-6473-B08C-E3B7A3803765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7E2B-8A31-B6C8-A16E-2FCAC36E6D1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dirty="0" err="1">
                <a:solidFill>
                  <a:schemeClr val="bg1"/>
                </a:solidFill>
              </a:rPr>
              <a:t>깃소스트리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28EACC-AB5A-A00F-7721-E8796EEE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89" y="1657207"/>
            <a:ext cx="6573167" cy="38391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C5404C-CCD6-C03F-D430-05A78B8D20E9}"/>
              </a:ext>
            </a:extLst>
          </p:cNvPr>
          <p:cNvSpPr/>
          <p:nvPr/>
        </p:nvSpPr>
        <p:spPr>
          <a:xfrm>
            <a:off x="8595919" y="5102036"/>
            <a:ext cx="907920" cy="4362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6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D0232A-9DDB-6473-B08C-E3B7A3803765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7E2B-8A31-B6C8-A16E-2FCAC36E6D1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dirty="0" err="1">
                <a:solidFill>
                  <a:schemeClr val="bg1"/>
                </a:solidFill>
              </a:rPr>
              <a:t>깃소스트리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0A1224-5446-3167-2A38-58AD3292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13" y="1012332"/>
            <a:ext cx="8183053" cy="53742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196A99-8444-9C93-5B21-6905E76B06F0}"/>
              </a:ext>
            </a:extLst>
          </p:cNvPr>
          <p:cNvSpPr/>
          <p:nvPr/>
        </p:nvSpPr>
        <p:spPr>
          <a:xfrm>
            <a:off x="4040697" y="1303354"/>
            <a:ext cx="699083" cy="4362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3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304101" y="310299"/>
            <a:ext cx="1970014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96130" y="310299"/>
            <a:ext cx="1385957" cy="5847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spc="-280" dirty="0">
                <a:solidFill>
                  <a:schemeClr val="bg1"/>
                </a:solidFill>
              </a:rPr>
              <a:t>깃 설치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87EC3-7238-EC48-DC53-D448E38C6325}"/>
              </a:ext>
            </a:extLst>
          </p:cNvPr>
          <p:cNvSpPr txBox="1"/>
          <p:nvPr/>
        </p:nvSpPr>
        <p:spPr>
          <a:xfrm>
            <a:off x="3089246" y="275299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https://git-scm.com/downloads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7FC8B-2844-E90A-A333-8E8D5E18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30" y="1039157"/>
            <a:ext cx="6773903" cy="5206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5F96C24-2869-95A9-2BF9-3F0889034C7E}"/>
              </a:ext>
            </a:extLst>
          </p:cNvPr>
          <p:cNvSpPr/>
          <p:nvPr/>
        </p:nvSpPr>
        <p:spPr>
          <a:xfrm>
            <a:off x="6929306" y="2642531"/>
            <a:ext cx="1702966" cy="32717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2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D0232A-9DDB-6473-B08C-E3B7A3803765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7E2B-8A31-B6C8-A16E-2FCAC36E6D1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dirty="0" err="1">
                <a:solidFill>
                  <a:schemeClr val="bg1"/>
                </a:solidFill>
              </a:rPr>
              <a:t>깃소스트리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CEB202-54EB-5F25-5B7A-5EB45DF25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41" y="1155938"/>
            <a:ext cx="8373917" cy="52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8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>
            <a:off x="455295" y="539750"/>
            <a:ext cx="8008620" cy="798830"/>
            <a:chOff x="455295" y="539750"/>
            <a:chExt cx="8008620" cy="798830"/>
          </a:xfrm>
        </p:grpSpPr>
        <p:cxnSp>
          <p:nvCxnSpPr>
            <p:cNvPr id="4" name="Rect 0"/>
            <p:cNvCxnSpPr/>
            <p:nvPr/>
          </p:nvCxnSpPr>
          <p:spPr>
            <a:xfrm>
              <a:off x="457835" y="1337310"/>
              <a:ext cx="8006080" cy="1270"/>
            </a:xfrm>
            <a:prstGeom prst="line">
              <a:avLst/>
            </a:prstGeom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 0"/>
            <p:cNvSpPr txBox="1">
              <a:spLocks/>
            </p:cNvSpPr>
            <p:nvPr/>
          </p:nvSpPr>
          <p:spPr>
            <a:xfrm>
              <a:off x="455295" y="539750"/>
              <a:ext cx="1128395" cy="7073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000" spc="-280" dirty="0">
                  <a:solidFill>
                    <a:schemeClr val="bg1"/>
                  </a:solidFill>
                </a:rPr>
                <a:t>출처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D893056-456E-EB3E-2745-96B5BFE8DD88}"/>
              </a:ext>
            </a:extLst>
          </p:cNvPr>
          <p:cNvSpPr txBox="1"/>
          <p:nvPr/>
        </p:nvSpPr>
        <p:spPr>
          <a:xfrm>
            <a:off x="457835" y="2090260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https://backlog.com/git-tutorial/kr/stepup/stepup1_1.html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4519295" y="3013710"/>
            <a:ext cx="3418840" cy="8305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5472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391BF9-399D-3A28-840F-4ACC5301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1299865"/>
            <a:ext cx="9583487" cy="42582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953F6A-F35F-22CB-AAFE-4205DA12C5ED}"/>
              </a:ext>
            </a:extLst>
          </p:cNvPr>
          <p:cNvSpPr>
            <a:spLocks/>
          </p:cNvSpPr>
          <p:nvPr/>
        </p:nvSpPr>
        <p:spPr>
          <a:xfrm>
            <a:off x="304101" y="310299"/>
            <a:ext cx="1970014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E1CD5-4502-8A3B-93AA-E8AE26810B9F}"/>
              </a:ext>
            </a:extLst>
          </p:cNvPr>
          <p:cNvSpPr txBox="1">
            <a:spLocks/>
          </p:cNvSpPr>
          <p:nvPr/>
        </p:nvSpPr>
        <p:spPr>
          <a:xfrm>
            <a:off x="596130" y="310299"/>
            <a:ext cx="1385957" cy="5847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spc="-280" dirty="0">
                <a:solidFill>
                  <a:schemeClr val="bg1"/>
                </a:solidFill>
              </a:rPr>
              <a:t>깃 설치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BA7850-FE58-EA84-E1A8-7855E0F856A8}"/>
              </a:ext>
            </a:extLst>
          </p:cNvPr>
          <p:cNvSpPr/>
          <p:nvPr/>
        </p:nvSpPr>
        <p:spPr>
          <a:xfrm>
            <a:off x="4236440" y="2709643"/>
            <a:ext cx="1702966" cy="32717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62F559-D692-297E-66CC-3947597795EA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B339A-FAF2-6A3C-177F-202678CC9EC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 spc="-280" dirty="0">
                <a:solidFill>
                  <a:schemeClr val="bg1"/>
                </a:solidFill>
              </a:rPr>
              <a:t>깃 설치 확인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7A9234-72E3-EA50-FE1D-0F50D5CA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0" y="1685308"/>
            <a:ext cx="6477904" cy="25721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C8C27E-19C1-B94C-D110-E8919011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946" y="1198747"/>
            <a:ext cx="3162741" cy="5048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>
            <a:off x="786130" y="2450465"/>
            <a:ext cx="8006080" cy="1903591"/>
            <a:chOff x="786130" y="2450465"/>
            <a:chExt cx="8006080" cy="1903591"/>
          </a:xfrm>
        </p:grpSpPr>
        <p:sp>
          <p:nvSpPr>
            <p:cNvPr id="2" name="Rect 0"/>
            <p:cNvSpPr txBox="1">
              <a:spLocks/>
            </p:cNvSpPr>
            <p:nvPr/>
          </p:nvSpPr>
          <p:spPr>
            <a:xfrm>
              <a:off x="786130" y="2450465"/>
              <a:ext cx="1995805" cy="86106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5000" b="1" spc="-280">
                  <a:solidFill>
                    <a:schemeClr val="bg1"/>
                  </a:solidFill>
                </a:rPr>
                <a:t>Part 2,</a:t>
              </a:r>
              <a:r>
                <a:rPr lang="en-US" altLang="ko-KR" sz="4400" b="1" spc="-280">
                  <a:solidFill>
                    <a:schemeClr val="bg1"/>
                  </a:solidFill>
                </a:rPr>
                <a:t> </a:t>
              </a:r>
              <a:endParaRPr lang="ko-KR" altLang="en-US" sz="4400" b="1">
                <a:solidFill>
                  <a:schemeClr val="bg1"/>
                </a:solidFill>
              </a:endParaRPr>
            </a:p>
          </p:txBody>
        </p:sp>
        <p:cxnSp>
          <p:nvCxnSpPr>
            <p:cNvPr id="4" name="Rect 0"/>
            <p:cNvCxnSpPr/>
            <p:nvPr/>
          </p:nvCxnSpPr>
          <p:spPr>
            <a:xfrm>
              <a:off x="786130" y="3432810"/>
              <a:ext cx="8006080" cy="1270"/>
            </a:xfrm>
            <a:prstGeom prst="line">
              <a:avLst/>
            </a:prstGeom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 0"/>
            <p:cNvSpPr txBox="1">
              <a:spLocks/>
            </p:cNvSpPr>
            <p:nvPr/>
          </p:nvSpPr>
          <p:spPr>
            <a:xfrm>
              <a:off x="786130" y="3646170"/>
              <a:ext cx="4691669" cy="70788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000" spc="-280" dirty="0">
                  <a:solidFill>
                    <a:schemeClr val="bg1"/>
                  </a:solidFill>
                </a:rPr>
                <a:t>깃으로 파일 관리하기</a:t>
              </a:r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62F559-D692-297E-66CC-3947597795EA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B339A-FAF2-6A3C-177F-202678CC9EC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Git</a:t>
            </a:r>
            <a:r>
              <a:rPr lang="ko-KR" altLang="en-US" sz="3200" spc="-280" dirty="0">
                <a:solidFill>
                  <a:schemeClr val="bg1"/>
                </a:solidFill>
              </a:rPr>
              <a:t> </a:t>
            </a:r>
            <a:r>
              <a:rPr lang="en-US" altLang="ko-KR" sz="3200" spc="-280" dirty="0">
                <a:solidFill>
                  <a:schemeClr val="bg1"/>
                </a:solidFill>
              </a:rPr>
              <a:t>hub </a:t>
            </a:r>
            <a:r>
              <a:rPr lang="ko-KR" altLang="en-US" sz="3200" spc="-280" dirty="0">
                <a:solidFill>
                  <a:schemeClr val="bg1"/>
                </a:solidFill>
              </a:rPr>
              <a:t>접속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07C0B6-37B1-6966-522F-45898565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82" y="1342961"/>
            <a:ext cx="8477326" cy="4793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5AF6FA-0BDF-2E78-7364-BB517761517E}"/>
              </a:ext>
            </a:extLst>
          </p:cNvPr>
          <p:cNvSpPr/>
          <p:nvPr/>
        </p:nvSpPr>
        <p:spPr>
          <a:xfrm>
            <a:off x="4915949" y="1493239"/>
            <a:ext cx="872455" cy="32717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5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62F559-D692-297E-66CC-3947597795EA}"/>
              </a:ext>
            </a:extLst>
          </p:cNvPr>
          <p:cNvSpPr>
            <a:spLocks/>
          </p:cNvSpPr>
          <p:nvPr/>
        </p:nvSpPr>
        <p:spPr>
          <a:xfrm>
            <a:off x="304100" y="310299"/>
            <a:ext cx="2522989" cy="519332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B339A-FAF2-6A3C-177F-202678CC9ECE}"/>
              </a:ext>
            </a:extLst>
          </p:cNvPr>
          <p:cNvSpPr txBox="1">
            <a:spLocks/>
          </p:cNvSpPr>
          <p:nvPr/>
        </p:nvSpPr>
        <p:spPr>
          <a:xfrm>
            <a:off x="440389" y="318594"/>
            <a:ext cx="2250409" cy="58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 dirty="0">
                <a:solidFill>
                  <a:schemeClr val="bg1"/>
                </a:solidFill>
              </a:rPr>
              <a:t>Git</a:t>
            </a:r>
            <a:r>
              <a:rPr lang="ko-KR" altLang="en-US" sz="3200" spc="-280" dirty="0">
                <a:solidFill>
                  <a:schemeClr val="bg1"/>
                </a:solidFill>
              </a:rPr>
              <a:t> </a:t>
            </a:r>
            <a:r>
              <a:rPr lang="en-US" altLang="ko-KR" sz="3200" spc="-280" dirty="0">
                <a:solidFill>
                  <a:schemeClr val="bg1"/>
                </a:solidFill>
              </a:rPr>
              <a:t>hub </a:t>
            </a:r>
            <a:r>
              <a:rPr lang="ko-KR" altLang="en-US" sz="3200" spc="-280" dirty="0">
                <a:solidFill>
                  <a:schemeClr val="bg1"/>
                </a:solidFill>
              </a:rPr>
              <a:t>접속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9BC5E5-8154-0B2D-4956-0A2D57CF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1619075"/>
            <a:ext cx="9145276" cy="34104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4A63A5-35CA-596E-0636-F2E4384E6133}"/>
              </a:ext>
            </a:extLst>
          </p:cNvPr>
          <p:cNvSpPr/>
          <p:nvPr/>
        </p:nvSpPr>
        <p:spPr>
          <a:xfrm>
            <a:off x="9415564" y="2249647"/>
            <a:ext cx="872455" cy="4851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7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720_ㄱㄷ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55076"/>
      </a:accent1>
      <a:accent2>
        <a:srgbClr val="1D7CAD"/>
      </a:accent2>
      <a:accent3>
        <a:srgbClr val="56D8F7"/>
      </a:accent3>
      <a:accent4>
        <a:srgbClr val="38506A"/>
      </a:accent4>
      <a:accent5>
        <a:srgbClr val="F9AC61"/>
      </a:accent5>
      <a:accent6>
        <a:srgbClr val="F5E7D2"/>
      </a:accent6>
      <a:hlink>
        <a:srgbClr val="3F3F3F"/>
      </a:hlink>
      <a:folHlink>
        <a:srgbClr val="3F3F3F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Pages>15</Pages>
  <Words>477</Words>
  <Characters>0</Characters>
  <Application>Microsoft Office PowerPoint</Application>
  <DocSecurity>0</DocSecurity>
  <PresentationFormat>와이드스크린</PresentationFormat>
  <Lines>0</Lines>
  <Paragraphs>119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나눔스퀘어 Bold</vt:lpstr>
      <vt:lpstr>Arial</vt:lpstr>
      <vt:lpstr>Consolas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 상훈</cp:lastModifiedBy>
  <cp:revision>4</cp:revision>
  <dcterms:modified xsi:type="dcterms:W3CDTF">2023-01-19T20:03:23Z</dcterms:modified>
  <cp:version>9.104.131.47063</cp:version>
</cp:coreProperties>
</file>