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88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9" r:id="rId22"/>
    <p:sldId id="340" r:id="rId23"/>
    <p:sldId id="341" r:id="rId24"/>
    <p:sldId id="338" r:id="rId25"/>
    <p:sldId id="342" r:id="rId26"/>
    <p:sldId id="343" r:id="rId27"/>
    <p:sldId id="346" r:id="rId28"/>
    <p:sldId id="347" r:id="rId29"/>
    <p:sldId id="344" r:id="rId30"/>
    <p:sldId id="345" r:id="rId31"/>
    <p:sldId id="348" r:id="rId32"/>
    <p:sldId id="349" r:id="rId33"/>
    <p:sldId id="350" r:id="rId34"/>
    <p:sldId id="351" r:id="rId35"/>
    <p:sldId id="352" r:id="rId36"/>
    <p:sldId id="353" r:id="rId37"/>
    <p:sldId id="355" r:id="rId38"/>
    <p:sldId id="356" r:id="rId39"/>
    <p:sldId id="354" r:id="rId40"/>
    <p:sldId id="357" r:id="rId41"/>
    <p:sldId id="358" r:id="rId42"/>
    <p:sldId id="359" r:id="rId43"/>
    <p:sldId id="360" r:id="rId44"/>
    <p:sldId id="361" r:id="rId45"/>
    <p:sldId id="307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8B2E"/>
    <a:srgbClr val="6F7071"/>
    <a:srgbClr val="B48B61"/>
    <a:srgbClr val="595347"/>
    <a:srgbClr val="D9D8D5"/>
    <a:srgbClr val="FD9401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88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1F88D5-E7AB-43D9-9D83-DD09EDC3D478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4AB2EE-456C-D026-51B0-9E2BC9046D19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187994-D330-BBF5-396C-0A78728C690D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33E863-57FA-57C1-A171-81BC25B33D85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467E89-116B-DE76-38F6-4EA3887A73F5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4F2D34-6918-F23F-C2ED-C5C0A3A570D1}"/>
              </a:ext>
            </a:extLst>
          </p:cNvPr>
          <p:cNvSpPr/>
          <p:nvPr/>
        </p:nvSpPr>
        <p:spPr>
          <a:xfrm>
            <a:off x="0" y="0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EBF8F-F11B-9D3D-7E1F-E9C7B14DA746}"/>
              </a:ext>
            </a:extLst>
          </p:cNvPr>
          <p:cNvSpPr txBox="1"/>
          <p:nvPr/>
        </p:nvSpPr>
        <p:spPr>
          <a:xfrm>
            <a:off x="2587925" y="1649653"/>
            <a:ext cx="6884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/>
              <a:t>게임프로그래밍</a:t>
            </a:r>
            <a:endParaRPr lang="en-US" altLang="ko-KR" sz="7200"/>
          </a:p>
          <a:p>
            <a:r>
              <a:rPr lang="en-US" altLang="ko-KR" sz="7200"/>
              <a:t>		Git Hub</a:t>
            </a:r>
            <a:endParaRPr lang="ko-KR" altLang="en-US" sz="7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70F24-FFF1-C0A4-4789-02AC671CBED7}"/>
              </a:ext>
            </a:extLst>
          </p:cNvPr>
          <p:cNvSpPr txBox="1"/>
          <p:nvPr/>
        </p:nvSpPr>
        <p:spPr>
          <a:xfrm>
            <a:off x="8728918" y="4511975"/>
            <a:ext cx="2164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이름 </a:t>
            </a:r>
            <a:r>
              <a:rPr lang="en-US" altLang="ko-KR"/>
              <a:t>: </a:t>
            </a:r>
            <a:r>
              <a:rPr lang="ko-KR" altLang="en-US"/>
              <a:t>전상훈</a:t>
            </a:r>
            <a:endParaRPr lang="en-US" altLang="ko-KR"/>
          </a:p>
          <a:p>
            <a:r>
              <a:rPr lang="ko-KR" altLang="en-US"/>
              <a:t>학번 </a:t>
            </a:r>
            <a:r>
              <a:rPr lang="en-US" altLang="ko-KR"/>
              <a:t>: 2019775054</a:t>
            </a:r>
          </a:p>
          <a:p>
            <a:r>
              <a:rPr lang="ko-KR" altLang="en-US"/>
              <a:t>날짜 </a:t>
            </a:r>
            <a:r>
              <a:rPr lang="en-US" altLang="ko-KR"/>
              <a:t>: 2023-12-13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D2577-4B90-E00E-9926-E4B9F0F8C7A1}"/>
              </a:ext>
            </a:extLst>
          </p:cNvPr>
          <p:cNvSpPr txBox="1"/>
          <p:nvPr/>
        </p:nvSpPr>
        <p:spPr>
          <a:xfrm>
            <a:off x="2657087" y="4050310"/>
            <a:ext cx="736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https://github.com/JeonSangHoon0711/2023-gameprogramming/tree/main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3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EEC6D9-1AC9-0E52-F889-AE24F31D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0" y="1282109"/>
            <a:ext cx="4157306" cy="52557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D63B884-0717-AE12-C8F0-BC96804F5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596" y="1617874"/>
            <a:ext cx="4157306" cy="45841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9780913-F94B-3268-E383-D6D00A830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902" y="1637531"/>
            <a:ext cx="3663827" cy="412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83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3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991427-0639-CD5F-C08D-942D89F07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895" y="1228042"/>
            <a:ext cx="6970209" cy="517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2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4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DB8EFD-E110-1B5F-BF49-8C71DF4F7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12" y="1903376"/>
            <a:ext cx="10228976" cy="245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26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4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B5085C0-2A49-9BFB-4D68-DB8E478B0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856" y="1400962"/>
            <a:ext cx="6436288" cy="476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1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4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A90B57-6177-6FD1-7A36-9E9282637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639" y="1333850"/>
            <a:ext cx="5979448" cy="50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6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5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CD937E-458F-5FFD-9E84-8C1252E6D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5" y="2366730"/>
            <a:ext cx="12031550" cy="172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59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5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89F7F9-F793-9345-5614-7BAF89AF9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137" y="1228042"/>
            <a:ext cx="4914540" cy="541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52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5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A52446-086D-276D-9547-0D055D1DF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93" y="1228042"/>
            <a:ext cx="8349613" cy="550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01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6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C9A49D-3F5C-AA22-CDF5-A919A76B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0" y="1903376"/>
            <a:ext cx="11537659" cy="14621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F40E089-FE56-67DA-7F3A-386B7CF04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2" y="3854677"/>
            <a:ext cx="12192000" cy="89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74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6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65487F-5476-11A7-6944-E6C9BD6C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0" y="1433234"/>
            <a:ext cx="11860280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1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3286205" y="1514875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5353135" y="644751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4199646" y="1967126"/>
            <a:ext cx="2191855" cy="523220"/>
            <a:chOff x="802105" y="2134906"/>
            <a:chExt cx="2191855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28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13821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>
                  <a:solidFill>
                    <a:schemeClr val="bg1"/>
                  </a:solidFill>
                </a:rPr>
                <a:t>메인 화면</a:t>
              </a:r>
              <a:endParaRPr lang="ko-KR" altLang="en-US" sz="28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70C8F1-8653-4C7C-AC3A-E023FAFF0B0D}"/>
              </a:ext>
            </a:extLst>
          </p:cNvPr>
          <p:cNvGrpSpPr/>
          <p:nvPr/>
        </p:nvGrpSpPr>
        <p:grpSpPr>
          <a:xfrm>
            <a:off x="4199119" y="2800555"/>
            <a:ext cx="2898778" cy="523220"/>
            <a:chOff x="802105" y="2134906"/>
            <a:chExt cx="2898778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28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2089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>
                  <a:solidFill>
                    <a:schemeClr val="bg1"/>
                  </a:solidFill>
                </a:rPr>
                <a:t>각  주차별  화면</a:t>
              </a:r>
              <a:endParaRPr lang="ko-KR" altLang="en-US" sz="28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747CD3-6CC6-4BD3-B10B-63BDB10AE0F1}"/>
              </a:ext>
            </a:extLst>
          </p:cNvPr>
          <p:cNvGrpSpPr/>
          <p:nvPr/>
        </p:nvGrpSpPr>
        <p:grpSpPr>
          <a:xfrm>
            <a:off x="4200078" y="3633984"/>
            <a:ext cx="2235135" cy="523220"/>
            <a:chOff x="802105" y="2134906"/>
            <a:chExt cx="2235135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28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1425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>
                  <a:solidFill>
                    <a:schemeClr val="bg1"/>
                  </a:solidFill>
                </a:rPr>
                <a:t>점수  이유</a:t>
              </a:r>
              <a:endParaRPr lang="ko-KR" altLang="en-US" sz="28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469B80B-4428-71E2-24C0-18C9C734516C}"/>
              </a:ext>
            </a:extLst>
          </p:cNvPr>
          <p:cNvGrpSpPr/>
          <p:nvPr/>
        </p:nvGrpSpPr>
        <p:grpSpPr>
          <a:xfrm>
            <a:off x="4199119" y="4398929"/>
            <a:ext cx="1571492" cy="523220"/>
            <a:chOff x="802105" y="2134906"/>
            <a:chExt cx="1571492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E3E5A0-A574-50CA-6E2A-8DDB74C7002D}"/>
                </a:ext>
              </a:extLst>
            </p:cNvPr>
            <p:cNvSpPr txBox="1"/>
            <p:nvPr/>
          </p:nvSpPr>
          <p:spPr>
            <a:xfrm>
              <a:off x="802105" y="2134906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>
                  <a:solidFill>
                    <a:schemeClr val="bg1"/>
                  </a:solidFill>
                  <a:latin typeface="+mj-lt"/>
                </a:rPr>
                <a:t>04</a:t>
              </a:r>
              <a:endParaRPr lang="ko-KR" altLang="en-US" sz="28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3C093F-D1EB-8FB8-0F74-D38572711F3C}"/>
                </a:ext>
              </a:extLst>
            </p:cNvPr>
            <p:cNvSpPr txBox="1"/>
            <p:nvPr/>
          </p:nvSpPr>
          <p:spPr>
            <a:xfrm>
              <a:off x="1611850" y="2134906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>
                  <a:solidFill>
                    <a:schemeClr val="bg1"/>
                  </a:solidFill>
                </a:rPr>
                <a:t>출처</a:t>
              </a:r>
              <a:endParaRPr lang="ko-KR" altLang="en-US" sz="2800" b="1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7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FB1ABA-3C92-B71D-7524-13E403A1B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02" y="1903376"/>
            <a:ext cx="10374500" cy="396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34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7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EFF8BD-D0EA-DBFD-A81A-0F634F34E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6" y="1773415"/>
            <a:ext cx="10287699" cy="406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53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8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1BB36-0809-0F7C-14D0-408F73D6CB8E}"/>
              </a:ext>
            </a:extLst>
          </p:cNvPr>
          <p:cNvSpPr txBox="1"/>
          <p:nvPr/>
        </p:nvSpPr>
        <p:spPr>
          <a:xfrm>
            <a:off x="3233468" y="2189527"/>
            <a:ext cx="67866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500"/>
              <a:t>중간고사</a:t>
            </a:r>
          </a:p>
        </p:txBody>
      </p:sp>
    </p:spTree>
    <p:extLst>
      <p:ext uri="{BB962C8B-B14F-4D97-AF65-F5344CB8AC3E}">
        <p14:creationId xmlns:p14="http://schemas.microsoft.com/office/powerpoint/2010/main" val="3886100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9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7A4178-F9B4-613A-C986-6549D3DF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91" y="1903376"/>
            <a:ext cx="11123385" cy="277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73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9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1EBA79-9E07-AEBE-E041-F86B2F8AF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50924"/>
            <a:ext cx="9753600" cy="51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45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9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73ED11-C880-BBEB-67A2-974D3C771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015" y="1228042"/>
            <a:ext cx="7037764" cy="535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71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10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0B064B-8F8D-96B6-2CBC-B40D2C6CE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01363"/>
            <a:ext cx="10505813" cy="207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30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10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F17DDA-2454-402E-C337-299CBFF11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04" y="1420732"/>
            <a:ext cx="9637654" cy="493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6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10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00CAD7-0006-8390-08C4-A9D05822C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49" y="1356751"/>
            <a:ext cx="7165951" cy="529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44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10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F108B91-2576-755A-4F33-2C9468E0C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762" y="1333848"/>
            <a:ext cx="8578476" cy="507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9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메인 화면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48E349-AF1A-4DC6-BE58-4949E9D88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433" y="1228042"/>
            <a:ext cx="2497343" cy="53775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B7C1123-B26D-24AF-597E-23972390D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748" y="1507546"/>
            <a:ext cx="5246067" cy="481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73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11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2141F3-6FDF-9532-BF1F-407A65C18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91" y="1655925"/>
            <a:ext cx="10715538" cy="35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68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11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532D92-5F53-8453-3751-4F9245415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19" y="1903376"/>
            <a:ext cx="10002473" cy="329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24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12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A8338F-3525-31DE-8877-F8EAAFFE5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99" y="2315824"/>
            <a:ext cx="9637654" cy="159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67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12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5DC1EC-3F4E-D9C2-EEEF-7121E8C5E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3664"/>
            <a:ext cx="11277600" cy="349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78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12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917C6B-D9A4-9D5D-BB6A-804CC098F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105" y="1228042"/>
            <a:ext cx="4717790" cy="541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92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12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AA36B9B-269F-179A-3BB2-561A39BA6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50" y="1342240"/>
            <a:ext cx="9310986" cy="46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81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13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7B76A4-8626-0300-4306-6547A72EB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43" y="1729923"/>
            <a:ext cx="10992374" cy="377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31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13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0B589F-BEB2-2CCD-CCAF-373A9B5F1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24" y="1442905"/>
            <a:ext cx="11764552" cy="412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44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14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EED791-BA80-D2F9-DA57-08C8219F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04" y="1428472"/>
            <a:ext cx="11130371" cy="15061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0D3C4D-BA52-1953-26EA-915799519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04" y="3077120"/>
            <a:ext cx="9793067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802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14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ED7B78E-0856-4343-996A-93E405439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20" y="1701580"/>
            <a:ext cx="11285989" cy="37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7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841D057-132A-E931-F4A2-AD63A781D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85" y="1903376"/>
            <a:ext cx="9742415" cy="407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44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15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E43A56-21EA-005B-3149-F600E3131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95" y="1710960"/>
            <a:ext cx="11356009" cy="343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20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15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E1DB9A-C15B-E972-601D-88DEBCCAE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906" y="1639856"/>
            <a:ext cx="8672917" cy="438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56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15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B3B992-663D-3D9F-E4C2-4883EEF2C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601" y="1298751"/>
            <a:ext cx="6128797" cy="52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55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15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B3B992-663D-3D9F-E4C2-4883EEF2C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601" y="1298751"/>
            <a:ext cx="6128797" cy="52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75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15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A7E5B8-DDD9-DE4E-B105-97B4C17E1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64" y="1813016"/>
            <a:ext cx="11356009" cy="383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243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D613DE-C3C5-BA58-3F43-008DA68A4F93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3FFF81-6E41-80AE-591E-E50A20C684D5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D7093C-F3D3-4D44-E96F-FB83C44F1025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81FCFB-6354-93F2-7C90-A6563B917944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AA358A-4A63-5E65-2F26-844C2D3C7C35}"/>
              </a:ext>
            </a:extLst>
          </p:cNvPr>
          <p:cNvSpPr txBox="1"/>
          <p:nvPr/>
        </p:nvSpPr>
        <p:spPr>
          <a:xfrm>
            <a:off x="1061630" y="320188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점수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9A3C9-DB34-6453-35B5-AC9899B3C4C2}"/>
              </a:ext>
            </a:extLst>
          </p:cNvPr>
          <p:cNvSpPr txBox="1"/>
          <p:nvPr/>
        </p:nvSpPr>
        <p:spPr>
          <a:xfrm>
            <a:off x="160421" y="304800"/>
            <a:ext cx="733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4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8FEDD-493D-1D0B-A8E5-45D3B3ED40E9}"/>
              </a:ext>
            </a:extLst>
          </p:cNvPr>
          <p:cNvSpPr/>
          <p:nvPr/>
        </p:nvSpPr>
        <p:spPr>
          <a:xfrm>
            <a:off x="7315200" y="-526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274F1-EB66-14B2-1DE0-F610DA5C4B40}"/>
              </a:ext>
            </a:extLst>
          </p:cNvPr>
          <p:cNvSpPr txBox="1"/>
          <p:nvPr/>
        </p:nvSpPr>
        <p:spPr>
          <a:xfrm>
            <a:off x="893699" y="2525087"/>
            <a:ext cx="8988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				13</a:t>
            </a:r>
            <a:r>
              <a:rPr lang="ko-KR" altLang="en-US" sz="4000" dirty="0"/>
              <a:t>점</a:t>
            </a:r>
            <a:endParaRPr lang="en-US" altLang="ko-KR" sz="4000" dirty="0"/>
          </a:p>
          <a:p>
            <a:r>
              <a:rPr lang="en-US" altLang="ko-KR" sz="4000" dirty="0"/>
              <a:t>12,13 </a:t>
            </a:r>
            <a:r>
              <a:rPr lang="ko-KR" altLang="en-US" sz="4000" dirty="0"/>
              <a:t>주차 자료가 누락 되어 있습니다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2606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E82CC7-EFBB-E54D-FABA-4DBF33142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935" y="1375793"/>
            <a:ext cx="7024130" cy="50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0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2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2C8E57-DFB9-7866-949B-8830461C8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68" y="1391647"/>
            <a:ext cx="10065863" cy="386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3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2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CB4023-6DAD-E925-37CE-61EF92FDA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69" y="1571689"/>
            <a:ext cx="8945461" cy="438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5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3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3FE4A7-333D-7B70-02FE-4EC928C9B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48" y="1484851"/>
            <a:ext cx="9759086" cy="298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8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3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68297C-E332-B775-4362-507C8E7F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66" y="1519953"/>
            <a:ext cx="8790687" cy="351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54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229</Words>
  <Application>Microsoft Office PowerPoint</Application>
  <PresentationFormat>와이드스크린</PresentationFormat>
  <Paragraphs>105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0" baseType="lpstr">
      <vt:lpstr>G마켓 산스 TTF Bold</vt:lpstr>
      <vt:lpstr>G마켓 산스 TTF Light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전상훈</cp:lastModifiedBy>
  <cp:revision>27</cp:revision>
  <dcterms:created xsi:type="dcterms:W3CDTF">2020-07-12T23:40:59Z</dcterms:created>
  <dcterms:modified xsi:type="dcterms:W3CDTF">2023-12-13T07:15:29Z</dcterms:modified>
</cp:coreProperties>
</file>