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6" r:id="rId7"/>
    <p:sldId id="261" r:id="rId8"/>
    <p:sldId id="262" r:id="rId9"/>
    <p:sldId id="267" r:id="rId10"/>
    <p:sldId id="265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6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0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2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4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7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5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2BF7-2F07-4947-A0FE-20F78755F5C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6A1-3099-404A-8647-54D000D2F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u5QQj4Bd_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xv2IDTItNU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O73cyojID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네브메쉬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7274" y="4814310"/>
            <a:ext cx="4507344" cy="1655762"/>
          </a:xfrm>
        </p:spPr>
        <p:txBody>
          <a:bodyPr/>
          <a:lstStyle/>
          <a:p>
            <a:r>
              <a:rPr lang="en-US" altLang="ko-KR" dirty="0" smtClean="0"/>
              <a:t>2013551062</a:t>
            </a:r>
            <a:r>
              <a:rPr lang="ko-KR" altLang="en-US" dirty="0" smtClean="0"/>
              <a:t>박주현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Unity 5.6.4f1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Obstacle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2" y="2327202"/>
            <a:ext cx="2743200" cy="38100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97589"/>
            <a:ext cx="10328564" cy="45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오브젝트를 생성한 뒤 </a:t>
            </a:r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Inspecetor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AddComponent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</a:t>
            </a:r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Obstacle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추가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09" y="2019516"/>
            <a:ext cx="4191000" cy="46101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662508" y="3083576"/>
            <a:ext cx="1788101" cy="2532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https://youtu.be/bu5QQj4Bd_k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응용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플레이어 위치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1" y="1847707"/>
            <a:ext cx="5793302" cy="39065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9899" y="3898489"/>
            <a:ext cx="3857337" cy="267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7745" y="4599709"/>
            <a:ext cx="5292437" cy="55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3444" y="3739656"/>
            <a:ext cx="208164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NavMeshAgnet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7" idx="3"/>
            <a:endCxn id="10" idx="1"/>
          </p:cNvCxnSpPr>
          <p:nvPr/>
        </p:nvCxnSpPr>
        <p:spPr>
          <a:xfrm flipV="1">
            <a:off x="5597236" y="3908933"/>
            <a:ext cx="726208" cy="12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30389" y="4589278"/>
            <a:ext cx="372341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플레이어의 위치를 추적하여 따라간다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/>
          <p:cNvCxnSpPr>
            <a:stCxn id="9" idx="3"/>
            <a:endCxn id="17" idx="1"/>
          </p:cNvCxnSpPr>
          <p:nvPr/>
        </p:nvCxnSpPr>
        <p:spPr>
          <a:xfrm flipV="1">
            <a:off x="6650182" y="4758555"/>
            <a:ext cx="980207" cy="1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13018"/>
            <a:ext cx="10515600" cy="1641908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https://youtu.be/xv2IDTItNUg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830" y="670646"/>
            <a:ext cx="4200525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70646"/>
            <a:ext cx="3476625" cy="1695450"/>
          </a:xfrm>
          <a:prstGeom prst="rect">
            <a:avLst/>
          </a:prstGeom>
        </p:spPr>
      </p:pic>
      <p:cxnSp>
        <p:nvCxnSpPr>
          <p:cNvPr id="7" name="구부러진 연결선 6"/>
          <p:cNvCxnSpPr/>
          <p:nvPr/>
        </p:nvCxnSpPr>
        <p:spPr>
          <a:xfrm rot="10800000">
            <a:off x="4285673" y="1865745"/>
            <a:ext cx="291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flipV="1">
            <a:off x="4314825" y="1413164"/>
            <a:ext cx="2750993" cy="45258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200" y="1773382"/>
            <a:ext cx="3447473" cy="21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65818" y="1279608"/>
            <a:ext cx="2456873" cy="262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https://docs.unity3d.com/kr/current/Manual/Navigation.html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7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네브메쉬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설명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네브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메쉬를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통한 이동 소스코드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응용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네브메쉬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Navigation mesh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준말로 간단하게 네비게이션을 뜻한다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Unity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제공하는 시스템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동적인 장애물이 있는 복잡한 월드에서 여러 변화에 적응하며 월드를 탐색할 수 있게 하는 기능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길찾기의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원리는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‘A*(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에이스타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)’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알고리즘을 이용 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2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네브메쉬의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1826" y="1492972"/>
            <a:ext cx="4543425" cy="4819650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걸을 수 있는 표면을 뜻하는 데이터 구조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구조는 자동으로 빌드 되거나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bake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구워 줄 수 있다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NavMeshAgent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Inspector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추가되는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component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로서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목표를 향해 움직이는 동안 장애물을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회피하여 갈 수 있도록 해준다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OffMeshLink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걷기 불가능한 지역을 통과하여 걸을 수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있는 표면으로 이동할 수 있게끔 해준다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NavMeshObstacle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장애물을 설정 하고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싶을때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1492972"/>
            <a:ext cx="6286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방법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12293"/>
            <a:ext cx="10365509" cy="429016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Window -&gt; Navigation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클릭하여 우측에 메뉴를 띄운 뒤 원하는 설정 값을 변경 그리고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Bake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클릭하여 구워준다 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7" y="2155052"/>
            <a:ext cx="3409950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2" y="3926702"/>
            <a:ext cx="3400425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97" y="3618344"/>
            <a:ext cx="3409950" cy="308358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1526598" y="3618344"/>
            <a:ext cx="69735" cy="5799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526597" y="3718086"/>
            <a:ext cx="69735" cy="5799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26596" y="3814270"/>
            <a:ext cx="69735" cy="5799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55" y="1841309"/>
            <a:ext cx="3676650" cy="465931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3790547" y="3596815"/>
            <a:ext cx="688108" cy="127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816436" y="2401455"/>
            <a:ext cx="794328" cy="3851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61188" y="6285345"/>
            <a:ext cx="1111394" cy="18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8155305" y="5110688"/>
            <a:ext cx="688108" cy="127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673" y="2679802"/>
            <a:ext cx="3686609" cy="23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할 시 주의할 점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515" y="4278167"/>
            <a:ext cx="6457950" cy="24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9" y="1874983"/>
            <a:ext cx="4162425" cy="461508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323899" y="1874982"/>
            <a:ext cx="6238298" cy="26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반드시 </a:t>
            </a:r>
            <a:r>
              <a:rPr lang="en-US" altLang="ko-KR" sz="1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추가할 오브젝트를 </a:t>
            </a:r>
            <a:endParaRPr lang="en-US" altLang="ko-KR" sz="1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Inspector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오른쪽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Static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클릭하여 </a:t>
            </a:r>
            <a:endParaRPr lang="en-US" altLang="ko-KR" sz="1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Nothing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Navigation Static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</a:t>
            </a:r>
            <a:endParaRPr lang="en-US" altLang="ko-KR" sz="1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변경을 해준 뒤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Bake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해야한다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그렇지 않을 시 아래와 같은 오류가 발생하며 </a:t>
            </a:r>
            <a:endParaRPr lang="en-US" altLang="ko-KR" sz="18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이동이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불가능하다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57964" y="2078182"/>
            <a:ext cx="844260" cy="323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Agent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방법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8891" y="1597891"/>
            <a:ext cx="10328564" cy="45352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Component -&gt;Navigation -&gt; </a:t>
            </a:r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Mesh Agent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오브젝트에 추가 가능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447" y="2051413"/>
            <a:ext cx="3448050" cy="3967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23" y="2863563"/>
            <a:ext cx="4933950" cy="23431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5" idx="1"/>
          </p:cNvCxnSpPr>
          <p:nvPr/>
        </p:nvCxnSpPr>
        <p:spPr>
          <a:xfrm flipV="1">
            <a:off x="5098473" y="4035138"/>
            <a:ext cx="2339974" cy="509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168401"/>
            <a:ext cx="5962650" cy="5362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33500" y="1700235"/>
            <a:ext cx="1299152" cy="21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9" idx="1"/>
          </p:cNvCxnSpPr>
          <p:nvPr/>
        </p:nvCxnSpPr>
        <p:spPr>
          <a:xfrm flipV="1">
            <a:off x="2632652" y="1808618"/>
            <a:ext cx="1161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4123" y="1639341"/>
            <a:ext cx="28448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사용을 위해 선언 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66850" y="4244258"/>
            <a:ext cx="530225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 flipV="1">
            <a:off x="6769100" y="4530922"/>
            <a:ext cx="413115" cy="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2215" y="4238534"/>
            <a:ext cx="42291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클릭시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MainCamera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화면의 클릭한 곳으로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Ray(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광선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쏜다 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8928" y="5178500"/>
            <a:ext cx="4909995" cy="54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31" idx="1"/>
          </p:cNvCxnSpPr>
          <p:nvPr/>
        </p:nvCxnSpPr>
        <p:spPr>
          <a:xfrm>
            <a:off x="6638923" y="5449990"/>
            <a:ext cx="543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82216" y="4911381"/>
            <a:ext cx="4229101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문을 통해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Ray(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광선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평면과 교차했는지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여부를 확인한 뒤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맞다면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SetDestination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통해 오브젝트가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장소로 이동하게끔 한다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5325" y="533152"/>
            <a:ext cx="711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Move.cs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Navmesh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Agent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이동이 가능하도록 스크립트 추가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1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https://youtu.be/8O73cyojIDQ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8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304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나눔스퀘어라운드 Bold</vt:lpstr>
      <vt:lpstr>맑은 고딕</vt:lpstr>
      <vt:lpstr>Arial</vt:lpstr>
      <vt:lpstr>Office 테마</vt:lpstr>
      <vt:lpstr>네브메쉬 (NavMesh)</vt:lpstr>
      <vt:lpstr>목차</vt:lpstr>
      <vt:lpstr>네브메쉬 </vt:lpstr>
      <vt:lpstr>네브메쉬의 구성</vt:lpstr>
      <vt:lpstr>Nav Mesh 추가 방법</vt:lpstr>
      <vt:lpstr>Nav Mesh 추가 할 시 주의할 점</vt:lpstr>
      <vt:lpstr>Nav Mesh Agent추가 방법</vt:lpstr>
      <vt:lpstr>PowerPoint 프레젠테이션</vt:lpstr>
      <vt:lpstr>영상</vt:lpstr>
      <vt:lpstr>Nav Mesh Obstacle추가 방법</vt:lpstr>
      <vt:lpstr>영상</vt:lpstr>
      <vt:lpstr>응용 (플레이어 위치 추적)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78</cp:revision>
  <dcterms:created xsi:type="dcterms:W3CDTF">2017-11-30T09:50:49Z</dcterms:created>
  <dcterms:modified xsi:type="dcterms:W3CDTF">2017-12-08T01:44:17Z</dcterms:modified>
</cp:coreProperties>
</file>