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65" r:id="rId4"/>
    <p:sldId id="270" r:id="rId5"/>
    <p:sldId id="271" r:id="rId6"/>
    <p:sldId id="272" r:id="rId7"/>
    <p:sldId id="273" r:id="rId8"/>
    <p:sldId id="275" r:id="rId9"/>
    <p:sldId id="276" r:id="rId10"/>
    <p:sldId id="274" r:id="rId11"/>
    <p:sldId id="277" r:id="rId12"/>
    <p:sldId id="278" r:id="rId13"/>
    <p:sldId id="280" r:id="rId14"/>
    <p:sldId id="281" r:id="rId15"/>
    <p:sldId id="282" r:id="rId16"/>
    <p:sldId id="284" r:id="rId17"/>
    <p:sldId id="283" r:id="rId18"/>
    <p:sldId id="279" r:id="rId19"/>
    <p:sldId id="286" r:id="rId20"/>
    <p:sldId id="287" r:id="rId21"/>
    <p:sldId id="285" r:id="rId22"/>
    <p:sldId id="26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7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1D1CE"/>
    <a:srgbClr val="D58584"/>
    <a:srgbClr val="658762"/>
    <a:srgbClr val="F6BBBF"/>
    <a:srgbClr val="E1F2EA"/>
    <a:srgbClr val="F86B74"/>
    <a:srgbClr val="43435B"/>
    <a:srgbClr val="E5DBD2"/>
    <a:srgbClr val="948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>
      <p:cViewPr varScale="1">
        <p:scale>
          <a:sx n="115" d="100"/>
          <a:sy n="115" d="100"/>
        </p:scale>
        <p:origin x="1248" y="102"/>
      </p:cViewPr>
      <p:guideLst>
        <p:guide pos="2880"/>
        <p:guide pos="204"/>
        <p:guide pos="5556"/>
        <p:guide orient="horz" pos="210"/>
        <p:guide orient="horz" pos="4088"/>
        <p:guide orient="horz" pos="2160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257909"/>
            <a:ext cx="9156700" cy="560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8" descr="본문흰색"/>
          <p:cNvPicPr>
            <a:picLocks noChangeAspect="1" noChangeArrowheads="1"/>
          </p:cNvPicPr>
          <p:nvPr userDrawn="1"/>
        </p:nvPicPr>
        <p:blipFill>
          <a:blip r:embed="rId3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214611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678596"/>
            <a:ext cx="9156700" cy="518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 descr="본문흰색"/>
          <p:cNvPicPr>
            <a:picLocks noChangeAspect="1" noChangeArrowheads="1"/>
          </p:cNvPicPr>
          <p:nvPr userDrawn="1"/>
        </p:nvPicPr>
        <p:blipFill>
          <a:blip r:embed="rId3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214611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843696"/>
            <a:ext cx="9156700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본문흰색"/>
          <p:cNvPicPr>
            <a:picLocks noChangeAspect="1" noChangeArrowheads="1"/>
          </p:cNvPicPr>
          <p:nvPr userDrawn="1"/>
        </p:nvPicPr>
        <p:blipFill>
          <a:blip r:embed="rId3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214611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7655927" cy="853434"/>
            <a:chOff x="-6" y="1"/>
            <a:chExt cx="7655927" cy="853434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-6" y="789029"/>
              <a:ext cx="7655927" cy="64406"/>
              <a:chOff x="-531229" y="695924"/>
              <a:chExt cx="7655927" cy="174931"/>
            </a:xfrm>
          </p:grpSpPr>
          <p:sp>
            <p:nvSpPr>
              <p:cNvPr id="17" name="직사각형 16"/>
              <p:cNvSpPr/>
              <p:nvPr userDrawn="1"/>
            </p:nvSpPr>
            <p:spPr>
              <a:xfrm flipH="1" flipV="1">
                <a:off x="-531229" y="695924"/>
                <a:ext cx="7408278" cy="1749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8" name="평행 사변형 17"/>
              <p:cNvSpPr/>
              <p:nvPr userDrawn="1"/>
            </p:nvSpPr>
            <p:spPr>
              <a:xfrm flipH="1" flipV="1">
                <a:off x="6591299" y="695927"/>
                <a:ext cx="533399" cy="174928"/>
              </a:xfrm>
              <a:prstGeom prst="parallelogram">
                <a:avLst>
                  <a:gd name="adj" fmla="val 9034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  <p:grpSp>
          <p:nvGrpSpPr>
            <p:cNvPr id="13" name="그룹 12"/>
            <p:cNvGrpSpPr/>
            <p:nvPr userDrawn="1"/>
          </p:nvGrpSpPr>
          <p:grpSpPr>
            <a:xfrm>
              <a:off x="-5" y="1"/>
              <a:ext cx="594713" cy="426720"/>
              <a:chOff x="-6" y="348343"/>
              <a:chExt cx="696689" cy="499889"/>
            </a:xfrm>
          </p:grpSpPr>
          <p:sp>
            <p:nvSpPr>
              <p:cNvPr id="14" name="자유형 13"/>
              <p:cNvSpPr/>
              <p:nvPr userDrawn="1"/>
            </p:nvSpPr>
            <p:spPr>
              <a:xfrm flipH="1" flipV="1">
                <a:off x="-3" y="369932"/>
                <a:ext cx="316113" cy="316295"/>
              </a:xfrm>
              <a:custGeom>
                <a:avLst/>
                <a:gdLst>
                  <a:gd name="connsiteX0" fmla="*/ 0 w 737146"/>
                  <a:gd name="connsiteY0" fmla="*/ 0 h 326288"/>
                  <a:gd name="connsiteX1" fmla="*/ 459873 w 737146"/>
                  <a:gd name="connsiteY1" fmla="*/ 0 h 326288"/>
                  <a:gd name="connsiteX2" fmla="*/ 737146 w 737146"/>
                  <a:gd name="connsiteY2" fmla="*/ 0 h 326288"/>
                  <a:gd name="connsiteX3" fmla="*/ 522938 w 737146"/>
                  <a:gd name="connsiteY3" fmla="*/ 326288 h 326288"/>
                  <a:gd name="connsiteX4" fmla="*/ 261388 w 737146"/>
                  <a:gd name="connsiteY4" fmla="*/ 163094 h 32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146" h="326288">
                    <a:moveTo>
                      <a:pt x="0" y="0"/>
                    </a:moveTo>
                    <a:lnTo>
                      <a:pt x="459873" y="0"/>
                    </a:lnTo>
                    <a:lnTo>
                      <a:pt x="737146" y="0"/>
                    </a:lnTo>
                    <a:lnTo>
                      <a:pt x="522938" y="326288"/>
                    </a:lnTo>
                    <a:lnTo>
                      <a:pt x="261388" y="163094"/>
                    </a:lnTo>
                    <a:close/>
                  </a:path>
                </a:pathLst>
              </a:custGeom>
              <a:solidFill>
                <a:srgbClr val="7BC4B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 flipH="1" flipV="1">
                <a:off x="-6" y="348343"/>
                <a:ext cx="696689" cy="461554"/>
              </a:xfrm>
              <a:custGeom>
                <a:avLst/>
                <a:gdLst>
                  <a:gd name="connsiteX0" fmla="*/ 1148855 w 1624615"/>
                  <a:gd name="connsiteY0" fmla="*/ 422745 h 1234744"/>
                  <a:gd name="connsiteX1" fmla="*/ 1410405 w 1624615"/>
                  <a:gd name="connsiteY1" fmla="*/ 585939 h 1234744"/>
                  <a:gd name="connsiteX2" fmla="*/ 1624613 w 1624615"/>
                  <a:gd name="connsiteY2" fmla="*/ 719595 h 1234744"/>
                  <a:gd name="connsiteX3" fmla="*/ 1624613 w 1624615"/>
                  <a:gd name="connsiteY3" fmla="*/ 1234743 h 1234744"/>
                  <a:gd name="connsiteX4" fmla="*/ 1624615 w 1624615"/>
                  <a:gd name="connsiteY4" fmla="*/ 1234743 h 1234744"/>
                  <a:gd name="connsiteX5" fmla="*/ 1624615 w 1624615"/>
                  <a:gd name="connsiteY5" fmla="*/ 1234744 h 1234744"/>
                  <a:gd name="connsiteX6" fmla="*/ 0 w 1624615"/>
                  <a:gd name="connsiteY6" fmla="*/ 1234744 h 1234744"/>
                  <a:gd name="connsiteX7" fmla="*/ 1 w 1624615"/>
                  <a:gd name="connsiteY7" fmla="*/ 1234743 h 1234744"/>
                  <a:gd name="connsiteX8" fmla="*/ 160652 w 1624615"/>
                  <a:gd name="connsiteY8" fmla="*/ 1234743 h 1234744"/>
                  <a:gd name="connsiteX9" fmla="*/ 1026989 w 1624615"/>
                  <a:gd name="connsiteY9" fmla="*/ 522881 h 1234744"/>
                  <a:gd name="connsiteX10" fmla="*/ 471328 w 1624615"/>
                  <a:gd name="connsiteY10" fmla="*/ 0 h 1234744"/>
                  <a:gd name="connsiteX11" fmla="*/ 887464 w 1624615"/>
                  <a:gd name="connsiteY11" fmla="*/ 259649 h 1234744"/>
                  <a:gd name="connsiteX12" fmla="*/ 696359 w 1624615"/>
                  <a:gd name="connsiteY12" fmla="*/ 259649 h 1234744"/>
                  <a:gd name="connsiteX13" fmla="*/ 696361 w 1624615"/>
                  <a:gd name="connsiteY13" fmla="*/ 259650 h 1234744"/>
                  <a:gd name="connsiteX14" fmla="*/ 696362 w 1624615"/>
                  <a:gd name="connsiteY14" fmla="*/ 259650 h 1234744"/>
                  <a:gd name="connsiteX15" fmla="*/ 887467 w 1624615"/>
                  <a:gd name="connsiteY15" fmla="*/ 259650 h 1234744"/>
                  <a:gd name="connsiteX16" fmla="*/ 1148855 w 1624615"/>
                  <a:gd name="connsiteY16" fmla="*/ 422744 h 1234744"/>
                  <a:gd name="connsiteX17" fmla="*/ 1026989 w 1624615"/>
                  <a:gd name="connsiteY17" fmla="*/ 522880 h 1234744"/>
                  <a:gd name="connsiteX18" fmla="*/ 160652 w 1624615"/>
                  <a:gd name="connsiteY18" fmla="*/ 1234742 h 1234744"/>
                  <a:gd name="connsiteX19" fmla="*/ 1 w 1624615"/>
                  <a:gd name="connsiteY19" fmla="*/ 1234742 h 1234744"/>
                  <a:gd name="connsiteX20" fmla="*/ 372214 w 1624615"/>
                  <a:gd name="connsiteY20" fmla="*/ 259650 h 1234744"/>
                  <a:gd name="connsiteX21" fmla="*/ 372215 w 1624615"/>
                  <a:gd name="connsiteY21" fmla="*/ 259650 h 1234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4615" h="1234744">
                    <a:moveTo>
                      <a:pt x="1148855" y="422745"/>
                    </a:moveTo>
                    <a:lnTo>
                      <a:pt x="1410405" y="585939"/>
                    </a:lnTo>
                    <a:lnTo>
                      <a:pt x="1624613" y="719595"/>
                    </a:lnTo>
                    <a:lnTo>
                      <a:pt x="1624613" y="1234743"/>
                    </a:lnTo>
                    <a:lnTo>
                      <a:pt x="1624615" y="1234743"/>
                    </a:lnTo>
                    <a:lnTo>
                      <a:pt x="1624615" y="1234744"/>
                    </a:lnTo>
                    <a:lnTo>
                      <a:pt x="0" y="1234744"/>
                    </a:lnTo>
                    <a:lnTo>
                      <a:pt x="1" y="1234743"/>
                    </a:lnTo>
                    <a:lnTo>
                      <a:pt x="160652" y="1234743"/>
                    </a:lnTo>
                    <a:lnTo>
                      <a:pt x="1026989" y="522881"/>
                    </a:lnTo>
                    <a:close/>
                    <a:moveTo>
                      <a:pt x="471328" y="0"/>
                    </a:moveTo>
                    <a:lnTo>
                      <a:pt x="887464" y="259649"/>
                    </a:lnTo>
                    <a:lnTo>
                      <a:pt x="696359" y="259649"/>
                    </a:lnTo>
                    <a:lnTo>
                      <a:pt x="696361" y="259650"/>
                    </a:lnTo>
                    <a:lnTo>
                      <a:pt x="696362" y="259650"/>
                    </a:lnTo>
                    <a:lnTo>
                      <a:pt x="887467" y="259650"/>
                    </a:lnTo>
                    <a:lnTo>
                      <a:pt x="1148855" y="422744"/>
                    </a:lnTo>
                    <a:lnTo>
                      <a:pt x="1026989" y="522880"/>
                    </a:lnTo>
                    <a:lnTo>
                      <a:pt x="160652" y="1234742"/>
                    </a:lnTo>
                    <a:lnTo>
                      <a:pt x="1" y="1234742"/>
                    </a:lnTo>
                    <a:lnTo>
                      <a:pt x="372214" y="259650"/>
                    </a:lnTo>
                    <a:lnTo>
                      <a:pt x="372215" y="259650"/>
                    </a:lnTo>
                    <a:close/>
                  </a:path>
                </a:pathLst>
              </a:custGeom>
              <a:pattFill prst="wdUpDiag">
                <a:fgClr>
                  <a:srgbClr val="977399"/>
                </a:fgClr>
                <a:bgClr>
                  <a:srgbClr val="BFA8C0"/>
                </a:bgClr>
              </a:patt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6" name="자유형 15"/>
              <p:cNvSpPr/>
              <p:nvPr userDrawn="1"/>
            </p:nvSpPr>
            <p:spPr>
              <a:xfrm flipH="1" flipV="1">
                <a:off x="-2" y="686229"/>
                <a:ext cx="118903" cy="162003"/>
              </a:xfrm>
              <a:custGeom>
                <a:avLst/>
                <a:gdLst>
                  <a:gd name="connsiteX0" fmla="*/ 277271 w 277271"/>
                  <a:gd name="connsiteY0" fmla="*/ 0 h 227831"/>
                  <a:gd name="connsiteX1" fmla="*/ 277271 w 277271"/>
                  <a:gd name="connsiteY1" fmla="*/ 227831 h 227831"/>
                  <a:gd name="connsiteX2" fmla="*/ 0 w 277271"/>
                  <a:gd name="connsiteY2" fmla="*/ 227831 h 227831"/>
                  <a:gd name="connsiteX3" fmla="*/ 277271 w 277271"/>
                  <a:gd name="connsiteY3" fmla="*/ 0 h 22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271" h="227831">
                    <a:moveTo>
                      <a:pt x="277271" y="0"/>
                    </a:moveTo>
                    <a:lnTo>
                      <a:pt x="277271" y="227831"/>
                    </a:lnTo>
                    <a:lnTo>
                      <a:pt x="0" y="227831"/>
                    </a:lnTo>
                    <a:lnTo>
                      <a:pt x="277271" y="0"/>
                    </a:lnTo>
                    <a:close/>
                  </a:path>
                </a:pathLst>
              </a:custGeom>
              <a:solidFill>
                <a:srgbClr val="4072A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-4154" y="1983396"/>
            <a:ext cx="9156986" cy="488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8" descr="본문흰색"/>
          <p:cNvPicPr>
            <a:picLocks noChangeAspect="1" noChangeArrowheads="1"/>
          </p:cNvPicPr>
          <p:nvPr userDrawn="1"/>
        </p:nvPicPr>
        <p:blipFill>
          <a:blip r:embed="rId3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214611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ms1.ks.ac.kr/kor/_Img/Down/ksui_2014_02_c.jpg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80943" y="1483198"/>
            <a:ext cx="6848583" cy="151090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60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UNITY</a:t>
            </a:r>
          </a:p>
          <a:p>
            <a:r>
              <a:rPr lang="ko-KR" altLang="en-US" sz="4000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로딩씬</a:t>
            </a:r>
            <a:r>
              <a:rPr lang="ko-KR" altLang="en-US" sz="4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만들기</a:t>
            </a:r>
            <a:endParaRPr lang="ko-KR" altLang="en-US" sz="400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9460" y="3120715"/>
            <a:ext cx="1069944" cy="307776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1400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13. </a:t>
            </a:r>
            <a:r>
              <a:rPr lang="ko-KR" altLang="en-US" sz="1400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김덕현</a:t>
            </a:r>
            <a:endParaRPr lang="ko-KR" altLang="en-US" sz="1400" spc="-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504" y="6093296"/>
            <a:ext cx="1008112" cy="6120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메인 씬 만들기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26628"/>
            <a:ext cx="4896544" cy="5412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93321" y="1126628"/>
            <a:ext cx="3543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n-ea"/>
              </a:rPr>
              <a:t>GameObject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&gt; UI &gt; Text</a:t>
            </a:r>
            <a:r>
              <a:rPr lang="ko-KR" altLang="en-US" sz="1600" dirty="0" smtClean="0">
                <a:latin typeface="+mn-ea"/>
              </a:rPr>
              <a:t>를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클릭하여 </a:t>
            </a:r>
            <a:r>
              <a:rPr lang="en-US" altLang="ko-KR" sz="1600" dirty="0" smtClean="0">
                <a:latin typeface="+mn-ea"/>
              </a:rPr>
              <a:t>Text</a:t>
            </a:r>
            <a:r>
              <a:rPr lang="ko-KR" altLang="en-US" sz="1600" dirty="0" smtClean="0">
                <a:latin typeface="+mn-ea"/>
              </a:rPr>
              <a:t>를 하나 </a:t>
            </a:r>
            <a:r>
              <a:rPr lang="ko-KR" altLang="en-US" sz="1600" dirty="0">
                <a:latin typeface="+mn-ea"/>
              </a:rPr>
              <a:t>더</a:t>
            </a:r>
            <a:r>
              <a:rPr lang="ko-KR" altLang="en-US" sz="1600" dirty="0" smtClean="0">
                <a:latin typeface="+mn-ea"/>
              </a:rPr>
              <a:t> 생성합니다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483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메인 씬 만들기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0" y="1196752"/>
            <a:ext cx="3571875" cy="1428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03415" y="1196752"/>
            <a:ext cx="3543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새로 생성된 </a:t>
            </a:r>
            <a:r>
              <a:rPr lang="en-US" altLang="ko-KR" sz="1600" dirty="0" smtClean="0">
                <a:latin typeface="+mn-ea"/>
              </a:rPr>
              <a:t>Text</a:t>
            </a:r>
            <a:r>
              <a:rPr lang="ko-KR" altLang="en-US" sz="1600" dirty="0" smtClean="0">
                <a:latin typeface="+mn-ea"/>
              </a:rPr>
              <a:t>를 클릭합니다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40" y="3248980"/>
            <a:ext cx="4972050" cy="2676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03591" y="3248980"/>
            <a:ext cx="34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Text</a:t>
            </a:r>
            <a:r>
              <a:rPr lang="ko-KR" altLang="en-US" sz="1600" dirty="0" smtClean="0">
                <a:latin typeface="+mn-ea"/>
              </a:rPr>
              <a:t>에 </a:t>
            </a:r>
            <a:r>
              <a:rPr lang="en-US" altLang="ko-KR" sz="1600" dirty="0" smtClean="0">
                <a:latin typeface="+mn-ea"/>
              </a:rPr>
              <a:t>13. </a:t>
            </a:r>
            <a:r>
              <a:rPr lang="en-US" altLang="ko-KR" sz="1600" dirty="0" err="1" smtClean="0">
                <a:latin typeface="+mn-ea"/>
              </a:rPr>
              <a:t>DeokHyun</a:t>
            </a:r>
            <a:r>
              <a:rPr lang="en-US" altLang="ko-KR" sz="1600" dirty="0" smtClean="0">
                <a:latin typeface="+mn-ea"/>
              </a:rPr>
              <a:t> Kim</a:t>
            </a:r>
          </a:p>
          <a:p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Font Size</a:t>
            </a:r>
            <a:r>
              <a:rPr lang="ko-KR" altLang="en-US" sz="1600" dirty="0" smtClean="0">
                <a:latin typeface="+mn-ea"/>
              </a:rPr>
              <a:t>는 </a:t>
            </a:r>
            <a:r>
              <a:rPr lang="en-US" altLang="ko-KR" sz="1600" dirty="0" smtClean="0">
                <a:latin typeface="+mn-ea"/>
              </a:rPr>
              <a:t>50 </a:t>
            </a:r>
            <a:r>
              <a:rPr lang="ko-KR" altLang="en-US" sz="1600" dirty="0" smtClean="0">
                <a:latin typeface="+mn-ea"/>
              </a:rPr>
              <a:t>정렬은 </a:t>
            </a:r>
            <a:r>
              <a:rPr lang="ko-KR" altLang="en-US" sz="1600" dirty="0" err="1" smtClean="0">
                <a:latin typeface="+mn-ea"/>
              </a:rPr>
              <a:t>가운데정렬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Overflow</a:t>
            </a:r>
            <a:r>
              <a:rPr lang="ko-KR" altLang="en-US" sz="1600" dirty="0" smtClean="0">
                <a:latin typeface="+mn-ea"/>
              </a:rPr>
              <a:t>는 둘다 </a:t>
            </a:r>
            <a:r>
              <a:rPr lang="en-US" altLang="ko-KR" sz="1600" dirty="0" smtClean="0">
                <a:latin typeface="+mn-ea"/>
              </a:rPr>
              <a:t>Overflow</a:t>
            </a:r>
            <a:r>
              <a:rPr lang="ko-KR" altLang="en-US" sz="1600" dirty="0" smtClean="0">
                <a:latin typeface="+mn-ea"/>
              </a:rPr>
              <a:t>로 지정합니다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75556" y="3465004"/>
            <a:ext cx="1152128" cy="54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47764" y="4572418"/>
            <a:ext cx="2955826" cy="1167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458937" y="5604253"/>
            <a:ext cx="2955826" cy="1167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458937" y="5764879"/>
            <a:ext cx="2955826" cy="1167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8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메인 씬 만들기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019" y="1196752"/>
            <a:ext cx="2084078" cy="126014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294019" y="1422599"/>
            <a:ext cx="864096" cy="9262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019" y="2682739"/>
            <a:ext cx="2124236" cy="292624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266127" y="4761148"/>
            <a:ext cx="288032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27984" y="3976584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+mn-ea"/>
              </a:rPr>
              <a:t>알트를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누른채</a:t>
            </a:r>
            <a:r>
              <a:rPr lang="ko-KR" altLang="en-US" sz="1600" dirty="0" smtClean="0">
                <a:latin typeface="+mn-ea"/>
              </a:rPr>
              <a:t> 클릭합니다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8097" y="1716462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앵커를 클릭합니다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423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메인 씬 만들기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1215219"/>
            <a:ext cx="3105150" cy="809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16016" y="145075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n-ea"/>
              </a:rPr>
              <a:t>Pos</a:t>
            </a:r>
            <a:r>
              <a:rPr lang="en-US" altLang="ko-KR" sz="1600" dirty="0" smtClean="0">
                <a:latin typeface="+mn-ea"/>
              </a:rPr>
              <a:t> Y</a:t>
            </a:r>
            <a:r>
              <a:rPr lang="ko-KR" altLang="en-US" sz="1600" dirty="0" smtClean="0">
                <a:latin typeface="+mn-ea"/>
              </a:rPr>
              <a:t>을 </a:t>
            </a:r>
            <a:r>
              <a:rPr lang="en-US" altLang="ko-KR" sz="1600" dirty="0" smtClean="0">
                <a:latin typeface="+mn-ea"/>
              </a:rPr>
              <a:t>50</a:t>
            </a:r>
            <a:r>
              <a:rPr lang="ko-KR" altLang="en-US" sz="1600" dirty="0" smtClean="0">
                <a:latin typeface="+mn-ea"/>
              </a:rPr>
              <a:t>으로 설정합니다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572" y="2744924"/>
            <a:ext cx="7812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Ctrl + S</a:t>
            </a:r>
            <a:r>
              <a:rPr lang="ko-KR" altLang="en-US" sz="1600" dirty="0" smtClean="0">
                <a:latin typeface="+mn-ea"/>
              </a:rPr>
              <a:t>를 눌러 </a:t>
            </a:r>
            <a:r>
              <a:rPr lang="ko-KR" altLang="en-US" sz="1600" dirty="0" err="1" smtClean="0">
                <a:latin typeface="+mn-ea"/>
              </a:rPr>
              <a:t>씬을</a:t>
            </a:r>
            <a:r>
              <a:rPr lang="ko-KR" altLang="en-US" sz="1600" dirty="0" smtClean="0">
                <a:latin typeface="+mn-ea"/>
              </a:rPr>
              <a:t> 저장합니다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 err="1" smtClean="0">
                <a:latin typeface="+mn-ea"/>
              </a:rPr>
              <a:t>MainScene</a:t>
            </a:r>
            <a:r>
              <a:rPr lang="ko-KR" altLang="en-US" sz="1600" dirty="0" smtClean="0">
                <a:latin typeface="+mn-ea"/>
              </a:rPr>
              <a:t>으로 저장합니다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72" y="3329699"/>
            <a:ext cx="7798690" cy="114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3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로딩 </a:t>
            </a:r>
            <a:r>
              <a:rPr lang="ko-KR" altLang="en-US" sz="3200" b="1" spc="-5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씬 만들기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304764"/>
            <a:ext cx="7812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Ctrl +N</a:t>
            </a:r>
            <a:r>
              <a:rPr lang="ko-KR" altLang="en-US" sz="1600" dirty="0" smtClean="0">
                <a:latin typeface="+mn-ea"/>
              </a:rPr>
              <a:t>을 눌러 새로운 </a:t>
            </a:r>
            <a:r>
              <a:rPr lang="ko-KR" altLang="en-US" sz="1600" dirty="0" err="1" smtClean="0">
                <a:latin typeface="+mn-ea"/>
              </a:rPr>
              <a:t>씬을</a:t>
            </a:r>
            <a:r>
              <a:rPr lang="ko-KR" altLang="en-US" sz="1600" dirty="0" smtClean="0">
                <a:latin typeface="+mn-ea"/>
              </a:rPr>
              <a:t> 생성합니다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1647742"/>
            <a:ext cx="4464496" cy="473129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635896" y="3465004"/>
            <a:ext cx="437017" cy="2318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92080" y="1916832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Image</a:t>
            </a:r>
            <a:r>
              <a:rPr lang="ko-KR" altLang="en-US" sz="1600" dirty="0" smtClean="0">
                <a:latin typeface="+mn-ea"/>
              </a:rPr>
              <a:t>를 클릭하여 새로운 이미지 오브젝트를 생성합니다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53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로딩 </a:t>
            </a:r>
            <a:r>
              <a:rPr lang="ko-KR" altLang="en-US" sz="3200" b="1" spc="-5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씬 만들기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304764"/>
            <a:ext cx="7812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Ctrl +N</a:t>
            </a:r>
            <a:r>
              <a:rPr lang="ko-KR" altLang="en-US" sz="1600" dirty="0" smtClean="0">
                <a:latin typeface="+mn-ea"/>
              </a:rPr>
              <a:t>을 눌러 새로운 </a:t>
            </a:r>
            <a:r>
              <a:rPr lang="ko-KR" altLang="en-US" sz="1600" dirty="0" err="1" smtClean="0">
                <a:latin typeface="+mn-ea"/>
              </a:rPr>
              <a:t>씬을</a:t>
            </a:r>
            <a:r>
              <a:rPr lang="ko-KR" altLang="en-US" sz="1600" dirty="0" smtClean="0">
                <a:latin typeface="+mn-ea"/>
              </a:rPr>
              <a:t> 생성합니다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Image</a:t>
            </a:r>
            <a:r>
              <a:rPr lang="ko-KR" altLang="en-US" sz="1600" dirty="0" smtClean="0">
                <a:latin typeface="+mn-ea"/>
              </a:rPr>
              <a:t>를 클릭합니다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04" y="2283718"/>
            <a:ext cx="3581400" cy="85725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187624" y="2816932"/>
            <a:ext cx="43204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429000"/>
            <a:ext cx="2084078" cy="126014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827584" y="3654847"/>
            <a:ext cx="864096" cy="9262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11662" y="3948710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앵커를 클릭합니다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686" y="2135761"/>
            <a:ext cx="1877262" cy="2450321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628651" y="3230087"/>
            <a:ext cx="792088" cy="57606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28284" y="4185084"/>
            <a:ext cx="324036" cy="396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634686" y="4695729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+mn-ea"/>
              </a:rPr>
              <a:t>알트를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누른채</a:t>
            </a:r>
            <a:r>
              <a:rPr lang="ko-KR" altLang="en-US" sz="1600" dirty="0" smtClean="0">
                <a:latin typeface="+mn-ea"/>
              </a:rPr>
              <a:t> 클릭하여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err="1" smtClean="0">
                <a:latin typeface="+mn-ea"/>
              </a:rPr>
              <a:t>꽉차게</a:t>
            </a:r>
            <a:r>
              <a:rPr lang="ko-KR" altLang="en-US" sz="1600" dirty="0" smtClean="0">
                <a:latin typeface="+mn-ea"/>
              </a:rPr>
              <a:t> 만듭니다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00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로딩 </a:t>
            </a:r>
            <a:r>
              <a:rPr lang="ko-KR" altLang="en-US" sz="3200" b="1" spc="-5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씬 만들기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1232756"/>
            <a:ext cx="4464496" cy="473129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491880" y="3050018"/>
            <a:ext cx="437017" cy="2318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64088" y="1233892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새로운 이미지를 생성합니다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3681028"/>
            <a:ext cx="1971429" cy="107619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112060" y="3969060"/>
            <a:ext cx="396044" cy="5040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52120" y="3324963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Text</a:t>
            </a:r>
            <a:r>
              <a:rPr lang="ko-KR" altLang="en-US" sz="1600" dirty="0" smtClean="0">
                <a:latin typeface="+mn-ea"/>
              </a:rPr>
              <a:t>이름을 </a:t>
            </a:r>
            <a:r>
              <a:rPr lang="en-US" altLang="ko-KR" sz="1600" dirty="0" smtClean="0">
                <a:latin typeface="+mn-ea"/>
              </a:rPr>
              <a:t>Logo</a:t>
            </a:r>
            <a:r>
              <a:rPr lang="ko-KR" altLang="en-US" sz="1600" dirty="0" smtClean="0">
                <a:latin typeface="+mn-ea"/>
              </a:rPr>
              <a:t>로 변경합니다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01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로딩 </a:t>
            </a:r>
            <a:r>
              <a:rPr lang="ko-KR" altLang="en-US" sz="3200" b="1" spc="-5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씬 만들기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76772"/>
            <a:ext cx="2084078" cy="126014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55576" y="1602619"/>
            <a:ext cx="864096" cy="9262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39654" y="1896482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앵커를 클릭합니다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109924"/>
            <a:ext cx="1877262" cy="2450321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5868144" y="2550084"/>
            <a:ext cx="288032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95503" y="1306837"/>
            <a:ext cx="1564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+mn-ea"/>
              </a:rPr>
              <a:t>알트키를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누른채</a:t>
            </a:r>
            <a:r>
              <a:rPr lang="ko-KR" altLang="en-US" sz="1600" dirty="0" smtClean="0">
                <a:latin typeface="+mn-ea"/>
              </a:rPr>
              <a:t> 클릭하여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중앙에 위치하도록 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8961" y="4723528"/>
            <a:ext cx="4848225" cy="9906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8349120" y="5014689"/>
            <a:ext cx="28803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38961" y="4200308"/>
            <a:ext cx="4609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Source Image</a:t>
            </a:r>
            <a:r>
              <a:rPr lang="ko-KR" altLang="en-US" sz="1600" dirty="0" smtClean="0">
                <a:latin typeface="+mn-ea"/>
              </a:rPr>
              <a:t>에 이미지를 등록합니다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200" dirty="0" smtClean="0">
                <a:latin typeface="+mn-ea"/>
              </a:rPr>
              <a:t>URL: </a:t>
            </a:r>
            <a:r>
              <a:rPr lang="en-US" altLang="ko-KR" sz="1200" dirty="0" smtClean="0">
                <a:latin typeface="+mn-ea"/>
                <a:hlinkClick r:id="rId6"/>
              </a:rPr>
              <a:t>https</a:t>
            </a:r>
            <a:r>
              <a:rPr lang="en-US" altLang="ko-KR" sz="1200" dirty="0">
                <a:latin typeface="+mn-ea"/>
                <a:hlinkClick r:id="rId6"/>
              </a:rPr>
              <a:t>://cms1.ks.ac.kr/kor/_</a:t>
            </a:r>
            <a:r>
              <a:rPr lang="en-US" altLang="ko-KR" sz="1200" dirty="0" smtClean="0">
                <a:latin typeface="+mn-ea"/>
                <a:hlinkClick r:id="rId6"/>
              </a:rPr>
              <a:t>Img/Down/ksui_2014_02_c.jpg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8" y="4761148"/>
            <a:ext cx="2582898" cy="97293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3568" y="4139829"/>
            <a:ext cx="2582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Width</a:t>
            </a:r>
            <a:r>
              <a:rPr lang="ko-KR" altLang="en-US" sz="1600" dirty="0" smtClean="0">
                <a:latin typeface="+mn-ea"/>
              </a:rPr>
              <a:t>를 </a:t>
            </a:r>
            <a:r>
              <a:rPr lang="en-US" altLang="ko-KR" sz="1600" dirty="0" smtClean="0">
                <a:latin typeface="+mn-ea"/>
              </a:rPr>
              <a:t>800, Height</a:t>
            </a:r>
            <a:r>
              <a:rPr lang="ko-KR" altLang="en-US" sz="1600" dirty="0" smtClean="0">
                <a:latin typeface="+mn-ea"/>
              </a:rPr>
              <a:t>를 </a:t>
            </a:r>
            <a:r>
              <a:rPr lang="en-US" altLang="ko-KR" sz="1600" dirty="0" smtClean="0">
                <a:latin typeface="+mn-ea"/>
              </a:rPr>
              <a:t>150</a:t>
            </a:r>
            <a:r>
              <a:rPr lang="ko-KR" altLang="en-US" sz="1600" dirty="0" smtClean="0">
                <a:latin typeface="+mn-ea"/>
              </a:rPr>
              <a:t>으로 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81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로딩 씬 만들기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2096852"/>
            <a:ext cx="4705350" cy="2933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6136" y="2204864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이런 화면이 나오게 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648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로딩 씬 만들기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564" y="1448780"/>
            <a:ext cx="579664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n-ea"/>
              </a:rPr>
              <a:t>LoadingScript</a:t>
            </a:r>
            <a:r>
              <a:rPr lang="ko-KR" altLang="en-US" sz="1600" dirty="0" smtClean="0">
                <a:latin typeface="+mn-ea"/>
              </a:rPr>
              <a:t>라는 </a:t>
            </a:r>
            <a:r>
              <a:rPr lang="en-US" altLang="ko-KR" sz="1600" dirty="0" smtClean="0">
                <a:latin typeface="+mn-ea"/>
              </a:rPr>
              <a:t>C# </a:t>
            </a:r>
            <a:r>
              <a:rPr lang="ko-KR" altLang="en-US" sz="1600" dirty="0" smtClean="0">
                <a:latin typeface="+mn-ea"/>
              </a:rPr>
              <a:t>스크립트를 하나 생성합니다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ko-KR" altLang="en-US" sz="1600" dirty="0" smtClean="0">
                <a:latin typeface="+mn-ea"/>
              </a:rPr>
              <a:t>아래의 코드로 스크립트를 작성합니다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endParaRPr lang="en-US" altLang="ko-KR" sz="1600" dirty="0" smtClean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r>
              <a:rPr lang="en-US" altLang="ko-KR" dirty="0"/>
              <a:t>using </a:t>
            </a:r>
            <a:r>
              <a:rPr lang="en-US" altLang="ko-KR" dirty="0" err="1"/>
              <a:t>System.Collections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System.Collections.Generic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LoadingScript</a:t>
            </a:r>
            <a:r>
              <a:rPr lang="en-US" altLang="ko-KR" dirty="0"/>
              <a:t> : </a:t>
            </a:r>
            <a:r>
              <a:rPr lang="en-US" altLang="ko-KR" dirty="0" err="1"/>
              <a:t>MonoBehaviour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public float </a:t>
            </a:r>
            <a:r>
              <a:rPr lang="en-US" altLang="ko-KR" dirty="0" err="1"/>
              <a:t>delayTime</a:t>
            </a:r>
            <a:r>
              <a:rPr lang="en-US" altLang="ko-KR" dirty="0"/>
              <a:t> = 3;</a:t>
            </a:r>
          </a:p>
          <a:p>
            <a:endParaRPr lang="ko-KR" altLang="en-US" dirty="0"/>
          </a:p>
          <a:p>
            <a:r>
              <a:rPr lang="en-US" altLang="ko-KR" dirty="0"/>
              <a:t>    </a:t>
            </a:r>
            <a:r>
              <a:rPr lang="en-US" altLang="ko-KR" dirty="0" err="1" smtClean="0"/>
              <a:t>IEnumerator</a:t>
            </a:r>
            <a:r>
              <a:rPr lang="en-US" altLang="ko-KR" dirty="0" smtClean="0"/>
              <a:t> </a:t>
            </a:r>
            <a:r>
              <a:rPr lang="en-US" altLang="ko-KR" dirty="0"/>
              <a:t>Start () {</a:t>
            </a:r>
          </a:p>
          <a:p>
            <a:r>
              <a:rPr lang="en-US" altLang="ko-KR" dirty="0" smtClean="0"/>
              <a:t>        yield </a:t>
            </a:r>
            <a:r>
              <a:rPr lang="en-US" altLang="ko-KR" dirty="0"/>
              <a:t>return new </a:t>
            </a:r>
            <a:r>
              <a:rPr lang="en-US" altLang="ko-KR" dirty="0" err="1"/>
              <a:t>WaitForSeconds</a:t>
            </a:r>
            <a:r>
              <a:rPr lang="en-US" altLang="ko-KR" dirty="0"/>
              <a:t>(</a:t>
            </a:r>
            <a:r>
              <a:rPr lang="en-US" altLang="ko-KR" dirty="0" err="1"/>
              <a:t>delayTime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Application.LoadLevel</a:t>
            </a:r>
            <a:r>
              <a:rPr lang="en-US" altLang="ko-KR" dirty="0"/>
              <a:t>("</a:t>
            </a:r>
            <a:r>
              <a:rPr lang="en-US" altLang="ko-KR" dirty="0" err="1"/>
              <a:t>MainScene</a:t>
            </a:r>
            <a:r>
              <a:rPr lang="en-US" altLang="ko-KR" dirty="0"/>
              <a:t>");</a:t>
            </a:r>
          </a:p>
          <a:p>
            <a:r>
              <a:rPr lang="en-US" altLang="ko-KR" dirty="0" smtClean="0"/>
              <a:t>    }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964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610692" y="1724791"/>
            <a:ext cx="2698433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34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Index</a:t>
            </a:r>
            <a:endParaRPr lang="ko-KR" altLang="en-US" sz="340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172473" y="3109258"/>
            <a:ext cx="3971527" cy="400110"/>
            <a:chOff x="3604338" y="2948357"/>
            <a:chExt cx="3971527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3986076" y="2948357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프로젝트 생성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 cstate="print"/>
            <a:srcRect t="4228" b="82415"/>
            <a:stretch/>
          </p:blipFill>
          <p:spPr>
            <a:xfrm>
              <a:off x="3604338" y="3004298"/>
              <a:ext cx="548688" cy="290692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5172473" y="3587299"/>
            <a:ext cx="3971527" cy="400110"/>
            <a:chOff x="3604338" y="3356730"/>
            <a:chExt cx="3971527" cy="400110"/>
          </a:xfrm>
        </p:grpSpPr>
        <p:sp>
          <p:nvSpPr>
            <p:cNvPr id="34" name="TextBox 33"/>
            <p:cNvSpPr txBox="1"/>
            <p:nvPr/>
          </p:nvSpPr>
          <p:spPr>
            <a:xfrm>
              <a:off x="3986076" y="3356730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메인 씬 만들기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3" cstate="print"/>
            <a:srcRect t="22231" b="64441"/>
            <a:stretch/>
          </p:blipFill>
          <p:spPr>
            <a:xfrm>
              <a:off x="3604338" y="3396092"/>
              <a:ext cx="548688" cy="290083"/>
            </a:xfrm>
            <a:prstGeom prst="rect">
              <a:avLst/>
            </a:prstGeom>
          </p:spPr>
        </p:pic>
      </p:grpSp>
      <p:grpSp>
        <p:nvGrpSpPr>
          <p:cNvPr id="45" name="그룹 44"/>
          <p:cNvGrpSpPr/>
          <p:nvPr/>
        </p:nvGrpSpPr>
        <p:grpSpPr>
          <a:xfrm>
            <a:off x="5172473" y="4065340"/>
            <a:ext cx="3971527" cy="400110"/>
            <a:chOff x="3604338" y="3765103"/>
            <a:chExt cx="3971527" cy="400110"/>
          </a:xfrm>
        </p:grpSpPr>
        <p:sp>
          <p:nvSpPr>
            <p:cNvPr id="37" name="TextBox 36"/>
            <p:cNvSpPr txBox="1"/>
            <p:nvPr/>
          </p:nvSpPr>
          <p:spPr>
            <a:xfrm>
              <a:off x="3986076" y="3765103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로딩 씬 만들기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3" cstate="print"/>
            <a:srcRect t="41247" b="45332"/>
            <a:stretch/>
          </p:blipFill>
          <p:spPr>
            <a:xfrm>
              <a:off x="3604338" y="3810001"/>
              <a:ext cx="548688" cy="292100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>
            <a:off x="5172473" y="4543381"/>
            <a:ext cx="3971527" cy="400110"/>
            <a:chOff x="3604338" y="4173476"/>
            <a:chExt cx="3971527" cy="400110"/>
          </a:xfrm>
        </p:grpSpPr>
        <p:sp>
          <p:nvSpPr>
            <p:cNvPr id="40" name="TextBox 39"/>
            <p:cNvSpPr txBox="1"/>
            <p:nvPr/>
          </p:nvSpPr>
          <p:spPr>
            <a:xfrm>
              <a:off x="3986076" y="4173476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Reference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3" cstate="print"/>
            <a:srcRect t="60357" b="25183"/>
            <a:stretch/>
          </p:blipFill>
          <p:spPr>
            <a:xfrm>
              <a:off x="3604338" y="4225927"/>
              <a:ext cx="548688" cy="314711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5172473" y="5021422"/>
            <a:ext cx="3971527" cy="400110"/>
            <a:chOff x="3604338" y="4581849"/>
            <a:chExt cx="3971527" cy="400110"/>
          </a:xfrm>
        </p:grpSpPr>
        <p:sp>
          <p:nvSpPr>
            <p:cNvPr id="43" name="TextBox 42"/>
            <p:cNvSpPr txBox="1"/>
            <p:nvPr/>
          </p:nvSpPr>
          <p:spPr>
            <a:xfrm>
              <a:off x="3986076" y="4581849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Thank </a:t>
              </a: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y</a:t>
              </a: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ou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3" cstate="print"/>
            <a:srcRect t="79176" b="7404"/>
            <a:stretch/>
          </p:blipFill>
          <p:spPr>
            <a:xfrm>
              <a:off x="3604338" y="4635500"/>
              <a:ext cx="548688" cy="29210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107504" y="6201308"/>
            <a:ext cx="108012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3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로딩 씬 만들기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588" y="1448780"/>
            <a:ext cx="759684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Ctrl + S</a:t>
            </a:r>
            <a:r>
              <a:rPr lang="ko-KR" altLang="en-US" sz="1600" dirty="0" smtClean="0">
                <a:latin typeface="+mn-ea"/>
              </a:rPr>
              <a:t>로 </a:t>
            </a:r>
            <a:r>
              <a:rPr lang="ko-KR" altLang="en-US" sz="1600" dirty="0" err="1" smtClean="0">
                <a:latin typeface="+mn-ea"/>
              </a:rPr>
              <a:t>씬을</a:t>
            </a:r>
            <a:r>
              <a:rPr lang="ko-KR" altLang="en-US" sz="1600" dirty="0" smtClean="0">
                <a:latin typeface="+mn-ea"/>
              </a:rPr>
              <a:t> 저장하는데 이름을 </a:t>
            </a:r>
            <a:r>
              <a:rPr lang="en-US" altLang="ko-KR" sz="1600" dirty="0" err="1" smtClean="0">
                <a:latin typeface="+mn-ea"/>
              </a:rPr>
              <a:t>LoadingScene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으로 합니다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r>
              <a:rPr lang="en-US" altLang="ko-KR" dirty="0" err="1" smtClean="0"/>
              <a:t>LoadingScene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EventSystem</a:t>
            </a:r>
            <a:r>
              <a:rPr lang="ko-KR" altLang="en-US" dirty="0" smtClean="0"/>
              <a:t>에 작성했던 </a:t>
            </a:r>
            <a:r>
              <a:rPr lang="en-US" altLang="ko-KR" dirty="0" smtClean="0"/>
              <a:t>C# </a:t>
            </a:r>
            <a:r>
              <a:rPr lang="ko-KR" altLang="en-US" dirty="0" smtClean="0"/>
              <a:t>스크립트 </a:t>
            </a:r>
            <a:r>
              <a:rPr lang="en-US" altLang="ko-KR" dirty="0" err="1" smtClean="0"/>
              <a:t>LoadingScene</a:t>
            </a:r>
            <a:r>
              <a:rPr lang="ko-KR" altLang="en-US" dirty="0" smtClean="0"/>
              <a:t>을 드래그 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88" y="1880828"/>
            <a:ext cx="6677025" cy="1152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88" y="3789040"/>
            <a:ext cx="3855198" cy="10441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932" y="3779721"/>
            <a:ext cx="3238500" cy="162877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115616" y="4473116"/>
            <a:ext cx="1008112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8243" y="4199894"/>
            <a:ext cx="772369" cy="9572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10" idx="2"/>
            <a:endCxn id="8" idx="2"/>
          </p:cNvCxnSpPr>
          <p:nvPr/>
        </p:nvCxnSpPr>
        <p:spPr>
          <a:xfrm rot="5400000" flipH="1">
            <a:off x="4171026" y="2173790"/>
            <a:ext cx="432048" cy="5534756"/>
          </a:xfrm>
          <a:prstGeom prst="curvedConnector3">
            <a:avLst>
              <a:gd name="adj1" fmla="val -5291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00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Reference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588" y="1448780"/>
            <a:ext cx="7596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https://www.youtube.com/watch?v=NVqHJmTcGsM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10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1786" y="2185857"/>
            <a:ext cx="3560428" cy="94758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5200" b="1" spc="-30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Thank you</a:t>
            </a:r>
            <a:endParaRPr lang="ko-KR" altLang="en-US" sz="5200" b="1" spc="-30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2784" y="3355899"/>
            <a:ext cx="2698433" cy="1014504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>
              <a:lnSpc>
                <a:spcPct val="90000"/>
              </a:lnSpc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6093296"/>
            <a:ext cx="1008112" cy="6120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55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프로젝트 생성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088740"/>
            <a:ext cx="8065520" cy="464451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976156" y="1628800"/>
            <a:ext cx="64807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76156" y="1988840"/>
            <a:ext cx="235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NEW </a:t>
            </a:r>
            <a:r>
              <a:rPr lang="ko-KR" altLang="en-US" sz="1600" dirty="0" smtClean="0">
                <a:latin typeface="+mn-ea"/>
              </a:rPr>
              <a:t>버튼을 클릭하여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프로젝트를 생성합니다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740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프로젝트 생성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0" y="1196752"/>
            <a:ext cx="8315614" cy="478853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835696" y="2852936"/>
            <a:ext cx="302433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64088" y="2960948"/>
            <a:ext cx="504056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4653136"/>
            <a:ext cx="1152128" cy="4680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35696" y="2404816"/>
            <a:ext cx="3650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프로젝트 이름을 </a:t>
            </a:r>
            <a:r>
              <a:rPr lang="en-US" altLang="ko-KR" sz="1600" dirty="0" smtClean="0">
                <a:latin typeface="+mn-ea"/>
              </a:rPr>
              <a:t>Loading</a:t>
            </a:r>
            <a:r>
              <a:rPr lang="ko-KR" altLang="en-US" sz="1600" dirty="0" smtClean="0">
                <a:latin typeface="+mn-ea"/>
              </a:rPr>
              <a:t>으로 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3284984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2D</a:t>
            </a:r>
            <a:r>
              <a:rPr lang="ko-KR" altLang="en-US" sz="1600" dirty="0" smtClean="0">
                <a:latin typeface="+mn-ea"/>
              </a:rPr>
              <a:t>로 </a:t>
            </a:r>
            <a:r>
              <a:rPr lang="ko-KR" altLang="en-US" sz="1600" dirty="0" err="1" smtClean="0">
                <a:latin typeface="+mn-ea"/>
              </a:rPr>
              <a:t>바꾸어줍니다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295016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프로젝트를 생성합니다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030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메인 씬 만들기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24744"/>
            <a:ext cx="4781550" cy="5067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93321" y="1126628"/>
            <a:ext cx="3399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n-ea"/>
              </a:rPr>
              <a:t>GameObject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&gt; UI &gt; Image</a:t>
            </a:r>
            <a:r>
              <a:rPr lang="ko-KR" altLang="en-US" sz="1600" dirty="0" smtClean="0">
                <a:latin typeface="+mn-ea"/>
              </a:rPr>
              <a:t>를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클릭하여 </a:t>
            </a:r>
            <a:r>
              <a:rPr lang="en-US" altLang="ko-KR" sz="1600" dirty="0" smtClean="0">
                <a:latin typeface="+mn-ea"/>
              </a:rPr>
              <a:t>Image</a:t>
            </a:r>
            <a:r>
              <a:rPr lang="ko-KR" altLang="en-US" sz="1600" dirty="0" smtClean="0">
                <a:latin typeface="+mn-ea"/>
              </a:rPr>
              <a:t>를 생성합니다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79912" y="3068960"/>
            <a:ext cx="468052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메인 씬 만들기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088740"/>
            <a:ext cx="5076564" cy="187381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691680" y="2168860"/>
            <a:ext cx="612068" cy="288032"/>
          </a:xfrm>
          <a:prstGeom prst="roundRect">
            <a:avLst>
              <a:gd name="adj" fmla="val 269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03748" y="2118338"/>
            <a:ext cx="3924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Image</a:t>
            </a:r>
            <a:r>
              <a:rPr lang="ko-KR" altLang="en-US" sz="1600" dirty="0" smtClean="0">
                <a:latin typeface="+mn-ea"/>
              </a:rPr>
              <a:t>를 이름을 </a:t>
            </a:r>
            <a:r>
              <a:rPr lang="en-US" altLang="ko-KR" sz="1600" dirty="0" err="1" smtClean="0">
                <a:latin typeface="+mn-ea"/>
              </a:rPr>
              <a:t>BackGround</a:t>
            </a:r>
            <a:r>
              <a:rPr lang="ko-KR" altLang="en-US" sz="1600" dirty="0" smtClean="0">
                <a:latin typeface="+mn-ea"/>
              </a:rPr>
              <a:t>로 바꿉니다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036" y="3356991"/>
            <a:ext cx="2431860" cy="2084451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403648" y="4401108"/>
            <a:ext cx="756084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9732" y="4396471"/>
            <a:ext cx="133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클릭합니다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980" y="3344095"/>
            <a:ext cx="2124236" cy="2926244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2087724" y="2962550"/>
            <a:ext cx="540060" cy="38154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 rot="16200000">
            <a:off x="3707904" y="4205698"/>
            <a:ext cx="540060" cy="38154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048164" y="5769260"/>
            <a:ext cx="39604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00872" y="5769260"/>
            <a:ext cx="1779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+mn-ea"/>
              </a:rPr>
              <a:t>알트키를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누른채</a:t>
            </a:r>
            <a:r>
              <a:rPr lang="ko-KR" altLang="en-US" sz="1600" dirty="0" smtClean="0">
                <a:latin typeface="+mn-ea"/>
              </a:rPr>
              <a:t> 클릭합니다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542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메인 씬 만들기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26628"/>
            <a:ext cx="4896544" cy="5412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93321" y="1126628"/>
            <a:ext cx="3399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n-ea"/>
              </a:rPr>
              <a:t>GameObject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&gt; UI &gt; Text</a:t>
            </a:r>
            <a:r>
              <a:rPr lang="ko-KR" altLang="en-US" sz="1600" dirty="0" smtClean="0">
                <a:latin typeface="+mn-ea"/>
              </a:rPr>
              <a:t>를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클릭하여 </a:t>
            </a:r>
            <a:r>
              <a:rPr lang="en-US" altLang="ko-KR" sz="1600" dirty="0" smtClean="0">
                <a:latin typeface="+mn-ea"/>
              </a:rPr>
              <a:t>Text</a:t>
            </a:r>
            <a:r>
              <a:rPr lang="ko-KR" altLang="en-US" sz="1600" dirty="0" smtClean="0">
                <a:latin typeface="+mn-ea"/>
              </a:rPr>
              <a:t>를 생성합니다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69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메인 씬 만들기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160748"/>
            <a:ext cx="4324685" cy="158417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899592" y="2276872"/>
            <a:ext cx="468052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64088" y="1160748"/>
            <a:ext cx="3399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Text</a:t>
            </a:r>
            <a:r>
              <a:rPr lang="ko-KR" altLang="en-US" sz="1600" dirty="0" smtClean="0">
                <a:latin typeface="+mn-ea"/>
              </a:rPr>
              <a:t>의 이름을 </a:t>
            </a:r>
            <a:r>
              <a:rPr lang="en-US" altLang="ko-KR" sz="1600" dirty="0" smtClean="0">
                <a:latin typeface="+mn-ea"/>
              </a:rPr>
              <a:t>Title</a:t>
            </a:r>
            <a:r>
              <a:rPr lang="ko-KR" altLang="en-US" sz="1600" dirty="0" smtClean="0">
                <a:latin typeface="+mn-ea"/>
              </a:rPr>
              <a:t>로 변경합니다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3261503"/>
            <a:ext cx="3564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Text</a:t>
            </a:r>
            <a:r>
              <a:rPr lang="ko-KR" altLang="en-US" sz="1600" dirty="0" smtClean="0">
                <a:latin typeface="+mn-ea"/>
              </a:rPr>
              <a:t>의 내용을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KyungSung</a:t>
            </a:r>
            <a:r>
              <a:rPr lang="en-US" altLang="ko-KR" sz="1600" dirty="0" smtClean="0">
                <a:latin typeface="+mn-ea"/>
              </a:rPr>
              <a:t> University</a:t>
            </a:r>
            <a:r>
              <a:rPr lang="ko-KR" altLang="en-US" sz="1600" dirty="0" smtClean="0">
                <a:latin typeface="+mn-ea"/>
              </a:rPr>
              <a:t>로 바꾸고 </a:t>
            </a:r>
            <a:r>
              <a:rPr lang="en-US" altLang="ko-KR" sz="1600" dirty="0" smtClean="0">
                <a:latin typeface="+mn-ea"/>
              </a:rPr>
              <a:t>Font Style</a:t>
            </a:r>
            <a:r>
              <a:rPr lang="ko-KR" altLang="en-US" sz="1600" dirty="0" smtClean="0">
                <a:latin typeface="+mn-ea"/>
              </a:rPr>
              <a:t>을 </a:t>
            </a:r>
            <a:r>
              <a:rPr lang="en-US" altLang="ko-KR" sz="1600" dirty="0" smtClean="0">
                <a:latin typeface="+mn-ea"/>
              </a:rPr>
              <a:t>Bold</a:t>
            </a:r>
            <a:r>
              <a:rPr lang="ko-KR" altLang="en-US" sz="1600" dirty="0" smtClean="0">
                <a:latin typeface="+mn-ea"/>
              </a:rPr>
              <a:t>로 </a:t>
            </a:r>
            <a:r>
              <a:rPr lang="en-US" altLang="ko-KR" sz="1600" dirty="0" smtClean="0">
                <a:latin typeface="+mn-ea"/>
              </a:rPr>
              <a:t>Font Size</a:t>
            </a:r>
            <a:r>
              <a:rPr lang="ko-KR" altLang="en-US" sz="1600" dirty="0" smtClean="0">
                <a:latin typeface="+mn-ea"/>
              </a:rPr>
              <a:t>는 </a:t>
            </a:r>
            <a:r>
              <a:rPr lang="en-US" altLang="ko-KR" sz="1600" dirty="0">
                <a:latin typeface="+mn-ea"/>
              </a:rPr>
              <a:t>6</a:t>
            </a:r>
            <a:r>
              <a:rPr lang="en-US" altLang="ko-KR" sz="1600" dirty="0" smtClean="0">
                <a:latin typeface="+mn-ea"/>
              </a:rPr>
              <a:t>0</a:t>
            </a:r>
            <a:r>
              <a:rPr lang="ko-KR" altLang="en-US" sz="1600" dirty="0" smtClean="0">
                <a:latin typeface="+mn-ea"/>
              </a:rPr>
              <a:t>으로 설정합니다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Horizontal Overflow</a:t>
            </a:r>
            <a:r>
              <a:rPr lang="ko-KR" altLang="en-US" sz="1600" dirty="0" smtClean="0">
                <a:latin typeface="+mn-ea"/>
              </a:rPr>
              <a:t>와 </a:t>
            </a:r>
            <a:r>
              <a:rPr lang="en-US" altLang="ko-KR" sz="1600" dirty="0" smtClean="0">
                <a:latin typeface="+mn-ea"/>
              </a:rPr>
              <a:t>Vertical Overflow</a:t>
            </a:r>
            <a:r>
              <a:rPr lang="ko-KR" altLang="en-US" sz="1600" dirty="0" smtClean="0">
                <a:latin typeface="+mn-ea"/>
              </a:rPr>
              <a:t>는 </a:t>
            </a:r>
            <a:r>
              <a:rPr lang="en-US" altLang="ko-KR" sz="1600" dirty="0" smtClean="0">
                <a:latin typeface="+mn-ea"/>
              </a:rPr>
              <a:t>Overflow</a:t>
            </a:r>
            <a:r>
              <a:rPr lang="ko-KR" altLang="en-US" sz="1600" dirty="0" smtClean="0">
                <a:latin typeface="+mn-ea"/>
              </a:rPr>
              <a:t>로 변경합니다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정렬은 가로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세로 둘다 중앙 정렬로 해줍니다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3" y="3095775"/>
            <a:ext cx="4933950" cy="271462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39552" y="3356992"/>
            <a:ext cx="1368152" cy="4680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83768" y="4219061"/>
            <a:ext cx="2880320" cy="1820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83768" y="4401108"/>
            <a:ext cx="2880320" cy="1820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54614" y="5446306"/>
            <a:ext cx="2880320" cy="1820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54614" y="5628353"/>
            <a:ext cx="2880320" cy="1820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27784" y="5049180"/>
            <a:ext cx="21602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75856" y="5049180"/>
            <a:ext cx="21602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53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메인 씬 만들기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0" y="1088740"/>
            <a:ext cx="2628292" cy="261438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47564" y="2384884"/>
            <a:ext cx="900100" cy="10441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00192" y="2404306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+mn-ea"/>
              </a:rPr>
              <a:t>알트를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누른채</a:t>
            </a:r>
            <a:r>
              <a:rPr lang="ko-KR" altLang="en-US" sz="1600" dirty="0" smtClean="0">
                <a:latin typeface="+mn-ea"/>
              </a:rPr>
              <a:t> 클릭합니다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956" y="1088740"/>
            <a:ext cx="2124236" cy="2926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7664" y="274285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앵커를 클릭합니다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48064" y="2551862"/>
            <a:ext cx="288032" cy="3010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678" y="5236038"/>
            <a:ext cx="3181350" cy="800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24028" y="5440116"/>
            <a:ext cx="2916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n-ea"/>
              </a:rPr>
              <a:t>Pos</a:t>
            </a:r>
            <a:r>
              <a:rPr lang="en-US" altLang="ko-KR" sz="1600" dirty="0" smtClean="0">
                <a:latin typeface="+mn-ea"/>
              </a:rPr>
              <a:t> Y</a:t>
            </a:r>
            <a:r>
              <a:rPr lang="ko-KR" altLang="en-US" sz="1600" dirty="0" smtClean="0">
                <a:latin typeface="+mn-ea"/>
              </a:rPr>
              <a:t>를</a:t>
            </a:r>
            <a:r>
              <a:rPr lang="en-US" altLang="ko-KR" sz="1600" dirty="0" smtClean="0">
                <a:latin typeface="+mn-ea"/>
              </a:rPr>
              <a:t> -200</a:t>
            </a:r>
            <a:r>
              <a:rPr lang="ko-KR" altLang="en-US" sz="1600" dirty="0" smtClean="0">
                <a:latin typeface="+mn-ea"/>
              </a:rPr>
              <a:t>으로 설정합니다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34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1652</TotalTime>
  <Words>419</Words>
  <Application>Microsoft Office PowerPoint</Application>
  <PresentationFormat>화면 슬라이드 쇼(4:3)</PresentationFormat>
  <Paragraphs>104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choo jinwoo</cp:lastModifiedBy>
  <cp:revision>253</cp:revision>
  <dcterms:created xsi:type="dcterms:W3CDTF">2015-03-27T04:47:41Z</dcterms:created>
  <dcterms:modified xsi:type="dcterms:W3CDTF">2017-11-12T15:09:01Z</dcterms:modified>
</cp:coreProperties>
</file>