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8" r:id="rId2"/>
    <p:sldId id="334" r:id="rId3"/>
    <p:sldId id="335" r:id="rId4"/>
    <p:sldId id="345" r:id="rId5"/>
    <p:sldId id="346" r:id="rId6"/>
    <p:sldId id="274" r:id="rId7"/>
    <p:sldId id="27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pos="204" userDrawn="1">
          <p15:clr>
            <a:srgbClr val="A4A3A4"/>
          </p15:clr>
        </p15:guide>
        <p15:guide id="4" pos="5556" userDrawn="1">
          <p15:clr>
            <a:srgbClr val="A4A3A4"/>
          </p15:clr>
        </p15:guide>
        <p15:guide id="5" orient="horz" pos="210" userDrawn="1">
          <p15:clr>
            <a:srgbClr val="A4A3A4"/>
          </p15:clr>
        </p15:guide>
        <p15:guide id="6" orient="horz" pos="4088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  <p15:guide id="8" orient="horz" pos="6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DBD2"/>
    <a:srgbClr val="B1D1CE"/>
    <a:srgbClr val="D58584"/>
    <a:srgbClr val="658762"/>
    <a:srgbClr val="F6BBBF"/>
    <a:srgbClr val="E1F2EA"/>
    <a:srgbClr val="F86B74"/>
    <a:srgbClr val="43435B"/>
    <a:srgbClr val="948777"/>
    <a:srgbClr val="977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61" autoAdjust="0"/>
    <p:restoredTop sz="94712" autoAdjust="0"/>
  </p:normalViewPr>
  <p:slideViewPr>
    <p:cSldViewPr>
      <p:cViewPr varScale="1">
        <p:scale>
          <a:sx n="115" d="100"/>
          <a:sy n="115" d="100"/>
        </p:scale>
        <p:origin x="1830" y="108"/>
      </p:cViewPr>
      <p:guideLst>
        <p:guide pos="2880"/>
        <p:guide pos="204"/>
        <p:guide pos="5556"/>
        <p:guide orient="horz" pos="210"/>
        <p:guide orient="horz" pos="4088"/>
        <p:guide orient="horz" pos="2160"/>
        <p:guide orient="horz" pos="66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8" d="100"/>
          <a:sy n="108" d="100"/>
        </p:scale>
        <p:origin x="702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30B1E-1C71-4203-B134-4CDC729AEC97}" type="datetimeFigureOut">
              <a:rPr lang="ko-KR" altLang="en-US" smtClean="0"/>
              <a:pPr/>
              <a:t>2017-12-14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FAB76-E660-4882-82F9-C93BDF736C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54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t="-2308"/>
          <a:stretch>
            <a:fillRect/>
          </a:stretch>
        </p:blipFill>
        <p:spPr bwMode="auto">
          <a:xfrm>
            <a:off x="0" y="0"/>
            <a:ext cx="9140421" cy="688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5397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017" y="-11017"/>
            <a:ext cx="4913313" cy="6878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017" y="-11017"/>
            <a:ext cx="9161367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873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본문흰색"/>
          <p:cNvPicPr>
            <a:picLocks noChangeAspect="1" noChangeArrowheads="1"/>
          </p:cNvPicPr>
          <p:nvPr userDrawn="1"/>
        </p:nvPicPr>
        <p:blipFill>
          <a:blip r:embed="rId2" cstate="print">
            <a:lum bright="-100000" contrast="-100000"/>
          </a:blip>
          <a:srcRect/>
          <a:stretch>
            <a:fillRect/>
          </a:stretch>
        </p:blipFill>
        <p:spPr bwMode="auto">
          <a:xfrm>
            <a:off x="8124603" y="6244378"/>
            <a:ext cx="79216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5" y="-13102"/>
            <a:ext cx="9163050" cy="687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396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m.post.naver.com/viewer/postView.nhn?volumeNo=7615669&amp;memberNo=37134060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ptline.com/?p=10346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2734" y="3429000"/>
            <a:ext cx="6762750" cy="1877064"/>
          </a:xfrm>
          <a:prstGeom prst="rect">
            <a:avLst/>
          </a:prstGeom>
          <a:noFill/>
        </p:spPr>
        <p:txBody>
          <a:bodyPr wrap="squar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/>
            <a:r>
              <a:rPr lang="en-US" altLang="ko-KR" sz="6600" b="1" dirty="0" err="1" smtClean="0">
                <a:solidFill>
                  <a:srgbClr val="1CCAB9"/>
                </a:solidFill>
                <a:latin typeface="+mn-ea"/>
              </a:rPr>
              <a:t>SoundManager</a:t>
            </a:r>
            <a:endParaRPr lang="en-US" altLang="ko-KR" sz="6600" b="1" dirty="0" smtClean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08204" y="5517232"/>
            <a:ext cx="2517280" cy="57606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/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13 .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김덕현</a:t>
            </a:r>
          </a:p>
        </p:txBody>
      </p:sp>
      <p:pic>
        <p:nvPicPr>
          <p:cNvPr id="1026" name="Picture 2" descr="https://cms1.ks.ac.kr/kor/_Img/Down/ksui_2014_02_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688" y="129320"/>
            <a:ext cx="2808312" cy="67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10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816900" y="2299064"/>
            <a:ext cx="5797073" cy="103998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3600" b="1" spc="-50" dirty="0" err="1" smtClean="0">
                <a:solidFill>
                  <a:schemeClr val="bg1"/>
                </a:solidFill>
                <a:latin typeface="+mn-ea"/>
              </a:rPr>
              <a:t>SoundManager</a:t>
            </a:r>
            <a:endParaRPr lang="en-US" altLang="ko-KR" sz="3600" b="1" spc="-50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ko-KR" altLang="en-US" sz="3600" b="1" spc="-50" dirty="0" smtClean="0">
                <a:solidFill>
                  <a:srgbClr val="1CCAB9"/>
                </a:solidFill>
                <a:latin typeface="+mn-ea"/>
              </a:rPr>
              <a:t>사운드 매니저</a:t>
            </a:r>
            <a:endParaRPr lang="en-US" altLang="ko-KR" sz="3600" b="1" spc="-50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13429" y="2417650"/>
            <a:ext cx="943206" cy="776307"/>
          </a:xfrm>
          <a:prstGeom prst="rect">
            <a:avLst/>
          </a:prstGeom>
          <a:noFill/>
        </p:spPr>
        <p:txBody>
          <a:bodyPr wrap="none" lIns="36000" tIns="36000" rIns="36000" rtlCol="0" anchor="ctr">
            <a:noAutofit/>
            <a:scene3d>
              <a:camera prst="orthographicFront"/>
              <a:lightRig rig="threePt" dir="t"/>
            </a:scene3d>
            <a:sp3d contourW="50800">
              <a:bevelT w="1270" h="50800"/>
              <a:contourClr>
                <a:schemeClr val="bg1"/>
              </a:contourClr>
            </a:sp3d>
          </a:bodyPr>
          <a:lstStyle/>
          <a:p>
            <a:pPr algn="ctr">
              <a:spcAft>
                <a:spcPts val="1000"/>
              </a:spcAft>
              <a:buClr>
                <a:srgbClr val="977399"/>
              </a:buClr>
            </a:pPr>
            <a:endParaRPr lang="en-US" altLang="ko-KR" sz="6600" spc="-5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23628" y="4113076"/>
            <a:ext cx="7170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+mj-lt"/>
              </a:rPr>
              <a:t>대상</a:t>
            </a:r>
            <a:r>
              <a:rPr lang="en-US" altLang="ko-KR" sz="2000" dirty="0" smtClean="0">
                <a:latin typeface="+mj-lt"/>
              </a:rPr>
              <a:t> : </a:t>
            </a:r>
            <a:r>
              <a:rPr lang="ko-KR" altLang="en-US" sz="2000" dirty="0" smtClean="0">
                <a:latin typeface="+mj-lt"/>
              </a:rPr>
              <a:t>씬 </a:t>
            </a:r>
            <a:r>
              <a:rPr lang="ko-KR" altLang="en-US" sz="2000" dirty="0" err="1" smtClean="0">
                <a:latin typeface="+mj-lt"/>
              </a:rPr>
              <a:t>변경시</a:t>
            </a:r>
            <a:r>
              <a:rPr lang="ko-KR" altLang="en-US" sz="2000" dirty="0" smtClean="0">
                <a:latin typeface="+mj-lt"/>
              </a:rPr>
              <a:t> 사운드가 초기화되는 분들을 위한 팁입니다</a:t>
            </a:r>
            <a:r>
              <a:rPr lang="en-US" altLang="ko-KR" sz="2000" dirty="0" smtClean="0">
                <a:latin typeface="+mj-lt"/>
              </a:rPr>
              <a:t>.</a:t>
            </a:r>
            <a:endParaRPr lang="en-US" altLang="ko-KR" sz="20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6856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사운드 매니저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2831" y="1052736"/>
            <a:ext cx="7378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en-US" altLang="ko-KR" sz="1200" dirty="0" smtClean="0">
                <a:latin typeface="+mj-lt"/>
                <a:hlinkClick r:id="rId2"/>
              </a:rPr>
              <a:t>http</a:t>
            </a:r>
            <a:r>
              <a:rPr lang="en-US" altLang="ko-KR" sz="1200" dirty="0">
                <a:latin typeface="+mj-lt"/>
                <a:hlinkClick r:id="rId2"/>
              </a:rPr>
              <a:t>://</a:t>
            </a:r>
            <a:r>
              <a:rPr lang="en-US" altLang="ko-KR" sz="1200" dirty="0" smtClean="0">
                <a:latin typeface="+mj-lt"/>
                <a:hlinkClick r:id="rId2"/>
              </a:rPr>
              <a:t>m.post.naver.com/viewer/postView.nhn?volumeNo=7615669&amp;memberNo=37134060</a:t>
            </a:r>
            <a:r>
              <a:rPr lang="ko-KR" altLang="en-US" sz="1200" dirty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링크에서</a:t>
            </a:r>
            <a:endParaRPr lang="en-US" altLang="ko-KR" sz="1200" dirty="0">
              <a:latin typeface="+mj-lt"/>
            </a:endParaRPr>
          </a:p>
          <a:p>
            <a:r>
              <a:rPr lang="en-US" altLang="ko-KR" sz="1200" dirty="0" smtClean="0">
                <a:latin typeface="+mj-lt"/>
              </a:rPr>
              <a:t>   </a:t>
            </a:r>
            <a:r>
              <a:rPr lang="ko-KR" altLang="en-US" sz="1200" dirty="0" smtClean="0">
                <a:latin typeface="+mj-lt"/>
              </a:rPr>
              <a:t>롯데마트 </a:t>
            </a:r>
            <a:r>
              <a:rPr lang="en-US" altLang="ko-KR" sz="1200" dirty="0" err="1" smtClean="0">
                <a:latin typeface="+mj-lt"/>
              </a:rPr>
              <a:t>bgm</a:t>
            </a:r>
            <a:r>
              <a:rPr lang="ko-KR" altLang="en-US" sz="1200" dirty="0" smtClean="0">
                <a:latin typeface="+mj-lt"/>
              </a:rPr>
              <a:t>을 다운로드 받습니다</a:t>
            </a:r>
            <a:r>
              <a:rPr lang="en-US" altLang="ko-KR" sz="1200" dirty="0" smtClean="0">
                <a:latin typeface="+mj-lt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2831" y="1524331"/>
            <a:ext cx="5953125" cy="1304925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087724" y="2176793"/>
            <a:ext cx="1800200" cy="24409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2831" y="3483014"/>
            <a:ext cx="1952625" cy="16097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2831" y="3020053"/>
            <a:ext cx="4200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>
                <a:latin typeface="+mj-lt"/>
              </a:rPr>
              <a:t>다운로드 받은 롯데마트 송을 </a:t>
            </a:r>
            <a:r>
              <a:rPr lang="en-US" altLang="ko-KR" sz="1200" dirty="0" smtClean="0">
                <a:latin typeface="+mj-lt"/>
              </a:rPr>
              <a:t>Assets</a:t>
            </a:r>
            <a:r>
              <a:rPr lang="ko-KR" altLang="en-US" sz="1200" dirty="0" smtClean="0">
                <a:latin typeface="+mj-lt"/>
              </a:rPr>
              <a:t>에 끌어다 놓습니다</a:t>
            </a:r>
            <a:r>
              <a:rPr lang="en-US" altLang="ko-KR" sz="1200" dirty="0" smtClean="0">
                <a:latin typeface="+mj-lt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87824" y="3392996"/>
            <a:ext cx="1524000" cy="2105025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899592" y="3481718"/>
            <a:ext cx="1116124" cy="14234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095836" y="4509120"/>
            <a:ext cx="792088" cy="9361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구부러진 연결선 11"/>
          <p:cNvCxnSpPr>
            <a:stCxn id="9" idx="2"/>
            <a:endCxn id="10" idx="2"/>
          </p:cNvCxnSpPr>
          <p:nvPr/>
        </p:nvCxnSpPr>
        <p:spPr>
          <a:xfrm rot="16200000" flipH="1">
            <a:off x="2204737" y="4158081"/>
            <a:ext cx="540060" cy="2034226"/>
          </a:xfrm>
          <a:prstGeom prst="curvedConnector3">
            <a:avLst>
              <a:gd name="adj1" fmla="val 14232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92291" y="4225734"/>
            <a:ext cx="1924799" cy="74263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004048" y="3579403"/>
            <a:ext cx="389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</a:t>
            </a:r>
            <a:r>
              <a:rPr lang="ko-KR" altLang="en-US" sz="1200" dirty="0" smtClean="0">
                <a:latin typeface="+mj-lt"/>
              </a:rPr>
              <a:t>가장 먼저 실행되는</a:t>
            </a:r>
            <a:r>
              <a:rPr lang="en-US" altLang="ko-KR" sz="1200" dirty="0" smtClean="0">
                <a:latin typeface="+mj-lt"/>
              </a:rPr>
              <a:t> </a:t>
            </a:r>
            <a:r>
              <a:rPr lang="ko-KR" altLang="en-US" sz="1200" dirty="0" err="1" smtClean="0">
                <a:latin typeface="+mj-lt"/>
              </a:rPr>
              <a:t>씬에서</a:t>
            </a:r>
            <a:r>
              <a:rPr lang="ko-KR" altLang="en-US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Ctrl + Shift + N</a:t>
            </a:r>
            <a:r>
              <a:rPr lang="ko-KR" altLang="en-US" sz="1200" dirty="0" smtClean="0">
                <a:latin typeface="+mj-lt"/>
              </a:rPr>
              <a:t>을 눌러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 </a:t>
            </a:r>
            <a:r>
              <a:rPr lang="ko-KR" altLang="en-US" sz="1200" dirty="0" smtClean="0">
                <a:latin typeface="+mj-lt"/>
              </a:rPr>
              <a:t>오브젝트를 생성하고</a:t>
            </a:r>
            <a:r>
              <a:rPr lang="en-US" altLang="ko-KR" sz="1200" dirty="0" smtClean="0">
                <a:latin typeface="+mj-lt"/>
              </a:rPr>
              <a:t>, </a:t>
            </a:r>
            <a:r>
              <a:rPr lang="ko-KR" altLang="en-US" sz="1200" dirty="0" smtClean="0">
                <a:latin typeface="+mj-lt"/>
              </a:rPr>
              <a:t>이름을 </a:t>
            </a:r>
            <a:r>
              <a:rPr lang="en-US" altLang="ko-KR" sz="1200" dirty="0" err="1" smtClean="0">
                <a:latin typeface="+mj-lt"/>
              </a:rPr>
              <a:t>SoundManager</a:t>
            </a:r>
            <a:r>
              <a:rPr lang="ko-KR" altLang="en-US" sz="1200" dirty="0" smtClean="0">
                <a:latin typeface="+mj-lt"/>
              </a:rPr>
              <a:t>로</a:t>
            </a:r>
            <a:endParaRPr lang="en-US" altLang="ko-KR" sz="1200" dirty="0">
              <a:latin typeface="+mj-lt"/>
            </a:endParaRPr>
          </a:p>
          <a:p>
            <a:r>
              <a:rPr lang="en-US" altLang="ko-KR" sz="1200" dirty="0" smtClean="0">
                <a:latin typeface="+mj-lt"/>
              </a:rPr>
              <a:t>   </a:t>
            </a:r>
            <a:r>
              <a:rPr lang="ko-KR" altLang="en-US" sz="1200" dirty="0" smtClean="0">
                <a:latin typeface="+mj-lt"/>
              </a:rPr>
              <a:t>해줍니다</a:t>
            </a:r>
            <a:r>
              <a:rPr lang="en-US" altLang="ko-KR" sz="1200" dirty="0" smtClean="0">
                <a:latin typeface="+mj-lt"/>
              </a:rPr>
              <a:t>.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268772" y="4549770"/>
            <a:ext cx="1440160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896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사운드 매니저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2831" y="1052736"/>
            <a:ext cx="453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Add Component</a:t>
            </a:r>
            <a:r>
              <a:rPr lang="ko-KR" altLang="en-US" sz="1200" dirty="0" smtClean="0">
                <a:latin typeface="+mj-lt"/>
              </a:rPr>
              <a:t>를 클릭하여 </a:t>
            </a:r>
            <a:r>
              <a:rPr lang="en-US" altLang="ko-KR" sz="1200" dirty="0" smtClean="0">
                <a:latin typeface="+mj-lt"/>
              </a:rPr>
              <a:t>Audio Source</a:t>
            </a:r>
            <a:r>
              <a:rPr lang="ko-KR" altLang="en-US" sz="1200" dirty="0" smtClean="0">
                <a:latin typeface="+mj-lt"/>
              </a:rPr>
              <a:t>를 추가해줍니다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831" y="1329735"/>
            <a:ext cx="3952875" cy="15525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2830" y="3021477"/>
            <a:ext cx="3952875" cy="959436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1403648" y="2672916"/>
            <a:ext cx="2304256" cy="2093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863589" y="3087300"/>
            <a:ext cx="1008112" cy="1976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56523" y="1901235"/>
            <a:ext cx="1504950" cy="9810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56523" y="1624236"/>
            <a:ext cx="3353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en-US" altLang="ko-KR" sz="1200" dirty="0" err="1" smtClean="0">
                <a:latin typeface="+mj-lt"/>
              </a:rPr>
              <a:t>SoundManager</a:t>
            </a:r>
            <a:r>
              <a:rPr lang="en-US" altLang="ko-KR" sz="1200" dirty="0" smtClean="0">
                <a:latin typeface="+mj-lt"/>
              </a:rPr>
              <a:t> C# </a:t>
            </a:r>
            <a:r>
              <a:rPr lang="ko-KR" altLang="en-US" sz="1200" dirty="0" smtClean="0">
                <a:latin typeface="+mj-lt"/>
              </a:rPr>
              <a:t>스크립트를 생성합니다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796136" y="1901235"/>
            <a:ext cx="828092" cy="9156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76403" y="3392996"/>
            <a:ext cx="3295650" cy="28670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976403" y="3092016"/>
            <a:ext cx="2193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</a:t>
            </a:r>
            <a:r>
              <a:rPr lang="ko-KR" altLang="en-US" sz="1200" dirty="0" smtClean="0">
                <a:latin typeface="+mj-lt"/>
              </a:rPr>
              <a:t>아래의 코드를 입력합니다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0111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사운드 매니저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2831" y="1052736"/>
            <a:ext cx="5384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</a:t>
            </a:r>
            <a:r>
              <a:rPr lang="en-US" altLang="ko-KR" sz="1200" dirty="0" err="1" smtClean="0">
                <a:latin typeface="+mj-lt"/>
              </a:rPr>
              <a:t>SoundManager</a:t>
            </a:r>
            <a:r>
              <a:rPr lang="en-US" altLang="ko-KR" sz="1200" dirty="0" smtClean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스크립트를 </a:t>
            </a:r>
            <a:r>
              <a:rPr lang="en-US" altLang="ko-KR" sz="1200" dirty="0" err="1" smtClean="0">
                <a:latin typeface="+mj-lt"/>
              </a:rPr>
              <a:t>SoundManager</a:t>
            </a:r>
            <a:r>
              <a:rPr lang="en-US" altLang="ko-KR" sz="1200" dirty="0" smtClean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오브젝트에 끌어다 놓습니다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9089" y="1347346"/>
            <a:ext cx="1594639" cy="15946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87823" y="1581539"/>
            <a:ext cx="2280367" cy="1360446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522831" y="2240868"/>
            <a:ext cx="1204853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525579" y="1634062"/>
            <a:ext cx="1046421" cy="111086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구부러진 연결선 9"/>
          <p:cNvCxnSpPr>
            <a:stCxn id="8" idx="1"/>
            <a:endCxn id="7" idx="2"/>
          </p:cNvCxnSpPr>
          <p:nvPr/>
        </p:nvCxnSpPr>
        <p:spPr>
          <a:xfrm rot="10800000" flipV="1">
            <a:off x="1125259" y="2189492"/>
            <a:ext cx="2400321" cy="339407"/>
          </a:xfrm>
          <a:prstGeom prst="curvedConnector4">
            <a:avLst>
              <a:gd name="adj1" fmla="val 37451"/>
              <a:gd name="adj2" fmla="val 231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8628" y="1707886"/>
            <a:ext cx="1594639" cy="159463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805349" y="1419222"/>
            <a:ext cx="3108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en-US" altLang="ko-KR" sz="1200" dirty="0" err="1" smtClean="0">
                <a:latin typeface="+mj-lt"/>
              </a:rPr>
              <a:t>SoundManager</a:t>
            </a:r>
            <a:r>
              <a:rPr lang="en-US" altLang="ko-KR" sz="1200" dirty="0" smtClean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오브젝트를 클릭합니다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805349" y="2581314"/>
            <a:ext cx="1312865" cy="3003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53856" y="4159342"/>
            <a:ext cx="3800475" cy="8096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554893" y="3693341"/>
            <a:ext cx="3799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4.</a:t>
            </a:r>
            <a:r>
              <a:rPr lang="ko-KR" altLang="en-US" sz="1200" dirty="0" smtClean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Inspector</a:t>
            </a:r>
            <a:r>
              <a:rPr lang="ko-KR" altLang="en-US" sz="1200" dirty="0" smtClean="0">
                <a:latin typeface="+mj-lt"/>
              </a:rPr>
              <a:t>에서 </a:t>
            </a:r>
            <a:r>
              <a:rPr lang="en-US" altLang="ko-KR" sz="1200" dirty="0" smtClean="0">
                <a:latin typeface="+mj-lt"/>
              </a:rPr>
              <a:t>Audio Source</a:t>
            </a:r>
            <a:r>
              <a:rPr lang="ko-KR" altLang="en-US" sz="1200" dirty="0" smtClean="0">
                <a:latin typeface="+mj-lt"/>
              </a:rPr>
              <a:t>에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 </a:t>
            </a:r>
            <a:r>
              <a:rPr lang="en-US" altLang="ko-KR" sz="1200" dirty="0" err="1" smtClean="0">
                <a:latin typeface="+mj-lt"/>
              </a:rPr>
              <a:t>AudioClip</a:t>
            </a:r>
            <a:r>
              <a:rPr lang="ko-KR" altLang="en-US" sz="1200" dirty="0" smtClean="0">
                <a:latin typeface="+mj-lt"/>
              </a:rPr>
              <a:t>에 다운로드 받은 음원을 끌어다 둡니다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956979" y="4326549"/>
            <a:ext cx="2232248" cy="31173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04093" y="5380636"/>
            <a:ext cx="1647825" cy="990600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3371920" y="5388633"/>
            <a:ext cx="756085" cy="84089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66404" y="5492668"/>
            <a:ext cx="2843787" cy="623892"/>
          </a:xfrm>
          <a:prstGeom prst="rect">
            <a:avLst/>
          </a:prstGeom>
        </p:spPr>
      </p:pic>
      <p:sp>
        <p:nvSpPr>
          <p:cNvPr id="22" name="모서리가 둥근 직사각형 21"/>
          <p:cNvSpPr/>
          <p:nvPr/>
        </p:nvSpPr>
        <p:spPr>
          <a:xfrm>
            <a:off x="7515820" y="5733256"/>
            <a:ext cx="404552" cy="3833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365037" y="5215669"/>
            <a:ext cx="17219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5. Loop</a:t>
            </a:r>
            <a:r>
              <a:rPr lang="ko-KR" altLang="en-US" sz="1200" dirty="0" smtClean="0">
                <a:latin typeface="+mj-lt"/>
              </a:rPr>
              <a:t>에 체크합니다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18006" y="4655394"/>
            <a:ext cx="3810000" cy="5905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28165" y="3884539"/>
            <a:ext cx="1495425" cy="50482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28165" y="3338419"/>
            <a:ext cx="3510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 Audio</a:t>
            </a:r>
            <a:r>
              <a:rPr lang="ko-KR" altLang="en-US" sz="1200" dirty="0" smtClean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Source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Sound Manager </a:t>
            </a:r>
            <a:r>
              <a:rPr lang="ko-KR" altLang="en-US" sz="1200" dirty="0" smtClean="0">
                <a:latin typeface="+mj-lt"/>
              </a:rPr>
              <a:t>스크립트의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  Music Source</a:t>
            </a:r>
            <a:r>
              <a:rPr lang="ko-KR" altLang="en-US" sz="1200" dirty="0" smtClean="0">
                <a:latin typeface="+mj-lt"/>
              </a:rPr>
              <a:t>에 </a:t>
            </a:r>
            <a:r>
              <a:rPr lang="ko-KR" altLang="en-US" sz="1200" dirty="0" err="1" smtClean="0">
                <a:latin typeface="+mj-lt"/>
              </a:rPr>
              <a:t>드래그합니다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27684" y="5019426"/>
            <a:ext cx="1797895" cy="2265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83568" y="3884539"/>
            <a:ext cx="936104" cy="2285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구부러진 연결선 26"/>
          <p:cNvCxnSpPr>
            <a:stCxn id="25" idx="2"/>
            <a:endCxn id="19" idx="0"/>
          </p:cNvCxnSpPr>
          <p:nvPr/>
        </p:nvCxnSpPr>
        <p:spPr>
          <a:xfrm rot="16200000" flipH="1">
            <a:off x="1435951" y="3828745"/>
            <a:ext cx="906350" cy="147501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>
            <a:stCxn id="18" idx="0"/>
            <a:endCxn id="16" idx="1"/>
          </p:cNvCxnSpPr>
          <p:nvPr/>
        </p:nvCxnSpPr>
        <p:spPr>
          <a:xfrm rot="5400000" flipH="1" flipV="1">
            <a:off x="4400364" y="3832018"/>
            <a:ext cx="906214" cy="2207016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779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3400" b="1" dirty="0" smtClean="0">
                <a:solidFill>
                  <a:srgbClr val="1CCAB9"/>
                </a:solidFill>
                <a:latin typeface="+mn-ea"/>
              </a:rPr>
              <a:t>Reference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43719" y="1021080"/>
            <a:ext cx="7856562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228600" indent="-228600">
              <a:spcBef>
                <a:spcPts val="600"/>
              </a:spcBef>
              <a:buAutoNum type="arabicPeriod"/>
              <a:defRPr/>
            </a:pPr>
            <a:r>
              <a:rPr lang="en-US" altLang="ko-KR" sz="1200" b="1" dirty="0" smtClean="0">
                <a:latin typeface="맑은 고딕" pitchFamily="50" charset="-127"/>
                <a:hlinkClick r:id="rId2"/>
              </a:rPr>
              <a:t>http</a:t>
            </a:r>
            <a:r>
              <a:rPr lang="en-US" altLang="ko-KR" sz="1200" b="1" dirty="0">
                <a:latin typeface="맑은 고딕" pitchFamily="50" charset="-127"/>
                <a:hlinkClick r:id="rId2"/>
              </a:rPr>
              <a:t>://ptline.com/?</a:t>
            </a:r>
            <a:r>
              <a:rPr lang="en-US" altLang="ko-KR" sz="1200" b="1" dirty="0" smtClean="0">
                <a:latin typeface="맑은 고딕" pitchFamily="50" charset="-127"/>
                <a:hlinkClick r:id="rId2"/>
              </a:rPr>
              <a:t>p=10346</a:t>
            </a:r>
            <a:r>
              <a:rPr lang="en-US" altLang="ko-KR" sz="1200" b="1" dirty="0" smtClean="0">
                <a:latin typeface="맑은 고딕" pitchFamily="50" charset="-127"/>
              </a:rPr>
              <a:t> (</a:t>
            </a:r>
            <a:r>
              <a:rPr lang="ko-KR" altLang="en-US" sz="1200" b="1" dirty="0" smtClean="0">
                <a:latin typeface="맑은 고딕" pitchFamily="50" charset="-127"/>
              </a:rPr>
              <a:t>무료 </a:t>
            </a:r>
            <a:r>
              <a:rPr lang="en-US" altLang="ko-KR" sz="1200" b="1" dirty="0" smtClean="0">
                <a:latin typeface="맑은 고딕" pitchFamily="50" charset="-127"/>
              </a:rPr>
              <a:t>PPT </a:t>
            </a:r>
            <a:r>
              <a:rPr lang="ko-KR" altLang="en-US" sz="1200" b="1" dirty="0" smtClean="0">
                <a:latin typeface="맑은 고딕" pitchFamily="50" charset="-127"/>
              </a:rPr>
              <a:t>템플릿 사이트</a:t>
            </a:r>
            <a:r>
              <a:rPr lang="en-US" altLang="ko-KR" sz="1200" b="1" dirty="0" smtClean="0">
                <a:latin typeface="맑은 고딕" pitchFamily="50" charset="-127"/>
              </a:rPr>
              <a:t>)</a:t>
            </a:r>
          </a:p>
          <a:p>
            <a:pPr marL="228600" indent="-228600">
              <a:spcBef>
                <a:spcPts val="600"/>
              </a:spcBef>
              <a:buAutoNum type="arabicPeriod"/>
              <a:defRPr/>
            </a:pPr>
            <a:r>
              <a:rPr lang="en-US" altLang="ko-KR" sz="1200" b="1" dirty="0">
                <a:latin typeface="맑은 고딕" pitchFamily="50" charset="-127"/>
              </a:rPr>
              <a:t>https://unity3d.com/kr/learn/tutorials/s/2d-roguelike-tutorial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767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81250" y="2455912"/>
            <a:ext cx="4381500" cy="1498964"/>
          </a:xfrm>
          <a:prstGeom prst="rect">
            <a:avLst/>
          </a:prstGeom>
          <a:noFill/>
        </p:spPr>
        <p:txBody>
          <a:bodyPr wrap="squar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lvl="0" algn="ctr"/>
            <a:r>
              <a:rPr lang="en-US" altLang="ko-KR" sz="5500" b="1" spc="-150" dirty="0">
                <a:solidFill>
                  <a:srgbClr val="1CCAB9"/>
                </a:solidFill>
                <a:latin typeface="+mn-ea"/>
              </a:rPr>
              <a:t>Thank </a:t>
            </a:r>
            <a:r>
              <a:rPr lang="en-US" altLang="ko-KR" sz="5500" b="1" spc="-150" dirty="0" smtClean="0">
                <a:solidFill>
                  <a:srgbClr val="1CCAB9"/>
                </a:solidFill>
                <a:latin typeface="+mn-ea"/>
              </a:rPr>
              <a:t>you</a:t>
            </a:r>
            <a:endParaRPr lang="en-US" altLang="ko-KR" sz="5500" b="1" spc="-150" dirty="0">
              <a:solidFill>
                <a:srgbClr val="1CCAB9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38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200" dirty="0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5427</TotalTime>
  <Words>163</Words>
  <Application>Microsoft Office PowerPoint</Application>
  <PresentationFormat>화면 슬라이드 쇼(4:3)</PresentationFormat>
  <Paragraphs>28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ptlineH</dc:creator>
  <cp:lastModifiedBy>Windows 사용자</cp:lastModifiedBy>
  <cp:revision>760</cp:revision>
  <dcterms:created xsi:type="dcterms:W3CDTF">2015-03-27T04:47:41Z</dcterms:created>
  <dcterms:modified xsi:type="dcterms:W3CDTF">2017-12-14T10:57:57Z</dcterms:modified>
</cp:coreProperties>
</file>