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7" r:id="rId1"/>
  </p:sldMasterIdLst>
  <p:notesMasterIdLst>
    <p:notesMasterId r:id="rId19"/>
  </p:notesMasterIdLst>
  <p:sldIdLst>
    <p:sldId id="256" r:id="rId2"/>
    <p:sldId id="257" r:id="rId3"/>
    <p:sldId id="260" r:id="rId4"/>
    <p:sldId id="267" r:id="rId5"/>
    <p:sldId id="265" r:id="rId6"/>
    <p:sldId id="274" r:id="rId7"/>
    <p:sldId id="273" r:id="rId8"/>
    <p:sldId id="281" r:id="rId9"/>
    <p:sldId id="282" r:id="rId10"/>
    <p:sldId id="275" r:id="rId11"/>
    <p:sldId id="276" r:id="rId12"/>
    <p:sldId id="283" r:id="rId13"/>
    <p:sldId id="284" r:id="rId14"/>
    <p:sldId id="285" r:id="rId15"/>
    <p:sldId id="262" r:id="rId16"/>
    <p:sldId id="263" r:id="rId17"/>
    <p:sldId id="261" r:id="rId18"/>
  </p:sldIdLst>
  <p:sldSz cx="12192000" cy="6858000"/>
  <p:notesSz cx="6858000" cy="9144000"/>
  <p:embeddedFontLst>
    <p:embeddedFont>
      <p:font typeface="HY엽서L" pitchFamily="18" charset="-127"/>
      <p:regular r:id="rId20"/>
    </p:embeddedFont>
    <p:embeddedFont>
      <p:font typeface="MD개성체" pitchFamily="18" charset="-127"/>
      <p:regular r:id="rId21"/>
    </p:embeddedFont>
    <p:embeddedFont>
      <p:font typeface="맑은 고딕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54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/>
    <p:restoredTop sz="95032"/>
  </p:normalViewPr>
  <p:slideViewPr>
    <p:cSldViewPr snapToGrid="0" showGuides="1">
      <p:cViewPr varScale="1">
        <p:scale>
          <a:sx n="64" d="100"/>
          <a:sy n="64" d="100"/>
        </p:scale>
        <p:origin x="-114" y="-1668"/>
      </p:cViewPr>
      <p:guideLst>
        <p:guide orient="horz" pos="2254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77C3234-F708-439F-93C2-D763B09C8C5C}" type="datetime1">
              <a:rPr lang="ko-KR" altLang="en-US"/>
              <a:pPr lvl="0">
                <a:defRPr lang="ko-KR" altLang="en-US"/>
              </a:pPr>
              <a:t>2017-11-06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F3EC1A6-E44A-4956-A64C-7FED5121E41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49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2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1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4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A7F6-0A58-455D-AEEC-FF44AE59CC1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2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is1021&amp;logNo=220623158813" TargetMode="External"/><Relationship Id="rId2" Type="http://schemas.openxmlformats.org/officeDocument/2006/relationships/hyperlink" Target="http://ronniej.sfuh.t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tutorials.org/module/904/6761" TargetMode="External"/><Relationship Id="rId4" Type="http://schemas.openxmlformats.org/officeDocument/2006/relationships/hyperlink" Target="http://ufx.kr/blog/59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154592" y="1918975"/>
            <a:ext cx="1882816" cy="1660806"/>
            <a:chOff x="5673524" y="2071868"/>
            <a:chExt cx="1668763" cy="1471994"/>
          </a:xfrm>
          <a:solidFill>
            <a:schemeClr val="bg1">
              <a:lumMod val="75000"/>
              <a:alpha val="20000"/>
            </a:schemeClr>
          </a:solidFill>
        </p:grpSpPr>
        <p:sp>
          <p:nvSpPr>
            <p:cNvPr id="13" name="다이아몬드 12"/>
            <p:cNvSpPr/>
            <p:nvPr/>
          </p:nvSpPr>
          <p:spPr>
            <a:xfrm>
              <a:off x="5673524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다이아몬드 13"/>
            <p:cNvSpPr/>
            <p:nvPr/>
          </p:nvSpPr>
          <p:spPr>
            <a:xfrm>
              <a:off x="5870293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76243" y="2087658"/>
            <a:ext cx="38395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UNITY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/>
            </a:r>
            <a:b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</a:b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-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오브젝트 </a:t>
            </a:r>
            <a:r>
              <a:rPr lang="ko-KR" altLang="en-US" sz="40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풀링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-</a:t>
            </a:r>
            <a:endParaRPr lang="en-US" altLang="ko-KR" sz="40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673524" y="4019308"/>
            <a:ext cx="844952" cy="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4535" y="4419106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경성대학교</a:t>
            </a:r>
            <a:endParaRPr lang="ko-KR" altLang="en-US" sz="2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2327" y="4801258"/>
            <a:ext cx="1627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2011551087</a:t>
            </a: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이동욱</a:t>
            </a:r>
            <a:endParaRPr lang="ko-KR" altLang="en-US" sz="2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8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9804116" y="4830825"/>
            <a:ext cx="1279174" cy="3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BUSINESS</a:t>
            </a:r>
            <a:endParaRPr lang="ko-KR" altLang="en-US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4728" y="692870"/>
            <a:ext cx="51106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♠ 오브젝트 풀의 클래스화</a:t>
            </a:r>
            <a:r>
              <a:rPr lang="en-US" altLang="ko-KR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/>
                <a:ea typeface="KoPub돋움체 Bold"/>
              </a:rPr>
              <a:t> </a:t>
            </a:r>
            <a:endParaRPr lang="ko-KR" altLang="en-US" sz="3200" dirty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/>
              <a:ea typeface="KoPub돋움체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7508" y="1277645"/>
            <a:ext cx="2925801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5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오브젝트 풀의 형태</a:t>
            </a:r>
            <a:endParaRPr lang="ko-KR" altLang="en-US" sz="2500" dirty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/>
              <a:ea typeface="KoPub돋움체 Bol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4103" y="1754699"/>
            <a:ext cx="84513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오브젝트 풀은 컬렉션을 이용하여 호스트 코드에 섞여 있는 모습을 취함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.</a:t>
            </a:r>
          </a:p>
          <a:p>
            <a:endParaRPr lang="en-US" altLang="ko-KR" sz="2000" dirty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▷ </a:t>
            </a:r>
            <a:r>
              <a:rPr lang="ko-KR" altLang="en-US" sz="2000" dirty="0" err="1" smtClean="0">
                <a:latin typeface="HY엽서L" pitchFamily="18" charset="-127"/>
                <a:ea typeface="HY엽서L" pitchFamily="18" charset="-127"/>
              </a:rPr>
              <a:t>가독성이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 떨어짐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▷ 복잡한 구조를 지님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endParaRPr lang="en-US" altLang="ko-KR" sz="2000" dirty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▷ 캡슐화를 엄격하게 적용해야 하는 경우 사용에 제약이 많음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7508" y="4169321"/>
            <a:ext cx="425116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5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itchFamily="18" charset="-127"/>
                <a:ea typeface="MD개성체" pitchFamily="18" charset="-127"/>
              </a:rPr>
              <a:t>♠</a:t>
            </a:r>
            <a:endParaRPr lang="ko-KR" altLang="en-US" sz="2500" dirty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MD개성체" pitchFamily="18" charset="-127"/>
              <a:ea typeface="MD개성체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4103" y="4646375"/>
            <a:ext cx="830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개발자들은 위와 같은 이유로 오브젝트 풀을 클래스화 하여 사용합니다</a:t>
            </a:r>
            <a:r>
              <a:rPr lang="en-US" altLang="ko-KR" sz="2000" dirty="0">
                <a:latin typeface="HY엽서L" pitchFamily="18" charset="-127"/>
                <a:ea typeface="HY엽서L" pitchFamily="18" charset="-127"/>
              </a:rPr>
              <a:t>.</a:t>
            </a:r>
            <a:endParaRPr lang="en-US" altLang="ko-KR" sz="2000" dirty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434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9804116" y="4830825"/>
            <a:ext cx="1279174" cy="3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BUSINESS</a:t>
            </a:r>
            <a:endParaRPr lang="ko-KR" altLang="en-US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4728" y="692870"/>
            <a:ext cx="195277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효과 </a:t>
            </a:r>
            <a:r>
              <a:rPr lang="en-US" altLang="ko-KR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.01</a:t>
            </a:r>
            <a:r>
              <a:rPr lang="en-US" altLang="ko-KR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/>
                <a:ea typeface="KoPub돋움체 Bold"/>
              </a:rPr>
              <a:t> </a:t>
            </a:r>
            <a:endParaRPr lang="ko-KR" altLang="en-US" sz="3200" dirty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/>
              <a:ea typeface="KoPub돋움체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7508" y="1452902"/>
            <a:ext cx="5041765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5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런타임 성능 향상</a:t>
            </a:r>
            <a:endParaRPr lang="en-US" altLang="ko-KR" sz="2500" dirty="0" smtClean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25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(Improve Run-time performance)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7508" y="2314676"/>
            <a:ext cx="87719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애플리케이션이 시작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초기화 하면서 사용될 객체를 미리 만들어 놓은 경우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,</a:t>
            </a: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런타임에 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new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를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연산하느라 소모되는 메모리 절약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.</a:t>
            </a:r>
          </a:p>
          <a:p>
            <a:endParaRPr lang="en-US" altLang="ko-KR" sz="2000" dirty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▷ 런타임에 성능 향상 유도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endParaRPr lang="en-US" altLang="ko-KR" sz="2000" dirty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동적으로 풀을 구성한 경우라도 무분별한 객체 생성이 제한됨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.</a:t>
            </a:r>
          </a:p>
          <a:p>
            <a:endParaRPr lang="en-US" altLang="ko-KR" sz="2000" dirty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▷ 성능 향상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6051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9804116" y="4830825"/>
            <a:ext cx="1279174" cy="3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BUSINESS</a:t>
            </a:r>
            <a:endParaRPr lang="ko-KR" altLang="en-US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4728" y="692870"/>
            <a:ext cx="195277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효과 </a:t>
            </a:r>
            <a:r>
              <a:rPr lang="en-US" altLang="ko-KR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.02</a:t>
            </a:r>
            <a:r>
              <a:rPr lang="en-US" altLang="ko-KR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/>
                <a:ea typeface="KoPub돋움체 Bold"/>
              </a:rPr>
              <a:t> </a:t>
            </a:r>
            <a:endParaRPr lang="ko-KR" altLang="en-US" sz="3200" dirty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/>
              <a:ea typeface="KoPub돋움체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7508" y="1452902"/>
            <a:ext cx="3621504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5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메모리 누출 방지</a:t>
            </a:r>
            <a:endParaRPr lang="en-US" altLang="ko-KR" sz="2500" dirty="0" smtClean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25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(Prevent memory leak)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7508" y="2314676"/>
            <a:ext cx="105993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더 이상 사용되지 않지만 </a:t>
            </a:r>
            <a:r>
              <a:rPr lang="en-US" altLang="ko-KR" sz="2000" dirty="0" err="1" smtClean="0">
                <a:latin typeface="HY엽서L" pitchFamily="18" charset="-127"/>
                <a:ea typeface="HY엽서L" pitchFamily="18" charset="-127"/>
              </a:rPr>
              <a:t>addEventListener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* 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가 붙은 객체는 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GC(</a:t>
            </a:r>
            <a:r>
              <a:rPr lang="en-US" altLang="ko-KR" sz="2000" dirty="0" err="1" smtClean="0">
                <a:latin typeface="HY엽서L" pitchFamily="18" charset="-127"/>
                <a:ea typeface="HY엽서L" pitchFamily="18" charset="-127"/>
              </a:rPr>
              <a:t>Garbege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 Collector)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가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수거하지 않습니다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.</a:t>
            </a: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이런 객체의 버려짐을 사전에 방지 할 수 있습니다</a:t>
            </a:r>
            <a:r>
              <a:rPr lang="en-US" altLang="ko-KR" sz="2000" dirty="0">
                <a:latin typeface="HY엽서L" pitchFamily="18" charset="-127"/>
                <a:ea typeface="HY엽서L" pitchFamily="18" charset="-127"/>
              </a:rPr>
              <a:t>.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endParaRPr lang="en-US" altLang="ko-KR" sz="2000" dirty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▷ 메모리의 누출 현상을 효과적으로 방지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508" y="4571280"/>
            <a:ext cx="2749471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500" dirty="0" err="1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addEventListner</a:t>
            </a:r>
            <a:r>
              <a:rPr lang="en-US" altLang="ko-KR" sz="25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7508" y="5048334"/>
            <a:ext cx="8023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특정 이벤트를 등록하는 방식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.</a:t>
            </a: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여러 개의 이벤트 </a:t>
            </a:r>
            <a:r>
              <a:rPr lang="ko-KR" altLang="en-US" sz="2000" dirty="0" err="1" smtClean="0">
                <a:latin typeface="HY엽서L" pitchFamily="18" charset="-127"/>
                <a:ea typeface="HY엽서L" pitchFamily="18" charset="-127"/>
              </a:rPr>
              <a:t>핸들러를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 등록 할 수 있기에 많이 권장되며 사용됨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.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030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9804116" y="4830825"/>
            <a:ext cx="1279174" cy="3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BUSINESS</a:t>
            </a:r>
            <a:endParaRPr lang="ko-KR" altLang="en-US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4728" y="692870"/>
            <a:ext cx="195277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효과 </a:t>
            </a:r>
            <a:r>
              <a:rPr lang="en-US" altLang="ko-KR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.03</a:t>
            </a:r>
            <a:r>
              <a:rPr lang="en-US" altLang="ko-KR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/>
                <a:ea typeface="KoPub돋움체 Bold"/>
              </a:rPr>
              <a:t> </a:t>
            </a:r>
            <a:endParaRPr lang="ko-KR" altLang="en-US" sz="3200" dirty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/>
              <a:ea typeface="KoPub돋움체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7508" y="1452902"/>
            <a:ext cx="2696572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5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안정적인 동작</a:t>
            </a:r>
            <a:endParaRPr lang="en-US" altLang="ko-KR" sz="2500" dirty="0" smtClean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25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(Running Stable)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7508" y="2314676"/>
            <a:ext cx="103541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과도하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게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 객체를 생성하지 않고 계속 재사용 하게 되므로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, GC(</a:t>
            </a:r>
            <a:r>
              <a:rPr lang="en-US" altLang="ko-KR" sz="2000" dirty="0" err="1" smtClean="0">
                <a:latin typeface="HY엽서L" pitchFamily="18" charset="-127"/>
                <a:ea typeface="HY엽서L" pitchFamily="18" charset="-127"/>
              </a:rPr>
              <a:t>Garbege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 Collector)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가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동작해도 수거할 객체가 많이 없습니다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.</a:t>
            </a:r>
          </a:p>
          <a:p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(GC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가 돌게 되면 모든 동작을 멈추고 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GC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를 돌리게 되므로 애플리케이션이 순간적으로</a:t>
            </a:r>
            <a:r>
              <a:rPr lang="en-US" altLang="ko-KR" sz="2000" dirty="0"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멈칫거리는</a:t>
            </a:r>
            <a:r>
              <a:rPr lang="en-US" altLang="ko-KR" sz="2000" dirty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현상이 발생하게 됩니다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.)</a:t>
            </a:r>
          </a:p>
          <a:p>
            <a:endParaRPr lang="en-US" altLang="ko-KR" sz="2000" dirty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▷ 오브젝트 풀을 사용함으로써 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GC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가 하는 역할에 대한 부담을 줄여주어 전체적으로 </a:t>
            </a:r>
            <a:r>
              <a:rPr lang="ko-KR" altLang="en-US" sz="2000" dirty="0" err="1" smtClean="0">
                <a:latin typeface="HY엽서L" pitchFamily="18" charset="-127"/>
                <a:ea typeface="HY엽서L" pitchFamily="18" charset="-127"/>
              </a:rPr>
              <a:t>랙이</a:t>
            </a:r>
            <a:endParaRPr lang="en-US" altLang="ko-KR" sz="2000" dirty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    줄어드는 안정적인 동작을 기대할 수 있습니다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.</a:t>
            </a:r>
            <a:endParaRPr lang="en-US" altLang="ko-KR" sz="2000" dirty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273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9804116" y="4830825"/>
            <a:ext cx="1279174" cy="3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BUSINESS</a:t>
            </a:r>
            <a:endParaRPr lang="ko-KR" altLang="en-US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4728" y="692870"/>
            <a:ext cx="51648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itchFamily="18" charset="-127"/>
                <a:ea typeface="MD개성체" pitchFamily="18" charset="-127"/>
              </a:rPr>
              <a:t>+</a:t>
            </a:r>
            <a:r>
              <a:rPr lang="en-US" altLang="ko-KR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/>
                <a:ea typeface="KoPub돋움체 Bold"/>
              </a:rPr>
              <a:t> </a:t>
            </a:r>
            <a:endParaRPr lang="ko-KR" altLang="en-US" sz="3200" dirty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/>
              <a:ea typeface="KoPub돋움체 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7508" y="1715070"/>
            <a:ext cx="103525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▷ 전체적인 메모리의 사용 총량은 약간 더 올라감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endParaRPr lang="en-US" altLang="ko-KR" sz="2000" dirty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▷ 에러 발생률이 낮아지는 효과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endParaRPr lang="en-US" altLang="ko-KR" sz="2000" dirty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▷ 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GC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를 사용하지 않는 것을 전제로 하기에 메모리 관리를 개발자가 직접 해야 하는 수고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    (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지속적으로 메모리를 계산해야 함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)</a:t>
            </a:r>
            <a:endParaRPr lang="en-US" altLang="ko-KR" sz="2000" dirty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850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4"/>
          <p:cNvGrpSpPr>
            <a:grpSpLocks noChangeAspect="1"/>
          </p:cNvGrpSpPr>
          <p:nvPr/>
        </p:nvGrpSpPr>
        <p:grpSpPr>
          <a:xfrm>
            <a:off x="1487479" y="4309620"/>
            <a:ext cx="545602" cy="420768"/>
            <a:chOff x="744" y="1160"/>
            <a:chExt cx="625" cy="482"/>
          </a:xfrm>
          <a:solidFill>
            <a:schemeClr val="bg1"/>
          </a:solidFill>
        </p:grpSpPr>
        <p:sp>
          <p:nvSpPr>
            <p:cNvPr id="106" name="Freeform 6"/>
            <p:cNvSpPr/>
            <p:nvPr/>
          </p:nvSpPr>
          <p:spPr>
            <a:xfrm>
              <a:off x="1011" y="1299"/>
              <a:ext cx="92" cy="44"/>
            </a:xfrm>
            <a:custGeom>
              <a:avLst/>
              <a:gdLst>
                <a:gd name="T0" fmla="*/ 106 w 551"/>
                <a:gd name="T1" fmla="*/ 0 h 265"/>
                <a:gd name="T2" fmla="*/ 446 w 551"/>
                <a:gd name="T3" fmla="*/ 0 h 265"/>
                <a:gd name="T4" fmla="*/ 500 w 551"/>
                <a:gd name="T5" fmla="*/ 2 h 265"/>
                <a:gd name="T6" fmla="*/ 551 w 551"/>
                <a:gd name="T7" fmla="*/ 10 h 265"/>
                <a:gd name="T8" fmla="*/ 525 w 551"/>
                <a:gd name="T9" fmla="*/ 53 h 265"/>
                <a:gd name="T10" fmla="*/ 502 w 551"/>
                <a:gd name="T11" fmla="*/ 98 h 265"/>
                <a:gd name="T12" fmla="*/ 486 w 551"/>
                <a:gd name="T13" fmla="*/ 145 h 265"/>
                <a:gd name="T14" fmla="*/ 475 w 551"/>
                <a:gd name="T15" fmla="*/ 196 h 265"/>
                <a:gd name="T16" fmla="*/ 469 w 551"/>
                <a:gd name="T17" fmla="*/ 248 h 265"/>
                <a:gd name="T18" fmla="*/ 428 w 551"/>
                <a:gd name="T19" fmla="*/ 232 h 265"/>
                <a:gd name="T20" fmla="*/ 384 w 551"/>
                <a:gd name="T21" fmla="*/ 220 h 265"/>
                <a:gd name="T22" fmla="*/ 341 w 551"/>
                <a:gd name="T23" fmla="*/ 213 h 265"/>
                <a:gd name="T24" fmla="*/ 295 w 551"/>
                <a:gd name="T25" fmla="*/ 211 h 265"/>
                <a:gd name="T26" fmla="*/ 238 w 551"/>
                <a:gd name="T27" fmla="*/ 215 h 265"/>
                <a:gd name="T28" fmla="*/ 184 w 551"/>
                <a:gd name="T29" fmla="*/ 225 h 265"/>
                <a:gd name="T30" fmla="*/ 132 w 551"/>
                <a:gd name="T31" fmla="*/ 242 h 265"/>
                <a:gd name="T32" fmla="*/ 83 w 551"/>
                <a:gd name="T33" fmla="*/ 265 h 265"/>
                <a:gd name="T34" fmla="*/ 80 w 551"/>
                <a:gd name="T35" fmla="*/ 209 h 265"/>
                <a:gd name="T36" fmla="*/ 69 w 551"/>
                <a:gd name="T37" fmla="*/ 156 h 265"/>
                <a:gd name="T38" fmla="*/ 52 w 551"/>
                <a:gd name="T39" fmla="*/ 104 h 265"/>
                <a:gd name="T40" fmla="*/ 29 w 551"/>
                <a:gd name="T41" fmla="*/ 55 h 265"/>
                <a:gd name="T42" fmla="*/ 0 w 551"/>
                <a:gd name="T43" fmla="*/ 10 h 265"/>
                <a:gd name="T44" fmla="*/ 52 w 551"/>
                <a:gd name="T45" fmla="*/ 2 h 265"/>
                <a:gd name="T46" fmla="*/ 106 w 551"/>
                <a:gd name="T47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1" h="265">
                  <a:moveTo>
                    <a:pt x="106" y="0"/>
                  </a:moveTo>
                  <a:lnTo>
                    <a:pt x="446" y="0"/>
                  </a:lnTo>
                  <a:lnTo>
                    <a:pt x="500" y="2"/>
                  </a:lnTo>
                  <a:lnTo>
                    <a:pt x="551" y="10"/>
                  </a:lnTo>
                  <a:lnTo>
                    <a:pt x="525" y="53"/>
                  </a:lnTo>
                  <a:lnTo>
                    <a:pt x="502" y="98"/>
                  </a:lnTo>
                  <a:lnTo>
                    <a:pt x="486" y="145"/>
                  </a:lnTo>
                  <a:lnTo>
                    <a:pt x="475" y="196"/>
                  </a:lnTo>
                  <a:lnTo>
                    <a:pt x="469" y="248"/>
                  </a:lnTo>
                  <a:lnTo>
                    <a:pt x="428" y="232"/>
                  </a:lnTo>
                  <a:lnTo>
                    <a:pt x="384" y="220"/>
                  </a:lnTo>
                  <a:lnTo>
                    <a:pt x="341" y="213"/>
                  </a:lnTo>
                  <a:lnTo>
                    <a:pt x="295" y="211"/>
                  </a:lnTo>
                  <a:lnTo>
                    <a:pt x="238" y="215"/>
                  </a:lnTo>
                  <a:lnTo>
                    <a:pt x="184" y="225"/>
                  </a:lnTo>
                  <a:lnTo>
                    <a:pt x="132" y="242"/>
                  </a:lnTo>
                  <a:lnTo>
                    <a:pt x="83" y="265"/>
                  </a:lnTo>
                  <a:lnTo>
                    <a:pt x="80" y="209"/>
                  </a:lnTo>
                  <a:lnTo>
                    <a:pt x="69" y="156"/>
                  </a:lnTo>
                  <a:lnTo>
                    <a:pt x="52" y="104"/>
                  </a:lnTo>
                  <a:lnTo>
                    <a:pt x="29" y="55"/>
                  </a:lnTo>
                  <a:lnTo>
                    <a:pt x="0" y="10"/>
                  </a:lnTo>
                  <a:lnTo>
                    <a:pt x="52" y="2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07" name="Freeform 7"/>
            <p:cNvSpPr/>
            <p:nvPr/>
          </p:nvSpPr>
          <p:spPr>
            <a:xfrm>
              <a:off x="990" y="1160"/>
              <a:ext cx="134" cy="135"/>
            </a:xfrm>
            <a:custGeom>
              <a:avLst/>
              <a:gdLst>
                <a:gd name="T0" fmla="*/ 401 w 803"/>
                <a:gd name="T1" fmla="*/ 0 h 810"/>
                <a:gd name="T2" fmla="*/ 452 w 803"/>
                <a:gd name="T3" fmla="*/ 3 h 810"/>
                <a:gd name="T4" fmla="*/ 501 w 803"/>
                <a:gd name="T5" fmla="*/ 13 h 810"/>
                <a:gd name="T6" fmla="*/ 547 w 803"/>
                <a:gd name="T7" fmla="*/ 28 h 810"/>
                <a:gd name="T8" fmla="*/ 590 w 803"/>
                <a:gd name="T9" fmla="*/ 47 h 810"/>
                <a:gd name="T10" fmla="*/ 632 w 803"/>
                <a:gd name="T11" fmla="*/ 73 h 810"/>
                <a:gd name="T12" fmla="*/ 668 w 803"/>
                <a:gd name="T13" fmla="*/ 103 h 810"/>
                <a:gd name="T14" fmla="*/ 702 w 803"/>
                <a:gd name="T15" fmla="*/ 136 h 810"/>
                <a:gd name="T16" fmla="*/ 731 w 803"/>
                <a:gd name="T17" fmla="*/ 173 h 810"/>
                <a:gd name="T18" fmla="*/ 756 w 803"/>
                <a:gd name="T19" fmla="*/ 215 h 810"/>
                <a:gd name="T20" fmla="*/ 776 w 803"/>
                <a:gd name="T21" fmla="*/ 259 h 810"/>
                <a:gd name="T22" fmla="*/ 791 w 803"/>
                <a:gd name="T23" fmla="*/ 306 h 810"/>
                <a:gd name="T24" fmla="*/ 800 w 803"/>
                <a:gd name="T25" fmla="*/ 354 h 810"/>
                <a:gd name="T26" fmla="*/ 803 w 803"/>
                <a:gd name="T27" fmla="*/ 405 h 810"/>
                <a:gd name="T28" fmla="*/ 800 w 803"/>
                <a:gd name="T29" fmla="*/ 456 h 810"/>
                <a:gd name="T30" fmla="*/ 791 w 803"/>
                <a:gd name="T31" fmla="*/ 504 h 810"/>
                <a:gd name="T32" fmla="*/ 776 w 803"/>
                <a:gd name="T33" fmla="*/ 552 h 810"/>
                <a:gd name="T34" fmla="*/ 756 w 803"/>
                <a:gd name="T35" fmla="*/ 596 h 810"/>
                <a:gd name="T36" fmla="*/ 731 w 803"/>
                <a:gd name="T37" fmla="*/ 636 h 810"/>
                <a:gd name="T38" fmla="*/ 702 w 803"/>
                <a:gd name="T39" fmla="*/ 674 h 810"/>
                <a:gd name="T40" fmla="*/ 668 w 803"/>
                <a:gd name="T41" fmla="*/ 707 h 810"/>
                <a:gd name="T42" fmla="*/ 632 w 803"/>
                <a:gd name="T43" fmla="*/ 737 h 810"/>
                <a:gd name="T44" fmla="*/ 590 w 803"/>
                <a:gd name="T45" fmla="*/ 762 h 810"/>
                <a:gd name="T46" fmla="*/ 547 w 803"/>
                <a:gd name="T47" fmla="*/ 782 h 810"/>
                <a:gd name="T48" fmla="*/ 501 w 803"/>
                <a:gd name="T49" fmla="*/ 798 h 810"/>
                <a:gd name="T50" fmla="*/ 452 w 803"/>
                <a:gd name="T51" fmla="*/ 807 h 810"/>
                <a:gd name="T52" fmla="*/ 401 w 803"/>
                <a:gd name="T53" fmla="*/ 810 h 810"/>
                <a:gd name="T54" fmla="*/ 351 w 803"/>
                <a:gd name="T55" fmla="*/ 807 h 810"/>
                <a:gd name="T56" fmla="*/ 303 w 803"/>
                <a:gd name="T57" fmla="*/ 798 h 810"/>
                <a:gd name="T58" fmla="*/ 256 w 803"/>
                <a:gd name="T59" fmla="*/ 782 h 810"/>
                <a:gd name="T60" fmla="*/ 212 w 803"/>
                <a:gd name="T61" fmla="*/ 762 h 810"/>
                <a:gd name="T62" fmla="*/ 172 w 803"/>
                <a:gd name="T63" fmla="*/ 737 h 810"/>
                <a:gd name="T64" fmla="*/ 135 w 803"/>
                <a:gd name="T65" fmla="*/ 707 h 810"/>
                <a:gd name="T66" fmla="*/ 101 w 803"/>
                <a:gd name="T67" fmla="*/ 674 h 810"/>
                <a:gd name="T68" fmla="*/ 72 w 803"/>
                <a:gd name="T69" fmla="*/ 636 h 810"/>
                <a:gd name="T70" fmla="*/ 47 w 803"/>
                <a:gd name="T71" fmla="*/ 596 h 810"/>
                <a:gd name="T72" fmla="*/ 27 w 803"/>
                <a:gd name="T73" fmla="*/ 552 h 810"/>
                <a:gd name="T74" fmla="*/ 12 w 803"/>
                <a:gd name="T75" fmla="*/ 504 h 810"/>
                <a:gd name="T76" fmla="*/ 3 w 803"/>
                <a:gd name="T77" fmla="*/ 456 h 810"/>
                <a:gd name="T78" fmla="*/ 0 w 803"/>
                <a:gd name="T79" fmla="*/ 405 h 810"/>
                <a:gd name="T80" fmla="*/ 3 w 803"/>
                <a:gd name="T81" fmla="*/ 354 h 810"/>
                <a:gd name="T82" fmla="*/ 12 w 803"/>
                <a:gd name="T83" fmla="*/ 306 h 810"/>
                <a:gd name="T84" fmla="*/ 27 w 803"/>
                <a:gd name="T85" fmla="*/ 259 h 810"/>
                <a:gd name="T86" fmla="*/ 47 w 803"/>
                <a:gd name="T87" fmla="*/ 215 h 810"/>
                <a:gd name="T88" fmla="*/ 72 w 803"/>
                <a:gd name="T89" fmla="*/ 173 h 810"/>
                <a:gd name="T90" fmla="*/ 101 w 803"/>
                <a:gd name="T91" fmla="*/ 136 h 810"/>
                <a:gd name="T92" fmla="*/ 135 w 803"/>
                <a:gd name="T93" fmla="*/ 103 h 810"/>
                <a:gd name="T94" fmla="*/ 172 w 803"/>
                <a:gd name="T95" fmla="*/ 73 h 810"/>
                <a:gd name="T96" fmla="*/ 212 w 803"/>
                <a:gd name="T97" fmla="*/ 47 h 810"/>
                <a:gd name="T98" fmla="*/ 256 w 803"/>
                <a:gd name="T99" fmla="*/ 28 h 810"/>
                <a:gd name="T100" fmla="*/ 303 w 803"/>
                <a:gd name="T101" fmla="*/ 13 h 810"/>
                <a:gd name="T102" fmla="*/ 351 w 803"/>
                <a:gd name="T103" fmla="*/ 3 h 810"/>
                <a:gd name="T104" fmla="*/ 401 w 803"/>
                <a:gd name="T105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3" h="810">
                  <a:moveTo>
                    <a:pt x="401" y="0"/>
                  </a:moveTo>
                  <a:lnTo>
                    <a:pt x="452" y="3"/>
                  </a:lnTo>
                  <a:lnTo>
                    <a:pt x="501" y="13"/>
                  </a:lnTo>
                  <a:lnTo>
                    <a:pt x="547" y="28"/>
                  </a:lnTo>
                  <a:lnTo>
                    <a:pt x="590" y="47"/>
                  </a:lnTo>
                  <a:lnTo>
                    <a:pt x="632" y="73"/>
                  </a:lnTo>
                  <a:lnTo>
                    <a:pt x="668" y="103"/>
                  </a:lnTo>
                  <a:lnTo>
                    <a:pt x="702" y="136"/>
                  </a:lnTo>
                  <a:lnTo>
                    <a:pt x="731" y="173"/>
                  </a:lnTo>
                  <a:lnTo>
                    <a:pt x="756" y="215"/>
                  </a:lnTo>
                  <a:lnTo>
                    <a:pt x="776" y="259"/>
                  </a:lnTo>
                  <a:lnTo>
                    <a:pt x="791" y="306"/>
                  </a:lnTo>
                  <a:lnTo>
                    <a:pt x="800" y="354"/>
                  </a:lnTo>
                  <a:lnTo>
                    <a:pt x="803" y="405"/>
                  </a:lnTo>
                  <a:lnTo>
                    <a:pt x="800" y="456"/>
                  </a:lnTo>
                  <a:lnTo>
                    <a:pt x="791" y="504"/>
                  </a:lnTo>
                  <a:lnTo>
                    <a:pt x="776" y="552"/>
                  </a:lnTo>
                  <a:lnTo>
                    <a:pt x="756" y="596"/>
                  </a:lnTo>
                  <a:lnTo>
                    <a:pt x="731" y="636"/>
                  </a:lnTo>
                  <a:lnTo>
                    <a:pt x="702" y="674"/>
                  </a:lnTo>
                  <a:lnTo>
                    <a:pt x="668" y="707"/>
                  </a:lnTo>
                  <a:lnTo>
                    <a:pt x="632" y="737"/>
                  </a:lnTo>
                  <a:lnTo>
                    <a:pt x="590" y="762"/>
                  </a:lnTo>
                  <a:lnTo>
                    <a:pt x="547" y="782"/>
                  </a:lnTo>
                  <a:lnTo>
                    <a:pt x="501" y="798"/>
                  </a:lnTo>
                  <a:lnTo>
                    <a:pt x="452" y="807"/>
                  </a:lnTo>
                  <a:lnTo>
                    <a:pt x="401" y="810"/>
                  </a:lnTo>
                  <a:lnTo>
                    <a:pt x="351" y="807"/>
                  </a:lnTo>
                  <a:lnTo>
                    <a:pt x="303" y="798"/>
                  </a:lnTo>
                  <a:lnTo>
                    <a:pt x="256" y="782"/>
                  </a:lnTo>
                  <a:lnTo>
                    <a:pt x="212" y="762"/>
                  </a:lnTo>
                  <a:lnTo>
                    <a:pt x="172" y="737"/>
                  </a:lnTo>
                  <a:lnTo>
                    <a:pt x="135" y="707"/>
                  </a:lnTo>
                  <a:lnTo>
                    <a:pt x="101" y="674"/>
                  </a:lnTo>
                  <a:lnTo>
                    <a:pt x="72" y="636"/>
                  </a:lnTo>
                  <a:lnTo>
                    <a:pt x="47" y="596"/>
                  </a:lnTo>
                  <a:lnTo>
                    <a:pt x="27" y="552"/>
                  </a:lnTo>
                  <a:lnTo>
                    <a:pt x="12" y="504"/>
                  </a:lnTo>
                  <a:lnTo>
                    <a:pt x="3" y="456"/>
                  </a:lnTo>
                  <a:lnTo>
                    <a:pt x="0" y="405"/>
                  </a:lnTo>
                  <a:lnTo>
                    <a:pt x="3" y="354"/>
                  </a:lnTo>
                  <a:lnTo>
                    <a:pt x="12" y="306"/>
                  </a:lnTo>
                  <a:lnTo>
                    <a:pt x="27" y="259"/>
                  </a:lnTo>
                  <a:lnTo>
                    <a:pt x="47" y="215"/>
                  </a:lnTo>
                  <a:lnTo>
                    <a:pt x="72" y="173"/>
                  </a:lnTo>
                  <a:lnTo>
                    <a:pt x="101" y="136"/>
                  </a:lnTo>
                  <a:lnTo>
                    <a:pt x="135" y="103"/>
                  </a:lnTo>
                  <a:lnTo>
                    <a:pt x="172" y="73"/>
                  </a:lnTo>
                  <a:lnTo>
                    <a:pt x="212" y="47"/>
                  </a:lnTo>
                  <a:lnTo>
                    <a:pt x="256" y="28"/>
                  </a:lnTo>
                  <a:lnTo>
                    <a:pt x="303" y="13"/>
                  </a:lnTo>
                  <a:lnTo>
                    <a:pt x="351" y="3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08" name="Freeform 8"/>
            <p:cNvSpPr/>
            <p:nvPr/>
          </p:nvSpPr>
          <p:spPr>
            <a:xfrm>
              <a:off x="1100" y="1285"/>
              <a:ext cx="124" cy="125"/>
            </a:xfrm>
            <a:custGeom>
              <a:avLst/>
              <a:gdLst>
                <a:gd name="T0" fmla="*/ 370 w 740"/>
                <a:gd name="T1" fmla="*/ 0 h 745"/>
                <a:gd name="T2" fmla="*/ 420 w 740"/>
                <a:gd name="T3" fmla="*/ 3 h 745"/>
                <a:gd name="T4" fmla="*/ 468 w 740"/>
                <a:gd name="T5" fmla="*/ 12 h 745"/>
                <a:gd name="T6" fmla="*/ 514 w 740"/>
                <a:gd name="T7" fmla="*/ 29 h 745"/>
                <a:gd name="T8" fmla="*/ 556 w 740"/>
                <a:gd name="T9" fmla="*/ 51 h 745"/>
                <a:gd name="T10" fmla="*/ 596 w 740"/>
                <a:gd name="T11" fmla="*/ 77 h 745"/>
                <a:gd name="T12" fmla="*/ 632 w 740"/>
                <a:gd name="T13" fmla="*/ 108 h 745"/>
                <a:gd name="T14" fmla="*/ 663 w 740"/>
                <a:gd name="T15" fmla="*/ 144 h 745"/>
                <a:gd name="T16" fmla="*/ 689 w 740"/>
                <a:gd name="T17" fmla="*/ 184 h 745"/>
                <a:gd name="T18" fmla="*/ 711 w 740"/>
                <a:gd name="T19" fmla="*/ 227 h 745"/>
                <a:gd name="T20" fmla="*/ 727 w 740"/>
                <a:gd name="T21" fmla="*/ 273 h 745"/>
                <a:gd name="T22" fmla="*/ 736 w 740"/>
                <a:gd name="T23" fmla="*/ 322 h 745"/>
                <a:gd name="T24" fmla="*/ 740 w 740"/>
                <a:gd name="T25" fmla="*/ 373 h 745"/>
                <a:gd name="T26" fmla="*/ 736 w 740"/>
                <a:gd name="T27" fmla="*/ 423 h 745"/>
                <a:gd name="T28" fmla="*/ 727 w 740"/>
                <a:gd name="T29" fmla="*/ 472 h 745"/>
                <a:gd name="T30" fmla="*/ 711 w 740"/>
                <a:gd name="T31" fmla="*/ 518 h 745"/>
                <a:gd name="T32" fmla="*/ 689 w 740"/>
                <a:gd name="T33" fmla="*/ 561 h 745"/>
                <a:gd name="T34" fmla="*/ 663 w 740"/>
                <a:gd name="T35" fmla="*/ 600 h 745"/>
                <a:gd name="T36" fmla="*/ 632 w 740"/>
                <a:gd name="T37" fmla="*/ 636 h 745"/>
                <a:gd name="T38" fmla="*/ 596 w 740"/>
                <a:gd name="T39" fmla="*/ 668 h 745"/>
                <a:gd name="T40" fmla="*/ 556 w 740"/>
                <a:gd name="T41" fmla="*/ 695 h 745"/>
                <a:gd name="T42" fmla="*/ 514 w 740"/>
                <a:gd name="T43" fmla="*/ 717 h 745"/>
                <a:gd name="T44" fmla="*/ 468 w 740"/>
                <a:gd name="T45" fmla="*/ 733 h 745"/>
                <a:gd name="T46" fmla="*/ 420 w 740"/>
                <a:gd name="T47" fmla="*/ 742 h 745"/>
                <a:gd name="T48" fmla="*/ 370 w 740"/>
                <a:gd name="T49" fmla="*/ 745 h 745"/>
                <a:gd name="T50" fmla="*/ 328 w 740"/>
                <a:gd name="T51" fmla="*/ 743 h 745"/>
                <a:gd name="T52" fmla="*/ 288 w 740"/>
                <a:gd name="T53" fmla="*/ 736 h 745"/>
                <a:gd name="T54" fmla="*/ 250 w 740"/>
                <a:gd name="T55" fmla="*/ 726 h 745"/>
                <a:gd name="T56" fmla="*/ 214 w 740"/>
                <a:gd name="T57" fmla="*/ 711 h 745"/>
                <a:gd name="T58" fmla="*/ 205 w 740"/>
                <a:gd name="T59" fmla="*/ 656 h 745"/>
                <a:gd name="T60" fmla="*/ 190 w 740"/>
                <a:gd name="T61" fmla="*/ 606 h 745"/>
                <a:gd name="T62" fmla="*/ 170 w 740"/>
                <a:gd name="T63" fmla="*/ 557 h 745"/>
                <a:gd name="T64" fmla="*/ 145 w 740"/>
                <a:gd name="T65" fmla="*/ 512 h 745"/>
                <a:gd name="T66" fmla="*/ 115 w 740"/>
                <a:gd name="T67" fmla="*/ 470 h 745"/>
                <a:gd name="T68" fmla="*/ 81 w 740"/>
                <a:gd name="T69" fmla="*/ 431 h 745"/>
                <a:gd name="T70" fmla="*/ 42 w 740"/>
                <a:gd name="T71" fmla="*/ 397 h 745"/>
                <a:gd name="T72" fmla="*/ 0 w 740"/>
                <a:gd name="T73" fmla="*/ 367 h 745"/>
                <a:gd name="T74" fmla="*/ 4 w 740"/>
                <a:gd name="T75" fmla="*/ 317 h 745"/>
                <a:gd name="T76" fmla="*/ 14 w 740"/>
                <a:gd name="T77" fmla="*/ 269 h 745"/>
                <a:gd name="T78" fmla="*/ 30 w 740"/>
                <a:gd name="T79" fmla="*/ 224 h 745"/>
                <a:gd name="T80" fmla="*/ 52 w 740"/>
                <a:gd name="T81" fmla="*/ 181 h 745"/>
                <a:gd name="T82" fmla="*/ 79 w 740"/>
                <a:gd name="T83" fmla="*/ 142 h 745"/>
                <a:gd name="T84" fmla="*/ 110 w 740"/>
                <a:gd name="T85" fmla="*/ 107 h 745"/>
                <a:gd name="T86" fmla="*/ 145 w 740"/>
                <a:gd name="T87" fmla="*/ 76 h 745"/>
                <a:gd name="T88" fmla="*/ 184 w 740"/>
                <a:gd name="T89" fmla="*/ 49 h 745"/>
                <a:gd name="T90" fmla="*/ 226 w 740"/>
                <a:gd name="T91" fmla="*/ 29 h 745"/>
                <a:gd name="T92" fmla="*/ 272 w 740"/>
                <a:gd name="T93" fmla="*/ 12 h 745"/>
                <a:gd name="T94" fmla="*/ 320 w 740"/>
                <a:gd name="T95" fmla="*/ 3 h 745"/>
                <a:gd name="T96" fmla="*/ 370 w 740"/>
                <a:gd name="T97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0" h="745">
                  <a:moveTo>
                    <a:pt x="370" y="0"/>
                  </a:moveTo>
                  <a:lnTo>
                    <a:pt x="420" y="3"/>
                  </a:lnTo>
                  <a:lnTo>
                    <a:pt x="468" y="12"/>
                  </a:lnTo>
                  <a:lnTo>
                    <a:pt x="514" y="29"/>
                  </a:lnTo>
                  <a:lnTo>
                    <a:pt x="556" y="51"/>
                  </a:lnTo>
                  <a:lnTo>
                    <a:pt x="596" y="77"/>
                  </a:lnTo>
                  <a:lnTo>
                    <a:pt x="632" y="108"/>
                  </a:lnTo>
                  <a:lnTo>
                    <a:pt x="663" y="144"/>
                  </a:lnTo>
                  <a:lnTo>
                    <a:pt x="689" y="184"/>
                  </a:lnTo>
                  <a:lnTo>
                    <a:pt x="711" y="227"/>
                  </a:lnTo>
                  <a:lnTo>
                    <a:pt x="727" y="273"/>
                  </a:lnTo>
                  <a:lnTo>
                    <a:pt x="736" y="322"/>
                  </a:lnTo>
                  <a:lnTo>
                    <a:pt x="740" y="373"/>
                  </a:lnTo>
                  <a:lnTo>
                    <a:pt x="736" y="423"/>
                  </a:lnTo>
                  <a:lnTo>
                    <a:pt x="727" y="472"/>
                  </a:lnTo>
                  <a:lnTo>
                    <a:pt x="711" y="518"/>
                  </a:lnTo>
                  <a:lnTo>
                    <a:pt x="689" y="561"/>
                  </a:lnTo>
                  <a:lnTo>
                    <a:pt x="663" y="600"/>
                  </a:lnTo>
                  <a:lnTo>
                    <a:pt x="632" y="636"/>
                  </a:lnTo>
                  <a:lnTo>
                    <a:pt x="596" y="668"/>
                  </a:lnTo>
                  <a:lnTo>
                    <a:pt x="556" y="695"/>
                  </a:lnTo>
                  <a:lnTo>
                    <a:pt x="514" y="717"/>
                  </a:lnTo>
                  <a:lnTo>
                    <a:pt x="468" y="733"/>
                  </a:lnTo>
                  <a:lnTo>
                    <a:pt x="420" y="742"/>
                  </a:lnTo>
                  <a:lnTo>
                    <a:pt x="370" y="745"/>
                  </a:lnTo>
                  <a:lnTo>
                    <a:pt x="328" y="743"/>
                  </a:lnTo>
                  <a:lnTo>
                    <a:pt x="288" y="736"/>
                  </a:lnTo>
                  <a:lnTo>
                    <a:pt x="250" y="726"/>
                  </a:lnTo>
                  <a:lnTo>
                    <a:pt x="214" y="711"/>
                  </a:lnTo>
                  <a:lnTo>
                    <a:pt x="205" y="656"/>
                  </a:lnTo>
                  <a:lnTo>
                    <a:pt x="190" y="606"/>
                  </a:lnTo>
                  <a:lnTo>
                    <a:pt x="170" y="557"/>
                  </a:lnTo>
                  <a:lnTo>
                    <a:pt x="145" y="512"/>
                  </a:lnTo>
                  <a:lnTo>
                    <a:pt x="115" y="470"/>
                  </a:lnTo>
                  <a:lnTo>
                    <a:pt x="81" y="431"/>
                  </a:lnTo>
                  <a:lnTo>
                    <a:pt x="42" y="397"/>
                  </a:lnTo>
                  <a:lnTo>
                    <a:pt x="0" y="367"/>
                  </a:lnTo>
                  <a:lnTo>
                    <a:pt x="4" y="317"/>
                  </a:lnTo>
                  <a:lnTo>
                    <a:pt x="14" y="269"/>
                  </a:lnTo>
                  <a:lnTo>
                    <a:pt x="30" y="224"/>
                  </a:lnTo>
                  <a:lnTo>
                    <a:pt x="52" y="181"/>
                  </a:lnTo>
                  <a:lnTo>
                    <a:pt x="79" y="142"/>
                  </a:lnTo>
                  <a:lnTo>
                    <a:pt x="110" y="107"/>
                  </a:lnTo>
                  <a:lnTo>
                    <a:pt x="145" y="76"/>
                  </a:lnTo>
                  <a:lnTo>
                    <a:pt x="184" y="49"/>
                  </a:lnTo>
                  <a:lnTo>
                    <a:pt x="226" y="29"/>
                  </a:lnTo>
                  <a:lnTo>
                    <a:pt x="272" y="12"/>
                  </a:lnTo>
                  <a:lnTo>
                    <a:pt x="320" y="3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09" name="Freeform 9"/>
            <p:cNvSpPr/>
            <p:nvPr/>
          </p:nvSpPr>
          <p:spPr>
            <a:xfrm>
              <a:off x="890" y="1285"/>
              <a:ext cx="124" cy="125"/>
            </a:xfrm>
            <a:custGeom>
              <a:avLst/>
              <a:gdLst>
                <a:gd name="T0" fmla="*/ 371 w 741"/>
                <a:gd name="T1" fmla="*/ 0 h 745"/>
                <a:gd name="T2" fmla="*/ 421 w 741"/>
                <a:gd name="T3" fmla="*/ 3 h 745"/>
                <a:gd name="T4" fmla="*/ 469 w 741"/>
                <a:gd name="T5" fmla="*/ 12 h 745"/>
                <a:gd name="T6" fmla="*/ 515 w 741"/>
                <a:gd name="T7" fmla="*/ 29 h 745"/>
                <a:gd name="T8" fmla="*/ 558 w 741"/>
                <a:gd name="T9" fmla="*/ 51 h 745"/>
                <a:gd name="T10" fmla="*/ 597 w 741"/>
                <a:gd name="T11" fmla="*/ 77 h 745"/>
                <a:gd name="T12" fmla="*/ 633 w 741"/>
                <a:gd name="T13" fmla="*/ 108 h 745"/>
                <a:gd name="T14" fmla="*/ 663 w 741"/>
                <a:gd name="T15" fmla="*/ 144 h 745"/>
                <a:gd name="T16" fmla="*/ 690 w 741"/>
                <a:gd name="T17" fmla="*/ 184 h 745"/>
                <a:gd name="T18" fmla="*/ 712 w 741"/>
                <a:gd name="T19" fmla="*/ 227 h 745"/>
                <a:gd name="T20" fmla="*/ 728 w 741"/>
                <a:gd name="T21" fmla="*/ 273 h 745"/>
                <a:gd name="T22" fmla="*/ 738 w 741"/>
                <a:gd name="T23" fmla="*/ 322 h 745"/>
                <a:gd name="T24" fmla="*/ 741 w 741"/>
                <a:gd name="T25" fmla="*/ 373 h 745"/>
                <a:gd name="T26" fmla="*/ 740 w 741"/>
                <a:gd name="T27" fmla="*/ 393 h 745"/>
                <a:gd name="T28" fmla="*/ 702 w 741"/>
                <a:gd name="T29" fmla="*/ 426 h 745"/>
                <a:gd name="T30" fmla="*/ 669 w 741"/>
                <a:gd name="T31" fmla="*/ 463 h 745"/>
                <a:gd name="T32" fmla="*/ 639 w 741"/>
                <a:gd name="T33" fmla="*/ 502 h 745"/>
                <a:gd name="T34" fmla="*/ 614 w 741"/>
                <a:gd name="T35" fmla="*/ 545 h 745"/>
                <a:gd name="T36" fmla="*/ 594 w 741"/>
                <a:gd name="T37" fmla="*/ 590 h 745"/>
                <a:gd name="T38" fmla="*/ 579 w 741"/>
                <a:gd name="T39" fmla="*/ 638 h 745"/>
                <a:gd name="T40" fmla="*/ 567 w 741"/>
                <a:gd name="T41" fmla="*/ 688 h 745"/>
                <a:gd name="T42" fmla="*/ 532 w 741"/>
                <a:gd name="T43" fmla="*/ 707 h 745"/>
                <a:gd name="T44" fmla="*/ 494 w 741"/>
                <a:gd name="T45" fmla="*/ 723 h 745"/>
                <a:gd name="T46" fmla="*/ 455 w 741"/>
                <a:gd name="T47" fmla="*/ 736 h 745"/>
                <a:gd name="T48" fmla="*/ 414 w 741"/>
                <a:gd name="T49" fmla="*/ 743 h 745"/>
                <a:gd name="T50" fmla="*/ 371 w 741"/>
                <a:gd name="T51" fmla="*/ 745 h 745"/>
                <a:gd name="T52" fmla="*/ 321 w 741"/>
                <a:gd name="T53" fmla="*/ 742 h 745"/>
                <a:gd name="T54" fmla="*/ 273 w 741"/>
                <a:gd name="T55" fmla="*/ 733 h 745"/>
                <a:gd name="T56" fmla="*/ 227 w 741"/>
                <a:gd name="T57" fmla="*/ 717 h 745"/>
                <a:gd name="T58" fmla="*/ 184 w 741"/>
                <a:gd name="T59" fmla="*/ 695 h 745"/>
                <a:gd name="T60" fmla="*/ 145 w 741"/>
                <a:gd name="T61" fmla="*/ 668 h 745"/>
                <a:gd name="T62" fmla="*/ 109 w 741"/>
                <a:gd name="T63" fmla="*/ 636 h 745"/>
                <a:gd name="T64" fmla="*/ 78 w 741"/>
                <a:gd name="T65" fmla="*/ 600 h 745"/>
                <a:gd name="T66" fmla="*/ 51 w 741"/>
                <a:gd name="T67" fmla="*/ 561 h 745"/>
                <a:gd name="T68" fmla="*/ 30 w 741"/>
                <a:gd name="T69" fmla="*/ 518 h 745"/>
                <a:gd name="T70" fmla="*/ 14 w 741"/>
                <a:gd name="T71" fmla="*/ 472 h 745"/>
                <a:gd name="T72" fmla="*/ 4 w 741"/>
                <a:gd name="T73" fmla="*/ 423 h 745"/>
                <a:gd name="T74" fmla="*/ 0 w 741"/>
                <a:gd name="T75" fmla="*/ 373 h 745"/>
                <a:gd name="T76" fmla="*/ 4 w 741"/>
                <a:gd name="T77" fmla="*/ 322 h 745"/>
                <a:gd name="T78" fmla="*/ 14 w 741"/>
                <a:gd name="T79" fmla="*/ 273 h 745"/>
                <a:gd name="T80" fmla="*/ 30 w 741"/>
                <a:gd name="T81" fmla="*/ 227 h 745"/>
                <a:gd name="T82" fmla="*/ 51 w 741"/>
                <a:gd name="T83" fmla="*/ 184 h 745"/>
                <a:gd name="T84" fmla="*/ 78 w 741"/>
                <a:gd name="T85" fmla="*/ 144 h 745"/>
                <a:gd name="T86" fmla="*/ 109 w 741"/>
                <a:gd name="T87" fmla="*/ 108 h 745"/>
                <a:gd name="T88" fmla="*/ 145 w 741"/>
                <a:gd name="T89" fmla="*/ 77 h 745"/>
                <a:gd name="T90" fmla="*/ 184 w 741"/>
                <a:gd name="T91" fmla="*/ 51 h 745"/>
                <a:gd name="T92" fmla="*/ 227 w 741"/>
                <a:gd name="T93" fmla="*/ 29 h 745"/>
                <a:gd name="T94" fmla="*/ 273 w 741"/>
                <a:gd name="T95" fmla="*/ 12 h 745"/>
                <a:gd name="T96" fmla="*/ 321 w 741"/>
                <a:gd name="T97" fmla="*/ 3 h 745"/>
                <a:gd name="T98" fmla="*/ 371 w 741"/>
                <a:gd name="T99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1" h="745">
                  <a:moveTo>
                    <a:pt x="371" y="0"/>
                  </a:moveTo>
                  <a:lnTo>
                    <a:pt x="421" y="3"/>
                  </a:lnTo>
                  <a:lnTo>
                    <a:pt x="469" y="12"/>
                  </a:lnTo>
                  <a:lnTo>
                    <a:pt x="515" y="29"/>
                  </a:lnTo>
                  <a:lnTo>
                    <a:pt x="558" y="51"/>
                  </a:lnTo>
                  <a:lnTo>
                    <a:pt x="597" y="77"/>
                  </a:lnTo>
                  <a:lnTo>
                    <a:pt x="633" y="108"/>
                  </a:lnTo>
                  <a:lnTo>
                    <a:pt x="663" y="144"/>
                  </a:lnTo>
                  <a:lnTo>
                    <a:pt x="690" y="184"/>
                  </a:lnTo>
                  <a:lnTo>
                    <a:pt x="712" y="227"/>
                  </a:lnTo>
                  <a:lnTo>
                    <a:pt x="728" y="273"/>
                  </a:lnTo>
                  <a:lnTo>
                    <a:pt x="738" y="322"/>
                  </a:lnTo>
                  <a:lnTo>
                    <a:pt x="741" y="373"/>
                  </a:lnTo>
                  <a:lnTo>
                    <a:pt x="740" y="393"/>
                  </a:lnTo>
                  <a:lnTo>
                    <a:pt x="702" y="426"/>
                  </a:lnTo>
                  <a:lnTo>
                    <a:pt x="669" y="463"/>
                  </a:lnTo>
                  <a:lnTo>
                    <a:pt x="639" y="502"/>
                  </a:lnTo>
                  <a:lnTo>
                    <a:pt x="614" y="545"/>
                  </a:lnTo>
                  <a:lnTo>
                    <a:pt x="594" y="590"/>
                  </a:lnTo>
                  <a:lnTo>
                    <a:pt x="579" y="638"/>
                  </a:lnTo>
                  <a:lnTo>
                    <a:pt x="567" y="688"/>
                  </a:lnTo>
                  <a:lnTo>
                    <a:pt x="532" y="707"/>
                  </a:lnTo>
                  <a:lnTo>
                    <a:pt x="494" y="723"/>
                  </a:lnTo>
                  <a:lnTo>
                    <a:pt x="455" y="736"/>
                  </a:lnTo>
                  <a:lnTo>
                    <a:pt x="414" y="743"/>
                  </a:lnTo>
                  <a:lnTo>
                    <a:pt x="371" y="745"/>
                  </a:lnTo>
                  <a:lnTo>
                    <a:pt x="321" y="742"/>
                  </a:lnTo>
                  <a:lnTo>
                    <a:pt x="273" y="733"/>
                  </a:lnTo>
                  <a:lnTo>
                    <a:pt x="227" y="717"/>
                  </a:lnTo>
                  <a:lnTo>
                    <a:pt x="184" y="695"/>
                  </a:lnTo>
                  <a:lnTo>
                    <a:pt x="145" y="668"/>
                  </a:lnTo>
                  <a:lnTo>
                    <a:pt x="109" y="636"/>
                  </a:lnTo>
                  <a:lnTo>
                    <a:pt x="78" y="600"/>
                  </a:lnTo>
                  <a:lnTo>
                    <a:pt x="51" y="561"/>
                  </a:lnTo>
                  <a:lnTo>
                    <a:pt x="30" y="518"/>
                  </a:lnTo>
                  <a:lnTo>
                    <a:pt x="14" y="472"/>
                  </a:lnTo>
                  <a:lnTo>
                    <a:pt x="4" y="423"/>
                  </a:lnTo>
                  <a:lnTo>
                    <a:pt x="0" y="373"/>
                  </a:lnTo>
                  <a:lnTo>
                    <a:pt x="4" y="322"/>
                  </a:lnTo>
                  <a:lnTo>
                    <a:pt x="14" y="273"/>
                  </a:lnTo>
                  <a:lnTo>
                    <a:pt x="30" y="227"/>
                  </a:lnTo>
                  <a:lnTo>
                    <a:pt x="51" y="184"/>
                  </a:lnTo>
                  <a:lnTo>
                    <a:pt x="78" y="144"/>
                  </a:lnTo>
                  <a:lnTo>
                    <a:pt x="109" y="108"/>
                  </a:lnTo>
                  <a:lnTo>
                    <a:pt x="145" y="77"/>
                  </a:lnTo>
                  <a:lnTo>
                    <a:pt x="184" y="51"/>
                  </a:lnTo>
                  <a:lnTo>
                    <a:pt x="227" y="29"/>
                  </a:lnTo>
                  <a:lnTo>
                    <a:pt x="273" y="12"/>
                  </a:lnTo>
                  <a:lnTo>
                    <a:pt x="321" y="3"/>
                  </a:lnTo>
                  <a:lnTo>
                    <a:pt x="3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10" name="Freeform 10"/>
            <p:cNvSpPr/>
            <p:nvPr/>
          </p:nvSpPr>
          <p:spPr>
            <a:xfrm>
              <a:off x="1202" y="1223"/>
              <a:ext cx="124" cy="124"/>
            </a:xfrm>
            <a:custGeom>
              <a:avLst/>
              <a:gdLst>
                <a:gd name="T0" fmla="*/ 370 w 740"/>
                <a:gd name="T1" fmla="*/ 0 h 745"/>
                <a:gd name="T2" fmla="*/ 420 w 740"/>
                <a:gd name="T3" fmla="*/ 3 h 745"/>
                <a:gd name="T4" fmla="*/ 469 w 740"/>
                <a:gd name="T5" fmla="*/ 12 h 745"/>
                <a:gd name="T6" fmla="*/ 514 w 740"/>
                <a:gd name="T7" fmla="*/ 29 h 745"/>
                <a:gd name="T8" fmla="*/ 557 w 740"/>
                <a:gd name="T9" fmla="*/ 50 h 745"/>
                <a:gd name="T10" fmla="*/ 596 w 740"/>
                <a:gd name="T11" fmla="*/ 77 h 745"/>
                <a:gd name="T12" fmla="*/ 632 w 740"/>
                <a:gd name="T13" fmla="*/ 108 h 745"/>
                <a:gd name="T14" fmla="*/ 663 w 740"/>
                <a:gd name="T15" fmla="*/ 144 h 745"/>
                <a:gd name="T16" fmla="*/ 690 w 740"/>
                <a:gd name="T17" fmla="*/ 184 h 745"/>
                <a:gd name="T18" fmla="*/ 711 w 740"/>
                <a:gd name="T19" fmla="*/ 227 h 745"/>
                <a:gd name="T20" fmla="*/ 727 w 740"/>
                <a:gd name="T21" fmla="*/ 273 h 745"/>
                <a:gd name="T22" fmla="*/ 737 w 740"/>
                <a:gd name="T23" fmla="*/ 322 h 745"/>
                <a:gd name="T24" fmla="*/ 740 w 740"/>
                <a:gd name="T25" fmla="*/ 372 h 745"/>
                <a:gd name="T26" fmla="*/ 737 w 740"/>
                <a:gd name="T27" fmla="*/ 423 h 745"/>
                <a:gd name="T28" fmla="*/ 727 w 740"/>
                <a:gd name="T29" fmla="*/ 472 h 745"/>
                <a:gd name="T30" fmla="*/ 711 w 740"/>
                <a:gd name="T31" fmla="*/ 518 h 745"/>
                <a:gd name="T32" fmla="*/ 690 w 740"/>
                <a:gd name="T33" fmla="*/ 561 h 745"/>
                <a:gd name="T34" fmla="*/ 663 w 740"/>
                <a:gd name="T35" fmla="*/ 600 h 745"/>
                <a:gd name="T36" fmla="*/ 632 w 740"/>
                <a:gd name="T37" fmla="*/ 636 h 745"/>
                <a:gd name="T38" fmla="*/ 596 w 740"/>
                <a:gd name="T39" fmla="*/ 668 h 745"/>
                <a:gd name="T40" fmla="*/ 557 w 740"/>
                <a:gd name="T41" fmla="*/ 694 h 745"/>
                <a:gd name="T42" fmla="*/ 514 w 740"/>
                <a:gd name="T43" fmla="*/ 715 h 745"/>
                <a:gd name="T44" fmla="*/ 469 w 740"/>
                <a:gd name="T45" fmla="*/ 731 h 745"/>
                <a:gd name="T46" fmla="*/ 420 w 740"/>
                <a:gd name="T47" fmla="*/ 742 h 745"/>
                <a:gd name="T48" fmla="*/ 370 w 740"/>
                <a:gd name="T49" fmla="*/ 745 h 745"/>
                <a:gd name="T50" fmla="*/ 329 w 740"/>
                <a:gd name="T51" fmla="*/ 743 h 745"/>
                <a:gd name="T52" fmla="*/ 289 w 740"/>
                <a:gd name="T53" fmla="*/ 736 h 745"/>
                <a:gd name="T54" fmla="*/ 250 w 740"/>
                <a:gd name="T55" fmla="*/ 724 h 745"/>
                <a:gd name="T56" fmla="*/ 213 w 740"/>
                <a:gd name="T57" fmla="*/ 709 h 745"/>
                <a:gd name="T58" fmla="*/ 205 w 740"/>
                <a:gd name="T59" fmla="*/ 656 h 745"/>
                <a:gd name="T60" fmla="*/ 190 w 740"/>
                <a:gd name="T61" fmla="*/ 606 h 745"/>
                <a:gd name="T62" fmla="*/ 171 w 740"/>
                <a:gd name="T63" fmla="*/ 557 h 745"/>
                <a:gd name="T64" fmla="*/ 146 w 740"/>
                <a:gd name="T65" fmla="*/ 512 h 745"/>
                <a:gd name="T66" fmla="*/ 115 w 740"/>
                <a:gd name="T67" fmla="*/ 469 h 745"/>
                <a:gd name="T68" fmla="*/ 80 w 740"/>
                <a:gd name="T69" fmla="*/ 431 h 745"/>
                <a:gd name="T70" fmla="*/ 42 w 740"/>
                <a:gd name="T71" fmla="*/ 397 h 745"/>
                <a:gd name="T72" fmla="*/ 0 w 740"/>
                <a:gd name="T73" fmla="*/ 367 h 745"/>
                <a:gd name="T74" fmla="*/ 5 w 740"/>
                <a:gd name="T75" fmla="*/ 317 h 745"/>
                <a:gd name="T76" fmla="*/ 15 w 740"/>
                <a:gd name="T77" fmla="*/ 269 h 745"/>
                <a:gd name="T78" fmla="*/ 31 w 740"/>
                <a:gd name="T79" fmla="*/ 224 h 745"/>
                <a:gd name="T80" fmla="*/ 53 w 740"/>
                <a:gd name="T81" fmla="*/ 181 h 745"/>
                <a:gd name="T82" fmla="*/ 79 w 740"/>
                <a:gd name="T83" fmla="*/ 142 h 745"/>
                <a:gd name="T84" fmla="*/ 110 w 740"/>
                <a:gd name="T85" fmla="*/ 107 h 745"/>
                <a:gd name="T86" fmla="*/ 146 w 740"/>
                <a:gd name="T87" fmla="*/ 76 h 745"/>
                <a:gd name="T88" fmla="*/ 185 w 740"/>
                <a:gd name="T89" fmla="*/ 49 h 745"/>
                <a:gd name="T90" fmla="*/ 227 w 740"/>
                <a:gd name="T91" fmla="*/ 29 h 745"/>
                <a:gd name="T92" fmla="*/ 273 w 740"/>
                <a:gd name="T93" fmla="*/ 12 h 745"/>
                <a:gd name="T94" fmla="*/ 321 w 740"/>
                <a:gd name="T95" fmla="*/ 3 h 745"/>
                <a:gd name="T96" fmla="*/ 370 w 740"/>
                <a:gd name="T97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0" h="745">
                  <a:moveTo>
                    <a:pt x="370" y="0"/>
                  </a:moveTo>
                  <a:lnTo>
                    <a:pt x="420" y="3"/>
                  </a:lnTo>
                  <a:lnTo>
                    <a:pt x="469" y="12"/>
                  </a:lnTo>
                  <a:lnTo>
                    <a:pt x="514" y="29"/>
                  </a:lnTo>
                  <a:lnTo>
                    <a:pt x="557" y="50"/>
                  </a:lnTo>
                  <a:lnTo>
                    <a:pt x="596" y="77"/>
                  </a:lnTo>
                  <a:lnTo>
                    <a:pt x="632" y="108"/>
                  </a:lnTo>
                  <a:lnTo>
                    <a:pt x="663" y="144"/>
                  </a:lnTo>
                  <a:lnTo>
                    <a:pt x="690" y="184"/>
                  </a:lnTo>
                  <a:lnTo>
                    <a:pt x="711" y="227"/>
                  </a:lnTo>
                  <a:lnTo>
                    <a:pt x="727" y="273"/>
                  </a:lnTo>
                  <a:lnTo>
                    <a:pt x="737" y="322"/>
                  </a:lnTo>
                  <a:lnTo>
                    <a:pt x="740" y="372"/>
                  </a:lnTo>
                  <a:lnTo>
                    <a:pt x="737" y="423"/>
                  </a:lnTo>
                  <a:lnTo>
                    <a:pt x="727" y="472"/>
                  </a:lnTo>
                  <a:lnTo>
                    <a:pt x="711" y="518"/>
                  </a:lnTo>
                  <a:lnTo>
                    <a:pt x="690" y="561"/>
                  </a:lnTo>
                  <a:lnTo>
                    <a:pt x="663" y="600"/>
                  </a:lnTo>
                  <a:lnTo>
                    <a:pt x="632" y="636"/>
                  </a:lnTo>
                  <a:lnTo>
                    <a:pt x="596" y="668"/>
                  </a:lnTo>
                  <a:lnTo>
                    <a:pt x="557" y="694"/>
                  </a:lnTo>
                  <a:lnTo>
                    <a:pt x="514" y="715"/>
                  </a:lnTo>
                  <a:lnTo>
                    <a:pt x="469" y="731"/>
                  </a:lnTo>
                  <a:lnTo>
                    <a:pt x="420" y="742"/>
                  </a:lnTo>
                  <a:lnTo>
                    <a:pt x="370" y="745"/>
                  </a:lnTo>
                  <a:lnTo>
                    <a:pt x="329" y="743"/>
                  </a:lnTo>
                  <a:lnTo>
                    <a:pt x="289" y="736"/>
                  </a:lnTo>
                  <a:lnTo>
                    <a:pt x="250" y="724"/>
                  </a:lnTo>
                  <a:lnTo>
                    <a:pt x="213" y="709"/>
                  </a:lnTo>
                  <a:lnTo>
                    <a:pt x="205" y="656"/>
                  </a:lnTo>
                  <a:lnTo>
                    <a:pt x="190" y="606"/>
                  </a:lnTo>
                  <a:lnTo>
                    <a:pt x="171" y="557"/>
                  </a:lnTo>
                  <a:lnTo>
                    <a:pt x="146" y="512"/>
                  </a:lnTo>
                  <a:lnTo>
                    <a:pt x="115" y="469"/>
                  </a:lnTo>
                  <a:lnTo>
                    <a:pt x="80" y="431"/>
                  </a:lnTo>
                  <a:lnTo>
                    <a:pt x="42" y="397"/>
                  </a:lnTo>
                  <a:lnTo>
                    <a:pt x="0" y="367"/>
                  </a:lnTo>
                  <a:lnTo>
                    <a:pt x="5" y="317"/>
                  </a:lnTo>
                  <a:lnTo>
                    <a:pt x="15" y="269"/>
                  </a:lnTo>
                  <a:lnTo>
                    <a:pt x="31" y="224"/>
                  </a:lnTo>
                  <a:lnTo>
                    <a:pt x="53" y="181"/>
                  </a:lnTo>
                  <a:lnTo>
                    <a:pt x="79" y="142"/>
                  </a:lnTo>
                  <a:lnTo>
                    <a:pt x="110" y="107"/>
                  </a:lnTo>
                  <a:lnTo>
                    <a:pt x="146" y="76"/>
                  </a:lnTo>
                  <a:lnTo>
                    <a:pt x="185" y="49"/>
                  </a:lnTo>
                  <a:lnTo>
                    <a:pt x="227" y="29"/>
                  </a:lnTo>
                  <a:lnTo>
                    <a:pt x="273" y="12"/>
                  </a:lnTo>
                  <a:lnTo>
                    <a:pt x="321" y="3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11" name="Freeform 11"/>
            <p:cNvSpPr/>
            <p:nvPr/>
          </p:nvSpPr>
          <p:spPr>
            <a:xfrm>
              <a:off x="998" y="1349"/>
              <a:ext cx="124" cy="125"/>
            </a:xfrm>
            <a:custGeom>
              <a:avLst/>
              <a:gdLst>
                <a:gd name="T0" fmla="*/ 371 w 741"/>
                <a:gd name="T1" fmla="*/ 0 h 747"/>
                <a:gd name="T2" fmla="*/ 420 w 741"/>
                <a:gd name="T3" fmla="*/ 4 h 747"/>
                <a:gd name="T4" fmla="*/ 468 w 741"/>
                <a:gd name="T5" fmla="*/ 14 h 747"/>
                <a:gd name="T6" fmla="*/ 514 w 741"/>
                <a:gd name="T7" fmla="*/ 30 h 747"/>
                <a:gd name="T8" fmla="*/ 558 w 741"/>
                <a:gd name="T9" fmla="*/ 52 h 747"/>
                <a:gd name="T10" fmla="*/ 597 w 741"/>
                <a:gd name="T11" fmla="*/ 79 h 747"/>
                <a:gd name="T12" fmla="*/ 632 w 741"/>
                <a:gd name="T13" fmla="*/ 110 h 747"/>
                <a:gd name="T14" fmla="*/ 663 w 741"/>
                <a:gd name="T15" fmla="*/ 146 h 747"/>
                <a:gd name="T16" fmla="*/ 690 w 741"/>
                <a:gd name="T17" fmla="*/ 185 h 747"/>
                <a:gd name="T18" fmla="*/ 711 w 741"/>
                <a:gd name="T19" fmla="*/ 229 h 747"/>
                <a:gd name="T20" fmla="*/ 727 w 741"/>
                <a:gd name="T21" fmla="*/ 275 h 747"/>
                <a:gd name="T22" fmla="*/ 737 w 741"/>
                <a:gd name="T23" fmla="*/ 323 h 747"/>
                <a:gd name="T24" fmla="*/ 741 w 741"/>
                <a:gd name="T25" fmla="*/ 374 h 747"/>
                <a:gd name="T26" fmla="*/ 737 w 741"/>
                <a:gd name="T27" fmla="*/ 424 h 747"/>
                <a:gd name="T28" fmla="*/ 727 w 741"/>
                <a:gd name="T29" fmla="*/ 472 h 747"/>
                <a:gd name="T30" fmla="*/ 711 w 741"/>
                <a:gd name="T31" fmla="*/ 518 h 747"/>
                <a:gd name="T32" fmla="*/ 690 w 741"/>
                <a:gd name="T33" fmla="*/ 562 h 747"/>
                <a:gd name="T34" fmla="*/ 663 w 741"/>
                <a:gd name="T35" fmla="*/ 601 h 747"/>
                <a:gd name="T36" fmla="*/ 632 w 741"/>
                <a:gd name="T37" fmla="*/ 637 h 747"/>
                <a:gd name="T38" fmla="*/ 597 w 741"/>
                <a:gd name="T39" fmla="*/ 668 h 747"/>
                <a:gd name="T40" fmla="*/ 558 w 741"/>
                <a:gd name="T41" fmla="*/ 696 h 747"/>
                <a:gd name="T42" fmla="*/ 514 w 741"/>
                <a:gd name="T43" fmla="*/ 717 h 747"/>
                <a:gd name="T44" fmla="*/ 468 w 741"/>
                <a:gd name="T45" fmla="*/ 733 h 747"/>
                <a:gd name="T46" fmla="*/ 420 w 741"/>
                <a:gd name="T47" fmla="*/ 743 h 747"/>
                <a:gd name="T48" fmla="*/ 371 w 741"/>
                <a:gd name="T49" fmla="*/ 747 h 747"/>
                <a:gd name="T50" fmla="*/ 320 w 741"/>
                <a:gd name="T51" fmla="*/ 743 h 747"/>
                <a:gd name="T52" fmla="*/ 272 w 741"/>
                <a:gd name="T53" fmla="*/ 733 h 747"/>
                <a:gd name="T54" fmla="*/ 227 w 741"/>
                <a:gd name="T55" fmla="*/ 717 h 747"/>
                <a:gd name="T56" fmla="*/ 183 w 741"/>
                <a:gd name="T57" fmla="*/ 696 h 747"/>
                <a:gd name="T58" fmla="*/ 144 w 741"/>
                <a:gd name="T59" fmla="*/ 668 h 747"/>
                <a:gd name="T60" fmla="*/ 109 w 741"/>
                <a:gd name="T61" fmla="*/ 637 h 747"/>
                <a:gd name="T62" fmla="*/ 78 w 741"/>
                <a:gd name="T63" fmla="*/ 601 h 747"/>
                <a:gd name="T64" fmla="*/ 50 w 741"/>
                <a:gd name="T65" fmla="*/ 562 h 747"/>
                <a:gd name="T66" fmla="*/ 30 w 741"/>
                <a:gd name="T67" fmla="*/ 518 h 747"/>
                <a:gd name="T68" fmla="*/ 13 w 741"/>
                <a:gd name="T69" fmla="*/ 472 h 747"/>
                <a:gd name="T70" fmla="*/ 3 w 741"/>
                <a:gd name="T71" fmla="*/ 424 h 747"/>
                <a:gd name="T72" fmla="*/ 0 w 741"/>
                <a:gd name="T73" fmla="*/ 374 h 747"/>
                <a:gd name="T74" fmla="*/ 3 w 741"/>
                <a:gd name="T75" fmla="*/ 323 h 747"/>
                <a:gd name="T76" fmla="*/ 13 w 741"/>
                <a:gd name="T77" fmla="*/ 275 h 747"/>
                <a:gd name="T78" fmla="*/ 30 w 741"/>
                <a:gd name="T79" fmla="*/ 229 h 747"/>
                <a:gd name="T80" fmla="*/ 50 w 741"/>
                <a:gd name="T81" fmla="*/ 185 h 747"/>
                <a:gd name="T82" fmla="*/ 78 w 741"/>
                <a:gd name="T83" fmla="*/ 146 h 747"/>
                <a:gd name="T84" fmla="*/ 109 w 741"/>
                <a:gd name="T85" fmla="*/ 110 h 747"/>
                <a:gd name="T86" fmla="*/ 144 w 741"/>
                <a:gd name="T87" fmla="*/ 79 h 747"/>
                <a:gd name="T88" fmla="*/ 183 w 741"/>
                <a:gd name="T89" fmla="*/ 52 h 747"/>
                <a:gd name="T90" fmla="*/ 227 w 741"/>
                <a:gd name="T91" fmla="*/ 30 h 747"/>
                <a:gd name="T92" fmla="*/ 272 w 741"/>
                <a:gd name="T93" fmla="*/ 14 h 747"/>
                <a:gd name="T94" fmla="*/ 320 w 741"/>
                <a:gd name="T95" fmla="*/ 4 h 747"/>
                <a:gd name="T96" fmla="*/ 371 w 741"/>
                <a:gd name="T97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1" h="747">
                  <a:moveTo>
                    <a:pt x="371" y="0"/>
                  </a:moveTo>
                  <a:lnTo>
                    <a:pt x="420" y="4"/>
                  </a:lnTo>
                  <a:lnTo>
                    <a:pt x="468" y="14"/>
                  </a:lnTo>
                  <a:lnTo>
                    <a:pt x="514" y="30"/>
                  </a:lnTo>
                  <a:lnTo>
                    <a:pt x="558" y="52"/>
                  </a:lnTo>
                  <a:lnTo>
                    <a:pt x="597" y="79"/>
                  </a:lnTo>
                  <a:lnTo>
                    <a:pt x="632" y="110"/>
                  </a:lnTo>
                  <a:lnTo>
                    <a:pt x="663" y="146"/>
                  </a:lnTo>
                  <a:lnTo>
                    <a:pt x="690" y="185"/>
                  </a:lnTo>
                  <a:lnTo>
                    <a:pt x="711" y="229"/>
                  </a:lnTo>
                  <a:lnTo>
                    <a:pt x="727" y="275"/>
                  </a:lnTo>
                  <a:lnTo>
                    <a:pt x="737" y="323"/>
                  </a:lnTo>
                  <a:lnTo>
                    <a:pt x="741" y="374"/>
                  </a:lnTo>
                  <a:lnTo>
                    <a:pt x="737" y="424"/>
                  </a:lnTo>
                  <a:lnTo>
                    <a:pt x="727" y="472"/>
                  </a:lnTo>
                  <a:lnTo>
                    <a:pt x="711" y="518"/>
                  </a:lnTo>
                  <a:lnTo>
                    <a:pt x="690" y="562"/>
                  </a:lnTo>
                  <a:lnTo>
                    <a:pt x="663" y="601"/>
                  </a:lnTo>
                  <a:lnTo>
                    <a:pt x="632" y="637"/>
                  </a:lnTo>
                  <a:lnTo>
                    <a:pt x="597" y="668"/>
                  </a:lnTo>
                  <a:lnTo>
                    <a:pt x="558" y="696"/>
                  </a:lnTo>
                  <a:lnTo>
                    <a:pt x="514" y="717"/>
                  </a:lnTo>
                  <a:lnTo>
                    <a:pt x="468" y="733"/>
                  </a:lnTo>
                  <a:lnTo>
                    <a:pt x="420" y="743"/>
                  </a:lnTo>
                  <a:lnTo>
                    <a:pt x="371" y="747"/>
                  </a:lnTo>
                  <a:lnTo>
                    <a:pt x="320" y="743"/>
                  </a:lnTo>
                  <a:lnTo>
                    <a:pt x="272" y="733"/>
                  </a:lnTo>
                  <a:lnTo>
                    <a:pt x="227" y="717"/>
                  </a:lnTo>
                  <a:lnTo>
                    <a:pt x="183" y="696"/>
                  </a:lnTo>
                  <a:lnTo>
                    <a:pt x="144" y="668"/>
                  </a:lnTo>
                  <a:lnTo>
                    <a:pt x="109" y="637"/>
                  </a:lnTo>
                  <a:lnTo>
                    <a:pt x="78" y="601"/>
                  </a:lnTo>
                  <a:lnTo>
                    <a:pt x="50" y="562"/>
                  </a:lnTo>
                  <a:lnTo>
                    <a:pt x="30" y="518"/>
                  </a:lnTo>
                  <a:lnTo>
                    <a:pt x="13" y="472"/>
                  </a:lnTo>
                  <a:lnTo>
                    <a:pt x="3" y="424"/>
                  </a:lnTo>
                  <a:lnTo>
                    <a:pt x="0" y="374"/>
                  </a:lnTo>
                  <a:lnTo>
                    <a:pt x="3" y="323"/>
                  </a:lnTo>
                  <a:lnTo>
                    <a:pt x="13" y="275"/>
                  </a:lnTo>
                  <a:lnTo>
                    <a:pt x="30" y="229"/>
                  </a:lnTo>
                  <a:lnTo>
                    <a:pt x="50" y="185"/>
                  </a:lnTo>
                  <a:lnTo>
                    <a:pt x="78" y="146"/>
                  </a:lnTo>
                  <a:lnTo>
                    <a:pt x="109" y="110"/>
                  </a:lnTo>
                  <a:lnTo>
                    <a:pt x="144" y="79"/>
                  </a:lnTo>
                  <a:lnTo>
                    <a:pt x="183" y="52"/>
                  </a:lnTo>
                  <a:lnTo>
                    <a:pt x="227" y="30"/>
                  </a:lnTo>
                  <a:lnTo>
                    <a:pt x="272" y="14"/>
                  </a:lnTo>
                  <a:lnTo>
                    <a:pt x="320" y="4"/>
                  </a:lnTo>
                  <a:lnTo>
                    <a:pt x="3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12" name="Freeform 12"/>
            <p:cNvSpPr/>
            <p:nvPr/>
          </p:nvSpPr>
          <p:spPr>
            <a:xfrm>
              <a:off x="1113" y="1414"/>
              <a:ext cx="154" cy="163"/>
            </a:xfrm>
            <a:custGeom>
              <a:avLst/>
              <a:gdLst>
                <a:gd name="T0" fmla="*/ 141 w 927"/>
                <a:gd name="T1" fmla="*/ 0 h 982"/>
                <a:gd name="T2" fmla="*/ 452 w 927"/>
                <a:gd name="T3" fmla="*/ 0 h 982"/>
                <a:gd name="T4" fmla="*/ 509 w 927"/>
                <a:gd name="T5" fmla="*/ 3 h 982"/>
                <a:gd name="T6" fmla="*/ 561 w 927"/>
                <a:gd name="T7" fmla="*/ 12 h 982"/>
                <a:gd name="T8" fmla="*/ 613 w 927"/>
                <a:gd name="T9" fmla="*/ 27 h 982"/>
                <a:gd name="T10" fmla="*/ 661 w 927"/>
                <a:gd name="T11" fmla="*/ 48 h 982"/>
                <a:gd name="T12" fmla="*/ 707 w 927"/>
                <a:gd name="T13" fmla="*/ 75 h 982"/>
                <a:gd name="T14" fmla="*/ 749 w 927"/>
                <a:gd name="T15" fmla="*/ 105 h 982"/>
                <a:gd name="T16" fmla="*/ 788 w 927"/>
                <a:gd name="T17" fmla="*/ 139 h 982"/>
                <a:gd name="T18" fmla="*/ 822 w 927"/>
                <a:gd name="T19" fmla="*/ 179 h 982"/>
                <a:gd name="T20" fmla="*/ 852 w 927"/>
                <a:gd name="T21" fmla="*/ 221 h 982"/>
                <a:gd name="T22" fmla="*/ 879 w 927"/>
                <a:gd name="T23" fmla="*/ 268 h 982"/>
                <a:gd name="T24" fmla="*/ 899 w 927"/>
                <a:gd name="T25" fmla="*/ 317 h 982"/>
                <a:gd name="T26" fmla="*/ 914 w 927"/>
                <a:gd name="T27" fmla="*/ 368 h 982"/>
                <a:gd name="T28" fmla="*/ 923 w 927"/>
                <a:gd name="T29" fmla="*/ 422 h 982"/>
                <a:gd name="T30" fmla="*/ 927 w 927"/>
                <a:gd name="T31" fmla="*/ 478 h 982"/>
                <a:gd name="T32" fmla="*/ 927 w 927"/>
                <a:gd name="T33" fmla="*/ 864 h 982"/>
                <a:gd name="T34" fmla="*/ 924 w 927"/>
                <a:gd name="T35" fmla="*/ 864 h 982"/>
                <a:gd name="T36" fmla="*/ 899 w 927"/>
                <a:gd name="T37" fmla="*/ 877 h 982"/>
                <a:gd name="T38" fmla="*/ 893 w 927"/>
                <a:gd name="T39" fmla="*/ 880 h 982"/>
                <a:gd name="T40" fmla="*/ 882 w 927"/>
                <a:gd name="T41" fmla="*/ 885 h 982"/>
                <a:gd name="T42" fmla="*/ 865 w 927"/>
                <a:gd name="T43" fmla="*/ 892 h 982"/>
                <a:gd name="T44" fmla="*/ 843 w 927"/>
                <a:gd name="T45" fmla="*/ 901 h 982"/>
                <a:gd name="T46" fmla="*/ 814 w 927"/>
                <a:gd name="T47" fmla="*/ 911 h 982"/>
                <a:gd name="T48" fmla="*/ 781 w 927"/>
                <a:gd name="T49" fmla="*/ 922 h 982"/>
                <a:gd name="T50" fmla="*/ 742 w 927"/>
                <a:gd name="T51" fmla="*/ 933 h 982"/>
                <a:gd name="T52" fmla="*/ 698 w 927"/>
                <a:gd name="T53" fmla="*/ 944 h 982"/>
                <a:gd name="T54" fmla="*/ 648 w 927"/>
                <a:gd name="T55" fmla="*/ 954 h 982"/>
                <a:gd name="T56" fmla="*/ 595 w 927"/>
                <a:gd name="T57" fmla="*/ 965 h 982"/>
                <a:gd name="T58" fmla="*/ 535 w 927"/>
                <a:gd name="T59" fmla="*/ 973 h 982"/>
                <a:gd name="T60" fmla="*/ 471 w 927"/>
                <a:gd name="T61" fmla="*/ 978 h 982"/>
                <a:gd name="T62" fmla="*/ 402 w 927"/>
                <a:gd name="T63" fmla="*/ 982 h 982"/>
                <a:gd name="T64" fmla="*/ 402 w 927"/>
                <a:gd name="T65" fmla="*/ 863 h 982"/>
                <a:gd name="T66" fmla="*/ 399 w 927"/>
                <a:gd name="T67" fmla="*/ 800 h 982"/>
                <a:gd name="T68" fmla="*/ 388 w 927"/>
                <a:gd name="T69" fmla="*/ 738 h 982"/>
                <a:gd name="T70" fmla="*/ 372 w 927"/>
                <a:gd name="T71" fmla="*/ 680 h 982"/>
                <a:gd name="T72" fmla="*/ 349 w 927"/>
                <a:gd name="T73" fmla="*/ 624 h 982"/>
                <a:gd name="T74" fmla="*/ 322 w 927"/>
                <a:gd name="T75" fmla="*/ 571 h 982"/>
                <a:gd name="T76" fmla="*/ 289 w 927"/>
                <a:gd name="T77" fmla="*/ 521 h 982"/>
                <a:gd name="T78" fmla="*/ 251 w 927"/>
                <a:gd name="T79" fmla="*/ 476 h 982"/>
                <a:gd name="T80" fmla="*/ 207 w 927"/>
                <a:gd name="T81" fmla="*/ 435 h 982"/>
                <a:gd name="T82" fmla="*/ 162 w 927"/>
                <a:gd name="T83" fmla="*/ 398 h 982"/>
                <a:gd name="T84" fmla="*/ 111 w 927"/>
                <a:gd name="T85" fmla="*/ 367 h 982"/>
                <a:gd name="T86" fmla="*/ 57 w 927"/>
                <a:gd name="T87" fmla="*/ 340 h 982"/>
                <a:gd name="T88" fmla="*/ 0 w 927"/>
                <a:gd name="T89" fmla="*/ 319 h 982"/>
                <a:gd name="T90" fmla="*/ 34 w 927"/>
                <a:gd name="T91" fmla="*/ 284 h 982"/>
                <a:gd name="T92" fmla="*/ 64 w 927"/>
                <a:gd name="T93" fmla="*/ 243 h 982"/>
                <a:gd name="T94" fmla="*/ 91 w 927"/>
                <a:gd name="T95" fmla="*/ 199 h 982"/>
                <a:gd name="T96" fmla="*/ 111 w 927"/>
                <a:gd name="T97" fmla="*/ 153 h 982"/>
                <a:gd name="T98" fmla="*/ 126 w 927"/>
                <a:gd name="T99" fmla="*/ 104 h 982"/>
                <a:gd name="T100" fmla="*/ 136 w 927"/>
                <a:gd name="T101" fmla="*/ 53 h 982"/>
                <a:gd name="T102" fmla="*/ 141 w 927"/>
                <a:gd name="T103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27" h="982">
                  <a:moveTo>
                    <a:pt x="141" y="0"/>
                  </a:moveTo>
                  <a:lnTo>
                    <a:pt x="452" y="0"/>
                  </a:lnTo>
                  <a:lnTo>
                    <a:pt x="509" y="3"/>
                  </a:lnTo>
                  <a:lnTo>
                    <a:pt x="561" y="12"/>
                  </a:lnTo>
                  <a:lnTo>
                    <a:pt x="613" y="27"/>
                  </a:lnTo>
                  <a:lnTo>
                    <a:pt x="661" y="48"/>
                  </a:lnTo>
                  <a:lnTo>
                    <a:pt x="707" y="75"/>
                  </a:lnTo>
                  <a:lnTo>
                    <a:pt x="749" y="105"/>
                  </a:lnTo>
                  <a:lnTo>
                    <a:pt x="788" y="139"/>
                  </a:lnTo>
                  <a:lnTo>
                    <a:pt x="822" y="179"/>
                  </a:lnTo>
                  <a:lnTo>
                    <a:pt x="852" y="221"/>
                  </a:lnTo>
                  <a:lnTo>
                    <a:pt x="879" y="268"/>
                  </a:lnTo>
                  <a:lnTo>
                    <a:pt x="899" y="317"/>
                  </a:lnTo>
                  <a:lnTo>
                    <a:pt x="914" y="368"/>
                  </a:lnTo>
                  <a:lnTo>
                    <a:pt x="923" y="422"/>
                  </a:lnTo>
                  <a:lnTo>
                    <a:pt x="927" y="478"/>
                  </a:lnTo>
                  <a:lnTo>
                    <a:pt x="927" y="864"/>
                  </a:lnTo>
                  <a:lnTo>
                    <a:pt x="924" y="864"/>
                  </a:lnTo>
                  <a:lnTo>
                    <a:pt x="899" y="877"/>
                  </a:lnTo>
                  <a:lnTo>
                    <a:pt x="893" y="880"/>
                  </a:lnTo>
                  <a:lnTo>
                    <a:pt x="882" y="885"/>
                  </a:lnTo>
                  <a:lnTo>
                    <a:pt x="865" y="892"/>
                  </a:lnTo>
                  <a:lnTo>
                    <a:pt x="843" y="901"/>
                  </a:lnTo>
                  <a:lnTo>
                    <a:pt x="814" y="911"/>
                  </a:lnTo>
                  <a:lnTo>
                    <a:pt x="781" y="922"/>
                  </a:lnTo>
                  <a:lnTo>
                    <a:pt x="742" y="933"/>
                  </a:lnTo>
                  <a:lnTo>
                    <a:pt x="698" y="944"/>
                  </a:lnTo>
                  <a:lnTo>
                    <a:pt x="648" y="954"/>
                  </a:lnTo>
                  <a:lnTo>
                    <a:pt x="595" y="965"/>
                  </a:lnTo>
                  <a:lnTo>
                    <a:pt x="535" y="973"/>
                  </a:lnTo>
                  <a:lnTo>
                    <a:pt x="471" y="978"/>
                  </a:lnTo>
                  <a:lnTo>
                    <a:pt x="402" y="982"/>
                  </a:lnTo>
                  <a:lnTo>
                    <a:pt x="402" y="863"/>
                  </a:lnTo>
                  <a:lnTo>
                    <a:pt x="399" y="800"/>
                  </a:lnTo>
                  <a:lnTo>
                    <a:pt x="388" y="738"/>
                  </a:lnTo>
                  <a:lnTo>
                    <a:pt x="372" y="680"/>
                  </a:lnTo>
                  <a:lnTo>
                    <a:pt x="349" y="624"/>
                  </a:lnTo>
                  <a:lnTo>
                    <a:pt x="322" y="571"/>
                  </a:lnTo>
                  <a:lnTo>
                    <a:pt x="289" y="521"/>
                  </a:lnTo>
                  <a:lnTo>
                    <a:pt x="251" y="476"/>
                  </a:lnTo>
                  <a:lnTo>
                    <a:pt x="207" y="435"/>
                  </a:lnTo>
                  <a:lnTo>
                    <a:pt x="162" y="398"/>
                  </a:lnTo>
                  <a:lnTo>
                    <a:pt x="111" y="367"/>
                  </a:lnTo>
                  <a:lnTo>
                    <a:pt x="57" y="340"/>
                  </a:lnTo>
                  <a:lnTo>
                    <a:pt x="0" y="319"/>
                  </a:lnTo>
                  <a:lnTo>
                    <a:pt x="34" y="284"/>
                  </a:lnTo>
                  <a:lnTo>
                    <a:pt x="64" y="243"/>
                  </a:lnTo>
                  <a:lnTo>
                    <a:pt x="91" y="199"/>
                  </a:lnTo>
                  <a:lnTo>
                    <a:pt x="111" y="153"/>
                  </a:lnTo>
                  <a:lnTo>
                    <a:pt x="126" y="104"/>
                  </a:lnTo>
                  <a:lnTo>
                    <a:pt x="136" y="53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13" name="Freeform 13"/>
            <p:cNvSpPr/>
            <p:nvPr/>
          </p:nvSpPr>
          <p:spPr>
            <a:xfrm>
              <a:off x="1215" y="1351"/>
              <a:ext cx="154" cy="164"/>
            </a:xfrm>
            <a:custGeom>
              <a:avLst/>
              <a:gdLst>
                <a:gd name="T0" fmla="*/ 140 w 926"/>
                <a:gd name="T1" fmla="*/ 0 h 982"/>
                <a:gd name="T2" fmla="*/ 452 w 926"/>
                <a:gd name="T3" fmla="*/ 0 h 982"/>
                <a:gd name="T4" fmla="*/ 507 w 926"/>
                <a:gd name="T5" fmla="*/ 3 h 982"/>
                <a:gd name="T6" fmla="*/ 561 w 926"/>
                <a:gd name="T7" fmla="*/ 12 h 982"/>
                <a:gd name="T8" fmla="*/ 611 w 926"/>
                <a:gd name="T9" fmla="*/ 27 h 982"/>
                <a:gd name="T10" fmla="*/ 660 w 926"/>
                <a:gd name="T11" fmla="*/ 48 h 982"/>
                <a:gd name="T12" fmla="*/ 706 w 926"/>
                <a:gd name="T13" fmla="*/ 74 h 982"/>
                <a:gd name="T14" fmla="*/ 749 w 926"/>
                <a:gd name="T15" fmla="*/ 105 h 982"/>
                <a:gd name="T16" fmla="*/ 788 w 926"/>
                <a:gd name="T17" fmla="*/ 139 h 982"/>
                <a:gd name="T18" fmla="*/ 822 w 926"/>
                <a:gd name="T19" fmla="*/ 179 h 982"/>
                <a:gd name="T20" fmla="*/ 852 w 926"/>
                <a:gd name="T21" fmla="*/ 221 h 982"/>
                <a:gd name="T22" fmla="*/ 878 w 926"/>
                <a:gd name="T23" fmla="*/ 267 h 982"/>
                <a:gd name="T24" fmla="*/ 899 w 926"/>
                <a:gd name="T25" fmla="*/ 316 h 982"/>
                <a:gd name="T26" fmla="*/ 914 w 926"/>
                <a:gd name="T27" fmla="*/ 368 h 982"/>
                <a:gd name="T28" fmla="*/ 923 w 926"/>
                <a:gd name="T29" fmla="*/ 422 h 982"/>
                <a:gd name="T30" fmla="*/ 926 w 926"/>
                <a:gd name="T31" fmla="*/ 477 h 982"/>
                <a:gd name="T32" fmla="*/ 926 w 926"/>
                <a:gd name="T33" fmla="*/ 864 h 982"/>
                <a:gd name="T34" fmla="*/ 924 w 926"/>
                <a:gd name="T35" fmla="*/ 864 h 982"/>
                <a:gd name="T36" fmla="*/ 899 w 926"/>
                <a:gd name="T37" fmla="*/ 877 h 982"/>
                <a:gd name="T38" fmla="*/ 893 w 926"/>
                <a:gd name="T39" fmla="*/ 880 h 982"/>
                <a:gd name="T40" fmla="*/ 882 w 926"/>
                <a:gd name="T41" fmla="*/ 885 h 982"/>
                <a:gd name="T42" fmla="*/ 864 w 926"/>
                <a:gd name="T43" fmla="*/ 892 h 982"/>
                <a:gd name="T44" fmla="*/ 841 w 926"/>
                <a:gd name="T45" fmla="*/ 901 h 982"/>
                <a:gd name="T46" fmla="*/ 814 w 926"/>
                <a:gd name="T47" fmla="*/ 911 h 982"/>
                <a:gd name="T48" fmla="*/ 780 w 926"/>
                <a:gd name="T49" fmla="*/ 922 h 982"/>
                <a:gd name="T50" fmla="*/ 741 w 926"/>
                <a:gd name="T51" fmla="*/ 933 h 982"/>
                <a:gd name="T52" fmla="*/ 697 w 926"/>
                <a:gd name="T53" fmla="*/ 944 h 982"/>
                <a:gd name="T54" fmla="*/ 648 w 926"/>
                <a:gd name="T55" fmla="*/ 954 h 982"/>
                <a:gd name="T56" fmla="*/ 594 w 926"/>
                <a:gd name="T57" fmla="*/ 965 h 982"/>
                <a:gd name="T58" fmla="*/ 534 w 926"/>
                <a:gd name="T59" fmla="*/ 971 h 982"/>
                <a:gd name="T60" fmla="*/ 470 w 926"/>
                <a:gd name="T61" fmla="*/ 978 h 982"/>
                <a:gd name="T62" fmla="*/ 402 w 926"/>
                <a:gd name="T63" fmla="*/ 982 h 982"/>
                <a:gd name="T64" fmla="*/ 402 w 926"/>
                <a:gd name="T65" fmla="*/ 863 h 982"/>
                <a:gd name="T66" fmla="*/ 398 w 926"/>
                <a:gd name="T67" fmla="*/ 799 h 982"/>
                <a:gd name="T68" fmla="*/ 388 w 926"/>
                <a:gd name="T69" fmla="*/ 738 h 982"/>
                <a:gd name="T70" fmla="*/ 372 w 926"/>
                <a:gd name="T71" fmla="*/ 679 h 982"/>
                <a:gd name="T72" fmla="*/ 349 w 926"/>
                <a:gd name="T73" fmla="*/ 624 h 982"/>
                <a:gd name="T74" fmla="*/ 321 w 926"/>
                <a:gd name="T75" fmla="*/ 571 h 982"/>
                <a:gd name="T76" fmla="*/ 288 w 926"/>
                <a:gd name="T77" fmla="*/ 521 h 982"/>
                <a:gd name="T78" fmla="*/ 249 w 926"/>
                <a:gd name="T79" fmla="*/ 476 h 982"/>
                <a:gd name="T80" fmla="*/ 207 w 926"/>
                <a:gd name="T81" fmla="*/ 435 h 982"/>
                <a:gd name="T82" fmla="*/ 160 w 926"/>
                <a:gd name="T83" fmla="*/ 398 h 982"/>
                <a:gd name="T84" fmla="*/ 110 w 926"/>
                <a:gd name="T85" fmla="*/ 367 h 982"/>
                <a:gd name="T86" fmla="*/ 57 w 926"/>
                <a:gd name="T87" fmla="*/ 340 h 982"/>
                <a:gd name="T88" fmla="*/ 0 w 926"/>
                <a:gd name="T89" fmla="*/ 319 h 982"/>
                <a:gd name="T90" fmla="*/ 34 w 926"/>
                <a:gd name="T91" fmla="*/ 284 h 982"/>
                <a:gd name="T92" fmla="*/ 64 w 926"/>
                <a:gd name="T93" fmla="*/ 243 h 982"/>
                <a:gd name="T94" fmla="*/ 89 w 926"/>
                <a:gd name="T95" fmla="*/ 199 h 982"/>
                <a:gd name="T96" fmla="*/ 110 w 926"/>
                <a:gd name="T97" fmla="*/ 153 h 982"/>
                <a:gd name="T98" fmla="*/ 126 w 926"/>
                <a:gd name="T99" fmla="*/ 104 h 982"/>
                <a:gd name="T100" fmla="*/ 136 w 926"/>
                <a:gd name="T101" fmla="*/ 53 h 982"/>
                <a:gd name="T102" fmla="*/ 140 w 926"/>
                <a:gd name="T103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26" h="982">
                  <a:moveTo>
                    <a:pt x="140" y="0"/>
                  </a:moveTo>
                  <a:lnTo>
                    <a:pt x="452" y="0"/>
                  </a:lnTo>
                  <a:lnTo>
                    <a:pt x="507" y="3"/>
                  </a:lnTo>
                  <a:lnTo>
                    <a:pt x="561" y="12"/>
                  </a:lnTo>
                  <a:lnTo>
                    <a:pt x="611" y="27"/>
                  </a:lnTo>
                  <a:lnTo>
                    <a:pt x="660" y="48"/>
                  </a:lnTo>
                  <a:lnTo>
                    <a:pt x="706" y="74"/>
                  </a:lnTo>
                  <a:lnTo>
                    <a:pt x="749" y="105"/>
                  </a:lnTo>
                  <a:lnTo>
                    <a:pt x="788" y="139"/>
                  </a:lnTo>
                  <a:lnTo>
                    <a:pt x="822" y="179"/>
                  </a:lnTo>
                  <a:lnTo>
                    <a:pt x="852" y="221"/>
                  </a:lnTo>
                  <a:lnTo>
                    <a:pt x="878" y="267"/>
                  </a:lnTo>
                  <a:lnTo>
                    <a:pt x="899" y="316"/>
                  </a:lnTo>
                  <a:lnTo>
                    <a:pt x="914" y="368"/>
                  </a:lnTo>
                  <a:lnTo>
                    <a:pt x="923" y="422"/>
                  </a:lnTo>
                  <a:lnTo>
                    <a:pt x="926" y="477"/>
                  </a:lnTo>
                  <a:lnTo>
                    <a:pt x="926" y="864"/>
                  </a:lnTo>
                  <a:lnTo>
                    <a:pt x="924" y="864"/>
                  </a:lnTo>
                  <a:lnTo>
                    <a:pt x="899" y="877"/>
                  </a:lnTo>
                  <a:lnTo>
                    <a:pt x="893" y="880"/>
                  </a:lnTo>
                  <a:lnTo>
                    <a:pt x="882" y="885"/>
                  </a:lnTo>
                  <a:lnTo>
                    <a:pt x="864" y="892"/>
                  </a:lnTo>
                  <a:lnTo>
                    <a:pt x="841" y="901"/>
                  </a:lnTo>
                  <a:lnTo>
                    <a:pt x="814" y="911"/>
                  </a:lnTo>
                  <a:lnTo>
                    <a:pt x="780" y="922"/>
                  </a:lnTo>
                  <a:lnTo>
                    <a:pt x="741" y="933"/>
                  </a:lnTo>
                  <a:lnTo>
                    <a:pt x="697" y="944"/>
                  </a:lnTo>
                  <a:lnTo>
                    <a:pt x="648" y="954"/>
                  </a:lnTo>
                  <a:lnTo>
                    <a:pt x="594" y="965"/>
                  </a:lnTo>
                  <a:lnTo>
                    <a:pt x="534" y="971"/>
                  </a:lnTo>
                  <a:lnTo>
                    <a:pt x="470" y="978"/>
                  </a:lnTo>
                  <a:lnTo>
                    <a:pt x="402" y="982"/>
                  </a:lnTo>
                  <a:lnTo>
                    <a:pt x="402" y="863"/>
                  </a:lnTo>
                  <a:lnTo>
                    <a:pt x="398" y="799"/>
                  </a:lnTo>
                  <a:lnTo>
                    <a:pt x="388" y="738"/>
                  </a:lnTo>
                  <a:lnTo>
                    <a:pt x="372" y="679"/>
                  </a:lnTo>
                  <a:lnTo>
                    <a:pt x="349" y="624"/>
                  </a:lnTo>
                  <a:lnTo>
                    <a:pt x="321" y="571"/>
                  </a:lnTo>
                  <a:lnTo>
                    <a:pt x="288" y="521"/>
                  </a:lnTo>
                  <a:lnTo>
                    <a:pt x="249" y="476"/>
                  </a:lnTo>
                  <a:lnTo>
                    <a:pt x="207" y="435"/>
                  </a:lnTo>
                  <a:lnTo>
                    <a:pt x="160" y="398"/>
                  </a:lnTo>
                  <a:lnTo>
                    <a:pt x="110" y="367"/>
                  </a:lnTo>
                  <a:lnTo>
                    <a:pt x="57" y="340"/>
                  </a:lnTo>
                  <a:lnTo>
                    <a:pt x="0" y="319"/>
                  </a:lnTo>
                  <a:lnTo>
                    <a:pt x="34" y="284"/>
                  </a:lnTo>
                  <a:lnTo>
                    <a:pt x="64" y="243"/>
                  </a:lnTo>
                  <a:lnTo>
                    <a:pt x="89" y="199"/>
                  </a:lnTo>
                  <a:lnTo>
                    <a:pt x="110" y="153"/>
                  </a:lnTo>
                  <a:lnTo>
                    <a:pt x="126" y="104"/>
                  </a:lnTo>
                  <a:lnTo>
                    <a:pt x="136" y="53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14" name="Freeform 14"/>
            <p:cNvSpPr/>
            <p:nvPr/>
          </p:nvSpPr>
          <p:spPr>
            <a:xfrm>
              <a:off x="847" y="1414"/>
              <a:ext cx="160" cy="163"/>
            </a:xfrm>
            <a:custGeom>
              <a:avLst/>
              <a:gdLst>
                <a:gd name="T0" fmla="*/ 474 w 965"/>
                <a:gd name="T1" fmla="*/ 0 h 980"/>
                <a:gd name="T2" fmla="*/ 788 w 965"/>
                <a:gd name="T3" fmla="*/ 0 h 980"/>
                <a:gd name="T4" fmla="*/ 824 w 965"/>
                <a:gd name="T5" fmla="*/ 2 h 980"/>
                <a:gd name="T6" fmla="*/ 828 w 965"/>
                <a:gd name="T7" fmla="*/ 54 h 980"/>
                <a:gd name="T8" fmla="*/ 839 w 965"/>
                <a:gd name="T9" fmla="*/ 105 h 980"/>
                <a:gd name="T10" fmla="*/ 855 w 965"/>
                <a:gd name="T11" fmla="*/ 154 h 980"/>
                <a:gd name="T12" fmla="*/ 875 w 965"/>
                <a:gd name="T13" fmla="*/ 201 h 980"/>
                <a:gd name="T14" fmla="*/ 900 w 965"/>
                <a:gd name="T15" fmla="*/ 243 h 980"/>
                <a:gd name="T16" fmla="*/ 930 w 965"/>
                <a:gd name="T17" fmla="*/ 284 h 980"/>
                <a:gd name="T18" fmla="*/ 965 w 965"/>
                <a:gd name="T19" fmla="*/ 319 h 980"/>
                <a:gd name="T20" fmla="*/ 907 w 965"/>
                <a:gd name="T21" fmla="*/ 340 h 980"/>
                <a:gd name="T22" fmla="*/ 853 w 965"/>
                <a:gd name="T23" fmla="*/ 367 h 980"/>
                <a:gd name="T24" fmla="*/ 803 w 965"/>
                <a:gd name="T25" fmla="*/ 398 h 980"/>
                <a:gd name="T26" fmla="*/ 756 w 965"/>
                <a:gd name="T27" fmla="*/ 435 h 980"/>
                <a:gd name="T28" fmla="*/ 714 w 965"/>
                <a:gd name="T29" fmla="*/ 476 h 980"/>
                <a:gd name="T30" fmla="*/ 676 w 965"/>
                <a:gd name="T31" fmla="*/ 521 h 980"/>
                <a:gd name="T32" fmla="*/ 643 w 965"/>
                <a:gd name="T33" fmla="*/ 571 h 980"/>
                <a:gd name="T34" fmla="*/ 614 w 965"/>
                <a:gd name="T35" fmla="*/ 624 h 980"/>
                <a:gd name="T36" fmla="*/ 592 w 965"/>
                <a:gd name="T37" fmla="*/ 680 h 980"/>
                <a:gd name="T38" fmla="*/ 575 w 965"/>
                <a:gd name="T39" fmla="*/ 738 h 980"/>
                <a:gd name="T40" fmla="*/ 566 w 965"/>
                <a:gd name="T41" fmla="*/ 800 h 980"/>
                <a:gd name="T42" fmla="*/ 563 w 965"/>
                <a:gd name="T43" fmla="*/ 863 h 980"/>
                <a:gd name="T44" fmla="*/ 563 w 965"/>
                <a:gd name="T45" fmla="*/ 980 h 980"/>
                <a:gd name="T46" fmla="*/ 494 w 965"/>
                <a:gd name="T47" fmla="*/ 975 h 980"/>
                <a:gd name="T48" fmla="*/ 423 w 965"/>
                <a:gd name="T49" fmla="*/ 967 h 980"/>
                <a:gd name="T50" fmla="*/ 349 w 965"/>
                <a:gd name="T51" fmla="*/ 957 h 980"/>
                <a:gd name="T52" fmla="*/ 274 w 965"/>
                <a:gd name="T53" fmla="*/ 943 h 980"/>
                <a:gd name="T54" fmla="*/ 195 w 965"/>
                <a:gd name="T55" fmla="*/ 925 h 980"/>
                <a:gd name="T56" fmla="*/ 112 w 965"/>
                <a:gd name="T57" fmla="*/ 903 h 980"/>
                <a:gd name="T58" fmla="*/ 28 w 965"/>
                <a:gd name="T59" fmla="*/ 879 h 980"/>
                <a:gd name="T60" fmla="*/ 1 w 965"/>
                <a:gd name="T61" fmla="*/ 870 h 980"/>
                <a:gd name="T62" fmla="*/ 0 w 965"/>
                <a:gd name="T63" fmla="*/ 864 h 980"/>
                <a:gd name="T64" fmla="*/ 0 w 965"/>
                <a:gd name="T65" fmla="*/ 478 h 980"/>
                <a:gd name="T66" fmla="*/ 4 w 965"/>
                <a:gd name="T67" fmla="*/ 422 h 980"/>
                <a:gd name="T68" fmla="*/ 13 w 965"/>
                <a:gd name="T69" fmla="*/ 368 h 980"/>
                <a:gd name="T70" fmla="*/ 29 w 965"/>
                <a:gd name="T71" fmla="*/ 317 h 980"/>
                <a:gd name="T72" fmla="*/ 49 w 965"/>
                <a:gd name="T73" fmla="*/ 268 h 980"/>
                <a:gd name="T74" fmla="*/ 75 w 965"/>
                <a:gd name="T75" fmla="*/ 221 h 980"/>
                <a:gd name="T76" fmla="*/ 105 w 965"/>
                <a:gd name="T77" fmla="*/ 179 h 980"/>
                <a:gd name="T78" fmla="*/ 140 w 965"/>
                <a:gd name="T79" fmla="*/ 139 h 980"/>
                <a:gd name="T80" fmla="*/ 179 w 965"/>
                <a:gd name="T81" fmla="*/ 105 h 980"/>
                <a:gd name="T82" fmla="*/ 221 w 965"/>
                <a:gd name="T83" fmla="*/ 75 h 980"/>
                <a:gd name="T84" fmla="*/ 266 w 965"/>
                <a:gd name="T85" fmla="*/ 48 h 980"/>
                <a:gd name="T86" fmla="*/ 315 w 965"/>
                <a:gd name="T87" fmla="*/ 27 h 980"/>
                <a:gd name="T88" fmla="*/ 367 w 965"/>
                <a:gd name="T89" fmla="*/ 12 h 980"/>
                <a:gd name="T90" fmla="*/ 419 w 965"/>
                <a:gd name="T91" fmla="*/ 3 h 980"/>
                <a:gd name="T92" fmla="*/ 474 w 965"/>
                <a:gd name="T93" fmla="*/ 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5" h="980">
                  <a:moveTo>
                    <a:pt x="474" y="0"/>
                  </a:moveTo>
                  <a:lnTo>
                    <a:pt x="788" y="0"/>
                  </a:lnTo>
                  <a:lnTo>
                    <a:pt x="824" y="2"/>
                  </a:lnTo>
                  <a:lnTo>
                    <a:pt x="828" y="54"/>
                  </a:lnTo>
                  <a:lnTo>
                    <a:pt x="839" y="105"/>
                  </a:lnTo>
                  <a:lnTo>
                    <a:pt x="855" y="154"/>
                  </a:lnTo>
                  <a:lnTo>
                    <a:pt x="875" y="201"/>
                  </a:lnTo>
                  <a:lnTo>
                    <a:pt x="900" y="243"/>
                  </a:lnTo>
                  <a:lnTo>
                    <a:pt x="930" y="284"/>
                  </a:lnTo>
                  <a:lnTo>
                    <a:pt x="965" y="319"/>
                  </a:lnTo>
                  <a:lnTo>
                    <a:pt x="907" y="340"/>
                  </a:lnTo>
                  <a:lnTo>
                    <a:pt x="853" y="367"/>
                  </a:lnTo>
                  <a:lnTo>
                    <a:pt x="803" y="398"/>
                  </a:lnTo>
                  <a:lnTo>
                    <a:pt x="756" y="435"/>
                  </a:lnTo>
                  <a:lnTo>
                    <a:pt x="714" y="476"/>
                  </a:lnTo>
                  <a:lnTo>
                    <a:pt x="676" y="521"/>
                  </a:lnTo>
                  <a:lnTo>
                    <a:pt x="643" y="571"/>
                  </a:lnTo>
                  <a:lnTo>
                    <a:pt x="614" y="624"/>
                  </a:lnTo>
                  <a:lnTo>
                    <a:pt x="592" y="680"/>
                  </a:lnTo>
                  <a:lnTo>
                    <a:pt x="575" y="738"/>
                  </a:lnTo>
                  <a:lnTo>
                    <a:pt x="566" y="800"/>
                  </a:lnTo>
                  <a:lnTo>
                    <a:pt x="563" y="863"/>
                  </a:lnTo>
                  <a:lnTo>
                    <a:pt x="563" y="980"/>
                  </a:lnTo>
                  <a:lnTo>
                    <a:pt x="494" y="975"/>
                  </a:lnTo>
                  <a:lnTo>
                    <a:pt x="423" y="967"/>
                  </a:lnTo>
                  <a:lnTo>
                    <a:pt x="349" y="957"/>
                  </a:lnTo>
                  <a:lnTo>
                    <a:pt x="274" y="943"/>
                  </a:lnTo>
                  <a:lnTo>
                    <a:pt x="195" y="925"/>
                  </a:lnTo>
                  <a:lnTo>
                    <a:pt x="112" y="903"/>
                  </a:lnTo>
                  <a:lnTo>
                    <a:pt x="28" y="879"/>
                  </a:lnTo>
                  <a:lnTo>
                    <a:pt x="1" y="870"/>
                  </a:lnTo>
                  <a:lnTo>
                    <a:pt x="0" y="864"/>
                  </a:lnTo>
                  <a:lnTo>
                    <a:pt x="0" y="478"/>
                  </a:lnTo>
                  <a:lnTo>
                    <a:pt x="4" y="422"/>
                  </a:lnTo>
                  <a:lnTo>
                    <a:pt x="13" y="368"/>
                  </a:lnTo>
                  <a:lnTo>
                    <a:pt x="29" y="317"/>
                  </a:lnTo>
                  <a:lnTo>
                    <a:pt x="49" y="268"/>
                  </a:lnTo>
                  <a:lnTo>
                    <a:pt x="75" y="221"/>
                  </a:lnTo>
                  <a:lnTo>
                    <a:pt x="105" y="179"/>
                  </a:lnTo>
                  <a:lnTo>
                    <a:pt x="140" y="139"/>
                  </a:lnTo>
                  <a:lnTo>
                    <a:pt x="179" y="105"/>
                  </a:lnTo>
                  <a:lnTo>
                    <a:pt x="221" y="75"/>
                  </a:lnTo>
                  <a:lnTo>
                    <a:pt x="266" y="48"/>
                  </a:lnTo>
                  <a:lnTo>
                    <a:pt x="315" y="27"/>
                  </a:lnTo>
                  <a:lnTo>
                    <a:pt x="367" y="12"/>
                  </a:lnTo>
                  <a:lnTo>
                    <a:pt x="419" y="3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15" name="Freeform 15"/>
            <p:cNvSpPr/>
            <p:nvPr/>
          </p:nvSpPr>
          <p:spPr>
            <a:xfrm>
              <a:off x="955" y="1478"/>
              <a:ext cx="210" cy="164"/>
            </a:xfrm>
            <a:custGeom>
              <a:avLst/>
              <a:gdLst>
                <a:gd name="T0" fmla="*/ 474 w 1262"/>
                <a:gd name="T1" fmla="*/ 0 h 984"/>
                <a:gd name="T2" fmla="*/ 789 w 1262"/>
                <a:gd name="T3" fmla="*/ 0 h 984"/>
                <a:gd name="T4" fmla="*/ 844 w 1262"/>
                <a:gd name="T5" fmla="*/ 4 h 984"/>
                <a:gd name="T6" fmla="*/ 896 w 1262"/>
                <a:gd name="T7" fmla="*/ 13 h 984"/>
                <a:gd name="T8" fmla="*/ 948 w 1262"/>
                <a:gd name="T9" fmla="*/ 28 h 984"/>
                <a:gd name="T10" fmla="*/ 996 w 1262"/>
                <a:gd name="T11" fmla="*/ 49 h 984"/>
                <a:gd name="T12" fmla="*/ 1042 w 1262"/>
                <a:gd name="T13" fmla="*/ 74 h 984"/>
                <a:gd name="T14" fmla="*/ 1084 w 1262"/>
                <a:gd name="T15" fmla="*/ 105 h 984"/>
                <a:gd name="T16" fmla="*/ 1123 w 1262"/>
                <a:gd name="T17" fmla="*/ 140 h 984"/>
                <a:gd name="T18" fmla="*/ 1158 w 1262"/>
                <a:gd name="T19" fmla="*/ 179 h 984"/>
                <a:gd name="T20" fmla="*/ 1189 w 1262"/>
                <a:gd name="T21" fmla="*/ 222 h 984"/>
                <a:gd name="T22" fmla="*/ 1214 w 1262"/>
                <a:gd name="T23" fmla="*/ 268 h 984"/>
                <a:gd name="T24" fmla="*/ 1234 w 1262"/>
                <a:gd name="T25" fmla="*/ 316 h 984"/>
                <a:gd name="T26" fmla="*/ 1249 w 1262"/>
                <a:gd name="T27" fmla="*/ 368 h 984"/>
                <a:gd name="T28" fmla="*/ 1258 w 1262"/>
                <a:gd name="T29" fmla="*/ 421 h 984"/>
                <a:gd name="T30" fmla="*/ 1262 w 1262"/>
                <a:gd name="T31" fmla="*/ 478 h 984"/>
                <a:gd name="T32" fmla="*/ 1262 w 1262"/>
                <a:gd name="T33" fmla="*/ 865 h 984"/>
                <a:gd name="T34" fmla="*/ 1260 w 1262"/>
                <a:gd name="T35" fmla="*/ 865 h 984"/>
                <a:gd name="T36" fmla="*/ 1234 w 1262"/>
                <a:gd name="T37" fmla="*/ 877 h 984"/>
                <a:gd name="T38" fmla="*/ 1230 w 1262"/>
                <a:gd name="T39" fmla="*/ 880 h 984"/>
                <a:gd name="T40" fmla="*/ 1218 w 1262"/>
                <a:gd name="T41" fmla="*/ 885 h 984"/>
                <a:gd name="T42" fmla="*/ 1201 w 1262"/>
                <a:gd name="T43" fmla="*/ 892 h 984"/>
                <a:gd name="T44" fmla="*/ 1178 w 1262"/>
                <a:gd name="T45" fmla="*/ 902 h 984"/>
                <a:gd name="T46" fmla="*/ 1151 w 1262"/>
                <a:gd name="T47" fmla="*/ 911 h 984"/>
                <a:gd name="T48" fmla="*/ 1118 w 1262"/>
                <a:gd name="T49" fmla="*/ 922 h 984"/>
                <a:gd name="T50" fmla="*/ 1080 w 1262"/>
                <a:gd name="T51" fmla="*/ 933 h 984"/>
                <a:gd name="T52" fmla="*/ 1036 w 1262"/>
                <a:gd name="T53" fmla="*/ 944 h 984"/>
                <a:gd name="T54" fmla="*/ 987 w 1262"/>
                <a:gd name="T55" fmla="*/ 955 h 984"/>
                <a:gd name="T56" fmla="*/ 934 w 1262"/>
                <a:gd name="T57" fmla="*/ 964 h 984"/>
                <a:gd name="T58" fmla="*/ 876 w 1262"/>
                <a:gd name="T59" fmla="*/ 972 h 984"/>
                <a:gd name="T60" fmla="*/ 813 w 1262"/>
                <a:gd name="T61" fmla="*/ 978 h 984"/>
                <a:gd name="T62" fmla="*/ 744 w 1262"/>
                <a:gd name="T63" fmla="*/ 982 h 984"/>
                <a:gd name="T64" fmla="*/ 672 w 1262"/>
                <a:gd name="T65" fmla="*/ 984 h 984"/>
                <a:gd name="T66" fmla="*/ 603 w 1262"/>
                <a:gd name="T67" fmla="*/ 982 h 984"/>
                <a:gd name="T68" fmla="*/ 531 w 1262"/>
                <a:gd name="T69" fmla="*/ 979 h 984"/>
                <a:gd name="T70" fmla="*/ 455 w 1262"/>
                <a:gd name="T71" fmla="*/ 971 h 984"/>
                <a:gd name="T72" fmla="*/ 376 w 1262"/>
                <a:gd name="T73" fmla="*/ 960 h 984"/>
                <a:gd name="T74" fmla="*/ 294 w 1262"/>
                <a:gd name="T75" fmla="*/ 947 h 984"/>
                <a:gd name="T76" fmla="*/ 208 w 1262"/>
                <a:gd name="T77" fmla="*/ 928 h 984"/>
                <a:gd name="T78" fmla="*/ 120 w 1262"/>
                <a:gd name="T79" fmla="*/ 906 h 984"/>
                <a:gd name="T80" fmla="*/ 28 w 1262"/>
                <a:gd name="T81" fmla="*/ 879 h 984"/>
                <a:gd name="T82" fmla="*/ 1 w 1262"/>
                <a:gd name="T83" fmla="*/ 870 h 984"/>
                <a:gd name="T84" fmla="*/ 0 w 1262"/>
                <a:gd name="T85" fmla="*/ 865 h 984"/>
                <a:gd name="T86" fmla="*/ 0 w 1262"/>
                <a:gd name="T87" fmla="*/ 478 h 984"/>
                <a:gd name="T88" fmla="*/ 3 w 1262"/>
                <a:gd name="T89" fmla="*/ 421 h 984"/>
                <a:gd name="T90" fmla="*/ 12 w 1262"/>
                <a:gd name="T91" fmla="*/ 368 h 984"/>
                <a:gd name="T92" fmla="*/ 28 w 1262"/>
                <a:gd name="T93" fmla="*/ 316 h 984"/>
                <a:gd name="T94" fmla="*/ 49 w 1262"/>
                <a:gd name="T95" fmla="*/ 268 h 984"/>
                <a:gd name="T96" fmla="*/ 74 w 1262"/>
                <a:gd name="T97" fmla="*/ 222 h 984"/>
                <a:gd name="T98" fmla="*/ 105 w 1262"/>
                <a:gd name="T99" fmla="*/ 179 h 984"/>
                <a:gd name="T100" fmla="*/ 139 w 1262"/>
                <a:gd name="T101" fmla="*/ 140 h 984"/>
                <a:gd name="T102" fmla="*/ 178 w 1262"/>
                <a:gd name="T103" fmla="*/ 105 h 984"/>
                <a:gd name="T104" fmla="*/ 221 w 1262"/>
                <a:gd name="T105" fmla="*/ 74 h 984"/>
                <a:gd name="T106" fmla="*/ 266 w 1262"/>
                <a:gd name="T107" fmla="*/ 49 h 984"/>
                <a:gd name="T108" fmla="*/ 315 w 1262"/>
                <a:gd name="T109" fmla="*/ 28 h 984"/>
                <a:gd name="T110" fmla="*/ 366 w 1262"/>
                <a:gd name="T111" fmla="*/ 13 h 984"/>
                <a:gd name="T112" fmla="*/ 419 w 1262"/>
                <a:gd name="T113" fmla="*/ 4 h 984"/>
                <a:gd name="T114" fmla="*/ 474 w 1262"/>
                <a:gd name="T115" fmla="*/ 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62" h="984">
                  <a:moveTo>
                    <a:pt x="474" y="0"/>
                  </a:moveTo>
                  <a:lnTo>
                    <a:pt x="789" y="0"/>
                  </a:lnTo>
                  <a:lnTo>
                    <a:pt x="844" y="4"/>
                  </a:lnTo>
                  <a:lnTo>
                    <a:pt x="896" y="13"/>
                  </a:lnTo>
                  <a:lnTo>
                    <a:pt x="948" y="28"/>
                  </a:lnTo>
                  <a:lnTo>
                    <a:pt x="996" y="49"/>
                  </a:lnTo>
                  <a:lnTo>
                    <a:pt x="1042" y="74"/>
                  </a:lnTo>
                  <a:lnTo>
                    <a:pt x="1084" y="105"/>
                  </a:lnTo>
                  <a:lnTo>
                    <a:pt x="1123" y="140"/>
                  </a:lnTo>
                  <a:lnTo>
                    <a:pt x="1158" y="179"/>
                  </a:lnTo>
                  <a:lnTo>
                    <a:pt x="1189" y="222"/>
                  </a:lnTo>
                  <a:lnTo>
                    <a:pt x="1214" y="268"/>
                  </a:lnTo>
                  <a:lnTo>
                    <a:pt x="1234" y="316"/>
                  </a:lnTo>
                  <a:lnTo>
                    <a:pt x="1249" y="368"/>
                  </a:lnTo>
                  <a:lnTo>
                    <a:pt x="1258" y="421"/>
                  </a:lnTo>
                  <a:lnTo>
                    <a:pt x="1262" y="478"/>
                  </a:lnTo>
                  <a:lnTo>
                    <a:pt x="1262" y="865"/>
                  </a:lnTo>
                  <a:lnTo>
                    <a:pt x="1260" y="865"/>
                  </a:lnTo>
                  <a:lnTo>
                    <a:pt x="1234" y="877"/>
                  </a:lnTo>
                  <a:lnTo>
                    <a:pt x="1230" y="880"/>
                  </a:lnTo>
                  <a:lnTo>
                    <a:pt x="1218" y="885"/>
                  </a:lnTo>
                  <a:lnTo>
                    <a:pt x="1201" y="892"/>
                  </a:lnTo>
                  <a:lnTo>
                    <a:pt x="1178" y="902"/>
                  </a:lnTo>
                  <a:lnTo>
                    <a:pt x="1151" y="911"/>
                  </a:lnTo>
                  <a:lnTo>
                    <a:pt x="1118" y="922"/>
                  </a:lnTo>
                  <a:lnTo>
                    <a:pt x="1080" y="933"/>
                  </a:lnTo>
                  <a:lnTo>
                    <a:pt x="1036" y="944"/>
                  </a:lnTo>
                  <a:lnTo>
                    <a:pt x="987" y="955"/>
                  </a:lnTo>
                  <a:lnTo>
                    <a:pt x="934" y="964"/>
                  </a:lnTo>
                  <a:lnTo>
                    <a:pt x="876" y="972"/>
                  </a:lnTo>
                  <a:lnTo>
                    <a:pt x="813" y="978"/>
                  </a:lnTo>
                  <a:lnTo>
                    <a:pt x="744" y="982"/>
                  </a:lnTo>
                  <a:lnTo>
                    <a:pt x="672" y="984"/>
                  </a:lnTo>
                  <a:lnTo>
                    <a:pt x="603" y="982"/>
                  </a:lnTo>
                  <a:lnTo>
                    <a:pt x="531" y="979"/>
                  </a:lnTo>
                  <a:lnTo>
                    <a:pt x="455" y="971"/>
                  </a:lnTo>
                  <a:lnTo>
                    <a:pt x="376" y="960"/>
                  </a:lnTo>
                  <a:lnTo>
                    <a:pt x="294" y="947"/>
                  </a:lnTo>
                  <a:lnTo>
                    <a:pt x="208" y="928"/>
                  </a:lnTo>
                  <a:lnTo>
                    <a:pt x="120" y="906"/>
                  </a:lnTo>
                  <a:lnTo>
                    <a:pt x="28" y="879"/>
                  </a:lnTo>
                  <a:lnTo>
                    <a:pt x="1" y="870"/>
                  </a:lnTo>
                  <a:lnTo>
                    <a:pt x="0" y="865"/>
                  </a:lnTo>
                  <a:lnTo>
                    <a:pt x="0" y="478"/>
                  </a:lnTo>
                  <a:lnTo>
                    <a:pt x="3" y="421"/>
                  </a:lnTo>
                  <a:lnTo>
                    <a:pt x="12" y="368"/>
                  </a:lnTo>
                  <a:lnTo>
                    <a:pt x="28" y="316"/>
                  </a:lnTo>
                  <a:lnTo>
                    <a:pt x="49" y="268"/>
                  </a:lnTo>
                  <a:lnTo>
                    <a:pt x="74" y="222"/>
                  </a:lnTo>
                  <a:lnTo>
                    <a:pt x="105" y="179"/>
                  </a:lnTo>
                  <a:lnTo>
                    <a:pt x="139" y="140"/>
                  </a:lnTo>
                  <a:lnTo>
                    <a:pt x="178" y="105"/>
                  </a:lnTo>
                  <a:lnTo>
                    <a:pt x="221" y="74"/>
                  </a:lnTo>
                  <a:lnTo>
                    <a:pt x="266" y="49"/>
                  </a:lnTo>
                  <a:lnTo>
                    <a:pt x="315" y="28"/>
                  </a:lnTo>
                  <a:lnTo>
                    <a:pt x="366" y="13"/>
                  </a:lnTo>
                  <a:lnTo>
                    <a:pt x="419" y="4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16" name="Freeform 16"/>
            <p:cNvSpPr/>
            <p:nvPr/>
          </p:nvSpPr>
          <p:spPr>
            <a:xfrm>
              <a:off x="788" y="1225"/>
              <a:ext cx="123" cy="124"/>
            </a:xfrm>
            <a:custGeom>
              <a:avLst/>
              <a:gdLst>
                <a:gd name="T0" fmla="*/ 370 w 740"/>
                <a:gd name="T1" fmla="*/ 0 h 746"/>
                <a:gd name="T2" fmla="*/ 419 w 740"/>
                <a:gd name="T3" fmla="*/ 4 h 746"/>
                <a:gd name="T4" fmla="*/ 468 w 740"/>
                <a:gd name="T5" fmla="*/ 13 h 746"/>
                <a:gd name="T6" fmla="*/ 513 w 740"/>
                <a:gd name="T7" fmla="*/ 29 h 746"/>
                <a:gd name="T8" fmla="*/ 556 w 740"/>
                <a:gd name="T9" fmla="*/ 50 h 746"/>
                <a:gd name="T10" fmla="*/ 595 w 740"/>
                <a:gd name="T11" fmla="*/ 76 h 746"/>
                <a:gd name="T12" fmla="*/ 630 w 740"/>
                <a:gd name="T13" fmla="*/ 108 h 746"/>
                <a:gd name="T14" fmla="*/ 661 w 740"/>
                <a:gd name="T15" fmla="*/ 142 h 746"/>
                <a:gd name="T16" fmla="*/ 687 w 740"/>
                <a:gd name="T17" fmla="*/ 181 h 746"/>
                <a:gd name="T18" fmla="*/ 709 w 740"/>
                <a:gd name="T19" fmla="*/ 224 h 746"/>
                <a:gd name="T20" fmla="*/ 725 w 740"/>
                <a:gd name="T21" fmla="*/ 269 h 746"/>
                <a:gd name="T22" fmla="*/ 736 w 740"/>
                <a:gd name="T23" fmla="*/ 318 h 746"/>
                <a:gd name="T24" fmla="*/ 740 w 740"/>
                <a:gd name="T25" fmla="*/ 367 h 746"/>
                <a:gd name="T26" fmla="*/ 698 w 740"/>
                <a:gd name="T27" fmla="*/ 397 h 746"/>
                <a:gd name="T28" fmla="*/ 660 w 740"/>
                <a:gd name="T29" fmla="*/ 432 h 746"/>
                <a:gd name="T30" fmla="*/ 626 w 740"/>
                <a:gd name="T31" fmla="*/ 470 h 746"/>
                <a:gd name="T32" fmla="*/ 595 w 740"/>
                <a:gd name="T33" fmla="*/ 513 h 746"/>
                <a:gd name="T34" fmla="*/ 569 w 740"/>
                <a:gd name="T35" fmla="*/ 558 h 746"/>
                <a:gd name="T36" fmla="*/ 550 w 740"/>
                <a:gd name="T37" fmla="*/ 606 h 746"/>
                <a:gd name="T38" fmla="*/ 535 w 740"/>
                <a:gd name="T39" fmla="*/ 657 h 746"/>
                <a:gd name="T40" fmla="*/ 526 w 740"/>
                <a:gd name="T41" fmla="*/ 711 h 746"/>
                <a:gd name="T42" fmla="*/ 490 w 740"/>
                <a:gd name="T43" fmla="*/ 726 h 746"/>
                <a:gd name="T44" fmla="*/ 451 w 740"/>
                <a:gd name="T45" fmla="*/ 737 h 746"/>
                <a:gd name="T46" fmla="*/ 411 w 740"/>
                <a:gd name="T47" fmla="*/ 744 h 746"/>
                <a:gd name="T48" fmla="*/ 370 w 740"/>
                <a:gd name="T49" fmla="*/ 746 h 746"/>
                <a:gd name="T50" fmla="*/ 320 w 740"/>
                <a:gd name="T51" fmla="*/ 742 h 746"/>
                <a:gd name="T52" fmla="*/ 272 w 740"/>
                <a:gd name="T53" fmla="*/ 733 h 746"/>
                <a:gd name="T54" fmla="*/ 226 w 740"/>
                <a:gd name="T55" fmla="*/ 717 h 746"/>
                <a:gd name="T56" fmla="*/ 183 w 740"/>
                <a:gd name="T57" fmla="*/ 695 h 746"/>
                <a:gd name="T58" fmla="*/ 143 w 740"/>
                <a:gd name="T59" fmla="*/ 668 h 746"/>
                <a:gd name="T60" fmla="*/ 108 w 740"/>
                <a:gd name="T61" fmla="*/ 637 h 746"/>
                <a:gd name="T62" fmla="*/ 77 w 740"/>
                <a:gd name="T63" fmla="*/ 602 h 746"/>
                <a:gd name="T64" fmla="*/ 51 w 740"/>
                <a:gd name="T65" fmla="*/ 561 h 746"/>
                <a:gd name="T66" fmla="*/ 29 w 740"/>
                <a:gd name="T67" fmla="*/ 518 h 746"/>
                <a:gd name="T68" fmla="*/ 13 w 740"/>
                <a:gd name="T69" fmla="*/ 472 h 746"/>
                <a:gd name="T70" fmla="*/ 4 w 740"/>
                <a:gd name="T71" fmla="*/ 424 h 746"/>
                <a:gd name="T72" fmla="*/ 0 w 740"/>
                <a:gd name="T73" fmla="*/ 373 h 746"/>
                <a:gd name="T74" fmla="*/ 4 w 740"/>
                <a:gd name="T75" fmla="*/ 322 h 746"/>
                <a:gd name="T76" fmla="*/ 13 w 740"/>
                <a:gd name="T77" fmla="*/ 274 h 746"/>
                <a:gd name="T78" fmla="*/ 29 w 740"/>
                <a:gd name="T79" fmla="*/ 228 h 746"/>
                <a:gd name="T80" fmla="*/ 51 w 740"/>
                <a:gd name="T81" fmla="*/ 185 h 746"/>
                <a:gd name="T82" fmla="*/ 77 w 740"/>
                <a:gd name="T83" fmla="*/ 146 h 746"/>
                <a:gd name="T84" fmla="*/ 108 w 740"/>
                <a:gd name="T85" fmla="*/ 110 h 746"/>
                <a:gd name="T86" fmla="*/ 143 w 740"/>
                <a:gd name="T87" fmla="*/ 78 h 746"/>
                <a:gd name="T88" fmla="*/ 183 w 740"/>
                <a:gd name="T89" fmla="*/ 51 h 746"/>
                <a:gd name="T90" fmla="*/ 226 w 740"/>
                <a:gd name="T91" fmla="*/ 29 h 746"/>
                <a:gd name="T92" fmla="*/ 272 w 740"/>
                <a:gd name="T93" fmla="*/ 13 h 746"/>
                <a:gd name="T94" fmla="*/ 320 w 740"/>
                <a:gd name="T95" fmla="*/ 4 h 746"/>
                <a:gd name="T96" fmla="*/ 370 w 740"/>
                <a:gd name="T97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0" h="746">
                  <a:moveTo>
                    <a:pt x="370" y="0"/>
                  </a:moveTo>
                  <a:lnTo>
                    <a:pt x="419" y="4"/>
                  </a:lnTo>
                  <a:lnTo>
                    <a:pt x="468" y="13"/>
                  </a:lnTo>
                  <a:lnTo>
                    <a:pt x="513" y="29"/>
                  </a:lnTo>
                  <a:lnTo>
                    <a:pt x="556" y="50"/>
                  </a:lnTo>
                  <a:lnTo>
                    <a:pt x="595" y="76"/>
                  </a:lnTo>
                  <a:lnTo>
                    <a:pt x="630" y="108"/>
                  </a:lnTo>
                  <a:lnTo>
                    <a:pt x="661" y="142"/>
                  </a:lnTo>
                  <a:lnTo>
                    <a:pt x="687" y="181"/>
                  </a:lnTo>
                  <a:lnTo>
                    <a:pt x="709" y="224"/>
                  </a:lnTo>
                  <a:lnTo>
                    <a:pt x="725" y="269"/>
                  </a:lnTo>
                  <a:lnTo>
                    <a:pt x="736" y="318"/>
                  </a:lnTo>
                  <a:lnTo>
                    <a:pt x="740" y="367"/>
                  </a:lnTo>
                  <a:lnTo>
                    <a:pt x="698" y="397"/>
                  </a:lnTo>
                  <a:lnTo>
                    <a:pt x="660" y="432"/>
                  </a:lnTo>
                  <a:lnTo>
                    <a:pt x="626" y="470"/>
                  </a:lnTo>
                  <a:lnTo>
                    <a:pt x="595" y="513"/>
                  </a:lnTo>
                  <a:lnTo>
                    <a:pt x="569" y="558"/>
                  </a:lnTo>
                  <a:lnTo>
                    <a:pt x="550" y="606"/>
                  </a:lnTo>
                  <a:lnTo>
                    <a:pt x="535" y="657"/>
                  </a:lnTo>
                  <a:lnTo>
                    <a:pt x="526" y="711"/>
                  </a:lnTo>
                  <a:lnTo>
                    <a:pt x="490" y="726"/>
                  </a:lnTo>
                  <a:lnTo>
                    <a:pt x="451" y="737"/>
                  </a:lnTo>
                  <a:lnTo>
                    <a:pt x="411" y="744"/>
                  </a:lnTo>
                  <a:lnTo>
                    <a:pt x="370" y="746"/>
                  </a:lnTo>
                  <a:lnTo>
                    <a:pt x="320" y="742"/>
                  </a:lnTo>
                  <a:lnTo>
                    <a:pt x="272" y="733"/>
                  </a:lnTo>
                  <a:lnTo>
                    <a:pt x="226" y="717"/>
                  </a:lnTo>
                  <a:lnTo>
                    <a:pt x="183" y="695"/>
                  </a:lnTo>
                  <a:lnTo>
                    <a:pt x="143" y="668"/>
                  </a:lnTo>
                  <a:lnTo>
                    <a:pt x="108" y="637"/>
                  </a:lnTo>
                  <a:lnTo>
                    <a:pt x="77" y="602"/>
                  </a:lnTo>
                  <a:lnTo>
                    <a:pt x="51" y="561"/>
                  </a:lnTo>
                  <a:lnTo>
                    <a:pt x="29" y="518"/>
                  </a:lnTo>
                  <a:lnTo>
                    <a:pt x="13" y="472"/>
                  </a:lnTo>
                  <a:lnTo>
                    <a:pt x="4" y="424"/>
                  </a:lnTo>
                  <a:lnTo>
                    <a:pt x="0" y="373"/>
                  </a:lnTo>
                  <a:lnTo>
                    <a:pt x="4" y="322"/>
                  </a:lnTo>
                  <a:lnTo>
                    <a:pt x="13" y="274"/>
                  </a:lnTo>
                  <a:lnTo>
                    <a:pt x="29" y="228"/>
                  </a:lnTo>
                  <a:lnTo>
                    <a:pt x="51" y="185"/>
                  </a:lnTo>
                  <a:lnTo>
                    <a:pt x="77" y="146"/>
                  </a:lnTo>
                  <a:lnTo>
                    <a:pt x="108" y="110"/>
                  </a:lnTo>
                  <a:lnTo>
                    <a:pt x="143" y="78"/>
                  </a:lnTo>
                  <a:lnTo>
                    <a:pt x="183" y="51"/>
                  </a:lnTo>
                  <a:lnTo>
                    <a:pt x="226" y="29"/>
                  </a:lnTo>
                  <a:lnTo>
                    <a:pt x="272" y="13"/>
                  </a:lnTo>
                  <a:lnTo>
                    <a:pt x="320" y="4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17" name="Freeform 17"/>
            <p:cNvSpPr/>
            <p:nvPr/>
          </p:nvSpPr>
          <p:spPr>
            <a:xfrm>
              <a:off x="744" y="1353"/>
              <a:ext cx="154" cy="164"/>
            </a:xfrm>
            <a:custGeom>
              <a:avLst/>
              <a:gdLst>
                <a:gd name="T0" fmla="*/ 474 w 927"/>
                <a:gd name="T1" fmla="*/ 0 h 984"/>
                <a:gd name="T2" fmla="*/ 786 w 927"/>
                <a:gd name="T3" fmla="*/ 0 h 984"/>
                <a:gd name="T4" fmla="*/ 790 w 927"/>
                <a:gd name="T5" fmla="*/ 53 h 984"/>
                <a:gd name="T6" fmla="*/ 801 w 927"/>
                <a:gd name="T7" fmla="*/ 105 h 984"/>
                <a:gd name="T8" fmla="*/ 816 w 927"/>
                <a:gd name="T9" fmla="*/ 154 h 984"/>
                <a:gd name="T10" fmla="*/ 837 w 927"/>
                <a:gd name="T11" fmla="*/ 200 h 984"/>
                <a:gd name="T12" fmla="*/ 863 w 927"/>
                <a:gd name="T13" fmla="*/ 244 h 984"/>
                <a:gd name="T14" fmla="*/ 892 w 927"/>
                <a:gd name="T15" fmla="*/ 284 h 984"/>
                <a:gd name="T16" fmla="*/ 927 w 927"/>
                <a:gd name="T17" fmla="*/ 321 h 984"/>
                <a:gd name="T18" fmla="*/ 869 w 927"/>
                <a:gd name="T19" fmla="*/ 341 h 984"/>
                <a:gd name="T20" fmla="*/ 816 w 927"/>
                <a:gd name="T21" fmla="*/ 367 h 984"/>
                <a:gd name="T22" fmla="*/ 765 w 927"/>
                <a:gd name="T23" fmla="*/ 398 h 984"/>
                <a:gd name="T24" fmla="*/ 719 w 927"/>
                <a:gd name="T25" fmla="*/ 435 h 984"/>
                <a:gd name="T26" fmla="*/ 676 w 927"/>
                <a:gd name="T27" fmla="*/ 477 h 984"/>
                <a:gd name="T28" fmla="*/ 638 w 927"/>
                <a:gd name="T29" fmla="*/ 522 h 984"/>
                <a:gd name="T30" fmla="*/ 605 w 927"/>
                <a:gd name="T31" fmla="*/ 571 h 984"/>
                <a:gd name="T32" fmla="*/ 577 w 927"/>
                <a:gd name="T33" fmla="*/ 625 h 984"/>
                <a:gd name="T34" fmla="*/ 554 w 927"/>
                <a:gd name="T35" fmla="*/ 681 h 984"/>
                <a:gd name="T36" fmla="*/ 538 w 927"/>
                <a:gd name="T37" fmla="*/ 740 h 984"/>
                <a:gd name="T38" fmla="*/ 528 w 927"/>
                <a:gd name="T39" fmla="*/ 801 h 984"/>
                <a:gd name="T40" fmla="*/ 525 w 927"/>
                <a:gd name="T41" fmla="*/ 863 h 984"/>
                <a:gd name="T42" fmla="*/ 525 w 927"/>
                <a:gd name="T43" fmla="*/ 984 h 984"/>
                <a:gd name="T44" fmla="*/ 456 w 927"/>
                <a:gd name="T45" fmla="*/ 979 h 984"/>
                <a:gd name="T46" fmla="*/ 392 w 927"/>
                <a:gd name="T47" fmla="*/ 973 h 984"/>
                <a:gd name="T48" fmla="*/ 332 w 927"/>
                <a:gd name="T49" fmla="*/ 965 h 984"/>
                <a:gd name="T50" fmla="*/ 278 w 927"/>
                <a:gd name="T51" fmla="*/ 956 h 984"/>
                <a:gd name="T52" fmla="*/ 229 w 927"/>
                <a:gd name="T53" fmla="*/ 945 h 984"/>
                <a:gd name="T54" fmla="*/ 184 w 927"/>
                <a:gd name="T55" fmla="*/ 934 h 984"/>
                <a:gd name="T56" fmla="*/ 145 w 927"/>
                <a:gd name="T57" fmla="*/ 922 h 984"/>
                <a:gd name="T58" fmla="*/ 112 w 927"/>
                <a:gd name="T59" fmla="*/ 912 h 984"/>
                <a:gd name="T60" fmla="*/ 84 w 927"/>
                <a:gd name="T61" fmla="*/ 902 h 984"/>
                <a:gd name="T62" fmla="*/ 62 w 927"/>
                <a:gd name="T63" fmla="*/ 893 h 984"/>
                <a:gd name="T64" fmla="*/ 45 w 927"/>
                <a:gd name="T65" fmla="*/ 885 h 984"/>
                <a:gd name="T66" fmla="*/ 33 w 927"/>
                <a:gd name="T67" fmla="*/ 881 h 984"/>
                <a:gd name="T68" fmla="*/ 27 w 927"/>
                <a:gd name="T69" fmla="*/ 877 h 984"/>
                <a:gd name="T70" fmla="*/ 2 w 927"/>
                <a:gd name="T71" fmla="*/ 865 h 984"/>
                <a:gd name="T72" fmla="*/ 0 w 927"/>
                <a:gd name="T73" fmla="*/ 865 h 984"/>
                <a:gd name="T74" fmla="*/ 0 w 927"/>
                <a:gd name="T75" fmla="*/ 478 h 984"/>
                <a:gd name="T76" fmla="*/ 3 w 927"/>
                <a:gd name="T77" fmla="*/ 423 h 984"/>
                <a:gd name="T78" fmla="*/ 13 w 927"/>
                <a:gd name="T79" fmla="*/ 368 h 984"/>
                <a:gd name="T80" fmla="*/ 27 w 927"/>
                <a:gd name="T81" fmla="*/ 318 h 984"/>
                <a:gd name="T82" fmla="*/ 48 w 927"/>
                <a:gd name="T83" fmla="*/ 268 h 984"/>
                <a:gd name="T84" fmla="*/ 73 w 927"/>
                <a:gd name="T85" fmla="*/ 222 h 984"/>
                <a:gd name="T86" fmla="*/ 104 w 927"/>
                <a:gd name="T87" fmla="*/ 179 h 984"/>
                <a:gd name="T88" fmla="*/ 139 w 927"/>
                <a:gd name="T89" fmla="*/ 141 h 984"/>
                <a:gd name="T90" fmla="*/ 178 w 927"/>
                <a:gd name="T91" fmla="*/ 105 h 984"/>
                <a:gd name="T92" fmla="*/ 220 w 927"/>
                <a:gd name="T93" fmla="*/ 75 h 984"/>
                <a:gd name="T94" fmla="*/ 266 w 927"/>
                <a:gd name="T95" fmla="*/ 49 h 984"/>
                <a:gd name="T96" fmla="*/ 314 w 927"/>
                <a:gd name="T97" fmla="*/ 28 h 984"/>
                <a:gd name="T98" fmla="*/ 365 w 927"/>
                <a:gd name="T99" fmla="*/ 13 h 984"/>
                <a:gd name="T100" fmla="*/ 419 w 927"/>
                <a:gd name="T101" fmla="*/ 4 h 984"/>
                <a:gd name="T102" fmla="*/ 474 w 927"/>
                <a:gd name="T103" fmla="*/ 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27" h="984">
                  <a:moveTo>
                    <a:pt x="474" y="0"/>
                  </a:moveTo>
                  <a:lnTo>
                    <a:pt x="786" y="0"/>
                  </a:lnTo>
                  <a:lnTo>
                    <a:pt x="790" y="53"/>
                  </a:lnTo>
                  <a:lnTo>
                    <a:pt x="801" y="105"/>
                  </a:lnTo>
                  <a:lnTo>
                    <a:pt x="816" y="154"/>
                  </a:lnTo>
                  <a:lnTo>
                    <a:pt x="837" y="200"/>
                  </a:lnTo>
                  <a:lnTo>
                    <a:pt x="863" y="244"/>
                  </a:lnTo>
                  <a:lnTo>
                    <a:pt x="892" y="284"/>
                  </a:lnTo>
                  <a:lnTo>
                    <a:pt x="927" y="321"/>
                  </a:lnTo>
                  <a:lnTo>
                    <a:pt x="869" y="341"/>
                  </a:lnTo>
                  <a:lnTo>
                    <a:pt x="816" y="367"/>
                  </a:lnTo>
                  <a:lnTo>
                    <a:pt x="765" y="398"/>
                  </a:lnTo>
                  <a:lnTo>
                    <a:pt x="719" y="435"/>
                  </a:lnTo>
                  <a:lnTo>
                    <a:pt x="676" y="477"/>
                  </a:lnTo>
                  <a:lnTo>
                    <a:pt x="638" y="522"/>
                  </a:lnTo>
                  <a:lnTo>
                    <a:pt x="605" y="571"/>
                  </a:lnTo>
                  <a:lnTo>
                    <a:pt x="577" y="625"/>
                  </a:lnTo>
                  <a:lnTo>
                    <a:pt x="554" y="681"/>
                  </a:lnTo>
                  <a:lnTo>
                    <a:pt x="538" y="740"/>
                  </a:lnTo>
                  <a:lnTo>
                    <a:pt x="528" y="801"/>
                  </a:lnTo>
                  <a:lnTo>
                    <a:pt x="525" y="863"/>
                  </a:lnTo>
                  <a:lnTo>
                    <a:pt x="525" y="984"/>
                  </a:lnTo>
                  <a:lnTo>
                    <a:pt x="456" y="979"/>
                  </a:lnTo>
                  <a:lnTo>
                    <a:pt x="392" y="973"/>
                  </a:lnTo>
                  <a:lnTo>
                    <a:pt x="332" y="965"/>
                  </a:lnTo>
                  <a:lnTo>
                    <a:pt x="278" y="956"/>
                  </a:lnTo>
                  <a:lnTo>
                    <a:pt x="229" y="945"/>
                  </a:lnTo>
                  <a:lnTo>
                    <a:pt x="184" y="934"/>
                  </a:lnTo>
                  <a:lnTo>
                    <a:pt x="145" y="922"/>
                  </a:lnTo>
                  <a:lnTo>
                    <a:pt x="112" y="912"/>
                  </a:lnTo>
                  <a:lnTo>
                    <a:pt x="84" y="902"/>
                  </a:lnTo>
                  <a:lnTo>
                    <a:pt x="62" y="893"/>
                  </a:lnTo>
                  <a:lnTo>
                    <a:pt x="45" y="885"/>
                  </a:lnTo>
                  <a:lnTo>
                    <a:pt x="33" y="881"/>
                  </a:lnTo>
                  <a:lnTo>
                    <a:pt x="27" y="877"/>
                  </a:lnTo>
                  <a:lnTo>
                    <a:pt x="2" y="865"/>
                  </a:lnTo>
                  <a:lnTo>
                    <a:pt x="0" y="865"/>
                  </a:lnTo>
                  <a:lnTo>
                    <a:pt x="0" y="478"/>
                  </a:lnTo>
                  <a:lnTo>
                    <a:pt x="3" y="423"/>
                  </a:lnTo>
                  <a:lnTo>
                    <a:pt x="13" y="368"/>
                  </a:lnTo>
                  <a:lnTo>
                    <a:pt x="27" y="318"/>
                  </a:lnTo>
                  <a:lnTo>
                    <a:pt x="48" y="268"/>
                  </a:lnTo>
                  <a:lnTo>
                    <a:pt x="73" y="222"/>
                  </a:lnTo>
                  <a:lnTo>
                    <a:pt x="104" y="179"/>
                  </a:lnTo>
                  <a:lnTo>
                    <a:pt x="139" y="141"/>
                  </a:lnTo>
                  <a:lnTo>
                    <a:pt x="178" y="105"/>
                  </a:lnTo>
                  <a:lnTo>
                    <a:pt x="220" y="75"/>
                  </a:lnTo>
                  <a:lnTo>
                    <a:pt x="266" y="49"/>
                  </a:lnTo>
                  <a:lnTo>
                    <a:pt x="314" y="28"/>
                  </a:lnTo>
                  <a:lnTo>
                    <a:pt x="365" y="13"/>
                  </a:lnTo>
                  <a:lnTo>
                    <a:pt x="419" y="4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18" name="Freeform 18"/>
            <p:cNvSpPr/>
            <p:nvPr/>
          </p:nvSpPr>
          <p:spPr>
            <a:xfrm>
              <a:off x="885" y="1176"/>
              <a:ext cx="108" cy="106"/>
            </a:xfrm>
            <a:custGeom>
              <a:avLst/>
              <a:gdLst>
                <a:gd name="T0" fmla="*/ 354 w 651"/>
                <a:gd name="T1" fmla="*/ 0 h 632"/>
                <a:gd name="T2" fmla="*/ 400 w 651"/>
                <a:gd name="T3" fmla="*/ 2 h 632"/>
                <a:gd name="T4" fmla="*/ 444 w 651"/>
                <a:gd name="T5" fmla="*/ 10 h 632"/>
                <a:gd name="T6" fmla="*/ 486 w 651"/>
                <a:gd name="T7" fmla="*/ 24 h 632"/>
                <a:gd name="T8" fmla="*/ 526 w 651"/>
                <a:gd name="T9" fmla="*/ 42 h 632"/>
                <a:gd name="T10" fmla="*/ 564 w 651"/>
                <a:gd name="T11" fmla="*/ 65 h 632"/>
                <a:gd name="T12" fmla="*/ 599 w 651"/>
                <a:gd name="T13" fmla="*/ 94 h 632"/>
                <a:gd name="T14" fmla="*/ 580 w 651"/>
                <a:gd name="T15" fmla="*/ 143 h 632"/>
                <a:gd name="T16" fmla="*/ 566 w 651"/>
                <a:gd name="T17" fmla="*/ 193 h 632"/>
                <a:gd name="T18" fmla="*/ 557 w 651"/>
                <a:gd name="T19" fmla="*/ 244 h 632"/>
                <a:gd name="T20" fmla="*/ 555 w 651"/>
                <a:gd name="T21" fmla="*/ 297 h 632"/>
                <a:gd name="T22" fmla="*/ 557 w 651"/>
                <a:gd name="T23" fmla="*/ 349 h 632"/>
                <a:gd name="T24" fmla="*/ 565 w 651"/>
                <a:gd name="T25" fmla="*/ 400 h 632"/>
                <a:gd name="T26" fmla="*/ 579 w 651"/>
                <a:gd name="T27" fmla="*/ 449 h 632"/>
                <a:gd name="T28" fmla="*/ 598 w 651"/>
                <a:gd name="T29" fmla="*/ 497 h 632"/>
                <a:gd name="T30" fmla="*/ 622 w 651"/>
                <a:gd name="T31" fmla="*/ 542 h 632"/>
                <a:gd name="T32" fmla="*/ 651 w 651"/>
                <a:gd name="T33" fmla="*/ 585 h 632"/>
                <a:gd name="T34" fmla="*/ 631 w 651"/>
                <a:gd name="T35" fmla="*/ 609 h 632"/>
                <a:gd name="T36" fmla="*/ 611 w 651"/>
                <a:gd name="T37" fmla="*/ 632 h 632"/>
                <a:gd name="T38" fmla="*/ 570 w 651"/>
                <a:gd name="T39" fmla="*/ 612 h 632"/>
                <a:gd name="T40" fmla="*/ 528 w 651"/>
                <a:gd name="T41" fmla="*/ 596 h 632"/>
                <a:gd name="T42" fmla="*/ 485 w 651"/>
                <a:gd name="T43" fmla="*/ 585 h 632"/>
                <a:gd name="T44" fmla="*/ 441 w 651"/>
                <a:gd name="T45" fmla="*/ 578 h 632"/>
                <a:gd name="T46" fmla="*/ 396 w 651"/>
                <a:gd name="T47" fmla="*/ 575 h 632"/>
                <a:gd name="T48" fmla="*/ 357 w 651"/>
                <a:gd name="T49" fmla="*/ 578 h 632"/>
                <a:gd name="T50" fmla="*/ 319 w 651"/>
                <a:gd name="T51" fmla="*/ 585 h 632"/>
                <a:gd name="T52" fmla="*/ 282 w 651"/>
                <a:gd name="T53" fmla="*/ 594 h 632"/>
                <a:gd name="T54" fmla="*/ 248 w 651"/>
                <a:gd name="T55" fmla="*/ 604 h 632"/>
                <a:gd name="T56" fmla="*/ 219 w 651"/>
                <a:gd name="T57" fmla="*/ 616 h 632"/>
                <a:gd name="T58" fmla="*/ 211 w 651"/>
                <a:gd name="T59" fmla="*/ 563 h 632"/>
                <a:gd name="T60" fmla="*/ 197 w 651"/>
                <a:gd name="T61" fmla="*/ 512 h 632"/>
                <a:gd name="T62" fmla="*/ 177 w 651"/>
                <a:gd name="T63" fmla="*/ 464 h 632"/>
                <a:gd name="T64" fmla="*/ 152 w 651"/>
                <a:gd name="T65" fmla="*/ 417 h 632"/>
                <a:gd name="T66" fmla="*/ 121 w 651"/>
                <a:gd name="T67" fmla="*/ 376 h 632"/>
                <a:gd name="T68" fmla="*/ 85 w 651"/>
                <a:gd name="T69" fmla="*/ 337 h 632"/>
                <a:gd name="T70" fmla="*/ 45 w 651"/>
                <a:gd name="T71" fmla="*/ 302 h 632"/>
                <a:gd name="T72" fmla="*/ 0 w 651"/>
                <a:gd name="T73" fmla="*/ 272 h 632"/>
                <a:gd name="T74" fmla="*/ 16 w 651"/>
                <a:gd name="T75" fmla="*/ 226 h 632"/>
                <a:gd name="T76" fmla="*/ 38 w 651"/>
                <a:gd name="T77" fmla="*/ 183 h 632"/>
                <a:gd name="T78" fmla="*/ 64 w 651"/>
                <a:gd name="T79" fmla="*/ 143 h 632"/>
                <a:gd name="T80" fmla="*/ 95 w 651"/>
                <a:gd name="T81" fmla="*/ 107 h 632"/>
                <a:gd name="T82" fmla="*/ 131 w 651"/>
                <a:gd name="T83" fmla="*/ 76 h 632"/>
                <a:gd name="T84" fmla="*/ 170 w 651"/>
                <a:gd name="T85" fmla="*/ 49 h 632"/>
                <a:gd name="T86" fmla="*/ 212 w 651"/>
                <a:gd name="T87" fmla="*/ 28 h 632"/>
                <a:gd name="T88" fmla="*/ 258 w 651"/>
                <a:gd name="T89" fmla="*/ 12 h 632"/>
                <a:gd name="T90" fmla="*/ 305 w 651"/>
                <a:gd name="T91" fmla="*/ 3 h 632"/>
                <a:gd name="T92" fmla="*/ 354 w 651"/>
                <a:gd name="T93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1" h="632">
                  <a:moveTo>
                    <a:pt x="354" y="0"/>
                  </a:moveTo>
                  <a:lnTo>
                    <a:pt x="400" y="2"/>
                  </a:lnTo>
                  <a:lnTo>
                    <a:pt x="444" y="10"/>
                  </a:lnTo>
                  <a:lnTo>
                    <a:pt x="486" y="24"/>
                  </a:lnTo>
                  <a:lnTo>
                    <a:pt x="526" y="42"/>
                  </a:lnTo>
                  <a:lnTo>
                    <a:pt x="564" y="65"/>
                  </a:lnTo>
                  <a:lnTo>
                    <a:pt x="599" y="94"/>
                  </a:lnTo>
                  <a:lnTo>
                    <a:pt x="580" y="143"/>
                  </a:lnTo>
                  <a:lnTo>
                    <a:pt x="566" y="193"/>
                  </a:lnTo>
                  <a:lnTo>
                    <a:pt x="557" y="244"/>
                  </a:lnTo>
                  <a:lnTo>
                    <a:pt x="555" y="297"/>
                  </a:lnTo>
                  <a:lnTo>
                    <a:pt x="557" y="349"/>
                  </a:lnTo>
                  <a:lnTo>
                    <a:pt x="565" y="400"/>
                  </a:lnTo>
                  <a:lnTo>
                    <a:pt x="579" y="449"/>
                  </a:lnTo>
                  <a:lnTo>
                    <a:pt x="598" y="497"/>
                  </a:lnTo>
                  <a:lnTo>
                    <a:pt x="622" y="542"/>
                  </a:lnTo>
                  <a:lnTo>
                    <a:pt x="651" y="585"/>
                  </a:lnTo>
                  <a:lnTo>
                    <a:pt x="631" y="609"/>
                  </a:lnTo>
                  <a:lnTo>
                    <a:pt x="611" y="632"/>
                  </a:lnTo>
                  <a:lnTo>
                    <a:pt x="570" y="612"/>
                  </a:lnTo>
                  <a:lnTo>
                    <a:pt x="528" y="596"/>
                  </a:lnTo>
                  <a:lnTo>
                    <a:pt x="485" y="585"/>
                  </a:lnTo>
                  <a:lnTo>
                    <a:pt x="441" y="578"/>
                  </a:lnTo>
                  <a:lnTo>
                    <a:pt x="396" y="575"/>
                  </a:lnTo>
                  <a:lnTo>
                    <a:pt x="357" y="578"/>
                  </a:lnTo>
                  <a:lnTo>
                    <a:pt x="319" y="585"/>
                  </a:lnTo>
                  <a:lnTo>
                    <a:pt x="282" y="594"/>
                  </a:lnTo>
                  <a:lnTo>
                    <a:pt x="248" y="604"/>
                  </a:lnTo>
                  <a:lnTo>
                    <a:pt x="219" y="616"/>
                  </a:lnTo>
                  <a:lnTo>
                    <a:pt x="211" y="563"/>
                  </a:lnTo>
                  <a:lnTo>
                    <a:pt x="197" y="512"/>
                  </a:lnTo>
                  <a:lnTo>
                    <a:pt x="177" y="464"/>
                  </a:lnTo>
                  <a:lnTo>
                    <a:pt x="152" y="417"/>
                  </a:lnTo>
                  <a:lnTo>
                    <a:pt x="121" y="376"/>
                  </a:lnTo>
                  <a:lnTo>
                    <a:pt x="85" y="337"/>
                  </a:lnTo>
                  <a:lnTo>
                    <a:pt x="45" y="302"/>
                  </a:lnTo>
                  <a:lnTo>
                    <a:pt x="0" y="272"/>
                  </a:lnTo>
                  <a:lnTo>
                    <a:pt x="16" y="226"/>
                  </a:lnTo>
                  <a:lnTo>
                    <a:pt x="38" y="183"/>
                  </a:lnTo>
                  <a:lnTo>
                    <a:pt x="64" y="143"/>
                  </a:lnTo>
                  <a:lnTo>
                    <a:pt x="95" y="107"/>
                  </a:lnTo>
                  <a:lnTo>
                    <a:pt x="131" y="76"/>
                  </a:lnTo>
                  <a:lnTo>
                    <a:pt x="170" y="49"/>
                  </a:lnTo>
                  <a:lnTo>
                    <a:pt x="212" y="28"/>
                  </a:lnTo>
                  <a:lnTo>
                    <a:pt x="258" y="12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19" name="Freeform 19"/>
            <p:cNvSpPr/>
            <p:nvPr/>
          </p:nvSpPr>
          <p:spPr>
            <a:xfrm>
              <a:off x="1121" y="1176"/>
              <a:ext cx="109" cy="104"/>
            </a:xfrm>
            <a:custGeom>
              <a:avLst/>
              <a:gdLst>
                <a:gd name="T0" fmla="*/ 311 w 656"/>
                <a:gd name="T1" fmla="*/ 0 h 622"/>
                <a:gd name="T2" fmla="*/ 357 w 656"/>
                <a:gd name="T3" fmla="*/ 2 h 622"/>
                <a:gd name="T4" fmla="*/ 401 w 656"/>
                <a:gd name="T5" fmla="*/ 11 h 622"/>
                <a:gd name="T6" fmla="*/ 445 w 656"/>
                <a:gd name="T7" fmla="*/ 25 h 622"/>
                <a:gd name="T8" fmla="*/ 485 w 656"/>
                <a:gd name="T9" fmla="*/ 43 h 622"/>
                <a:gd name="T10" fmla="*/ 523 w 656"/>
                <a:gd name="T11" fmla="*/ 68 h 622"/>
                <a:gd name="T12" fmla="*/ 557 w 656"/>
                <a:gd name="T13" fmla="*/ 95 h 622"/>
                <a:gd name="T14" fmla="*/ 588 w 656"/>
                <a:gd name="T15" fmla="*/ 128 h 622"/>
                <a:gd name="T16" fmla="*/ 616 w 656"/>
                <a:gd name="T17" fmla="*/ 163 h 622"/>
                <a:gd name="T18" fmla="*/ 638 w 656"/>
                <a:gd name="T19" fmla="*/ 204 h 622"/>
                <a:gd name="T20" fmla="*/ 656 w 656"/>
                <a:gd name="T21" fmla="*/ 245 h 622"/>
                <a:gd name="T22" fmla="*/ 611 w 656"/>
                <a:gd name="T23" fmla="*/ 272 h 622"/>
                <a:gd name="T24" fmla="*/ 571 w 656"/>
                <a:gd name="T25" fmla="*/ 302 h 622"/>
                <a:gd name="T26" fmla="*/ 533 w 656"/>
                <a:gd name="T27" fmla="*/ 335 h 622"/>
                <a:gd name="T28" fmla="*/ 501 w 656"/>
                <a:gd name="T29" fmla="*/ 374 h 622"/>
                <a:gd name="T30" fmla="*/ 472 w 656"/>
                <a:gd name="T31" fmla="*/ 415 h 622"/>
                <a:gd name="T32" fmla="*/ 449 w 656"/>
                <a:gd name="T33" fmla="*/ 460 h 622"/>
                <a:gd name="T34" fmla="*/ 431 w 656"/>
                <a:gd name="T35" fmla="*/ 506 h 622"/>
                <a:gd name="T36" fmla="*/ 419 w 656"/>
                <a:gd name="T37" fmla="*/ 556 h 622"/>
                <a:gd name="T38" fmla="*/ 412 w 656"/>
                <a:gd name="T39" fmla="*/ 607 h 622"/>
                <a:gd name="T40" fmla="*/ 376 w 656"/>
                <a:gd name="T41" fmla="*/ 595 h 622"/>
                <a:gd name="T42" fmla="*/ 335 w 656"/>
                <a:gd name="T43" fmla="*/ 586 h 622"/>
                <a:gd name="T44" fmla="*/ 289 w 656"/>
                <a:gd name="T45" fmla="*/ 578 h 622"/>
                <a:gd name="T46" fmla="*/ 240 w 656"/>
                <a:gd name="T47" fmla="*/ 575 h 622"/>
                <a:gd name="T48" fmla="*/ 189 w 656"/>
                <a:gd name="T49" fmla="*/ 578 h 622"/>
                <a:gd name="T50" fmla="*/ 140 w 656"/>
                <a:gd name="T51" fmla="*/ 587 h 622"/>
                <a:gd name="T52" fmla="*/ 92 w 656"/>
                <a:gd name="T53" fmla="*/ 602 h 622"/>
                <a:gd name="T54" fmla="*/ 45 w 656"/>
                <a:gd name="T55" fmla="*/ 622 h 622"/>
                <a:gd name="T56" fmla="*/ 21 w 656"/>
                <a:gd name="T57" fmla="*/ 594 h 622"/>
                <a:gd name="T58" fmla="*/ 0 w 656"/>
                <a:gd name="T59" fmla="*/ 564 h 622"/>
                <a:gd name="T60" fmla="*/ 29 w 656"/>
                <a:gd name="T61" fmla="*/ 515 h 622"/>
                <a:gd name="T62" fmla="*/ 52 w 656"/>
                <a:gd name="T63" fmla="*/ 464 h 622"/>
                <a:gd name="T64" fmla="*/ 68 w 656"/>
                <a:gd name="T65" fmla="*/ 409 h 622"/>
                <a:gd name="T66" fmla="*/ 78 w 656"/>
                <a:gd name="T67" fmla="*/ 354 h 622"/>
                <a:gd name="T68" fmla="*/ 82 w 656"/>
                <a:gd name="T69" fmla="*/ 297 h 622"/>
                <a:gd name="T70" fmla="*/ 79 w 656"/>
                <a:gd name="T71" fmla="*/ 250 h 622"/>
                <a:gd name="T72" fmla="*/ 73 w 656"/>
                <a:gd name="T73" fmla="*/ 204 h 622"/>
                <a:gd name="T74" fmla="*/ 61 w 656"/>
                <a:gd name="T75" fmla="*/ 159 h 622"/>
                <a:gd name="T76" fmla="*/ 45 w 656"/>
                <a:gd name="T77" fmla="*/ 115 h 622"/>
                <a:gd name="T78" fmla="*/ 76 w 656"/>
                <a:gd name="T79" fmla="*/ 85 h 622"/>
                <a:gd name="T80" fmla="*/ 110 w 656"/>
                <a:gd name="T81" fmla="*/ 60 h 622"/>
                <a:gd name="T82" fmla="*/ 147 w 656"/>
                <a:gd name="T83" fmla="*/ 38 h 622"/>
                <a:gd name="T84" fmla="*/ 185 w 656"/>
                <a:gd name="T85" fmla="*/ 22 h 622"/>
                <a:gd name="T86" fmla="*/ 226 w 656"/>
                <a:gd name="T87" fmla="*/ 9 h 622"/>
                <a:gd name="T88" fmla="*/ 267 w 656"/>
                <a:gd name="T89" fmla="*/ 2 h 622"/>
                <a:gd name="T90" fmla="*/ 311 w 656"/>
                <a:gd name="T91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6" h="622">
                  <a:moveTo>
                    <a:pt x="311" y="0"/>
                  </a:moveTo>
                  <a:lnTo>
                    <a:pt x="357" y="2"/>
                  </a:lnTo>
                  <a:lnTo>
                    <a:pt x="401" y="11"/>
                  </a:lnTo>
                  <a:lnTo>
                    <a:pt x="445" y="25"/>
                  </a:lnTo>
                  <a:lnTo>
                    <a:pt x="485" y="43"/>
                  </a:lnTo>
                  <a:lnTo>
                    <a:pt x="523" y="68"/>
                  </a:lnTo>
                  <a:lnTo>
                    <a:pt x="557" y="95"/>
                  </a:lnTo>
                  <a:lnTo>
                    <a:pt x="588" y="128"/>
                  </a:lnTo>
                  <a:lnTo>
                    <a:pt x="616" y="163"/>
                  </a:lnTo>
                  <a:lnTo>
                    <a:pt x="638" y="204"/>
                  </a:lnTo>
                  <a:lnTo>
                    <a:pt x="656" y="245"/>
                  </a:lnTo>
                  <a:lnTo>
                    <a:pt x="611" y="272"/>
                  </a:lnTo>
                  <a:lnTo>
                    <a:pt x="571" y="302"/>
                  </a:lnTo>
                  <a:lnTo>
                    <a:pt x="533" y="335"/>
                  </a:lnTo>
                  <a:lnTo>
                    <a:pt x="501" y="374"/>
                  </a:lnTo>
                  <a:lnTo>
                    <a:pt x="472" y="415"/>
                  </a:lnTo>
                  <a:lnTo>
                    <a:pt x="449" y="460"/>
                  </a:lnTo>
                  <a:lnTo>
                    <a:pt x="431" y="506"/>
                  </a:lnTo>
                  <a:lnTo>
                    <a:pt x="419" y="556"/>
                  </a:lnTo>
                  <a:lnTo>
                    <a:pt x="412" y="607"/>
                  </a:lnTo>
                  <a:lnTo>
                    <a:pt x="376" y="595"/>
                  </a:lnTo>
                  <a:lnTo>
                    <a:pt x="335" y="586"/>
                  </a:lnTo>
                  <a:lnTo>
                    <a:pt x="289" y="578"/>
                  </a:lnTo>
                  <a:lnTo>
                    <a:pt x="240" y="575"/>
                  </a:lnTo>
                  <a:lnTo>
                    <a:pt x="189" y="578"/>
                  </a:lnTo>
                  <a:lnTo>
                    <a:pt x="140" y="587"/>
                  </a:lnTo>
                  <a:lnTo>
                    <a:pt x="92" y="602"/>
                  </a:lnTo>
                  <a:lnTo>
                    <a:pt x="45" y="622"/>
                  </a:lnTo>
                  <a:lnTo>
                    <a:pt x="21" y="594"/>
                  </a:lnTo>
                  <a:lnTo>
                    <a:pt x="0" y="564"/>
                  </a:lnTo>
                  <a:lnTo>
                    <a:pt x="29" y="515"/>
                  </a:lnTo>
                  <a:lnTo>
                    <a:pt x="52" y="464"/>
                  </a:lnTo>
                  <a:lnTo>
                    <a:pt x="68" y="409"/>
                  </a:lnTo>
                  <a:lnTo>
                    <a:pt x="78" y="354"/>
                  </a:lnTo>
                  <a:lnTo>
                    <a:pt x="82" y="297"/>
                  </a:lnTo>
                  <a:lnTo>
                    <a:pt x="79" y="250"/>
                  </a:lnTo>
                  <a:lnTo>
                    <a:pt x="73" y="204"/>
                  </a:lnTo>
                  <a:lnTo>
                    <a:pt x="61" y="159"/>
                  </a:lnTo>
                  <a:lnTo>
                    <a:pt x="45" y="115"/>
                  </a:lnTo>
                  <a:lnTo>
                    <a:pt x="76" y="85"/>
                  </a:lnTo>
                  <a:lnTo>
                    <a:pt x="110" y="60"/>
                  </a:lnTo>
                  <a:lnTo>
                    <a:pt x="147" y="38"/>
                  </a:lnTo>
                  <a:lnTo>
                    <a:pt x="185" y="22"/>
                  </a:lnTo>
                  <a:lnTo>
                    <a:pt x="226" y="9"/>
                  </a:lnTo>
                  <a:lnTo>
                    <a:pt x="267" y="2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1136455" y="4830825"/>
            <a:ext cx="1279085" cy="3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BUSINESS</a:t>
            </a:r>
            <a:endParaRPr lang="ko-KR" altLang="en-US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019154" y="4830825"/>
            <a:ext cx="1282461" cy="3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BUSINESS</a:t>
            </a:r>
            <a:endParaRPr lang="ko-KR" altLang="en-US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804116" y="4830825"/>
            <a:ext cx="1279174" cy="3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BUSINESS</a:t>
            </a:r>
            <a:endParaRPr lang="ko-KR" altLang="en-US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4728" y="692870"/>
            <a:ext cx="221727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Reference</a:t>
            </a:r>
            <a:r>
              <a:rPr lang="en-US" altLang="ko-KR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/>
                <a:ea typeface="KoPub돋움체 Bold"/>
              </a:rPr>
              <a:t> </a:t>
            </a:r>
            <a:endParaRPr lang="ko-KR" altLang="en-US" sz="3200" dirty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/>
              <a:ea typeface="KoPub돋움체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099" y="1277645"/>
            <a:ext cx="946765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r>
              <a:rPr lang="ko-KR" altLang="en-US" sz="2000" dirty="0" err="1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위키백과</a:t>
            </a:r>
            <a:endParaRPr lang="en-US" altLang="ko-KR" sz="2000" dirty="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endParaRPr lang="en-US" altLang="ko-KR" sz="20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r>
              <a:rPr lang="en-US" altLang="ko-KR" sz="2000" dirty="0">
                <a:latin typeface="MD개성체" panose="02020603020101020101" pitchFamily="18" charset="-127"/>
                <a:ea typeface="MD개성체" panose="02020603020101020101" pitchFamily="18" charset="-127"/>
                <a:hlinkClick r:id="rId2"/>
              </a:rPr>
              <a:t>http://ronniej.sfuh.tk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  <a:hlinkClick r:id="rId2"/>
              </a:rPr>
              <a:t>/</a:t>
            </a:r>
            <a:endParaRPr lang="en-US" altLang="ko-KR" sz="2000" dirty="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endParaRPr lang="en-US" altLang="ko-KR" sz="20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r>
              <a:rPr lang="en-US" altLang="ko-KR" sz="2000" dirty="0">
                <a:latin typeface="MD개성체" panose="02020603020101020101" pitchFamily="18" charset="-127"/>
                <a:ea typeface="MD개성체" panose="02020603020101020101" pitchFamily="18" charset="-127"/>
                <a:hlinkClick r:id="rId3"/>
              </a:rPr>
              <a:t>https://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  <a:hlinkClick r:id="rId3"/>
              </a:rPr>
              <a:t>m.blog.naver.com/PostView.nhn?blogId=is1021&amp;logNo=220623158813</a:t>
            </a:r>
            <a:endParaRPr lang="en-US" altLang="ko-KR" sz="2000" dirty="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endParaRPr lang="en-US" altLang="ko-KR" sz="2000" dirty="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r>
              <a:rPr lang="en-US" altLang="ko-KR" sz="2000" dirty="0">
                <a:latin typeface="MD개성체" panose="02020603020101020101" pitchFamily="18" charset="-127"/>
                <a:ea typeface="MD개성체" panose="02020603020101020101" pitchFamily="18" charset="-127"/>
                <a:hlinkClick r:id="rId4"/>
              </a:rPr>
              <a:t>http://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  <a:hlinkClick r:id="rId4"/>
              </a:rPr>
              <a:t>ufx.kr/blog/591</a:t>
            </a:r>
            <a:endParaRPr lang="en-US" altLang="ko-KR" sz="2000" dirty="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endParaRPr lang="en-US" altLang="ko-KR" sz="20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r>
              <a:rPr lang="en-US" altLang="ko-KR" sz="2000" dirty="0">
                <a:latin typeface="MD개성체" panose="02020603020101020101" pitchFamily="18" charset="-127"/>
                <a:ea typeface="MD개성체" panose="02020603020101020101" pitchFamily="18" charset="-127"/>
                <a:hlinkClick r:id="rId5"/>
              </a:rPr>
              <a:t>https://</a:t>
            </a:r>
            <a:r>
              <a:rPr lang="en-US" altLang="ko-KR" sz="2000" dirty="0" smtClean="0">
                <a:latin typeface="MD개성체" panose="02020603020101020101" pitchFamily="18" charset="-127"/>
                <a:ea typeface="MD개성체" panose="02020603020101020101" pitchFamily="18" charset="-127"/>
                <a:hlinkClick r:id="rId5"/>
              </a:rPr>
              <a:t>opentutorials.org/module/904/6761</a:t>
            </a:r>
            <a:endParaRPr lang="en-US" altLang="ko-KR" sz="2000" dirty="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endParaRPr lang="en-US" altLang="ko-KR" sz="2000" dirty="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endParaRPr lang="en-US" altLang="ko-KR" sz="20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endParaRPr lang="en-US" altLang="ko-KR" sz="2000" dirty="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endParaRPr lang="en-US" altLang="ko-KR" sz="2000" dirty="0" smtClean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24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154592" y="1918975"/>
            <a:ext cx="1882816" cy="1660806"/>
            <a:chOff x="5673524" y="2071868"/>
            <a:chExt cx="1668763" cy="1471994"/>
          </a:xfrm>
          <a:solidFill>
            <a:schemeClr val="bg1">
              <a:lumMod val="75000"/>
              <a:alpha val="20000"/>
            </a:schemeClr>
          </a:solidFill>
        </p:grpSpPr>
        <p:sp>
          <p:nvSpPr>
            <p:cNvPr id="13" name="다이아몬드 12"/>
            <p:cNvSpPr/>
            <p:nvPr/>
          </p:nvSpPr>
          <p:spPr>
            <a:xfrm>
              <a:off x="5673524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다이아몬드 13"/>
            <p:cNvSpPr/>
            <p:nvPr/>
          </p:nvSpPr>
          <p:spPr>
            <a:xfrm>
              <a:off x="5870293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673524" y="4019308"/>
            <a:ext cx="844952" cy="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78918" y="2395435"/>
            <a:ext cx="1834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Q &amp; A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0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154592" y="1918975"/>
            <a:ext cx="1882816" cy="1660806"/>
            <a:chOff x="5673524" y="2071868"/>
            <a:chExt cx="1668763" cy="1471994"/>
          </a:xfrm>
          <a:solidFill>
            <a:schemeClr val="bg1">
              <a:lumMod val="75000"/>
              <a:alpha val="20000"/>
            </a:schemeClr>
          </a:solidFill>
        </p:grpSpPr>
        <p:sp>
          <p:nvSpPr>
            <p:cNvPr id="13" name="다이아몬드 12"/>
            <p:cNvSpPr/>
            <p:nvPr/>
          </p:nvSpPr>
          <p:spPr>
            <a:xfrm>
              <a:off x="5673524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다이아몬드 13"/>
            <p:cNvSpPr/>
            <p:nvPr/>
          </p:nvSpPr>
          <p:spPr>
            <a:xfrm>
              <a:off x="5870293" y="2071868"/>
              <a:ext cx="1471994" cy="1471994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673524" y="4019308"/>
            <a:ext cx="844952" cy="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85380" y="2395435"/>
            <a:ext cx="2621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감사합니다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9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4729" y="1310640"/>
            <a:ext cx="229742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dirty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CONTENTS</a:t>
            </a:r>
            <a:endParaRPr lang="ko-KR" altLang="en-US" sz="3200" dirty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4455" y="2387858"/>
            <a:ext cx="0" cy="2711680"/>
          </a:xfrm>
          <a:prstGeom prst="line">
            <a:avLst/>
          </a:prstGeom>
          <a:ln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8157822" y="2458083"/>
            <a:ext cx="2" cy="2792097"/>
          </a:xfrm>
          <a:prstGeom prst="line">
            <a:avLst/>
          </a:prstGeom>
          <a:ln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 rot="2700000" flipH="1">
            <a:off x="8092120" y="2559021"/>
            <a:ext cx="131404" cy="140449"/>
          </a:xfrm>
          <a:prstGeom prst="rect">
            <a:avLst/>
          </a:prstGeom>
          <a:solidFill>
            <a:schemeClr val="bg1"/>
          </a:solidFill>
          <a:ln w="254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rot="5400000">
            <a:off x="847194" y="991984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388776" y="2481829"/>
            <a:ext cx="5245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smtClean="0"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정의</a:t>
            </a:r>
            <a:endParaRPr lang="ko-KR" altLang="en-US" sz="1400" dirty="0">
              <a:solidFill>
                <a:srgbClr val="1AB29D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2700000" flipH="1">
            <a:off x="8092120" y="2959014"/>
            <a:ext cx="131404" cy="140449"/>
          </a:xfrm>
          <a:prstGeom prst="rect">
            <a:avLst/>
          </a:prstGeom>
          <a:solidFill>
            <a:schemeClr val="bg1"/>
          </a:solidFill>
          <a:ln w="254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2700000" flipH="1">
            <a:off x="8099742" y="3359008"/>
            <a:ext cx="131404" cy="140449"/>
          </a:xfrm>
          <a:prstGeom prst="rect">
            <a:avLst/>
          </a:prstGeom>
          <a:solidFill>
            <a:schemeClr val="bg1"/>
          </a:solidFill>
          <a:ln w="254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2700000" flipH="1">
            <a:off x="8099742" y="3788757"/>
            <a:ext cx="131404" cy="140449"/>
          </a:xfrm>
          <a:prstGeom prst="rect">
            <a:avLst/>
          </a:prstGeom>
          <a:solidFill>
            <a:schemeClr val="bg1"/>
          </a:solidFill>
          <a:ln w="254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2700000" flipH="1">
            <a:off x="8103531" y="4203813"/>
            <a:ext cx="131404" cy="140449"/>
          </a:xfrm>
          <a:prstGeom prst="rect">
            <a:avLst/>
          </a:prstGeom>
          <a:solidFill>
            <a:schemeClr val="bg1"/>
          </a:solidFill>
          <a:ln w="254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88776" y="2875349"/>
            <a:ext cx="5245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smtClean="0"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구</a:t>
            </a:r>
            <a:r>
              <a:rPr lang="ko-KR" altLang="en-US" sz="1400" dirty="0"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조</a:t>
            </a:r>
            <a:endParaRPr lang="ko-KR" altLang="en-US" sz="1400" dirty="0">
              <a:solidFill>
                <a:srgbClr val="1AB29D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10186" y="4120148"/>
            <a:ext cx="5245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smtClean="0"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효</a:t>
            </a:r>
            <a:r>
              <a:rPr lang="ko-KR" altLang="en-US" sz="1400" dirty="0"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과</a:t>
            </a:r>
            <a:endParaRPr lang="ko-KR" altLang="en-US" sz="1400" dirty="0">
              <a:solidFill>
                <a:srgbClr val="1AB29D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88775" y="3706275"/>
            <a:ext cx="1544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smtClean="0"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동적 오브젝트 풀</a:t>
            </a:r>
            <a:endParaRPr lang="ko-KR" altLang="en-US" sz="1400" dirty="0">
              <a:solidFill>
                <a:srgbClr val="1AB29D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388775" y="3275343"/>
            <a:ext cx="1544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smtClean="0"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정적 오브젝트 풀</a:t>
            </a:r>
            <a:endParaRPr lang="ko-KR" altLang="en-US" sz="1400" dirty="0">
              <a:solidFill>
                <a:srgbClr val="1AB29D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 rot="2700000" flipH="1">
            <a:off x="8095932" y="4625757"/>
            <a:ext cx="131404" cy="140449"/>
          </a:xfrm>
          <a:prstGeom prst="rect">
            <a:avLst/>
          </a:prstGeom>
          <a:solidFill>
            <a:schemeClr val="bg1"/>
          </a:solidFill>
          <a:ln w="254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2700000" flipH="1">
            <a:off x="8091276" y="5029312"/>
            <a:ext cx="131404" cy="140449"/>
          </a:xfrm>
          <a:prstGeom prst="rect">
            <a:avLst/>
          </a:prstGeom>
          <a:solidFill>
            <a:schemeClr val="bg1"/>
          </a:solidFill>
          <a:ln w="254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410186" y="4542092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 smtClean="0"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Reference</a:t>
            </a:r>
            <a:endParaRPr lang="ko-KR" altLang="en-US" sz="1400" dirty="0">
              <a:solidFill>
                <a:srgbClr val="1AB29D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410186" y="4942403"/>
            <a:ext cx="760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 smtClean="0"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Q &amp; A</a:t>
            </a:r>
            <a:endParaRPr lang="ko-KR" altLang="en-US" sz="1400" dirty="0">
              <a:solidFill>
                <a:srgbClr val="1AB29D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3379611" y="5230935"/>
            <a:ext cx="1279085" cy="3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BUSINESS</a:t>
            </a:r>
            <a:endParaRPr lang="ko-KR" altLang="en-US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019154" y="4830825"/>
            <a:ext cx="1282461" cy="3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BUSINESS</a:t>
            </a:r>
            <a:endParaRPr lang="ko-KR" altLang="en-US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804116" y="4830825"/>
            <a:ext cx="1279174" cy="3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BUSINESS</a:t>
            </a:r>
            <a:endParaRPr lang="ko-KR" altLang="en-US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4728" y="692870"/>
            <a:ext cx="9637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정의</a:t>
            </a:r>
            <a:endParaRPr lang="ko-KR" altLang="en-US" sz="3200" dirty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/>
              <a:ea typeface="KoPub돋움체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4104" y="2293132"/>
            <a:ext cx="95814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객체들을 미리 배열이나 리스트에 저장해주고 필요할 때 활성화해서 쓰고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,</a:t>
            </a: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다 쓴 후에는 비활성화해서 반환하는 방식으로 객체를 재사용 하는 것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.</a:t>
            </a: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가장 쉽게 사용 할 수 있는 방법으로는 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Vector 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또는 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Object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와 같은 컬렉션 형태의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자료구조에 객체를 만들어 넣어두고 필요한 만큼 사용한 후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필요가 없어진 객체를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다시 반납하는 방식으로 </a:t>
            </a:r>
            <a:r>
              <a:rPr lang="ko-KR" altLang="en-US" sz="2000" dirty="0" err="1" smtClean="0">
                <a:latin typeface="HY엽서L" pitchFamily="18" charset="-127"/>
                <a:ea typeface="HY엽서L" pitchFamily="18" charset="-127"/>
              </a:rPr>
              <a:t>로직을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 구성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.</a:t>
            </a:r>
            <a:endParaRPr lang="en-US" altLang="ko-KR" sz="2000" dirty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4104" y="1816078"/>
            <a:ext cx="185980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5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itchFamily="18" charset="-127"/>
                <a:ea typeface="MD개성체" pitchFamily="18" charset="-127"/>
              </a:rPr>
              <a:t>오브젝트 풀</a:t>
            </a:r>
            <a:endParaRPr lang="ko-KR" altLang="en-US" sz="2500" dirty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MD개성체" pitchFamily="18" charset="-127"/>
              <a:ea typeface="MD개성체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4006" y="4076986"/>
            <a:ext cx="1721946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5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/>
                <a:ea typeface="KoPub돋움체 Bold"/>
              </a:rPr>
              <a:t>★ </a:t>
            </a:r>
            <a:r>
              <a:rPr lang="en-US" altLang="ko-KR" sz="25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itchFamily="18" charset="-127"/>
                <a:ea typeface="MD개성체" pitchFamily="18" charset="-127"/>
              </a:rPr>
              <a:t>WHY ?</a:t>
            </a:r>
            <a:r>
              <a:rPr lang="en-US" altLang="ko-KR" sz="25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/>
                <a:ea typeface="KoPub돋움체 Bold"/>
              </a:rPr>
              <a:t> </a:t>
            </a:r>
            <a:endParaRPr lang="ko-KR" altLang="en-US" sz="2500" dirty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/>
              <a:ea typeface="KoPub돋움체 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4006" y="4554040"/>
            <a:ext cx="7249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오브젝트 생성</a:t>
            </a:r>
            <a:r>
              <a:rPr lang="en-US" altLang="ko-KR" sz="2000" dirty="0">
                <a:latin typeface="HY엽서L" pitchFamily="18" charset="-127"/>
                <a:ea typeface="HY엽서L" pitchFamily="18" charset="-127"/>
              </a:rPr>
              <a:t>(Instantiate)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과 삭제</a:t>
            </a:r>
            <a:r>
              <a:rPr lang="en-US" altLang="ko-KR" sz="2000" dirty="0">
                <a:latin typeface="HY엽서L" pitchFamily="18" charset="-127"/>
                <a:ea typeface="HY엽서L" pitchFamily="18" charset="-127"/>
              </a:rPr>
              <a:t>(Destroy)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시 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부하증가로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err="1" smtClean="0">
                <a:latin typeface="HY엽서L" pitchFamily="18" charset="-127"/>
                <a:ea typeface="HY엽서L" pitchFamily="18" charset="-127"/>
              </a:rPr>
              <a:t>가비지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2000" dirty="0" err="1">
                <a:latin typeface="HY엽서L" pitchFamily="18" charset="-127"/>
                <a:ea typeface="HY엽서L" pitchFamily="18" charset="-127"/>
              </a:rPr>
              <a:t>콜렉터</a:t>
            </a:r>
            <a:r>
              <a:rPr lang="en-US" altLang="ko-KR" sz="2000" dirty="0">
                <a:latin typeface="HY엽서L" pitchFamily="18" charset="-127"/>
                <a:ea typeface="HY엽서L" pitchFamily="18" charset="-127"/>
              </a:rPr>
              <a:t>(G.C) 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호출 </a:t>
            </a:r>
            <a:r>
              <a:rPr lang="ko-KR" altLang="en-US" sz="2000" dirty="0" err="1">
                <a:latin typeface="HY엽서L" pitchFamily="18" charset="-127"/>
                <a:ea typeface="HY엽서L" pitchFamily="18" charset="-127"/>
              </a:rPr>
              <a:t>렉이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발생하므로 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!!!</a:t>
            </a:r>
            <a:endParaRPr lang="en-US" altLang="ko-KR" sz="2000" dirty="0">
              <a:latin typeface="HY엽서L" pitchFamily="18" charset="-127"/>
              <a:ea typeface="HY엽서L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3379611" y="5230935"/>
            <a:ext cx="1279085" cy="3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BUSINESS</a:t>
            </a:r>
            <a:endParaRPr lang="ko-KR" altLang="en-US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019154" y="4830825"/>
            <a:ext cx="1282461" cy="3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BUSINESS</a:t>
            </a:r>
            <a:endParaRPr lang="ko-KR" altLang="en-US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804116" y="4830825"/>
            <a:ext cx="1279174" cy="3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BUSINESS</a:t>
            </a:r>
            <a:endParaRPr lang="ko-KR" altLang="en-US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4728" y="692870"/>
            <a:ext cx="9637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itchFamily="18" charset="-127"/>
                <a:ea typeface="MD개성체" pitchFamily="18" charset="-127"/>
              </a:rPr>
              <a:t>정</a:t>
            </a:r>
            <a:r>
              <a:rPr lang="ko-KR" altLang="en-US" sz="3200" dirty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itchFamily="18" charset="-127"/>
                <a:ea typeface="MD개성체" pitchFamily="18" charset="-127"/>
              </a:rPr>
              <a:t>의</a:t>
            </a:r>
            <a:endParaRPr lang="ko-KR" altLang="en-US" sz="3200" dirty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MD개성체" pitchFamily="18" charset="-127"/>
              <a:ea typeface="MD개성체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0278" y="1959825"/>
            <a:ext cx="4541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설명한 것과 같은 구조를 객체 풀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또는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오브젝트 풀이라고 부르고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오브젝트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풀로부터 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객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체를 획득하는 행위를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err="1" smtClean="0">
                <a:latin typeface="HY엽서L" pitchFamily="18" charset="-127"/>
                <a:ea typeface="HY엽서L" pitchFamily="18" charset="-127"/>
              </a:rPr>
              <a:t>풀링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(Pooling) 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한다고 표현합니다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.</a:t>
            </a:r>
            <a:endParaRPr lang="en-US" altLang="ko-KR" sz="2000" dirty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0278" y="1482771"/>
            <a:ext cx="2823209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5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풀은 영어로 </a:t>
            </a:r>
            <a:r>
              <a:rPr lang="en-US" altLang="ko-KR" sz="25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POOL</a:t>
            </a:r>
            <a:endParaRPr lang="ko-KR" altLang="en-US" sz="2500" dirty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/>
              <a:ea typeface="KoPub돋움체 Bold"/>
            </a:endParaRPr>
          </a:p>
        </p:txBody>
      </p:sp>
      <p:pic>
        <p:nvPicPr>
          <p:cNvPr id="2050" name="Picture 2" descr="C:\Users\cs\Desktop\object_po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28" y="1482771"/>
            <a:ext cx="6021690" cy="465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610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4"/>
          <p:cNvGrpSpPr>
            <a:grpSpLocks noChangeAspect="1"/>
          </p:cNvGrpSpPr>
          <p:nvPr/>
        </p:nvGrpSpPr>
        <p:grpSpPr>
          <a:xfrm>
            <a:off x="1487479" y="4309620"/>
            <a:ext cx="545602" cy="420768"/>
            <a:chOff x="744" y="1160"/>
            <a:chExt cx="625" cy="482"/>
          </a:xfrm>
          <a:solidFill>
            <a:schemeClr val="bg1"/>
          </a:solidFill>
        </p:grpSpPr>
        <p:sp>
          <p:nvSpPr>
            <p:cNvPr id="106" name="Freeform 6"/>
            <p:cNvSpPr/>
            <p:nvPr/>
          </p:nvSpPr>
          <p:spPr>
            <a:xfrm>
              <a:off x="1011" y="1299"/>
              <a:ext cx="92" cy="44"/>
            </a:xfrm>
            <a:custGeom>
              <a:avLst/>
              <a:gdLst>
                <a:gd name="T0" fmla="*/ 106 w 551"/>
                <a:gd name="T1" fmla="*/ 0 h 265"/>
                <a:gd name="T2" fmla="*/ 446 w 551"/>
                <a:gd name="T3" fmla="*/ 0 h 265"/>
                <a:gd name="T4" fmla="*/ 500 w 551"/>
                <a:gd name="T5" fmla="*/ 2 h 265"/>
                <a:gd name="T6" fmla="*/ 551 w 551"/>
                <a:gd name="T7" fmla="*/ 10 h 265"/>
                <a:gd name="T8" fmla="*/ 525 w 551"/>
                <a:gd name="T9" fmla="*/ 53 h 265"/>
                <a:gd name="T10" fmla="*/ 502 w 551"/>
                <a:gd name="T11" fmla="*/ 98 h 265"/>
                <a:gd name="T12" fmla="*/ 486 w 551"/>
                <a:gd name="T13" fmla="*/ 145 h 265"/>
                <a:gd name="T14" fmla="*/ 475 w 551"/>
                <a:gd name="T15" fmla="*/ 196 h 265"/>
                <a:gd name="T16" fmla="*/ 469 w 551"/>
                <a:gd name="T17" fmla="*/ 248 h 265"/>
                <a:gd name="T18" fmla="*/ 428 w 551"/>
                <a:gd name="T19" fmla="*/ 232 h 265"/>
                <a:gd name="T20" fmla="*/ 384 w 551"/>
                <a:gd name="T21" fmla="*/ 220 h 265"/>
                <a:gd name="T22" fmla="*/ 341 w 551"/>
                <a:gd name="T23" fmla="*/ 213 h 265"/>
                <a:gd name="T24" fmla="*/ 295 w 551"/>
                <a:gd name="T25" fmla="*/ 211 h 265"/>
                <a:gd name="T26" fmla="*/ 238 w 551"/>
                <a:gd name="T27" fmla="*/ 215 h 265"/>
                <a:gd name="T28" fmla="*/ 184 w 551"/>
                <a:gd name="T29" fmla="*/ 225 h 265"/>
                <a:gd name="T30" fmla="*/ 132 w 551"/>
                <a:gd name="T31" fmla="*/ 242 h 265"/>
                <a:gd name="T32" fmla="*/ 83 w 551"/>
                <a:gd name="T33" fmla="*/ 265 h 265"/>
                <a:gd name="T34" fmla="*/ 80 w 551"/>
                <a:gd name="T35" fmla="*/ 209 h 265"/>
                <a:gd name="T36" fmla="*/ 69 w 551"/>
                <a:gd name="T37" fmla="*/ 156 h 265"/>
                <a:gd name="T38" fmla="*/ 52 w 551"/>
                <a:gd name="T39" fmla="*/ 104 h 265"/>
                <a:gd name="T40" fmla="*/ 29 w 551"/>
                <a:gd name="T41" fmla="*/ 55 h 265"/>
                <a:gd name="T42" fmla="*/ 0 w 551"/>
                <a:gd name="T43" fmla="*/ 10 h 265"/>
                <a:gd name="T44" fmla="*/ 52 w 551"/>
                <a:gd name="T45" fmla="*/ 2 h 265"/>
                <a:gd name="T46" fmla="*/ 106 w 551"/>
                <a:gd name="T47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1" h="265">
                  <a:moveTo>
                    <a:pt x="106" y="0"/>
                  </a:moveTo>
                  <a:lnTo>
                    <a:pt x="446" y="0"/>
                  </a:lnTo>
                  <a:lnTo>
                    <a:pt x="500" y="2"/>
                  </a:lnTo>
                  <a:lnTo>
                    <a:pt x="551" y="10"/>
                  </a:lnTo>
                  <a:lnTo>
                    <a:pt x="525" y="53"/>
                  </a:lnTo>
                  <a:lnTo>
                    <a:pt x="502" y="98"/>
                  </a:lnTo>
                  <a:lnTo>
                    <a:pt x="486" y="145"/>
                  </a:lnTo>
                  <a:lnTo>
                    <a:pt x="475" y="196"/>
                  </a:lnTo>
                  <a:lnTo>
                    <a:pt x="469" y="248"/>
                  </a:lnTo>
                  <a:lnTo>
                    <a:pt x="428" y="232"/>
                  </a:lnTo>
                  <a:lnTo>
                    <a:pt x="384" y="220"/>
                  </a:lnTo>
                  <a:lnTo>
                    <a:pt x="341" y="213"/>
                  </a:lnTo>
                  <a:lnTo>
                    <a:pt x="295" y="211"/>
                  </a:lnTo>
                  <a:lnTo>
                    <a:pt x="238" y="215"/>
                  </a:lnTo>
                  <a:lnTo>
                    <a:pt x="184" y="225"/>
                  </a:lnTo>
                  <a:lnTo>
                    <a:pt x="132" y="242"/>
                  </a:lnTo>
                  <a:lnTo>
                    <a:pt x="83" y="265"/>
                  </a:lnTo>
                  <a:lnTo>
                    <a:pt x="80" y="209"/>
                  </a:lnTo>
                  <a:lnTo>
                    <a:pt x="69" y="156"/>
                  </a:lnTo>
                  <a:lnTo>
                    <a:pt x="52" y="104"/>
                  </a:lnTo>
                  <a:lnTo>
                    <a:pt x="29" y="55"/>
                  </a:lnTo>
                  <a:lnTo>
                    <a:pt x="0" y="10"/>
                  </a:lnTo>
                  <a:lnTo>
                    <a:pt x="52" y="2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07" name="Freeform 7"/>
            <p:cNvSpPr/>
            <p:nvPr/>
          </p:nvSpPr>
          <p:spPr>
            <a:xfrm>
              <a:off x="990" y="1160"/>
              <a:ext cx="134" cy="135"/>
            </a:xfrm>
            <a:custGeom>
              <a:avLst/>
              <a:gdLst>
                <a:gd name="T0" fmla="*/ 401 w 803"/>
                <a:gd name="T1" fmla="*/ 0 h 810"/>
                <a:gd name="T2" fmla="*/ 452 w 803"/>
                <a:gd name="T3" fmla="*/ 3 h 810"/>
                <a:gd name="T4" fmla="*/ 501 w 803"/>
                <a:gd name="T5" fmla="*/ 13 h 810"/>
                <a:gd name="T6" fmla="*/ 547 w 803"/>
                <a:gd name="T7" fmla="*/ 28 h 810"/>
                <a:gd name="T8" fmla="*/ 590 w 803"/>
                <a:gd name="T9" fmla="*/ 47 h 810"/>
                <a:gd name="T10" fmla="*/ 632 w 803"/>
                <a:gd name="T11" fmla="*/ 73 h 810"/>
                <a:gd name="T12" fmla="*/ 668 w 803"/>
                <a:gd name="T13" fmla="*/ 103 h 810"/>
                <a:gd name="T14" fmla="*/ 702 w 803"/>
                <a:gd name="T15" fmla="*/ 136 h 810"/>
                <a:gd name="T16" fmla="*/ 731 w 803"/>
                <a:gd name="T17" fmla="*/ 173 h 810"/>
                <a:gd name="T18" fmla="*/ 756 w 803"/>
                <a:gd name="T19" fmla="*/ 215 h 810"/>
                <a:gd name="T20" fmla="*/ 776 w 803"/>
                <a:gd name="T21" fmla="*/ 259 h 810"/>
                <a:gd name="T22" fmla="*/ 791 w 803"/>
                <a:gd name="T23" fmla="*/ 306 h 810"/>
                <a:gd name="T24" fmla="*/ 800 w 803"/>
                <a:gd name="T25" fmla="*/ 354 h 810"/>
                <a:gd name="T26" fmla="*/ 803 w 803"/>
                <a:gd name="T27" fmla="*/ 405 h 810"/>
                <a:gd name="T28" fmla="*/ 800 w 803"/>
                <a:gd name="T29" fmla="*/ 456 h 810"/>
                <a:gd name="T30" fmla="*/ 791 w 803"/>
                <a:gd name="T31" fmla="*/ 504 h 810"/>
                <a:gd name="T32" fmla="*/ 776 w 803"/>
                <a:gd name="T33" fmla="*/ 552 h 810"/>
                <a:gd name="T34" fmla="*/ 756 w 803"/>
                <a:gd name="T35" fmla="*/ 596 h 810"/>
                <a:gd name="T36" fmla="*/ 731 w 803"/>
                <a:gd name="T37" fmla="*/ 636 h 810"/>
                <a:gd name="T38" fmla="*/ 702 w 803"/>
                <a:gd name="T39" fmla="*/ 674 h 810"/>
                <a:gd name="T40" fmla="*/ 668 w 803"/>
                <a:gd name="T41" fmla="*/ 707 h 810"/>
                <a:gd name="T42" fmla="*/ 632 w 803"/>
                <a:gd name="T43" fmla="*/ 737 h 810"/>
                <a:gd name="T44" fmla="*/ 590 w 803"/>
                <a:gd name="T45" fmla="*/ 762 h 810"/>
                <a:gd name="T46" fmla="*/ 547 w 803"/>
                <a:gd name="T47" fmla="*/ 782 h 810"/>
                <a:gd name="T48" fmla="*/ 501 w 803"/>
                <a:gd name="T49" fmla="*/ 798 h 810"/>
                <a:gd name="T50" fmla="*/ 452 w 803"/>
                <a:gd name="T51" fmla="*/ 807 h 810"/>
                <a:gd name="T52" fmla="*/ 401 w 803"/>
                <a:gd name="T53" fmla="*/ 810 h 810"/>
                <a:gd name="T54" fmla="*/ 351 w 803"/>
                <a:gd name="T55" fmla="*/ 807 h 810"/>
                <a:gd name="T56" fmla="*/ 303 w 803"/>
                <a:gd name="T57" fmla="*/ 798 h 810"/>
                <a:gd name="T58" fmla="*/ 256 w 803"/>
                <a:gd name="T59" fmla="*/ 782 h 810"/>
                <a:gd name="T60" fmla="*/ 212 w 803"/>
                <a:gd name="T61" fmla="*/ 762 h 810"/>
                <a:gd name="T62" fmla="*/ 172 w 803"/>
                <a:gd name="T63" fmla="*/ 737 h 810"/>
                <a:gd name="T64" fmla="*/ 135 w 803"/>
                <a:gd name="T65" fmla="*/ 707 h 810"/>
                <a:gd name="T66" fmla="*/ 101 w 803"/>
                <a:gd name="T67" fmla="*/ 674 h 810"/>
                <a:gd name="T68" fmla="*/ 72 w 803"/>
                <a:gd name="T69" fmla="*/ 636 h 810"/>
                <a:gd name="T70" fmla="*/ 47 w 803"/>
                <a:gd name="T71" fmla="*/ 596 h 810"/>
                <a:gd name="T72" fmla="*/ 27 w 803"/>
                <a:gd name="T73" fmla="*/ 552 h 810"/>
                <a:gd name="T74" fmla="*/ 12 w 803"/>
                <a:gd name="T75" fmla="*/ 504 h 810"/>
                <a:gd name="T76" fmla="*/ 3 w 803"/>
                <a:gd name="T77" fmla="*/ 456 h 810"/>
                <a:gd name="T78" fmla="*/ 0 w 803"/>
                <a:gd name="T79" fmla="*/ 405 h 810"/>
                <a:gd name="T80" fmla="*/ 3 w 803"/>
                <a:gd name="T81" fmla="*/ 354 h 810"/>
                <a:gd name="T82" fmla="*/ 12 w 803"/>
                <a:gd name="T83" fmla="*/ 306 h 810"/>
                <a:gd name="T84" fmla="*/ 27 w 803"/>
                <a:gd name="T85" fmla="*/ 259 h 810"/>
                <a:gd name="T86" fmla="*/ 47 w 803"/>
                <a:gd name="T87" fmla="*/ 215 h 810"/>
                <a:gd name="T88" fmla="*/ 72 w 803"/>
                <a:gd name="T89" fmla="*/ 173 h 810"/>
                <a:gd name="T90" fmla="*/ 101 w 803"/>
                <a:gd name="T91" fmla="*/ 136 h 810"/>
                <a:gd name="T92" fmla="*/ 135 w 803"/>
                <a:gd name="T93" fmla="*/ 103 h 810"/>
                <a:gd name="T94" fmla="*/ 172 w 803"/>
                <a:gd name="T95" fmla="*/ 73 h 810"/>
                <a:gd name="T96" fmla="*/ 212 w 803"/>
                <a:gd name="T97" fmla="*/ 47 h 810"/>
                <a:gd name="T98" fmla="*/ 256 w 803"/>
                <a:gd name="T99" fmla="*/ 28 h 810"/>
                <a:gd name="T100" fmla="*/ 303 w 803"/>
                <a:gd name="T101" fmla="*/ 13 h 810"/>
                <a:gd name="T102" fmla="*/ 351 w 803"/>
                <a:gd name="T103" fmla="*/ 3 h 810"/>
                <a:gd name="T104" fmla="*/ 401 w 803"/>
                <a:gd name="T105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3" h="810">
                  <a:moveTo>
                    <a:pt x="401" y="0"/>
                  </a:moveTo>
                  <a:lnTo>
                    <a:pt x="452" y="3"/>
                  </a:lnTo>
                  <a:lnTo>
                    <a:pt x="501" y="13"/>
                  </a:lnTo>
                  <a:lnTo>
                    <a:pt x="547" y="28"/>
                  </a:lnTo>
                  <a:lnTo>
                    <a:pt x="590" y="47"/>
                  </a:lnTo>
                  <a:lnTo>
                    <a:pt x="632" y="73"/>
                  </a:lnTo>
                  <a:lnTo>
                    <a:pt x="668" y="103"/>
                  </a:lnTo>
                  <a:lnTo>
                    <a:pt x="702" y="136"/>
                  </a:lnTo>
                  <a:lnTo>
                    <a:pt x="731" y="173"/>
                  </a:lnTo>
                  <a:lnTo>
                    <a:pt x="756" y="215"/>
                  </a:lnTo>
                  <a:lnTo>
                    <a:pt x="776" y="259"/>
                  </a:lnTo>
                  <a:lnTo>
                    <a:pt x="791" y="306"/>
                  </a:lnTo>
                  <a:lnTo>
                    <a:pt x="800" y="354"/>
                  </a:lnTo>
                  <a:lnTo>
                    <a:pt x="803" y="405"/>
                  </a:lnTo>
                  <a:lnTo>
                    <a:pt x="800" y="456"/>
                  </a:lnTo>
                  <a:lnTo>
                    <a:pt x="791" y="504"/>
                  </a:lnTo>
                  <a:lnTo>
                    <a:pt x="776" y="552"/>
                  </a:lnTo>
                  <a:lnTo>
                    <a:pt x="756" y="596"/>
                  </a:lnTo>
                  <a:lnTo>
                    <a:pt x="731" y="636"/>
                  </a:lnTo>
                  <a:lnTo>
                    <a:pt x="702" y="674"/>
                  </a:lnTo>
                  <a:lnTo>
                    <a:pt x="668" y="707"/>
                  </a:lnTo>
                  <a:lnTo>
                    <a:pt x="632" y="737"/>
                  </a:lnTo>
                  <a:lnTo>
                    <a:pt x="590" y="762"/>
                  </a:lnTo>
                  <a:lnTo>
                    <a:pt x="547" y="782"/>
                  </a:lnTo>
                  <a:lnTo>
                    <a:pt x="501" y="798"/>
                  </a:lnTo>
                  <a:lnTo>
                    <a:pt x="452" y="807"/>
                  </a:lnTo>
                  <a:lnTo>
                    <a:pt x="401" y="810"/>
                  </a:lnTo>
                  <a:lnTo>
                    <a:pt x="351" y="807"/>
                  </a:lnTo>
                  <a:lnTo>
                    <a:pt x="303" y="798"/>
                  </a:lnTo>
                  <a:lnTo>
                    <a:pt x="256" y="782"/>
                  </a:lnTo>
                  <a:lnTo>
                    <a:pt x="212" y="762"/>
                  </a:lnTo>
                  <a:lnTo>
                    <a:pt x="172" y="737"/>
                  </a:lnTo>
                  <a:lnTo>
                    <a:pt x="135" y="707"/>
                  </a:lnTo>
                  <a:lnTo>
                    <a:pt x="101" y="674"/>
                  </a:lnTo>
                  <a:lnTo>
                    <a:pt x="72" y="636"/>
                  </a:lnTo>
                  <a:lnTo>
                    <a:pt x="47" y="596"/>
                  </a:lnTo>
                  <a:lnTo>
                    <a:pt x="27" y="552"/>
                  </a:lnTo>
                  <a:lnTo>
                    <a:pt x="12" y="504"/>
                  </a:lnTo>
                  <a:lnTo>
                    <a:pt x="3" y="456"/>
                  </a:lnTo>
                  <a:lnTo>
                    <a:pt x="0" y="405"/>
                  </a:lnTo>
                  <a:lnTo>
                    <a:pt x="3" y="354"/>
                  </a:lnTo>
                  <a:lnTo>
                    <a:pt x="12" y="306"/>
                  </a:lnTo>
                  <a:lnTo>
                    <a:pt x="27" y="259"/>
                  </a:lnTo>
                  <a:lnTo>
                    <a:pt x="47" y="215"/>
                  </a:lnTo>
                  <a:lnTo>
                    <a:pt x="72" y="173"/>
                  </a:lnTo>
                  <a:lnTo>
                    <a:pt x="101" y="136"/>
                  </a:lnTo>
                  <a:lnTo>
                    <a:pt x="135" y="103"/>
                  </a:lnTo>
                  <a:lnTo>
                    <a:pt x="172" y="73"/>
                  </a:lnTo>
                  <a:lnTo>
                    <a:pt x="212" y="47"/>
                  </a:lnTo>
                  <a:lnTo>
                    <a:pt x="256" y="28"/>
                  </a:lnTo>
                  <a:lnTo>
                    <a:pt x="303" y="13"/>
                  </a:lnTo>
                  <a:lnTo>
                    <a:pt x="351" y="3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08" name="Freeform 8"/>
            <p:cNvSpPr/>
            <p:nvPr/>
          </p:nvSpPr>
          <p:spPr>
            <a:xfrm>
              <a:off x="1100" y="1285"/>
              <a:ext cx="124" cy="125"/>
            </a:xfrm>
            <a:custGeom>
              <a:avLst/>
              <a:gdLst>
                <a:gd name="T0" fmla="*/ 370 w 740"/>
                <a:gd name="T1" fmla="*/ 0 h 745"/>
                <a:gd name="T2" fmla="*/ 420 w 740"/>
                <a:gd name="T3" fmla="*/ 3 h 745"/>
                <a:gd name="T4" fmla="*/ 468 w 740"/>
                <a:gd name="T5" fmla="*/ 12 h 745"/>
                <a:gd name="T6" fmla="*/ 514 w 740"/>
                <a:gd name="T7" fmla="*/ 29 h 745"/>
                <a:gd name="T8" fmla="*/ 556 w 740"/>
                <a:gd name="T9" fmla="*/ 51 h 745"/>
                <a:gd name="T10" fmla="*/ 596 w 740"/>
                <a:gd name="T11" fmla="*/ 77 h 745"/>
                <a:gd name="T12" fmla="*/ 632 w 740"/>
                <a:gd name="T13" fmla="*/ 108 h 745"/>
                <a:gd name="T14" fmla="*/ 663 w 740"/>
                <a:gd name="T15" fmla="*/ 144 h 745"/>
                <a:gd name="T16" fmla="*/ 689 w 740"/>
                <a:gd name="T17" fmla="*/ 184 h 745"/>
                <a:gd name="T18" fmla="*/ 711 w 740"/>
                <a:gd name="T19" fmla="*/ 227 h 745"/>
                <a:gd name="T20" fmla="*/ 727 w 740"/>
                <a:gd name="T21" fmla="*/ 273 h 745"/>
                <a:gd name="T22" fmla="*/ 736 w 740"/>
                <a:gd name="T23" fmla="*/ 322 h 745"/>
                <a:gd name="T24" fmla="*/ 740 w 740"/>
                <a:gd name="T25" fmla="*/ 373 h 745"/>
                <a:gd name="T26" fmla="*/ 736 w 740"/>
                <a:gd name="T27" fmla="*/ 423 h 745"/>
                <a:gd name="T28" fmla="*/ 727 w 740"/>
                <a:gd name="T29" fmla="*/ 472 h 745"/>
                <a:gd name="T30" fmla="*/ 711 w 740"/>
                <a:gd name="T31" fmla="*/ 518 h 745"/>
                <a:gd name="T32" fmla="*/ 689 w 740"/>
                <a:gd name="T33" fmla="*/ 561 h 745"/>
                <a:gd name="T34" fmla="*/ 663 w 740"/>
                <a:gd name="T35" fmla="*/ 600 h 745"/>
                <a:gd name="T36" fmla="*/ 632 w 740"/>
                <a:gd name="T37" fmla="*/ 636 h 745"/>
                <a:gd name="T38" fmla="*/ 596 w 740"/>
                <a:gd name="T39" fmla="*/ 668 h 745"/>
                <a:gd name="T40" fmla="*/ 556 w 740"/>
                <a:gd name="T41" fmla="*/ 695 h 745"/>
                <a:gd name="T42" fmla="*/ 514 w 740"/>
                <a:gd name="T43" fmla="*/ 717 h 745"/>
                <a:gd name="T44" fmla="*/ 468 w 740"/>
                <a:gd name="T45" fmla="*/ 733 h 745"/>
                <a:gd name="T46" fmla="*/ 420 w 740"/>
                <a:gd name="T47" fmla="*/ 742 h 745"/>
                <a:gd name="T48" fmla="*/ 370 w 740"/>
                <a:gd name="T49" fmla="*/ 745 h 745"/>
                <a:gd name="T50" fmla="*/ 328 w 740"/>
                <a:gd name="T51" fmla="*/ 743 h 745"/>
                <a:gd name="T52" fmla="*/ 288 w 740"/>
                <a:gd name="T53" fmla="*/ 736 h 745"/>
                <a:gd name="T54" fmla="*/ 250 w 740"/>
                <a:gd name="T55" fmla="*/ 726 h 745"/>
                <a:gd name="T56" fmla="*/ 214 w 740"/>
                <a:gd name="T57" fmla="*/ 711 h 745"/>
                <a:gd name="T58" fmla="*/ 205 w 740"/>
                <a:gd name="T59" fmla="*/ 656 h 745"/>
                <a:gd name="T60" fmla="*/ 190 w 740"/>
                <a:gd name="T61" fmla="*/ 606 h 745"/>
                <a:gd name="T62" fmla="*/ 170 w 740"/>
                <a:gd name="T63" fmla="*/ 557 h 745"/>
                <a:gd name="T64" fmla="*/ 145 w 740"/>
                <a:gd name="T65" fmla="*/ 512 h 745"/>
                <a:gd name="T66" fmla="*/ 115 w 740"/>
                <a:gd name="T67" fmla="*/ 470 h 745"/>
                <a:gd name="T68" fmla="*/ 81 w 740"/>
                <a:gd name="T69" fmla="*/ 431 h 745"/>
                <a:gd name="T70" fmla="*/ 42 w 740"/>
                <a:gd name="T71" fmla="*/ 397 h 745"/>
                <a:gd name="T72" fmla="*/ 0 w 740"/>
                <a:gd name="T73" fmla="*/ 367 h 745"/>
                <a:gd name="T74" fmla="*/ 4 w 740"/>
                <a:gd name="T75" fmla="*/ 317 h 745"/>
                <a:gd name="T76" fmla="*/ 14 w 740"/>
                <a:gd name="T77" fmla="*/ 269 h 745"/>
                <a:gd name="T78" fmla="*/ 30 w 740"/>
                <a:gd name="T79" fmla="*/ 224 h 745"/>
                <a:gd name="T80" fmla="*/ 52 w 740"/>
                <a:gd name="T81" fmla="*/ 181 h 745"/>
                <a:gd name="T82" fmla="*/ 79 w 740"/>
                <a:gd name="T83" fmla="*/ 142 h 745"/>
                <a:gd name="T84" fmla="*/ 110 w 740"/>
                <a:gd name="T85" fmla="*/ 107 h 745"/>
                <a:gd name="T86" fmla="*/ 145 w 740"/>
                <a:gd name="T87" fmla="*/ 76 h 745"/>
                <a:gd name="T88" fmla="*/ 184 w 740"/>
                <a:gd name="T89" fmla="*/ 49 h 745"/>
                <a:gd name="T90" fmla="*/ 226 w 740"/>
                <a:gd name="T91" fmla="*/ 29 h 745"/>
                <a:gd name="T92" fmla="*/ 272 w 740"/>
                <a:gd name="T93" fmla="*/ 12 h 745"/>
                <a:gd name="T94" fmla="*/ 320 w 740"/>
                <a:gd name="T95" fmla="*/ 3 h 745"/>
                <a:gd name="T96" fmla="*/ 370 w 740"/>
                <a:gd name="T97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0" h="745">
                  <a:moveTo>
                    <a:pt x="370" y="0"/>
                  </a:moveTo>
                  <a:lnTo>
                    <a:pt x="420" y="3"/>
                  </a:lnTo>
                  <a:lnTo>
                    <a:pt x="468" y="12"/>
                  </a:lnTo>
                  <a:lnTo>
                    <a:pt x="514" y="29"/>
                  </a:lnTo>
                  <a:lnTo>
                    <a:pt x="556" y="51"/>
                  </a:lnTo>
                  <a:lnTo>
                    <a:pt x="596" y="77"/>
                  </a:lnTo>
                  <a:lnTo>
                    <a:pt x="632" y="108"/>
                  </a:lnTo>
                  <a:lnTo>
                    <a:pt x="663" y="144"/>
                  </a:lnTo>
                  <a:lnTo>
                    <a:pt x="689" y="184"/>
                  </a:lnTo>
                  <a:lnTo>
                    <a:pt x="711" y="227"/>
                  </a:lnTo>
                  <a:lnTo>
                    <a:pt x="727" y="273"/>
                  </a:lnTo>
                  <a:lnTo>
                    <a:pt x="736" y="322"/>
                  </a:lnTo>
                  <a:lnTo>
                    <a:pt x="740" y="373"/>
                  </a:lnTo>
                  <a:lnTo>
                    <a:pt x="736" y="423"/>
                  </a:lnTo>
                  <a:lnTo>
                    <a:pt x="727" y="472"/>
                  </a:lnTo>
                  <a:lnTo>
                    <a:pt x="711" y="518"/>
                  </a:lnTo>
                  <a:lnTo>
                    <a:pt x="689" y="561"/>
                  </a:lnTo>
                  <a:lnTo>
                    <a:pt x="663" y="600"/>
                  </a:lnTo>
                  <a:lnTo>
                    <a:pt x="632" y="636"/>
                  </a:lnTo>
                  <a:lnTo>
                    <a:pt x="596" y="668"/>
                  </a:lnTo>
                  <a:lnTo>
                    <a:pt x="556" y="695"/>
                  </a:lnTo>
                  <a:lnTo>
                    <a:pt x="514" y="717"/>
                  </a:lnTo>
                  <a:lnTo>
                    <a:pt x="468" y="733"/>
                  </a:lnTo>
                  <a:lnTo>
                    <a:pt x="420" y="742"/>
                  </a:lnTo>
                  <a:lnTo>
                    <a:pt x="370" y="745"/>
                  </a:lnTo>
                  <a:lnTo>
                    <a:pt x="328" y="743"/>
                  </a:lnTo>
                  <a:lnTo>
                    <a:pt x="288" y="736"/>
                  </a:lnTo>
                  <a:lnTo>
                    <a:pt x="250" y="726"/>
                  </a:lnTo>
                  <a:lnTo>
                    <a:pt x="214" y="711"/>
                  </a:lnTo>
                  <a:lnTo>
                    <a:pt x="205" y="656"/>
                  </a:lnTo>
                  <a:lnTo>
                    <a:pt x="190" y="606"/>
                  </a:lnTo>
                  <a:lnTo>
                    <a:pt x="170" y="557"/>
                  </a:lnTo>
                  <a:lnTo>
                    <a:pt x="145" y="512"/>
                  </a:lnTo>
                  <a:lnTo>
                    <a:pt x="115" y="470"/>
                  </a:lnTo>
                  <a:lnTo>
                    <a:pt x="81" y="431"/>
                  </a:lnTo>
                  <a:lnTo>
                    <a:pt x="42" y="397"/>
                  </a:lnTo>
                  <a:lnTo>
                    <a:pt x="0" y="367"/>
                  </a:lnTo>
                  <a:lnTo>
                    <a:pt x="4" y="317"/>
                  </a:lnTo>
                  <a:lnTo>
                    <a:pt x="14" y="269"/>
                  </a:lnTo>
                  <a:lnTo>
                    <a:pt x="30" y="224"/>
                  </a:lnTo>
                  <a:lnTo>
                    <a:pt x="52" y="181"/>
                  </a:lnTo>
                  <a:lnTo>
                    <a:pt x="79" y="142"/>
                  </a:lnTo>
                  <a:lnTo>
                    <a:pt x="110" y="107"/>
                  </a:lnTo>
                  <a:lnTo>
                    <a:pt x="145" y="76"/>
                  </a:lnTo>
                  <a:lnTo>
                    <a:pt x="184" y="49"/>
                  </a:lnTo>
                  <a:lnTo>
                    <a:pt x="226" y="29"/>
                  </a:lnTo>
                  <a:lnTo>
                    <a:pt x="272" y="12"/>
                  </a:lnTo>
                  <a:lnTo>
                    <a:pt x="320" y="3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09" name="Freeform 9"/>
            <p:cNvSpPr/>
            <p:nvPr/>
          </p:nvSpPr>
          <p:spPr>
            <a:xfrm>
              <a:off x="890" y="1285"/>
              <a:ext cx="124" cy="125"/>
            </a:xfrm>
            <a:custGeom>
              <a:avLst/>
              <a:gdLst>
                <a:gd name="T0" fmla="*/ 371 w 741"/>
                <a:gd name="T1" fmla="*/ 0 h 745"/>
                <a:gd name="T2" fmla="*/ 421 w 741"/>
                <a:gd name="T3" fmla="*/ 3 h 745"/>
                <a:gd name="T4" fmla="*/ 469 w 741"/>
                <a:gd name="T5" fmla="*/ 12 h 745"/>
                <a:gd name="T6" fmla="*/ 515 w 741"/>
                <a:gd name="T7" fmla="*/ 29 h 745"/>
                <a:gd name="T8" fmla="*/ 558 w 741"/>
                <a:gd name="T9" fmla="*/ 51 h 745"/>
                <a:gd name="T10" fmla="*/ 597 w 741"/>
                <a:gd name="T11" fmla="*/ 77 h 745"/>
                <a:gd name="T12" fmla="*/ 633 w 741"/>
                <a:gd name="T13" fmla="*/ 108 h 745"/>
                <a:gd name="T14" fmla="*/ 663 w 741"/>
                <a:gd name="T15" fmla="*/ 144 h 745"/>
                <a:gd name="T16" fmla="*/ 690 w 741"/>
                <a:gd name="T17" fmla="*/ 184 h 745"/>
                <a:gd name="T18" fmla="*/ 712 w 741"/>
                <a:gd name="T19" fmla="*/ 227 h 745"/>
                <a:gd name="T20" fmla="*/ 728 w 741"/>
                <a:gd name="T21" fmla="*/ 273 h 745"/>
                <a:gd name="T22" fmla="*/ 738 w 741"/>
                <a:gd name="T23" fmla="*/ 322 h 745"/>
                <a:gd name="T24" fmla="*/ 741 w 741"/>
                <a:gd name="T25" fmla="*/ 373 h 745"/>
                <a:gd name="T26" fmla="*/ 740 w 741"/>
                <a:gd name="T27" fmla="*/ 393 h 745"/>
                <a:gd name="T28" fmla="*/ 702 w 741"/>
                <a:gd name="T29" fmla="*/ 426 h 745"/>
                <a:gd name="T30" fmla="*/ 669 w 741"/>
                <a:gd name="T31" fmla="*/ 463 h 745"/>
                <a:gd name="T32" fmla="*/ 639 w 741"/>
                <a:gd name="T33" fmla="*/ 502 h 745"/>
                <a:gd name="T34" fmla="*/ 614 w 741"/>
                <a:gd name="T35" fmla="*/ 545 h 745"/>
                <a:gd name="T36" fmla="*/ 594 w 741"/>
                <a:gd name="T37" fmla="*/ 590 h 745"/>
                <a:gd name="T38" fmla="*/ 579 w 741"/>
                <a:gd name="T39" fmla="*/ 638 h 745"/>
                <a:gd name="T40" fmla="*/ 567 w 741"/>
                <a:gd name="T41" fmla="*/ 688 h 745"/>
                <a:gd name="T42" fmla="*/ 532 w 741"/>
                <a:gd name="T43" fmla="*/ 707 h 745"/>
                <a:gd name="T44" fmla="*/ 494 w 741"/>
                <a:gd name="T45" fmla="*/ 723 h 745"/>
                <a:gd name="T46" fmla="*/ 455 w 741"/>
                <a:gd name="T47" fmla="*/ 736 h 745"/>
                <a:gd name="T48" fmla="*/ 414 w 741"/>
                <a:gd name="T49" fmla="*/ 743 h 745"/>
                <a:gd name="T50" fmla="*/ 371 w 741"/>
                <a:gd name="T51" fmla="*/ 745 h 745"/>
                <a:gd name="T52" fmla="*/ 321 w 741"/>
                <a:gd name="T53" fmla="*/ 742 h 745"/>
                <a:gd name="T54" fmla="*/ 273 w 741"/>
                <a:gd name="T55" fmla="*/ 733 h 745"/>
                <a:gd name="T56" fmla="*/ 227 w 741"/>
                <a:gd name="T57" fmla="*/ 717 h 745"/>
                <a:gd name="T58" fmla="*/ 184 w 741"/>
                <a:gd name="T59" fmla="*/ 695 h 745"/>
                <a:gd name="T60" fmla="*/ 145 w 741"/>
                <a:gd name="T61" fmla="*/ 668 h 745"/>
                <a:gd name="T62" fmla="*/ 109 w 741"/>
                <a:gd name="T63" fmla="*/ 636 h 745"/>
                <a:gd name="T64" fmla="*/ 78 w 741"/>
                <a:gd name="T65" fmla="*/ 600 h 745"/>
                <a:gd name="T66" fmla="*/ 51 w 741"/>
                <a:gd name="T67" fmla="*/ 561 h 745"/>
                <a:gd name="T68" fmla="*/ 30 w 741"/>
                <a:gd name="T69" fmla="*/ 518 h 745"/>
                <a:gd name="T70" fmla="*/ 14 w 741"/>
                <a:gd name="T71" fmla="*/ 472 h 745"/>
                <a:gd name="T72" fmla="*/ 4 w 741"/>
                <a:gd name="T73" fmla="*/ 423 h 745"/>
                <a:gd name="T74" fmla="*/ 0 w 741"/>
                <a:gd name="T75" fmla="*/ 373 h 745"/>
                <a:gd name="T76" fmla="*/ 4 w 741"/>
                <a:gd name="T77" fmla="*/ 322 h 745"/>
                <a:gd name="T78" fmla="*/ 14 w 741"/>
                <a:gd name="T79" fmla="*/ 273 h 745"/>
                <a:gd name="T80" fmla="*/ 30 w 741"/>
                <a:gd name="T81" fmla="*/ 227 h 745"/>
                <a:gd name="T82" fmla="*/ 51 w 741"/>
                <a:gd name="T83" fmla="*/ 184 h 745"/>
                <a:gd name="T84" fmla="*/ 78 w 741"/>
                <a:gd name="T85" fmla="*/ 144 h 745"/>
                <a:gd name="T86" fmla="*/ 109 w 741"/>
                <a:gd name="T87" fmla="*/ 108 h 745"/>
                <a:gd name="T88" fmla="*/ 145 w 741"/>
                <a:gd name="T89" fmla="*/ 77 h 745"/>
                <a:gd name="T90" fmla="*/ 184 w 741"/>
                <a:gd name="T91" fmla="*/ 51 h 745"/>
                <a:gd name="T92" fmla="*/ 227 w 741"/>
                <a:gd name="T93" fmla="*/ 29 h 745"/>
                <a:gd name="T94" fmla="*/ 273 w 741"/>
                <a:gd name="T95" fmla="*/ 12 h 745"/>
                <a:gd name="T96" fmla="*/ 321 w 741"/>
                <a:gd name="T97" fmla="*/ 3 h 745"/>
                <a:gd name="T98" fmla="*/ 371 w 741"/>
                <a:gd name="T99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1" h="745">
                  <a:moveTo>
                    <a:pt x="371" y="0"/>
                  </a:moveTo>
                  <a:lnTo>
                    <a:pt x="421" y="3"/>
                  </a:lnTo>
                  <a:lnTo>
                    <a:pt x="469" y="12"/>
                  </a:lnTo>
                  <a:lnTo>
                    <a:pt x="515" y="29"/>
                  </a:lnTo>
                  <a:lnTo>
                    <a:pt x="558" y="51"/>
                  </a:lnTo>
                  <a:lnTo>
                    <a:pt x="597" y="77"/>
                  </a:lnTo>
                  <a:lnTo>
                    <a:pt x="633" y="108"/>
                  </a:lnTo>
                  <a:lnTo>
                    <a:pt x="663" y="144"/>
                  </a:lnTo>
                  <a:lnTo>
                    <a:pt x="690" y="184"/>
                  </a:lnTo>
                  <a:lnTo>
                    <a:pt x="712" y="227"/>
                  </a:lnTo>
                  <a:lnTo>
                    <a:pt x="728" y="273"/>
                  </a:lnTo>
                  <a:lnTo>
                    <a:pt x="738" y="322"/>
                  </a:lnTo>
                  <a:lnTo>
                    <a:pt x="741" y="373"/>
                  </a:lnTo>
                  <a:lnTo>
                    <a:pt x="740" y="393"/>
                  </a:lnTo>
                  <a:lnTo>
                    <a:pt x="702" y="426"/>
                  </a:lnTo>
                  <a:lnTo>
                    <a:pt x="669" y="463"/>
                  </a:lnTo>
                  <a:lnTo>
                    <a:pt x="639" y="502"/>
                  </a:lnTo>
                  <a:lnTo>
                    <a:pt x="614" y="545"/>
                  </a:lnTo>
                  <a:lnTo>
                    <a:pt x="594" y="590"/>
                  </a:lnTo>
                  <a:lnTo>
                    <a:pt x="579" y="638"/>
                  </a:lnTo>
                  <a:lnTo>
                    <a:pt x="567" y="688"/>
                  </a:lnTo>
                  <a:lnTo>
                    <a:pt x="532" y="707"/>
                  </a:lnTo>
                  <a:lnTo>
                    <a:pt x="494" y="723"/>
                  </a:lnTo>
                  <a:lnTo>
                    <a:pt x="455" y="736"/>
                  </a:lnTo>
                  <a:lnTo>
                    <a:pt x="414" y="743"/>
                  </a:lnTo>
                  <a:lnTo>
                    <a:pt x="371" y="745"/>
                  </a:lnTo>
                  <a:lnTo>
                    <a:pt x="321" y="742"/>
                  </a:lnTo>
                  <a:lnTo>
                    <a:pt x="273" y="733"/>
                  </a:lnTo>
                  <a:lnTo>
                    <a:pt x="227" y="717"/>
                  </a:lnTo>
                  <a:lnTo>
                    <a:pt x="184" y="695"/>
                  </a:lnTo>
                  <a:lnTo>
                    <a:pt x="145" y="668"/>
                  </a:lnTo>
                  <a:lnTo>
                    <a:pt x="109" y="636"/>
                  </a:lnTo>
                  <a:lnTo>
                    <a:pt x="78" y="600"/>
                  </a:lnTo>
                  <a:lnTo>
                    <a:pt x="51" y="561"/>
                  </a:lnTo>
                  <a:lnTo>
                    <a:pt x="30" y="518"/>
                  </a:lnTo>
                  <a:lnTo>
                    <a:pt x="14" y="472"/>
                  </a:lnTo>
                  <a:lnTo>
                    <a:pt x="4" y="423"/>
                  </a:lnTo>
                  <a:lnTo>
                    <a:pt x="0" y="373"/>
                  </a:lnTo>
                  <a:lnTo>
                    <a:pt x="4" y="322"/>
                  </a:lnTo>
                  <a:lnTo>
                    <a:pt x="14" y="273"/>
                  </a:lnTo>
                  <a:lnTo>
                    <a:pt x="30" y="227"/>
                  </a:lnTo>
                  <a:lnTo>
                    <a:pt x="51" y="184"/>
                  </a:lnTo>
                  <a:lnTo>
                    <a:pt x="78" y="144"/>
                  </a:lnTo>
                  <a:lnTo>
                    <a:pt x="109" y="108"/>
                  </a:lnTo>
                  <a:lnTo>
                    <a:pt x="145" y="77"/>
                  </a:lnTo>
                  <a:lnTo>
                    <a:pt x="184" y="51"/>
                  </a:lnTo>
                  <a:lnTo>
                    <a:pt x="227" y="29"/>
                  </a:lnTo>
                  <a:lnTo>
                    <a:pt x="273" y="12"/>
                  </a:lnTo>
                  <a:lnTo>
                    <a:pt x="321" y="3"/>
                  </a:lnTo>
                  <a:lnTo>
                    <a:pt x="3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10" name="Freeform 10"/>
            <p:cNvSpPr/>
            <p:nvPr/>
          </p:nvSpPr>
          <p:spPr>
            <a:xfrm>
              <a:off x="1202" y="1223"/>
              <a:ext cx="124" cy="124"/>
            </a:xfrm>
            <a:custGeom>
              <a:avLst/>
              <a:gdLst>
                <a:gd name="T0" fmla="*/ 370 w 740"/>
                <a:gd name="T1" fmla="*/ 0 h 745"/>
                <a:gd name="T2" fmla="*/ 420 w 740"/>
                <a:gd name="T3" fmla="*/ 3 h 745"/>
                <a:gd name="T4" fmla="*/ 469 w 740"/>
                <a:gd name="T5" fmla="*/ 12 h 745"/>
                <a:gd name="T6" fmla="*/ 514 w 740"/>
                <a:gd name="T7" fmla="*/ 29 h 745"/>
                <a:gd name="T8" fmla="*/ 557 w 740"/>
                <a:gd name="T9" fmla="*/ 50 h 745"/>
                <a:gd name="T10" fmla="*/ 596 w 740"/>
                <a:gd name="T11" fmla="*/ 77 h 745"/>
                <a:gd name="T12" fmla="*/ 632 w 740"/>
                <a:gd name="T13" fmla="*/ 108 h 745"/>
                <a:gd name="T14" fmla="*/ 663 w 740"/>
                <a:gd name="T15" fmla="*/ 144 h 745"/>
                <a:gd name="T16" fmla="*/ 690 w 740"/>
                <a:gd name="T17" fmla="*/ 184 h 745"/>
                <a:gd name="T18" fmla="*/ 711 w 740"/>
                <a:gd name="T19" fmla="*/ 227 h 745"/>
                <a:gd name="T20" fmla="*/ 727 w 740"/>
                <a:gd name="T21" fmla="*/ 273 h 745"/>
                <a:gd name="T22" fmla="*/ 737 w 740"/>
                <a:gd name="T23" fmla="*/ 322 h 745"/>
                <a:gd name="T24" fmla="*/ 740 w 740"/>
                <a:gd name="T25" fmla="*/ 372 h 745"/>
                <a:gd name="T26" fmla="*/ 737 w 740"/>
                <a:gd name="T27" fmla="*/ 423 h 745"/>
                <a:gd name="T28" fmla="*/ 727 w 740"/>
                <a:gd name="T29" fmla="*/ 472 h 745"/>
                <a:gd name="T30" fmla="*/ 711 w 740"/>
                <a:gd name="T31" fmla="*/ 518 h 745"/>
                <a:gd name="T32" fmla="*/ 690 w 740"/>
                <a:gd name="T33" fmla="*/ 561 h 745"/>
                <a:gd name="T34" fmla="*/ 663 w 740"/>
                <a:gd name="T35" fmla="*/ 600 h 745"/>
                <a:gd name="T36" fmla="*/ 632 w 740"/>
                <a:gd name="T37" fmla="*/ 636 h 745"/>
                <a:gd name="T38" fmla="*/ 596 w 740"/>
                <a:gd name="T39" fmla="*/ 668 h 745"/>
                <a:gd name="T40" fmla="*/ 557 w 740"/>
                <a:gd name="T41" fmla="*/ 694 h 745"/>
                <a:gd name="T42" fmla="*/ 514 w 740"/>
                <a:gd name="T43" fmla="*/ 715 h 745"/>
                <a:gd name="T44" fmla="*/ 469 w 740"/>
                <a:gd name="T45" fmla="*/ 731 h 745"/>
                <a:gd name="T46" fmla="*/ 420 w 740"/>
                <a:gd name="T47" fmla="*/ 742 h 745"/>
                <a:gd name="T48" fmla="*/ 370 w 740"/>
                <a:gd name="T49" fmla="*/ 745 h 745"/>
                <a:gd name="T50" fmla="*/ 329 w 740"/>
                <a:gd name="T51" fmla="*/ 743 h 745"/>
                <a:gd name="T52" fmla="*/ 289 w 740"/>
                <a:gd name="T53" fmla="*/ 736 h 745"/>
                <a:gd name="T54" fmla="*/ 250 w 740"/>
                <a:gd name="T55" fmla="*/ 724 h 745"/>
                <a:gd name="T56" fmla="*/ 213 w 740"/>
                <a:gd name="T57" fmla="*/ 709 h 745"/>
                <a:gd name="T58" fmla="*/ 205 w 740"/>
                <a:gd name="T59" fmla="*/ 656 h 745"/>
                <a:gd name="T60" fmla="*/ 190 w 740"/>
                <a:gd name="T61" fmla="*/ 606 h 745"/>
                <a:gd name="T62" fmla="*/ 171 w 740"/>
                <a:gd name="T63" fmla="*/ 557 h 745"/>
                <a:gd name="T64" fmla="*/ 146 w 740"/>
                <a:gd name="T65" fmla="*/ 512 h 745"/>
                <a:gd name="T66" fmla="*/ 115 w 740"/>
                <a:gd name="T67" fmla="*/ 469 h 745"/>
                <a:gd name="T68" fmla="*/ 80 w 740"/>
                <a:gd name="T69" fmla="*/ 431 h 745"/>
                <a:gd name="T70" fmla="*/ 42 w 740"/>
                <a:gd name="T71" fmla="*/ 397 h 745"/>
                <a:gd name="T72" fmla="*/ 0 w 740"/>
                <a:gd name="T73" fmla="*/ 367 h 745"/>
                <a:gd name="T74" fmla="*/ 5 w 740"/>
                <a:gd name="T75" fmla="*/ 317 h 745"/>
                <a:gd name="T76" fmla="*/ 15 w 740"/>
                <a:gd name="T77" fmla="*/ 269 h 745"/>
                <a:gd name="T78" fmla="*/ 31 w 740"/>
                <a:gd name="T79" fmla="*/ 224 h 745"/>
                <a:gd name="T80" fmla="*/ 53 w 740"/>
                <a:gd name="T81" fmla="*/ 181 h 745"/>
                <a:gd name="T82" fmla="*/ 79 w 740"/>
                <a:gd name="T83" fmla="*/ 142 h 745"/>
                <a:gd name="T84" fmla="*/ 110 w 740"/>
                <a:gd name="T85" fmla="*/ 107 h 745"/>
                <a:gd name="T86" fmla="*/ 146 w 740"/>
                <a:gd name="T87" fmla="*/ 76 h 745"/>
                <a:gd name="T88" fmla="*/ 185 w 740"/>
                <a:gd name="T89" fmla="*/ 49 h 745"/>
                <a:gd name="T90" fmla="*/ 227 w 740"/>
                <a:gd name="T91" fmla="*/ 29 h 745"/>
                <a:gd name="T92" fmla="*/ 273 w 740"/>
                <a:gd name="T93" fmla="*/ 12 h 745"/>
                <a:gd name="T94" fmla="*/ 321 w 740"/>
                <a:gd name="T95" fmla="*/ 3 h 745"/>
                <a:gd name="T96" fmla="*/ 370 w 740"/>
                <a:gd name="T97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0" h="745">
                  <a:moveTo>
                    <a:pt x="370" y="0"/>
                  </a:moveTo>
                  <a:lnTo>
                    <a:pt x="420" y="3"/>
                  </a:lnTo>
                  <a:lnTo>
                    <a:pt x="469" y="12"/>
                  </a:lnTo>
                  <a:lnTo>
                    <a:pt x="514" y="29"/>
                  </a:lnTo>
                  <a:lnTo>
                    <a:pt x="557" y="50"/>
                  </a:lnTo>
                  <a:lnTo>
                    <a:pt x="596" y="77"/>
                  </a:lnTo>
                  <a:lnTo>
                    <a:pt x="632" y="108"/>
                  </a:lnTo>
                  <a:lnTo>
                    <a:pt x="663" y="144"/>
                  </a:lnTo>
                  <a:lnTo>
                    <a:pt x="690" y="184"/>
                  </a:lnTo>
                  <a:lnTo>
                    <a:pt x="711" y="227"/>
                  </a:lnTo>
                  <a:lnTo>
                    <a:pt x="727" y="273"/>
                  </a:lnTo>
                  <a:lnTo>
                    <a:pt x="737" y="322"/>
                  </a:lnTo>
                  <a:lnTo>
                    <a:pt x="740" y="372"/>
                  </a:lnTo>
                  <a:lnTo>
                    <a:pt x="737" y="423"/>
                  </a:lnTo>
                  <a:lnTo>
                    <a:pt x="727" y="472"/>
                  </a:lnTo>
                  <a:lnTo>
                    <a:pt x="711" y="518"/>
                  </a:lnTo>
                  <a:lnTo>
                    <a:pt x="690" y="561"/>
                  </a:lnTo>
                  <a:lnTo>
                    <a:pt x="663" y="600"/>
                  </a:lnTo>
                  <a:lnTo>
                    <a:pt x="632" y="636"/>
                  </a:lnTo>
                  <a:lnTo>
                    <a:pt x="596" y="668"/>
                  </a:lnTo>
                  <a:lnTo>
                    <a:pt x="557" y="694"/>
                  </a:lnTo>
                  <a:lnTo>
                    <a:pt x="514" y="715"/>
                  </a:lnTo>
                  <a:lnTo>
                    <a:pt x="469" y="731"/>
                  </a:lnTo>
                  <a:lnTo>
                    <a:pt x="420" y="742"/>
                  </a:lnTo>
                  <a:lnTo>
                    <a:pt x="370" y="745"/>
                  </a:lnTo>
                  <a:lnTo>
                    <a:pt x="329" y="743"/>
                  </a:lnTo>
                  <a:lnTo>
                    <a:pt x="289" y="736"/>
                  </a:lnTo>
                  <a:lnTo>
                    <a:pt x="250" y="724"/>
                  </a:lnTo>
                  <a:lnTo>
                    <a:pt x="213" y="709"/>
                  </a:lnTo>
                  <a:lnTo>
                    <a:pt x="205" y="656"/>
                  </a:lnTo>
                  <a:lnTo>
                    <a:pt x="190" y="606"/>
                  </a:lnTo>
                  <a:lnTo>
                    <a:pt x="171" y="557"/>
                  </a:lnTo>
                  <a:lnTo>
                    <a:pt x="146" y="512"/>
                  </a:lnTo>
                  <a:lnTo>
                    <a:pt x="115" y="469"/>
                  </a:lnTo>
                  <a:lnTo>
                    <a:pt x="80" y="431"/>
                  </a:lnTo>
                  <a:lnTo>
                    <a:pt x="42" y="397"/>
                  </a:lnTo>
                  <a:lnTo>
                    <a:pt x="0" y="367"/>
                  </a:lnTo>
                  <a:lnTo>
                    <a:pt x="5" y="317"/>
                  </a:lnTo>
                  <a:lnTo>
                    <a:pt x="15" y="269"/>
                  </a:lnTo>
                  <a:lnTo>
                    <a:pt x="31" y="224"/>
                  </a:lnTo>
                  <a:lnTo>
                    <a:pt x="53" y="181"/>
                  </a:lnTo>
                  <a:lnTo>
                    <a:pt x="79" y="142"/>
                  </a:lnTo>
                  <a:lnTo>
                    <a:pt x="110" y="107"/>
                  </a:lnTo>
                  <a:lnTo>
                    <a:pt x="146" y="76"/>
                  </a:lnTo>
                  <a:lnTo>
                    <a:pt x="185" y="49"/>
                  </a:lnTo>
                  <a:lnTo>
                    <a:pt x="227" y="29"/>
                  </a:lnTo>
                  <a:lnTo>
                    <a:pt x="273" y="12"/>
                  </a:lnTo>
                  <a:lnTo>
                    <a:pt x="321" y="3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11" name="Freeform 11"/>
            <p:cNvSpPr/>
            <p:nvPr/>
          </p:nvSpPr>
          <p:spPr>
            <a:xfrm>
              <a:off x="998" y="1349"/>
              <a:ext cx="124" cy="125"/>
            </a:xfrm>
            <a:custGeom>
              <a:avLst/>
              <a:gdLst>
                <a:gd name="T0" fmla="*/ 371 w 741"/>
                <a:gd name="T1" fmla="*/ 0 h 747"/>
                <a:gd name="T2" fmla="*/ 420 w 741"/>
                <a:gd name="T3" fmla="*/ 4 h 747"/>
                <a:gd name="T4" fmla="*/ 468 w 741"/>
                <a:gd name="T5" fmla="*/ 14 h 747"/>
                <a:gd name="T6" fmla="*/ 514 w 741"/>
                <a:gd name="T7" fmla="*/ 30 h 747"/>
                <a:gd name="T8" fmla="*/ 558 w 741"/>
                <a:gd name="T9" fmla="*/ 52 h 747"/>
                <a:gd name="T10" fmla="*/ 597 w 741"/>
                <a:gd name="T11" fmla="*/ 79 h 747"/>
                <a:gd name="T12" fmla="*/ 632 w 741"/>
                <a:gd name="T13" fmla="*/ 110 h 747"/>
                <a:gd name="T14" fmla="*/ 663 w 741"/>
                <a:gd name="T15" fmla="*/ 146 h 747"/>
                <a:gd name="T16" fmla="*/ 690 w 741"/>
                <a:gd name="T17" fmla="*/ 185 h 747"/>
                <a:gd name="T18" fmla="*/ 711 w 741"/>
                <a:gd name="T19" fmla="*/ 229 h 747"/>
                <a:gd name="T20" fmla="*/ 727 w 741"/>
                <a:gd name="T21" fmla="*/ 275 h 747"/>
                <a:gd name="T22" fmla="*/ 737 w 741"/>
                <a:gd name="T23" fmla="*/ 323 h 747"/>
                <a:gd name="T24" fmla="*/ 741 w 741"/>
                <a:gd name="T25" fmla="*/ 374 h 747"/>
                <a:gd name="T26" fmla="*/ 737 w 741"/>
                <a:gd name="T27" fmla="*/ 424 h 747"/>
                <a:gd name="T28" fmla="*/ 727 w 741"/>
                <a:gd name="T29" fmla="*/ 472 h 747"/>
                <a:gd name="T30" fmla="*/ 711 w 741"/>
                <a:gd name="T31" fmla="*/ 518 h 747"/>
                <a:gd name="T32" fmla="*/ 690 w 741"/>
                <a:gd name="T33" fmla="*/ 562 h 747"/>
                <a:gd name="T34" fmla="*/ 663 w 741"/>
                <a:gd name="T35" fmla="*/ 601 h 747"/>
                <a:gd name="T36" fmla="*/ 632 w 741"/>
                <a:gd name="T37" fmla="*/ 637 h 747"/>
                <a:gd name="T38" fmla="*/ 597 w 741"/>
                <a:gd name="T39" fmla="*/ 668 h 747"/>
                <a:gd name="T40" fmla="*/ 558 w 741"/>
                <a:gd name="T41" fmla="*/ 696 h 747"/>
                <a:gd name="T42" fmla="*/ 514 w 741"/>
                <a:gd name="T43" fmla="*/ 717 h 747"/>
                <a:gd name="T44" fmla="*/ 468 w 741"/>
                <a:gd name="T45" fmla="*/ 733 h 747"/>
                <a:gd name="T46" fmla="*/ 420 w 741"/>
                <a:gd name="T47" fmla="*/ 743 h 747"/>
                <a:gd name="T48" fmla="*/ 371 w 741"/>
                <a:gd name="T49" fmla="*/ 747 h 747"/>
                <a:gd name="T50" fmla="*/ 320 w 741"/>
                <a:gd name="T51" fmla="*/ 743 h 747"/>
                <a:gd name="T52" fmla="*/ 272 w 741"/>
                <a:gd name="T53" fmla="*/ 733 h 747"/>
                <a:gd name="T54" fmla="*/ 227 w 741"/>
                <a:gd name="T55" fmla="*/ 717 h 747"/>
                <a:gd name="T56" fmla="*/ 183 w 741"/>
                <a:gd name="T57" fmla="*/ 696 h 747"/>
                <a:gd name="T58" fmla="*/ 144 w 741"/>
                <a:gd name="T59" fmla="*/ 668 h 747"/>
                <a:gd name="T60" fmla="*/ 109 w 741"/>
                <a:gd name="T61" fmla="*/ 637 h 747"/>
                <a:gd name="T62" fmla="*/ 78 w 741"/>
                <a:gd name="T63" fmla="*/ 601 h 747"/>
                <a:gd name="T64" fmla="*/ 50 w 741"/>
                <a:gd name="T65" fmla="*/ 562 h 747"/>
                <a:gd name="T66" fmla="*/ 30 w 741"/>
                <a:gd name="T67" fmla="*/ 518 h 747"/>
                <a:gd name="T68" fmla="*/ 13 w 741"/>
                <a:gd name="T69" fmla="*/ 472 h 747"/>
                <a:gd name="T70" fmla="*/ 3 w 741"/>
                <a:gd name="T71" fmla="*/ 424 h 747"/>
                <a:gd name="T72" fmla="*/ 0 w 741"/>
                <a:gd name="T73" fmla="*/ 374 h 747"/>
                <a:gd name="T74" fmla="*/ 3 w 741"/>
                <a:gd name="T75" fmla="*/ 323 h 747"/>
                <a:gd name="T76" fmla="*/ 13 w 741"/>
                <a:gd name="T77" fmla="*/ 275 h 747"/>
                <a:gd name="T78" fmla="*/ 30 w 741"/>
                <a:gd name="T79" fmla="*/ 229 h 747"/>
                <a:gd name="T80" fmla="*/ 50 w 741"/>
                <a:gd name="T81" fmla="*/ 185 h 747"/>
                <a:gd name="T82" fmla="*/ 78 w 741"/>
                <a:gd name="T83" fmla="*/ 146 h 747"/>
                <a:gd name="T84" fmla="*/ 109 w 741"/>
                <a:gd name="T85" fmla="*/ 110 h 747"/>
                <a:gd name="T86" fmla="*/ 144 w 741"/>
                <a:gd name="T87" fmla="*/ 79 h 747"/>
                <a:gd name="T88" fmla="*/ 183 w 741"/>
                <a:gd name="T89" fmla="*/ 52 h 747"/>
                <a:gd name="T90" fmla="*/ 227 w 741"/>
                <a:gd name="T91" fmla="*/ 30 h 747"/>
                <a:gd name="T92" fmla="*/ 272 w 741"/>
                <a:gd name="T93" fmla="*/ 14 h 747"/>
                <a:gd name="T94" fmla="*/ 320 w 741"/>
                <a:gd name="T95" fmla="*/ 4 h 747"/>
                <a:gd name="T96" fmla="*/ 371 w 741"/>
                <a:gd name="T97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1" h="747">
                  <a:moveTo>
                    <a:pt x="371" y="0"/>
                  </a:moveTo>
                  <a:lnTo>
                    <a:pt x="420" y="4"/>
                  </a:lnTo>
                  <a:lnTo>
                    <a:pt x="468" y="14"/>
                  </a:lnTo>
                  <a:lnTo>
                    <a:pt x="514" y="30"/>
                  </a:lnTo>
                  <a:lnTo>
                    <a:pt x="558" y="52"/>
                  </a:lnTo>
                  <a:lnTo>
                    <a:pt x="597" y="79"/>
                  </a:lnTo>
                  <a:lnTo>
                    <a:pt x="632" y="110"/>
                  </a:lnTo>
                  <a:lnTo>
                    <a:pt x="663" y="146"/>
                  </a:lnTo>
                  <a:lnTo>
                    <a:pt x="690" y="185"/>
                  </a:lnTo>
                  <a:lnTo>
                    <a:pt x="711" y="229"/>
                  </a:lnTo>
                  <a:lnTo>
                    <a:pt x="727" y="275"/>
                  </a:lnTo>
                  <a:lnTo>
                    <a:pt x="737" y="323"/>
                  </a:lnTo>
                  <a:lnTo>
                    <a:pt x="741" y="374"/>
                  </a:lnTo>
                  <a:lnTo>
                    <a:pt x="737" y="424"/>
                  </a:lnTo>
                  <a:lnTo>
                    <a:pt x="727" y="472"/>
                  </a:lnTo>
                  <a:lnTo>
                    <a:pt x="711" y="518"/>
                  </a:lnTo>
                  <a:lnTo>
                    <a:pt x="690" y="562"/>
                  </a:lnTo>
                  <a:lnTo>
                    <a:pt x="663" y="601"/>
                  </a:lnTo>
                  <a:lnTo>
                    <a:pt x="632" y="637"/>
                  </a:lnTo>
                  <a:lnTo>
                    <a:pt x="597" y="668"/>
                  </a:lnTo>
                  <a:lnTo>
                    <a:pt x="558" y="696"/>
                  </a:lnTo>
                  <a:lnTo>
                    <a:pt x="514" y="717"/>
                  </a:lnTo>
                  <a:lnTo>
                    <a:pt x="468" y="733"/>
                  </a:lnTo>
                  <a:lnTo>
                    <a:pt x="420" y="743"/>
                  </a:lnTo>
                  <a:lnTo>
                    <a:pt x="371" y="747"/>
                  </a:lnTo>
                  <a:lnTo>
                    <a:pt x="320" y="743"/>
                  </a:lnTo>
                  <a:lnTo>
                    <a:pt x="272" y="733"/>
                  </a:lnTo>
                  <a:lnTo>
                    <a:pt x="227" y="717"/>
                  </a:lnTo>
                  <a:lnTo>
                    <a:pt x="183" y="696"/>
                  </a:lnTo>
                  <a:lnTo>
                    <a:pt x="144" y="668"/>
                  </a:lnTo>
                  <a:lnTo>
                    <a:pt x="109" y="637"/>
                  </a:lnTo>
                  <a:lnTo>
                    <a:pt x="78" y="601"/>
                  </a:lnTo>
                  <a:lnTo>
                    <a:pt x="50" y="562"/>
                  </a:lnTo>
                  <a:lnTo>
                    <a:pt x="30" y="518"/>
                  </a:lnTo>
                  <a:lnTo>
                    <a:pt x="13" y="472"/>
                  </a:lnTo>
                  <a:lnTo>
                    <a:pt x="3" y="424"/>
                  </a:lnTo>
                  <a:lnTo>
                    <a:pt x="0" y="374"/>
                  </a:lnTo>
                  <a:lnTo>
                    <a:pt x="3" y="323"/>
                  </a:lnTo>
                  <a:lnTo>
                    <a:pt x="13" y="275"/>
                  </a:lnTo>
                  <a:lnTo>
                    <a:pt x="30" y="229"/>
                  </a:lnTo>
                  <a:lnTo>
                    <a:pt x="50" y="185"/>
                  </a:lnTo>
                  <a:lnTo>
                    <a:pt x="78" y="146"/>
                  </a:lnTo>
                  <a:lnTo>
                    <a:pt x="109" y="110"/>
                  </a:lnTo>
                  <a:lnTo>
                    <a:pt x="144" y="79"/>
                  </a:lnTo>
                  <a:lnTo>
                    <a:pt x="183" y="52"/>
                  </a:lnTo>
                  <a:lnTo>
                    <a:pt x="227" y="30"/>
                  </a:lnTo>
                  <a:lnTo>
                    <a:pt x="272" y="14"/>
                  </a:lnTo>
                  <a:lnTo>
                    <a:pt x="320" y="4"/>
                  </a:lnTo>
                  <a:lnTo>
                    <a:pt x="3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12" name="Freeform 12"/>
            <p:cNvSpPr/>
            <p:nvPr/>
          </p:nvSpPr>
          <p:spPr>
            <a:xfrm>
              <a:off x="1113" y="1414"/>
              <a:ext cx="154" cy="163"/>
            </a:xfrm>
            <a:custGeom>
              <a:avLst/>
              <a:gdLst>
                <a:gd name="T0" fmla="*/ 141 w 927"/>
                <a:gd name="T1" fmla="*/ 0 h 982"/>
                <a:gd name="T2" fmla="*/ 452 w 927"/>
                <a:gd name="T3" fmla="*/ 0 h 982"/>
                <a:gd name="T4" fmla="*/ 509 w 927"/>
                <a:gd name="T5" fmla="*/ 3 h 982"/>
                <a:gd name="T6" fmla="*/ 561 w 927"/>
                <a:gd name="T7" fmla="*/ 12 h 982"/>
                <a:gd name="T8" fmla="*/ 613 w 927"/>
                <a:gd name="T9" fmla="*/ 27 h 982"/>
                <a:gd name="T10" fmla="*/ 661 w 927"/>
                <a:gd name="T11" fmla="*/ 48 h 982"/>
                <a:gd name="T12" fmla="*/ 707 w 927"/>
                <a:gd name="T13" fmla="*/ 75 h 982"/>
                <a:gd name="T14" fmla="*/ 749 w 927"/>
                <a:gd name="T15" fmla="*/ 105 h 982"/>
                <a:gd name="T16" fmla="*/ 788 w 927"/>
                <a:gd name="T17" fmla="*/ 139 h 982"/>
                <a:gd name="T18" fmla="*/ 822 w 927"/>
                <a:gd name="T19" fmla="*/ 179 h 982"/>
                <a:gd name="T20" fmla="*/ 852 w 927"/>
                <a:gd name="T21" fmla="*/ 221 h 982"/>
                <a:gd name="T22" fmla="*/ 879 w 927"/>
                <a:gd name="T23" fmla="*/ 268 h 982"/>
                <a:gd name="T24" fmla="*/ 899 w 927"/>
                <a:gd name="T25" fmla="*/ 317 h 982"/>
                <a:gd name="T26" fmla="*/ 914 w 927"/>
                <a:gd name="T27" fmla="*/ 368 h 982"/>
                <a:gd name="T28" fmla="*/ 923 w 927"/>
                <a:gd name="T29" fmla="*/ 422 h 982"/>
                <a:gd name="T30" fmla="*/ 927 w 927"/>
                <a:gd name="T31" fmla="*/ 478 h 982"/>
                <a:gd name="T32" fmla="*/ 927 w 927"/>
                <a:gd name="T33" fmla="*/ 864 h 982"/>
                <a:gd name="T34" fmla="*/ 924 w 927"/>
                <a:gd name="T35" fmla="*/ 864 h 982"/>
                <a:gd name="T36" fmla="*/ 899 w 927"/>
                <a:gd name="T37" fmla="*/ 877 h 982"/>
                <a:gd name="T38" fmla="*/ 893 w 927"/>
                <a:gd name="T39" fmla="*/ 880 h 982"/>
                <a:gd name="T40" fmla="*/ 882 w 927"/>
                <a:gd name="T41" fmla="*/ 885 h 982"/>
                <a:gd name="T42" fmla="*/ 865 w 927"/>
                <a:gd name="T43" fmla="*/ 892 h 982"/>
                <a:gd name="T44" fmla="*/ 843 w 927"/>
                <a:gd name="T45" fmla="*/ 901 h 982"/>
                <a:gd name="T46" fmla="*/ 814 w 927"/>
                <a:gd name="T47" fmla="*/ 911 h 982"/>
                <a:gd name="T48" fmla="*/ 781 w 927"/>
                <a:gd name="T49" fmla="*/ 922 h 982"/>
                <a:gd name="T50" fmla="*/ 742 w 927"/>
                <a:gd name="T51" fmla="*/ 933 h 982"/>
                <a:gd name="T52" fmla="*/ 698 w 927"/>
                <a:gd name="T53" fmla="*/ 944 h 982"/>
                <a:gd name="T54" fmla="*/ 648 w 927"/>
                <a:gd name="T55" fmla="*/ 954 h 982"/>
                <a:gd name="T56" fmla="*/ 595 w 927"/>
                <a:gd name="T57" fmla="*/ 965 h 982"/>
                <a:gd name="T58" fmla="*/ 535 w 927"/>
                <a:gd name="T59" fmla="*/ 973 h 982"/>
                <a:gd name="T60" fmla="*/ 471 w 927"/>
                <a:gd name="T61" fmla="*/ 978 h 982"/>
                <a:gd name="T62" fmla="*/ 402 w 927"/>
                <a:gd name="T63" fmla="*/ 982 h 982"/>
                <a:gd name="T64" fmla="*/ 402 w 927"/>
                <a:gd name="T65" fmla="*/ 863 h 982"/>
                <a:gd name="T66" fmla="*/ 399 w 927"/>
                <a:gd name="T67" fmla="*/ 800 h 982"/>
                <a:gd name="T68" fmla="*/ 388 w 927"/>
                <a:gd name="T69" fmla="*/ 738 h 982"/>
                <a:gd name="T70" fmla="*/ 372 w 927"/>
                <a:gd name="T71" fmla="*/ 680 h 982"/>
                <a:gd name="T72" fmla="*/ 349 w 927"/>
                <a:gd name="T73" fmla="*/ 624 h 982"/>
                <a:gd name="T74" fmla="*/ 322 w 927"/>
                <a:gd name="T75" fmla="*/ 571 h 982"/>
                <a:gd name="T76" fmla="*/ 289 w 927"/>
                <a:gd name="T77" fmla="*/ 521 h 982"/>
                <a:gd name="T78" fmla="*/ 251 w 927"/>
                <a:gd name="T79" fmla="*/ 476 h 982"/>
                <a:gd name="T80" fmla="*/ 207 w 927"/>
                <a:gd name="T81" fmla="*/ 435 h 982"/>
                <a:gd name="T82" fmla="*/ 162 w 927"/>
                <a:gd name="T83" fmla="*/ 398 h 982"/>
                <a:gd name="T84" fmla="*/ 111 w 927"/>
                <a:gd name="T85" fmla="*/ 367 h 982"/>
                <a:gd name="T86" fmla="*/ 57 w 927"/>
                <a:gd name="T87" fmla="*/ 340 h 982"/>
                <a:gd name="T88" fmla="*/ 0 w 927"/>
                <a:gd name="T89" fmla="*/ 319 h 982"/>
                <a:gd name="T90" fmla="*/ 34 w 927"/>
                <a:gd name="T91" fmla="*/ 284 h 982"/>
                <a:gd name="T92" fmla="*/ 64 w 927"/>
                <a:gd name="T93" fmla="*/ 243 h 982"/>
                <a:gd name="T94" fmla="*/ 91 w 927"/>
                <a:gd name="T95" fmla="*/ 199 h 982"/>
                <a:gd name="T96" fmla="*/ 111 w 927"/>
                <a:gd name="T97" fmla="*/ 153 h 982"/>
                <a:gd name="T98" fmla="*/ 126 w 927"/>
                <a:gd name="T99" fmla="*/ 104 h 982"/>
                <a:gd name="T100" fmla="*/ 136 w 927"/>
                <a:gd name="T101" fmla="*/ 53 h 982"/>
                <a:gd name="T102" fmla="*/ 141 w 927"/>
                <a:gd name="T103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27" h="982">
                  <a:moveTo>
                    <a:pt x="141" y="0"/>
                  </a:moveTo>
                  <a:lnTo>
                    <a:pt x="452" y="0"/>
                  </a:lnTo>
                  <a:lnTo>
                    <a:pt x="509" y="3"/>
                  </a:lnTo>
                  <a:lnTo>
                    <a:pt x="561" y="12"/>
                  </a:lnTo>
                  <a:lnTo>
                    <a:pt x="613" y="27"/>
                  </a:lnTo>
                  <a:lnTo>
                    <a:pt x="661" y="48"/>
                  </a:lnTo>
                  <a:lnTo>
                    <a:pt x="707" y="75"/>
                  </a:lnTo>
                  <a:lnTo>
                    <a:pt x="749" y="105"/>
                  </a:lnTo>
                  <a:lnTo>
                    <a:pt x="788" y="139"/>
                  </a:lnTo>
                  <a:lnTo>
                    <a:pt x="822" y="179"/>
                  </a:lnTo>
                  <a:lnTo>
                    <a:pt x="852" y="221"/>
                  </a:lnTo>
                  <a:lnTo>
                    <a:pt x="879" y="268"/>
                  </a:lnTo>
                  <a:lnTo>
                    <a:pt x="899" y="317"/>
                  </a:lnTo>
                  <a:lnTo>
                    <a:pt x="914" y="368"/>
                  </a:lnTo>
                  <a:lnTo>
                    <a:pt x="923" y="422"/>
                  </a:lnTo>
                  <a:lnTo>
                    <a:pt x="927" y="478"/>
                  </a:lnTo>
                  <a:lnTo>
                    <a:pt x="927" y="864"/>
                  </a:lnTo>
                  <a:lnTo>
                    <a:pt x="924" y="864"/>
                  </a:lnTo>
                  <a:lnTo>
                    <a:pt x="899" y="877"/>
                  </a:lnTo>
                  <a:lnTo>
                    <a:pt x="893" y="880"/>
                  </a:lnTo>
                  <a:lnTo>
                    <a:pt x="882" y="885"/>
                  </a:lnTo>
                  <a:lnTo>
                    <a:pt x="865" y="892"/>
                  </a:lnTo>
                  <a:lnTo>
                    <a:pt x="843" y="901"/>
                  </a:lnTo>
                  <a:lnTo>
                    <a:pt x="814" y="911"/>
                  </a:lnTo>
                  <a:lnTo>
                    <a:pt x="781" y="922"/>
                  </a:lnTo>
                  <a:lnTo>
                    <a:pt x="742" y="933"/>
                  </a:lnTo>
                  <a:lnTo>
                    <a:pt x="698" y="944"/>
                  </a:lnTo>
                  <a:lnTo>
                    <a:pt x="648" y="954"/>
                  </a:lnTo>
                  <a:lnTo>
                    <a:pt x="595" y="965"/>
                  </a:lnTo>
                  <a:lnTo>
                    <a:pt x="535" y="973"/>
                  </a:lnTo>
                  <a:lnTo>
                    <a:pt x="471" y="978"/>
                  </a:lnTo>
                  <a:lnTo>
                    <a:pt x="402" y="982"/>
                  </a:lnTo>
                  <a:lnTo>
                    <a:pt x="402" y="863"/>
                  </a:lnTo>
                  <a:lnTo>
                    <a:pt x="399" y="800"/>
                  </a:lnTo>
                  <a:lnTo>
                    <a:pt x="388" y="738"/>
                  </a:lnTo>
                  <a:lnTo>
                    <a:pt x="372" y="680"/>
                  </a:lnTo>
                  <a:lnTo>
                    <a:pt x="349" y="624"/>
                  </a:lnTo>
                  <a:lnTo>
                    <a:pt x="322" y="571"/>
                  </a:lnTo>
                  <a:lnTo>
                    <a:pt x="289" y="521"/>
                  </a:lnTo>
                  <a:lnTo>
                    <a:pt x="251" y="476"/>
                  </a:lnTo>
                  <a:lnTo>
                    <a:pt x="207" y="435"/>
                  </a:lnTo>
                  <a:lnTo>
                    <a:pt x="162" y="398"/>
                  </a:lnTo>
                  <a:lnTo>
                    <a:pt x="111" y="367"/>
                  </a:lnTo>
                  <a:lnTo>
                    <a:pt x="57" y="340"/>
                  </a:lnTo>
                  <a:lnTo>
                    <a:pt x="0" y="319"/>
                  </a:lnTo>
                  <a:lnTo>
                    <a:pt x="34" y="284"/>
                  </a:lnTo>
                  <a:lnTo>
                    <a:pt x="64" y="243"/>
                  </a:lnTo>
                  <a:lnTo>
                    <a:pt x="91" y="199"/>
                  </a:lnTo>
                  <a:lnTo>
                    <a:pt x="111" y="153"/>
                  </a:lnTo>
                  <a:lnTo>
                    <a:pt x="126" y="104"/>
                  </a:lnTo>
                  <a:lnTo>
                    <a:pt x="136" y="53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13" name="Freeform 13"/>
            <p:cNvSpPr/>
            <p:nvPr/>
          </p:nvSpPr>
          <p:spPr>
            <a:xfrm>
              <a:off x="1215" y="1351"/>
              <a:ext cx="154" cy="164"/>
            </a:xfrm>
            <a:custGeom>
              <a:avLst/>
              <a:gdLst>
                <a:gd name="T0" fmla="*/ 140 w 926"/>
                <a:gd name="T1" fmla="*/ 0 h 982"/>
                <a:gd name="T2" fmla="*/ 452 w 926"/>
                <a:gd name="T3" fmla="*/ 0 h 982"/>
                <a:gd name="T4" fmla="*/ 507 w 926"/>
                <a:gd name="T5" fmla="*/ 3 h 982"/>
                <a:gd name="T6" fmla="*/ 561 w 926"/>
                <a:gd name="T7" fmla="*/ 12 h 982"/>
                <a:gd name="T8" fmla="*/ 611 w 926"/>
                <a:gd name="T9" fmla="*/ 27 h 982"/>
                <a:gd name="T10" fmla="*/ 660 w 926"/>
                <a:gd name="T11" fmla="*/ 48 h 982"/>
                <a:gd name="T12" fmla="*/ 706 w 926"/>
                <a:gd name="T13" fmla="*/ 74 h 982"/>
                <a:gd name="T14" fmla="*/ 749 w 926"/>
                <a:gd name="T15" fmla="*/ 105 h 982"/>
                <a:gd name="T16" fmla="*/ 788 w 926"/>
                <a:gd name="T17" fmla="*/ 139 h 982"/>
                <a:gd name="T18" fmla="*/ 822 w 926"/>
                <a:gd name="T19" fmla="*/ 179 h 982"/>
                <a:gd name="T20" fmla="*/ 852 w 926"/>
                <a:gd name="T21" fmla="*/ 221 h 982"/>
                <a:gd name="T22" fmla="*/ 878 w 926"/>
                <a:gd name="T23" fmla="*/ 267 h 982"/>
                <a:gd name="T24" fmla="*/ 899 w 926"/>
                <a:gd name="T25" fmla="*/ 316 h 982"/>
                <a:gd name="T26" fmla="*/ 914 w 926"/>
                <a:gd name="T27" fmla="*/ 368 h 982"/>
                <a:gd name="T28" fmla="*/ 923 w 926"/>
                <a:gd name="T29" fmla="*/ 422 h 982"/>
                <a:gd name="T30" fmla="*/ 926 w 926"/>
                <a:gd name="T31" fmla="*/ 477 h 982"/>
                <a:gd name="T32" fmla="*/ 926 w 926"/>
                <a:gd name="T33" fmla="*/ 864 h 982"/>
                <a:gd name="T34" fmla="*/ 924 w 926"/>
                <a:gd name="T35" fmla="*/ 864 h 982"/>
                <a:gd name="T36" fmla="*/ 899 w 926"/>
                <a:gd name="T37" fmla="*/ 877 h 982"/>
                <a:gd name="T38" fmla="*/ 893 w 926"/>
                <a:gd name="T39" fmla="*/ 880 h 982"/>
                <a:gd name="T40" fmla="*/ 882 w 926"/>
                <a:gd name="T41" fmla="*/ 885 h 982"/>
                <a:gd name="T42" fmla="*/ 864 w 926"/>
                <a:gd name="T43" fmla="*/ 892 h 982"/>
                <a:gd name="T44" fmla="*/ 841 w 926"/>
                <a:gd name="T45" fmla="*/ 901 h 982"/>
                <a:gd name="T46" fmla="*/ 814 w 926"/>
                <a:gd name="T47" fmla="*/ 911 h 982"/>
                <a:gd name="T48" fmla="*/ 780 w 926"/>
                <a:gd name="T49" fmla="*/ 922 h 982"/>
                <a:gd name="T50" fmla="*/ 741 w 926"/>
                <a:gd name="T51" fmla="*/ 933 h 982"/>
                <a:gd name="T52" fmla="*/ 697 w 926"/>
                <a:gd name="T53" fmla="*/ 944 h 982"/>
                <a:gd name="T54" fmla="*/ 648 w 926"/>
                <a:gd name="T55" fmla="*/ 954 h 982"/>
                <a:gd name="T56" fmla="*/ 594 w 926"/>
                <a:gd name="T57" fmla="*/ 965 h 982"/>
                <a:gd name="T58" fmla="*/ 534 w 926"/>
                <a:gd name="T59" fmla="*/ 971 h 982"/>
                <a:gd name="T60" fmla="*/ 470 w 926"/>
                <a:gd name="T61" fmla="*/ 978 h 982"/>
                <a:gd name="T62" fmla="*/ 402 w 926"/>
                <a:gd name="T63" fmla="*/ 982 h 982"/>
                <a:gd name="T64" fmla="*/ 402 w 926"/>
                <a:gd name="T65" fmla="*/ 863 h 982"/>
                <a:gd name="T66" fmla="*/ 398 w 926"/>
                <a:gd name="T67" fmla="*/ 799 h 982"/>
                <a:gd name="T68" fmla="*/ 388 w 926"/>
                <a:gd name="T69" fmla="*/ 738 h 982"/>
                <a:gd name="T70" fmla="*/ 372 w 926"/>
                <a:gd name="T71" fmla="*/ 679 h 982"/>
                <a:gd name="T72" fmla="*/ 349 w 926"/>
                <a:gd name="T73" fmla="*/ 624 h 982"/>
                <a:gd name="T74" fmla="*/ 321 w 926"/>
                <a:gd name="T75" fmla="*/ 571 h 982"/>
                <a:gd name="T76" fmla="*/ 288 w 926"/>
                <a:gd name="T77" fmla="*/ 521 h 982"/>
                <a:gd name="T78" fmla="*/ 249 w 926"/>
                <a:gd name="T79" fmla="*/ 476 h 982"/>
                <a:gd name="T80" fmla="*/ 207 w 926"/>
                <a:gd name="T81" fmla="*/ 435 h 982"/>
                <a:gd name="T82" fmla="*/ 160 w 926"/>
                <a:gd name="T83" fmla="*/ 398 h 982"/>
                <a:gd name="T84" fmla="*/ 110 w 926"/>
                <a:gd name="T85" fmla="*/ 367 h 982"/>
                <a:gd name="T86" fmla="*/ 57 w 926"/>
                <a:gd name="T87" fmla="*/ 340 h 982"/>
                <a:gd name="T88" fmla="*/ 0 w 926"/>
                <a:gd name="T89" fmla="*/ 319 h 982"/>
                <a:gd name="T90" fmla="*/ 34 w 926"/>
                <a:gd name="T91" fmla="*/ 284 h 982"/>
                <a:gd name="T92" fmla="*/ 64 w 926"/>
                <a:gd name="T93" fmla="*/ 243 h 982"/>
                <a:gd name="T94" fmla="*/ 89 w 926"/>
                <a:gd name="T95" fmla="*/ 199 h 982"/>
                <a:gd name="T96" fmla="*/ 110 w 926"/>
                <a:gd name="T97" fmla="*/ 153 h 982"/>
                <a:gd name="T98" fmla="*/ 126 w 926"/>
                <a:gd name="T99" fmla="*/ 104 h 982"/>
                <a:gd name="T100" fmla="*/ 136 w 926"/>
                <a:gd name="T101" fmla="*/ 53 h 982"/>
                <a:gd name="T102" fmla="*/ 140 w 926"/>
                <a:gd name="T103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26" h="982">
                  <a:moveTo>
                    <a:pt x="140" y="0"/>
                  </a:moveTo>
                  <a:lnTo>
                    <a:pt x="452" y="0"/>
                  </a:lnTo>
                  <a:lnTo>
                    <a:pt x="507" y="3"/>
                  </a:lnTo>
                  <a:lnTo>
                    <a:pt x="561" y="12"/>
                  </a:lnTo>
                  <a:lnTo>
                    <a:pt x="611" y="27"/>
                  </a:lnTo>
                  <a:lnTo>
                    <a:pt x="660" y="48"/>
                  </a:lnTo>
                  <a:lnTo>
                    <a:pt x="706" y="74"/>
                  </a:lnTo>
                  <a:lnTo>
                    <a:pt x="749" y="105"/>
                  </a:lnTo>
                  <a:lnTo>
                    <a:pt x="788" y="139"/>
                  </a:lnTo>
                  <a:lnTo>
                    <a:pt x="822" y="179"/>
                  </a:lnTo>
                  <a:lnTo>
                    <a:pt x="852" y="221"/>
                  </a:lnTo>
                  <a:lnTo>
                    <a:pt x="878" y="267"/>
                  </a:lnTo>
                  <a:lnTo>
                    <a:pt x="899" y="316"/>
                  </a:lnTo>
                  <a:lnTo>
                    <a:pt x="914" y="368"/>
                  </a:lnTo>
                  <a:lnTo>
                    <a:pt x="923" y="422"/>
                  </a:lnTo>
                  <a:lnTo>
                    <a:pt x="926" y="477"/>
                  </a:lnTo>
                  <a:lnTo>
                    <a:pt x="926" y="864"/>
                  </a:lnTo>
                  <a:lnTo>
                    <a:pt x="924" y="864"/>
                  </a:lnTo>
                  <a:lnTo>
                    <a:pt x="899" y="877"/>
                  </a:lnTo>
                  <a:lnTo>
                    <a:pt x="893" y="880"/>
                  </a:lnTo>
                  <a:lnTo>
                    <a:pt x="882" y="885"/>
                  </a:lnTo>
                  <a:lnTo>
                    <a:pt x="864" y="892"/>
                  </a:lnTo>
                  <a:lnTo>
                    <a:pt x="841" y="901"/>
                  </a:lnTo>
                  <a:lnTo>
                    <a:pt x="814" y="911"/>
                  </a:lnTo>
                  <a:lnTo>
                    <a:pt x="780" y="922"/>
                  </a:lnTo>
                  <a:lnTo>
                    <a:pt x="741" y="933"/>
                  </a:lnTo>
                  <a:lnTo>
                    <a:pt x="697" y="944"/>
                  </a:lnTo>
                  <a:lnTo>
                    <a:pt x="648" y="954"/>
                  </a:lnTo>
                  <a:lnTo>
                    <a:pt x="594" y="965"/>
                  </a:lnTo>
                  <a:lnTo>
                    <a:pt x="534" y="971"/>
                  </a:lnTo>
                  <a:lnTo>
                    <a:pt x="470" y="978"/>
                  </a:lnTo>
                  <a:lnTo>
                    <a:pt x="402" y="982"/>
                  </a:lnTo>
                  <a:lnTo>
                    <a:pt x="402" y="863"/>
                  </a:lnTo>
                  <a:lnTo>
                    <a:pt x="398" y="799"/>
                  </a:lnTo>
                  <a:lnTo>
                    <a:pt x="388" y="738"/>
                  </a:lnTo>
                  <a:lnTo>
                    <a:pt x="372" y="679"/>
                  </a:lnTo>
                  <a:lnTo>
                    <a:pt x="349" y="624"/>
                  </a:lnTo>
                  <a:lnTo>
                    <a:pt x="321" y="571"/>
                  </a:lnTo>
                  <a:lnTo>
                    <a:pt x="288" y="521"/>
                  </a:lnTo>
                  <a:lnTo>
                    <a:pt x="249" y="476"/>
                  </a:lnTo>
                  <a:lnTo>
                    <a:pt x="207" y="435"/>
                  </a:lnTo>
                  <a:lnTo>
                    <a:pt x="160" y="398"/>
                  </a:lnTo>
                  <a:lnTo>
                    <a:pt x="110" y="367"/>
                  </a:lnTo>
                  <a:lnTo>
                    <a:pt x="57" y="340"/>
                  </a:lnTo>
                  <a:lnTo>
                    <a:pt x="0" y="319"/>
                  </a:lnTo>
                  <a:lnTo>
                    <a:pt x="34" y="284"/>
                  </a:lnTo>
                  <a:lnTo>
                    <a:pt x="64" y="243"/>
                  </a:lnTo>
                  <a:lnTo>
                    <a:pt x="89" y="199"/>
                  </a:lnTo>
                  <a:lnTo>
                    <a:pt x="110" y="153"/>
                  </a:lnTo>
                  <a:lnTo>
                    <a:pt x="126" y="104"/>
                  </a:lnTo>
                  <a:lnTo>
                    <a:pt x="136" y="53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14" name="Freeform 14"/>
            <p:cNvSpPr/>
            <p:nvPr/>
          </p:nvSpPr>
          <p:spPr>
            <a:xfrm>
              <a:off x="847" y="1414"/>
              <a:ext cx="160" cy="163"/>
            </a:xfrm>
            <a:custGeom>
              <a:avLst/>
              <a:gdLst>
                <a:gd name="T0" fmla="*/ 474 w 965"/>
                <a:gd name="T1" fmla="*/ 0 h 980"/>
                <a:gd name="T2" fmla="*/ 788 w 965"/>
                <a:gd name="T3" fmla="*/ 0 h 980"/>
                <a:gd name="T4" fmla="*/ 824 w 965"/>
                <a:gd name="T5" fmla="*/ 2 h 980"/>
                <a:gd name="T6" fmla="*/ 828 w 965"/>
                <a:gd name="T7" fmla="*/ 54 h 980"/>
                <a:gd name="T8" fmla="*/ 839 w 965"/>
                <a:gd name="T9" fmla="*/ 105 h 980"/>
                <a:gd name="T10" fmla="*/ 855 w 965"/>
                <a:gd name="T11" fmla="*/ 154 h 980"/>
                <a:gd name="T12" fmla="*/ 875 w 965"/>
                <a:gd name="T13" fmla="*/ 201 h 980"/>
                <a:gd name="T14" fmla="*/ 900 w 965"/>
                <a:gd name="T15" fmla="*/ 243 h 980"/>
                <a:gd name="T16" fmla="*/ 930 w 965"/>
                <a:gd name="T17" fmla="*/ 284 h 980"/>
                <a:gd name="T18" fmla="*/ 965 w 965"/>
                <a:gd name="T19" fmla="*/ 319 h 980"/>
                <a:gd name="T20" fmla="*/ 907 w 965"/>
                <a:gd name="T21" fmla="*/ 340 h 980"/>
                <a:gd name="T22" fmla="*/ 853 w 965"/>
                <a:gd name="T23" fmla="*/ 367 h 980"/>
                <a:gd name="T24" fmla="*/ 803 w 965"/>
                <a:gd name="T25" fmla="*/ 398 h 980"/>
                <a:gd name="T26" fmla="*/ 756 w 965"/>
                <a:gd name="T27" fmla="*/ 435 h 980"/>
                <a:gd name="T28" fmla="*/ 714 w 965"/>
                <a:gd name="T29" fmla="*/ 476 h 980"/>
                <a:gd name="T30" fmla="*/ 676 w 965"/>
                <a:gd name="T31" fmla="*/ 521 h 980"/>
                <a:gd name="T32" fmla="*/ 643 w 965"/>
                <a:gd name="T33" fmla="*/ 571 h 980"/>
                <a:gd name="T34" fmla="*/ 614 w 965"/>
                <a:gd name="T35" fmla="*/ 624 h 980"/>
                <a:gd name="T36" fmla="*/ 592 w 965"/>
                <a:gd name="T37" fmla="*/ 680 h 980"/>
                <a:gd name="T38" fmla="*/ 575 w 965"/>
                <a:gd name="T39" fmla="*/ 738 h 980"/>
                <a:gd name="T40" fmla="*/ 566 w 965"/>
                <a:gd name="T41" fmla="*/ 800 h 980"/>
                <a:gd name="T42" fmla="*/ 563 w 965"/>
                <a:gd name="T43" fmla="*/ 863 h 980"/>
                <a:gd name="T44" fmla="*/ 563 w 965"/>
                <a:gd name="T45" fmla="*/ 980 h 980"/>
                <a:gd name="T46" fmla="*/ 494 w 965"/>
                <a:gd name="T47" fmla="*/ 975 h 980"/>
                <a:gd name="T48" fmla="*/ 423 w 965"/>
                <a:gd name="T49" fmla="*/ 967 h 980"/>
                <a:gd name="T50" fmla="*/ 349 w 965"/>
                <a:gd name="T51" fmla="*/ 957 h 980"/>
                <a:gd name="T52" fmla="*/ 274 w 965"/>
                <a:gd name="T53" fmla="*/ 943 h 980"/>
                <a:gd name="T54" fmla="*/ 195 w 965"/>
                <a:gd name="T55" fmla="*/ 925 h 980"/>
                <a:gd name="T56" fmla="*/ 112 w 965"/>
                <a:gd name="T57" fmla="*/ 903 h 980"/>
                <a:gd name="T58" fmla="*/ 28 w 965"/>
                <a:gd name="T59" fmla="*/ 879 h 980"/>
                <a:gd name="T60" fmla="*/ 1 w 965"/>
                <a:gd name="T61" fmla="*/ 870 h 980"/>
                <a:gd name="T62" fmla="*/ 0 w 965"/>
                <a:gd name="T63" fmla="*/ 864 h 980"/>
                <a:gd name="T64" fmla="*/ 0 w 965"/>
                <a:gd name="T65" fmla="*/ 478 h 980"/>
                <a:gd name="T66" fmla="*/ 4 w 965"/>
                <a:gd name="T67" fmla="*/ 422 h 980"/>
                <a:gd name="T68" fmla="*/ 13 w 965"/>
                <a:gd name="T69" fmla="*/ 368 h 980"/>
                <a:gd name="T70" fmla="*/ 29 w 965"/>
                <a:gd name="T71" fmla="*/ 317 h 980"/>
                <a:gd name="T72" fmla="*/ 49 w 965"/>
                <a:gd name="T73" fmla="*/ 268 h 980"/>
                <a:gd name="T74" fmla="*/ 75 w 965"/>
                <a:gd name="T75" fmla="*/ 221 h 980"/>
                <a:gd name="T76" fmla="*/ 105 w 965"/>
                <a:gd name="T77" fmla="*/ 179 h 980"/>
                <a:gd name="T78" fmla="*/ 140 w 965"/>
                <a:gd name="T79" fmla="*/ 139 h 980"/>
                <a:gd name="T80" fmla="*/ 179 w 965"/>
                <a:gd name="T81" fmla="*/ 105 h 980"/>
                <a:gd name="T82" fmla="*/ 221 w 965"/>
                <a:gd name="T83" fmla="*/ 75 h 980"/>
                <a:gd name="T84" fmla="*/ 266 w 965"/>
                <a:gd name="T85" fmla="*/ 48 h 980"/>
                <a:gd name="T86" fmla="*/ 315 w 965"/>
                <a:gd name="T87" fmla="*/ 27 h 980"/>
                <a:gd name="T88" fmla="*/ 367 w 965"/>
                <a:gd name="T89" fmla="*/ 12 h 980"/>
                <a:gd name="T90" fmla="*/ 419 w 965"/>
                <a:gd name="T91" fmla="*/ 3 h 980"/>
                <a:gd name="T92" fmla="*/ 474 w 965"/>
                <a:gd name="T93" fmla="*/ 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5" h="980">
                  <a:moveTo>
                    <a:pt x="474" y="0"/>
                  </a:moveTo>
                  <a:lnTo>
                    <a:pt x="788" y="0"/>
                  </a:lnTo>
                  <a:lnTo>
                    <a:pt x="824" y="2"/>
                  </a:lnTo>
                  <a:lnTo>
                    <a:pt x="828" y="54"/>
                  </a:lnTo>
                  <a:lnTo>
                    <a:pt x="839" y="105"/>
                  </a:lnTo>
                  <a:lnTo>
                    <a:pt x="855" y="154"/>
                  </a:lnTo>
                  <a:lnTo>
                    <a:pt x="875" y="201"/>
                  </a:lnTo>
                  <a:lnTo>
                    <a:pt x="900" y="243"/>
                  </a:lnTo>
                  <a:lnTo>
                    <a:pt x="930" y="284"/>
                  </a:lnTo>
                  <a:lnTo>
                    <a:pt x="965" y="319"/>
                  </a:lnTo>
                  <a:lnTo>
                    <a:pt x="907" y="340"/>
                  </a:lnTo>
                  <a:lnTo>
                    <a:pt x="853" y="367"/>
                  </a:lnTo>
                  <a:lnTo>
                    <a:pt x="803" y="398"/>
                  </a:lnTo>
                  <a:lnTo>
                    <a:pt x="756" y="435"/>
                  </a:lnTo>
                  <a:lnTo>
                    <a:pt x="714" y="476"/>
                  </a:lnTo>
                  <a:lnTo>
                    <a:pt x="676" y="521"/>
                  </a:lnTo>
                  <a:lnTo>
                    <a:pt x="643" y="571"/>
                  </a:lnTo>
                  <a:lnTo>
                    <a:pt x="614" y="624"/>
                  </a:lnTo>
                  <a:lnTo>
                    <a:pt x="592" y="680"/>
                  </a:lnTo>
                  <a:lnTo>
                    <a:pt x="575" y="738"/>
                  </a:lnTo>
                  <a:lnTo>
                    <a:pt x="566" y="800"/>
                  </a:lnTo>
                  <a:lnTo>
                    <a:pt x="563" y="863"/>
                  </a:lnTo>
                  <a:lnTo>
                    <a:pt x="563" y="980"/>
                  </a:lnTo>
                  <a:lnTo>
                    <a:pt x="494" y="975"/>
                  </a:lnTo>
                  <a:lnTo>
                    <a:pt x="423" y="967"/>
                  </a:lnTo>
                  <a:lnTo>
                    <a:pt x="349" y="957"/>
                  </a:lnTo>
                  <a:lnTo>
                    <a:pt x="274" y="943"/>
                  </a:lnTo>
                  <a:lnTo>
                    <a:pt x="195" y="925"/>
                  </a:lnTo>
                  <a:lnTo>
                    <a:pt x="112" y="903"/>
                  </a:lnTo>
                  <a:lnTo>
                    <a:pt x="28" y="879"/>
                  </a:lnTo>
                  <a:lnTo>
                    <a:pt x="1" y="870"/>
                  </a:lnTo>
                  <a:lnTo>
                    <a:pt x="0" y="864"/>
                  </a:lnTo>
                  <a:lnTo>
                    <a:pt x="0" y="478"/>
                  </a:lnTo>
                  <a:lnTo>
                    <a:pt x="4" y="422"/>
                  </a:lnTo>
                  <a:lnTo>
                    <a:pt x="13" y="368"/>
                  </a:lnTo>
                  <a:lnTo>
                    <a:pt x="29" y="317"/>
                  </a:lnTo>
                  <a:lnTo>
                    <a:pt x="49" y="268"/>
                  </a:lnTo>
                  <a:lnTo>
                    <a:pt x="75" y="221"/>
                  </a:lnTo>
                  <a:lnTo>
                    <a:pt x="105" y="179"/>
                  </a:lnTo>
                  <a:lnTo>
                    <a:pt x="140" y="139"/>
                  </a:lnTo>
                  <a:lnTo>
                    <a:pt x="179" y="105"/>
                  </a:lnTo>
                  <a:lnTo>
                    <a:pt x="221" y="75"/>
                  </a:lnTo>
                  <a:lnTo>
                    <a:pt x="266" y="48"/>
                  </a:lnTo>
                  <a:lnTo>
                    <a:pt x="315" y="27"/>
                  </a:lnTo>
                  <a:lnTo>
                    <a:pt x="367" y="12"/>
                  </a:lnTo>
                  <a:lnTo>
                    <a:pt x="419" y="3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15" name="Freeform 15"/>
            <p:cNvSpPr/>
            <p:nvPr/>
          </p:nvSpPr>
          <p:spPr>
            <a:xfrm>
              <a:off x="955" y="1478"/>
              <a:ext cx="210" cy="164"/>
            </a:xfrm>
            <a:custGeom>
              <a:avLst/>
              <a:gdLst>
                <a:gd name="T0" fmla="*/ 474 w 1262"/>
                <a:gd name="T1" fmla="*/ 0 h 984"/>
                <a:gd name="T2" fmla="*/ 789 w 1262"/>
                <a:gd name="T3" fmla="*/ 0 h 984"/>
                <a:gd name="T4" fmla="*/ 844 w 1262"/>
                <a:gd name="T5" fmla="*/ 4 h 984"/>
                <a:gd name="T6" fmla="*/ 896 w 1262"/>
                <a:gd name="T7" fmla="*/ 13 h 984"/>
                <a:gd name="T8" fmla="*/ 948 w 1262"/>
                <a:gd name="T9" fmla="*/ 28 h 984"/>
                <a:gd name="T10" fmla="*/ 996 w 1262"/>
                <a:gd name="T11" fmla="*/ 49 h 984"/>
                <a:gd name="T12" fmla="*/ 1042 w 1262"/>
                <a:gd name="T13" fmla="*/ 74 h 984"/>
                <a:gd name="T14" fmla="*/ 1084 w 1262"/>
                <a:gd name="T15" fmla="*/ 105 h 984"/>
                <a:gd name="T16" fmla="*/ 1123 w 1262"/>
                <a:gd name="T17" fmla="*/ 140 h 984"/>
                <a:gd name="T18" fmla="*/ 1158 w 1262"/>
                <a:gd name="T19" fmla="*/ 179 h 984"/>
                <a:gd name="T20" fmla="*/ 1189 w 1262"/>
                <a:gd name="T21" fmla="*/ 222 h 984"/>
                <a:gd name="T22" fmla="*/ 1214 w 1262"/>
                <a:gd name="T23" fmla="*/ 268 h 984"/>
                <a:gd name="T24" fmla="*/ 1234 w 1262"/>
                <a:gd name="T25" fmla="*/ 316 h 984"/>
                <a:gd name="T26" fmla="*/ 1249 w 1262"/>
                <a:gd name="T27" fmla="*/ 368 h 984"/>
                <a:gd name="T28" fmla="*/ 1258 w 1262"/>
                <a:gd name="T29" fmla="*/ 421 h 984"/>
                <a:gd name="T30" fmla="*/ 1262 w 1262"/>
                <a:gd name="T31" fmla="*/ 478 h 984"/>
                <a:gd name="T32" fmla="*/ 1262 w 1262"/>
                <a:gd name="T33" fmla="*/ 865 h 984"/>
                <a:gd name="T34" fmla="*/ 1260 w 1262"/>
                <a:gd name="T35" fmla="*/ 865 h 984"/>
                <a:gd name="T36" fmla="*/ 1234 w 1262"/>
                <a:gd name="T37" fmla="*/ 877 h 984"/>
                <a:gd name="T38" fmla="*/ 1230 w 1262"/>
                <a:gd name="T39" fmla="*/ 880 h 984"/>
                <a:gd name="T40" fmla="*/ 1218 w 1262"/>
                <a:gd name="T41" fmla="*/ 885 h 984"/>
                <a:gd name="T42" fmla="*/ 1201 w 1262"/>
                <a:gd name="T43" fmla="*/ 892 h 984"/>
                <a:gd name="T44" fmla="*/ 1178 w 1262"/>
                <a:gd name="T45" fmla="*/ 902 h 984"/>
                <a:gd name="T46" fmla="*/ 1151 w 1262"/>
                <a:gd name="T47" fmla="*/ 911 h 984"/>
                <a:gd name="T48" fmla="*/ 1118 w 1262"/>
                <a:gd name="T49" fmla="*/ 922 h 984"/>
                <a:gd name="T50" fmla="*/ 1080 w 1262"/>
                <a:gd name="T51" fmla="*/ 933 h 984"/>
                <a:gd name="T52" fmla="*/ 1036 w 1262"/>
                <a:gd name="T53" fmla="*/ 944 h 984"/>
                <a:gd name="T54" fmla="*/ 987 w 1262"/>
                <a:gd name="T55" fmla="*/ 955 h 984"/>
                <a:gd name="T56" fmla="*/ 934 w 1262"/>
                <a:gd name="T57" fmla="*/ 964 h 984"/>
                <a:gd name="T58" fmla="*/ 876 w 1262"/>
                <a:gd name="T59" fmla="*/ 972 h 984"/>
                <a:gd name="T60" fmla="*/ 813 w 1262"/>
                <a:gd name="T61" fmla="*/ 978 h 984"/>
                <a:gd name="T62" fmla="*/ 744 w 1262"/>
                <a:gd name="T63" fmla="*/ 982 h 984"/>
                <a:gd name="T64" fmla="*/ 672 w 1262"/>
                <a:gd name="T65" fmla="*/ 984 h 984"/>
                <a:gd name="T66" fmla="*/ 603 w 1262"/>
                <a:gd name="T67" fmla="*/ 982 h 984"/>
                <a:gd name="T68" fmla="*/ 531 w 1262"/>
                <a:gd name="T69" fmla="*/ 979 h 984"/>
                <a:gd name="T70" fmla="*/ 455 w 1262"/>
                <a:gd name="T71" fmla="*/ 971 h 984"/>
                <a:gd name="T72" fmla="*/ 376 w 1262"/>
                <a:gd name="T73" fmla="*/ 960 h 984"/>
                <a:gd name="T74" fmla="*/ 294 w 1262"/>
                <a:gd name="T75" fmla="*/ 947 h 984"/>
                <a:gd name="T76" fmla="*/ 208 w 1262"/>
                <a:gd name="T77" fmla="*/ 928 h 984"/>
                <a:gd name="T78" fmla="*/ 120 w 1262"/>
                <a:gd name="T79" fmla="*/ 906 h 984"/>
                <a:gd name="T80" fmla="*/ 28 w 1262"/>
                <a:gd name="T81" fmla="*/ 879 h 984"/>
                <a:gd name="T82" fmla="*/ 1 w 1262"/>
                <a:gd name="T83" fmla="*/ 870 h 984"/>
                <a:gd name="T84" fmla="*/ 0 w 1262"/>
                <a:gd name="T85" fmla="*/ 865 h 984"/>
                <a:gd name="T86" fmla="*/ 0 w 1262"/>
                <a:gd name="T87" fmla="*/ 478 h 984"/>
                <a:gd name="T88" fmla="*/ 3 w 1262"/>
                <a:gd name="T89" fmla="*/ 421 h 984"/>
                <a:gd name="T90" fmla="*/ 12 w 1262"/>
                <a:gd name="T91" fmla="*/ 368 h 984"/>
                <a:gd name="T92" fmla="*/ 28 w 1262"/>
                <a:gd name="T93" fmla="*/ 316 h 984"/>
                <a:gd name="T94" fmla="*/ 49 w 1262"/>
                <a:gd name="T95" fmla="*/ 268 h 984"/>
                <a:gd name="T96" fmla="*/ 74 w 1262"/>
                <a:gd name="T97" fmla="*/ 222 h 984"/>
                <a:gd name="T98" fmla="*/ 105 w 1262"/>
                <a:gd name="T99" fmla="*/ 179 h 984"/>
                <a:gd name="T100" fmla="*/ 139 w 1262"/>
                <a:gd name="T101" fmla="*/ 140 h 984"/>
                <a:gd name="T102" fmla="*/ 178 w 1262"/>
                <a:gd name="T103" fmla="*/ 105 h 984"/>
                <a:gd name="T104" fmla="*/ 221 w 1262"/>
                <a:gd name="T105" fmla="*/ 74 h 984"/>
                <a:gd name="T106" fmla="*/ 266 w 1262"/>
                <a:gd name="T107" fmla="*/ 49 h 984"/>
                <a:gd name="T108" fmla="*/ 315 w 1262"/>
                <a:gd name="T109" fmla="*/ 28 h 984"/>
                <a:gd name="T110" fmla="*/ 366 w 1262"/>
                <a:gd name="T111" fmla="*/ 13 h 984"/>
                <a:gd name="T112" fmla="*/ 419 w 1262"/>
                <a:gd name="T113" fmla="*/ 4 h 984"/>
                <a:gd name="T114" fmla="*/ 474 w 1262"/>
                <a:gd name="T115" fmla="*/ 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62" h="984">
                  <a:moveTo>
                    <a:pt x="474" y="0"/>
                  </a:moveTo>
                  <a:lnTo>
                    <a:pt x="789" y="0"/>
                  </a:lnTo>
                  <a:lnTo>
                    <a:pt x="844" y="4"/>
                  </a:lnTo>
                  <a:lnTo>
                    <a:pt x="896" y="13"/>
                  </a:lnTo>
                  <a:lnTo>
                    <a:pt x="948" y="28"/>
                  </a:lnTo>
                  <a:lnTo>
                    <a:pt x="996" y="49"/>
                  </a:lnTo>
                  <a:lnTo>
                    <a:pt x="1042" y="74"/>
                  </a:lnTo>
                  <a:lnTo>
                    <a:pt x="1084" y="105"/>
                  </a:lnTo>
                  <a:lnTo>
                    <a:pt x="1123" y="140"/>
                  </a:lnTo>
                  <a:lnTo>
                    <a:pt x="1158" y="179"/>
                  </a:lnTo>
                  <a:lnTo>
                    <a:pt x="1189" y="222"/>
                  </a:lnTo>
                  <a:lnTo>
                    <a:pt x="1214" y="268"/>
                  </a:lnTo>
                  <a:lnTo>
                    <a:pt x="1234" y="316"/>
                  </a:lnTo>
                  <a:lnTo>
                    <a:pt x="1249" y="368"/>
                  </a:lnTo>
                  <a:lnTo>
                    <a:pt x="1258" y="421"/>
                  </a:lnTo>
                  <a:lnTo>
                    <a:pt x="1262" y="478"/>
                  </a:lnTo>
                  <a:lnTo>
                    <a:pt x="1262" y="865"/>
                  </a:lnTo>
                  <a:lnTo>
                    <a:pt x="1260" y="865"/>
                  </a:lnTo>
                  <a:lnTo>
                    <a:pt x="1234" y="877"/>
                  </a:lnTo>
                  <a:lnTo>
                    <a:pt x="1230" y="880"/>
                  </a:lnTo>
                  <a:lnTo>
                    <a:pt x="1218" y="885"/>
                  </a:lnTo>
                  <a:lnTo>
                    <a:pt x="1201" y="892"/>
                  </a:lnTo>
                  <a:lnTo>
                    <a:pt x="1178" y="902"/>
                  </a:lnTo>
                  <a:lnTo>
                    <a:pt x="1151" y="911"/>
                  </a:lnTo>
                  <a:lnTo>
                    <a:pt x="1118" y="922"/>
                  </a:lnTo>
                  <a:lnTo>
                    <a:pt x="1080" y="933"/>
                  </a:lnTo>
                  <a:lnTo>
                    <a:pt x="1036" y="944"/>
                  </a:lnTo>
                  <a:lnTo>
                    <a:pt x="987" y="955"/>
                  </a:lnTo>
                  <a:lnTo>
                    <a:pt x="934" y="964"/>
                  </a:lnTo>
                  <a:lnTo>
                    <a:pt x="876" y="972"/>
                  </a:lnTo>
                  <a:lnTo>
                    <a:pt x="813" y="978"/>
                  </a:lnTo>
                  <a:lnTo>
                    <a:pt x="744" y="982"/>
                  </a:lnTo>
                  <a:lnTo>
                    <a:pt x="672" y="984"/>
                  </a:lnTo>
                  <a:lnTo>
                    <a:pt x="603" y="982"/>
                  </a:lnTo>
                  <a:lnTo>
                    <a:pt x="531" y="979"/>
                  </a:lnTo>
                  <a:lnTo>
                    <a:pt x="455" y="971"/>
                  </a:lnTo>
                  <a:lnTo>
                    <a:pt x="376" y="960"/>
                  </a:lnTo>
                  <a:lnTo>
                    <a:pt x="294" y="947"/>
                  </a:lnTo>
                  <a:lnTo>
                    <a:pt x="208" y="928"/>
                  </a:lnTo>
                  <a:lnTo>
                    <a:pt x="120" y="906"/>
                  </a:lnTo>
                  <a:lnTo>
                    <a:pt x="28" y="879"/>
                  </a:lnTo>
                  <a:lnTo>
                    <a:pt x="1" y="870"/>
                  </a:lnTo>
                  <a:lnTo>
                    <a:pt x="0" y="865"/>
                  </a:lnTo>
                  <a:lnTo>
                    <a:pt x="0" y="478"/>
                  </a:lnTo>
                  <a:lnTo>
                    <a:pt x="3" y="421"/>
                  </a:lnTo>
                  <a:lnTo>
                    <a:pt x="12" y="368"/>
                  </a:lnTo>
                  <a:lnTo>
                    <a:pt x="28" y="316"/>
                  </a:lnTo>
                  <a:lnTo>
                    <a:pt x="49" y="268"/>
                  </a:lnTo>
                  <a:lnTo>
                    <a:pt x="74" y="222"/>
                  </a:lnTo>
                  <a:lnTo>
                    <a:pt x="105" y="179"/>
                  </a:lnTo>
                  <a:lnTo>
                    <a:pt x="139" y="140"/>
                  </a:lnTo>
                  <a:lnTo>
                    <a:pt x="178" y="105"/>
                  </a:lnTo>
                  <a:lnTo>
                    <a:pt x="221" y="74"/>
                  </a:lnTo>
                  <a:lnTo>
                    <a:pt x="266" y="49"/>
                  </a:lnTo>
                  <a:lnTo>
                    <a:pt x="315" y="28"/>
                  </a:lnTo>
                  <a:lnTo>
                    <a:pt x="366" y="13"/>
                  </a:lnTo>
                  <a:lnTo>
                    <a:pt x="419" y="4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16" name="Freeform 16"/>
            <p:cNvSpPr/>
            <p:nvPr/>
          </p:nvSpPr>
          <p:spPr>
            <a:xfrm>
              <a:off x="788" y="1225"/>
              <a:ext cx="123" cy="124"/>
            </a:xfrm>
            <a:custGeom>
              <a:avLst/>
              <a:gdLst>
                <a:gd name="T0" fmla="*/ 370 w 740"/>
                <a:gd name="T1" fmla="*/ 0 h 746"/>
                <a:gd name="T2" fmla="*/ 419 w 740"/>
                <a:gd name="T3" fmla="*/ 4 h 746"/>
                <a:gd name="T4" fmla="*/ 468 w 740"/>
                <a:gd name="T5" fmla="*/ 13 h 746"/>
                <a:gd name="T6" fmla="*/ 513 w 740"/>
                <a:gd name="T7" fmla="*/ 29 h 746"/>
                <a:gd name="T8" fmla="*/ 556 w 740"/>
                <a:gd name="T9" fmla="*/ 50 h 746"/>
                <a:gd name="T10" fmla="*/ 595 w 740"/>
                <a:gd name="T11" fmla="*/ 76 h 746"/>
                <a:gd name="T12" fmla="*/ 630 w 740"/>
                <a:gd name="T13" fmla="*/ 108 h 746"/>
                <a:gd name="T14" fmla="*/ 661 w 740"/>
                <a:gd name="T15" fmla="*/ 142 h 746"/>
                <a:gd name="T16" fmla="*/ 687 w 740"/>
                <a:gd name="T17" fmla="*/ 181 h 746"/>
                <a:gd name="T18" fmla="*/ 709 w 740"/>
                <a:gd name="T19" fmla="*/ 224 h 746"/>
                <a:gd name="T20" fmla="*/ 725 w 740"/>
                <a:gd name="T21" fmla="*/ 269 h 746"/>
                <a:gd name="T22" fmla="*/ 736 w 740"/>
                <a:gd name="T23" fmla="*/ 318 h 746"/>
                <a:gd name="T24" fmla="*/ 740 w 740"/>
                <a:gd name="T25" fmla="*/ 367 h 746"/>
                <a:gd name="T26" fmla="*/ 698 w 740"/>
                <a:gd name="T27" fmla="*/ 397 h 746"/>
                <a:gd name="T28" fmla="*/ 660 w 740"/>
                <a:gd name="T29" fmla="*/ 432 h 746"/>
                <a:gd name="T30" fmla="*/ 626 w 740"/>
                <a:gd name="T31" fmla="*/ 470 h 746"/>
                <a:gd name="T32" fmla="*/ 595 w 740"/>
                <a:gd name="T33" fmla="*/ 513 h 746"/>
                <a:gd name="T34" fmla="*/ 569 w 740"/>
                <a:gd name="T35" fmla="*/ 558 h 746"/>
                <a:gd name="T36" fmla="*/ 550 w 740"/>
                <a:gd name="T37" fmla="*/ 606 h 746"/>
                <a:gd name="T38" fmla="*/ 535 w 740"/>
                <a:gd name="T39" fmla="*/ 657 h 746"/>
                <a:gd name="T40" fmla="*/ 526 w 740"/>
                <a:gd name="T41" fmla="*/ 711 h 746"/>
                <a:gd name="T42" fmla="*/ 490 w 740"/>
                <a:gd name="T43" fmla="*/ 726 h 746"/>
                <a:gd name="T44" fmla="*/ 451 w 740"/>
                <a:gd name="T45" fmla="*/ 737 h 746"/>
                <a:gd name="T46" fmla="*/ 411 w 740"/>
                <a:gd name="T47" fmla="*/ 744 h 746"/>
                <a:gd name="T48" fmla="*/ 370 w 740"/>
                <a:gd name="T49" fmla="*/ 746 h 746"/>
                <a:gd name="T50" fmla="*/ 320 w 740"/>
                <a:gd name="T51" fmla="*/ 742 h 746"/>
                <a:gd name="T52" fmla="*/ 272 w 740"/>
                <a:gd name="T53" fmla="*/ 733 h 746"/>
                <a:gd name="T54" fmla="*/ 226 w 740"/>
                <a:gd name="T55" fmla="*/ 717 h 746"/>
                <a:gd name="T56" fmla="*/ 183 w 740"/>
                <a:gd name="T57" fmla="*/ 695 h 746"/>
                <a:gd name="T58" fmla="*/ 143 w 740"/>
                <a:gd name="T59" fmla="*/ 668 h 746"/>
                <a:gd name="T60" fmla="*/ 108 w 740"/>
                <a:gd name="T61" fmla="*/ 637 h 746"/>
                <a:gd name="T62" fmla="*/ 77 w 740"/>
                <a:gd name="T63" fmla="*/ 602 h 746"/>
                <a:gd name="T64" fmla="*/ 51 w 740"/>
                <a:gd name="T65" fmla="*/ 561 h 746"/>
                <a:gd name="T66" fmla="*/ 29 w 740"/>
                <a:gd name="T67" fmla="*/ 518 h 746"/>
                <a:gd name="T68" fmla="*/ 13 w 740"/>
                <a:gd name="T69" fmla="*/ 472 h 746"/>
                <a:gd name="T70" fmla="*/ 4 w 740"/>
                <a:gd name="T71" fmla="*/ 424 h 746"/>
                <a:gd name="T72" fmla="*/ 0 w 740"/>
                <a:gd name="T73" fmla="*/ 373 h 746"/>
                <a:gd name="T74" fmla="*/ 4 w 740"/>
                <a:gd name="T75" fmla="*/ 322 h 746"/>
                <a:gd name="T76" fmla="*/ 13 w 740"/>
                <a:gd name="T77" fmla="*/ 274 h 746"/>
                <a:gd name="T78" fmla="*/ 29 w 740"/>
                <a:gd name="T79" fmla="*/ 228 h 746"/>
                <a:gd name="T80" fmla="*/ 51 w 740"/>
                <a:gd name="T81" fmla="*/ 185 h 746"/>
                <a:gd name="T82" fmla="*/ 77 w 740"/>
                <a:gd name="T83" fmla="*/ 146 h 746"/>
                <a:gd name="T84" fmla="*/ 108 w 740"/>
                <a:gd name="T85" fmla="*/ 110 h 746"/>
                <a:gd name="T86" fmla="*/ 143 w 740"/>
                <a:gd name="T87" fmla="*/ 78 h 746"/>
                <a:gd name="T88" fmla="*/ 183 w 740"/>
                <a:gd name="T89" fmla="*/ 51 h 746"/>
                <a:gd name="T90" fmla="*/ 226 w 740"/>
                <a:gd name="T91" fmla="*/ 29 h 746"/>
                <a:gd name="T92" fmla="*/ 272 w 740"/>
                <a:gd name="T93" fmla="*/ 13 h 746"/>
                <a:gd name="T94" fmla="*/ 320 w 740"/>
                <a:gd name="T95" fmla="*/ 4 h 746"/>
                <a:gd name="T96" fmla="*/ 370 w 740"/>
                <a:gd name="T97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0" h="746">
                  <a:moveTo>
                    <a:pt x="370" y="0"/>
                  </a:moveTo>
                  <a:lnTo>
                    <a:pt x="419" y="4"/>
                  </a:lnTo>
                  <a:lnTo>
                    <a:pt x="468" y="13"/>
                  </a:lnTo>
                  <a:lnTo>
                    <a:pt x="513" y="29"/>
                  </a:lnTo>
                  <a:lnTo>
                    <a:pt x="556" y="50"/>
                  </a:lnTo>
                  <a:lnTo>
                    <a:pt x="595" y="76"/>
                  </a:lnTo>
                  <a:lnTo>
                    <a:pt x="630" y="108"/>
                  </a:lnTo>
                  <a:lnTo>
                    <a:pt x="661" y="142"/>
                  </a:lnTo>
                  <a:lnTo>
                    <a:pt x="687" y="181"/>
                  </a:lnTo>
                  <a:lnTo>
                    <a:pt x="709" y="224"/>
                  </a:lnTo>
                  <a:lnTo>
                    <a:pt x="725" y="269"/>
                  </a:lnTo>
                  <a:lnTo>
                    <a:pt x="736" y="318"/>
                  </a:lnTo>
                  <a:lnTo>
                    <a:pt x="740" y="367"/>
                  </a:lnTo>
                  <a:lnTo>
                    <a:pt x="698" y="397"/>
                  </a:lnTo>
                  <a:lnTo>
                    <a:pt x="660" y="432"/>
                  </a:lnTo>
                  <a:lnTo>
                    <a:pt x="626" y="470"/>
                  </a:lnTo>
                  <a:lnTo>
                    <a:pt x="595" y="513"/>
                  </a:lnTo>
                  <a:lnTo>
                    <a:pt x="569" y="558"/>
                  </a:lnTo>
                  <a:lnTo>
                    <a:pt x="550" y="606"/>
                  </a:lnTo>
                  <a:lnTo>
                    <a:pt x="535" y="657"/>
                  </a:lnTo>
                  <a:lnTo>
                    <a:pt x="526" y="711"/>
                  </a:lnTo>
                  <a:lnTo>
                    <a:pt x="490" y="726"/>
                  </a:lnTo>
                  <a:lnTo>
                    <a:pt x="451" y="737"/>
                  </a:lnTo>
                  <a:lnTo>
                    <a:pt x="411" y="744"/>
                  </a:lnTo>
                  <a:lnTo>
                    <a:pt x="370" y="746"/>
                  </a:lnTo>
                  <a:lnTo>
                    <a:pt x="320" y="742"/>
                  </a:lnTo>
                  <a:lnTo>
                    <a:pt x="272" y="733"/>
                  </a:lnTo>
                  <a:lnTo>
                    <a:pt x="226" y="717"/>
                  </a:lnTo>
                  <a:lnTo>
                    <a:pt x="183" y="695"/>
                  </a:lnTo>
                  <a:lnTo>
                    <a:pt x="143" y="668"/>
                  </a:lnTo>
                  <a:lnTo>
                    <a:pt x="108" y="637"/>
                  </a:lnTo>
                  <a:lnTo>
                    <a:pt x="77" y="602"/>
                  </a:lnTo>
                  <a:lnTo>
                    <a:pt x="51" y="561"/>
                  </a:lnTo>
                  <a:lnTo>
                    <a:pt x="29" y="518"/>
                  </a:lnTo>
                  <a:lnTo>
                    <a:pt x="13" y="472"/>
                  </a:lnTo>
                  <a:lnTo>
                    <a:pt x="4" y="424"/>
                  </a:lnTo>
                  <a:lnTo>
                    <a:pt x="0" y="373"/>
                  </a:lnTo>
                  <a:lnTo>
                    <a:pt x="4" y="322"/>
                  </a:lnTo>
                  <a:lnTo>
                    <a:pt x="13" y="274"/>
                  </a:lnTo>
                  <a:lnTo>
                    <a:pt x="29" y="228"/>
                  </a:lnTo>
                  <a:lnTo>
                    <a:pt x="51" y="185"/>
                  </a:lnTo>
                  <a:lnTo>
                    <a:pt x="77" y="146"/>
                  </a:lnTo>
                  <a:lnTo>
                    <a:pt x="108" y="110"/>
                  </a:lnTo>
                  <a:lnTo>
                    <a:pt x="143" y="78"/>
                  </a:lnTo>
                  <a:lnTo>
                    <a:pt x="183" y="51"/>
                  </a:lnTo>
                  <a:lnTo>
                    <a:pt x="226" y="29"/>
                  </a:lnTo>
                  <a:lnTo>
                    <a:pt x="272" y="13"/>
                  </a:lnTo>
                  <a:lnTo>
                    <a:pt x="320" y="4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17" name="Freeform 17"/>
            <p:cNvSpPr/>
            <p:nvPr/>
          </p:nvSpPr>
          <p:spPr>
            <a:xfrm>
              <a:off x="744" y="1353"/>
              <a:ext cx="154" cy="164"/>
            </a:xfrm>
            <a:custGeom>
              <a:avLst/>
              <a:gdLst>
                <a:gd name="T0" fmla="*/ 474 w 927"/>
                <a:gd name="T1" fmla="*/ 0 h 984"/>
                <a:gd name="T2" fmla="*/ 786 w 927"/>
                <a:gd name="T3" fmla="*/ 0 h 984"/>
                <a:gd name="T4" fmla="*/ 790 w 927"/>
                <a:gd name="T5" fmla="*/ 53 h 984"/>
                <a:gd name="T6" fmla="*/ 801 w 927"/>
                <a:gd name="T7" fmla="*/ 105 h 984"/>
                <a:gd name="T8" fmla="*/ 816 w 927"/>
                <a:gd name="T9" fmla="*/ 154 h 984"/>
                <a:gd name="T10" fmla="*/ 837 w 927"/>
                <a:gd name="T11" fmla="*/ 200 h 984"/>
                <a:gd name="T12" fmla="*/ 863 w 927"/>
                <a:gd name="T13" fmla="*/ 244 h 984"/>
                <a:gd name="T14" fmla="*/ 892 w 927"/>
                <a:gd name="T15" fmla="*/ 284 h 984"/>
                <a:gd name="T16" fmla="*/ 927 w 927"/>
                <a:gd name="T17" fmla="*/ 321 h 984"/>
                <a:gd name="T18" fmla="*/ 869 w 927"/>
                <a:gd name="T19" fmla="*/ 341 h 984"/>
                <a:gd name="T20" fmla="*/ 816 w 927"/>
                <a:gd name="T21" fmla="*/ 367 h 984"/>
                <a:gd name="T22" fmla="*/ 765 w 927"/>
                <a:gd name="T23" fmla="*/ 398 h 984"/>
                <a:gd name="T24" fmla="*/ 719 w 927"/>
                <a:gd name="T25" fmla="*/ 435 h 984"/>
                <a:gd name="T26" fmla="*/ 676 w 927"/>
                <a:gd name="T27" fmla="*/ 477 h 984"/>
                <a:gd name="T28" fmla="*/ 638 w 927"/>
                <a:gd name="T29" fmla="*/ 522 h 984"/>
                <a:gd name="T30" fmla="*/ 605 w 927"/>
                <a:gd name="T31" fmla="*/ 571 h 984"/>
                <a:gd name="T32" fmla="*/ 577 w 927"/>
                <a:gd name="T33" fmla="*/ 625 h 984"/>
                <a:gd name="T34" fmla="*/ 554 w 927"/>
                <a:gd name="T35" fmla="*/ 681 h 984"/>
                <a:gd name="T36" fmla="*/ 538 w 927"/>
                <a:gd name="T37" fmla="*/ 740 h 984"/>
                <a:gd name="T38" fmla="*/ 528 w 927"/>
                <a:gd name="T39" fmla="*/ 801 h 984"/>
                <a:gd name="T40" fmla="*/ 525 w 927"/>
                <a:gd name="T41" fmla="*/ 863 h 984"/>
                <a:gd name="T42" fmla="*/ 525 w 927"/>
                <a:gd name="T43" fmla="*/ 984 h 984"/>
                <a:gd name="T44" fmla="*/ 456 w 927"/>
                <a:gd name="T45" fmla="*/ 979 h 984"/>
                <a:gd name="T46" fmla="*/ 392 w 927"/>
                <a:gd name="T47" fmla="*/ 973 h 984"/>
                <a:gd name="T48" fmla="*/ 332 w 927"/>
                <a:gd name="T49" fmla="*/ 965 h 984"/>
                <a:gd name="T50" fmla="*/ 278 w 927"/>
                <a:gd name="T51" fmla="*/ 956 h 984"/>
                <a:gd name="T52" fmla="*/ 229 w 927"/>
                <a:gd name="T53" fmla="*/ 945 h 984"/>
                <a:gd name="T54" fmla="*/ 184 w 927"/>
                <a:gd name="T55" fmla="*/ 934 h 984"/>
                <a:gd name="T56" fmla="*/ 145 w 927"/>
                <a:gd name="T57" fmla="*/ 922 h 984"/>
                <a:gd name="T58" fmla="*/ 112 w 927"/>
                <a:gd name="T59" fmla="*/ 912 h 984"/>
                <a:gd name="T60" fmla="*/ 84 w 927"/>
                <a:gd name="T61" fmla="*/ 902 h 984"/>
                <a:gd name="T62" fmla="*/ 62 w 927"/>
                <a:gd name="T63" fmla="*/ 893 h 984"/>
                <a:gd name="T64" fmla="*/ 45 w 927"/>
                <a:gd name="T65" fmla="*/ 885 h 984"/>
                <a:gd name="T66" fmla="*/ 33 w 927"/>
                <a:gd name="T67" fmla="*/ 881 h 984"/>
                <a:gd name="T68" fmla="*/ 27 w 927"/>
                <a:gd name="T69" fmla="*/ 877 h 984"/>
                <a:gd name="T70" fmla="*/ 2 w 927"/>
                <a:gd name="T71" fmla="*/ 865 h 984"/>
                <a:gd name="T72" fmla="*/ 0 w 927"/>
                <a:gd name="T73" fmla="*/ 865 h 984"/>
                <a:gd name="T74" fmla="*/ 0 w 927"/>
                <a:gd name="T75" fmla="*/ 478 h 984"/>
                <a:gd name="T76" fmla="*/ 3 w 927"/>
                <a:gd name="T77" fmla="*/ 423 h 984"/>
                <a:gd name="T78" fmla="*/ 13 w 927"/>
                <a:gd name="T79" fmla="*/ 368 h 984"/>
                <a:gd name="T80" fmla="*/ 27 w 927"/>
                <a:gd name="T81" fmla="*/ 318 h 984"/>
                <a:gd name="T82" fmla="*/ 48 w 927"/>
                <a:gd name="T83" fmla="*/ 268 h 984"/>
                <a:gd name="T84" fmla="*/ 73 w 927"/>
                <a:gd name="T85" fmla="*/ 222 h 984"/>
                <a:gd name="T86" fmla="*/ 104 w 927"/>
                <a:gd name="T87" fmla="*/ 179 h 984"/>
                <a:gd name="T88" fmla="*/ 139 w 927"/>
                <a:gd name="T89" fmla="*/ 141 h 984"/>
                <a:gd name="T90" fmla="*/ 178 w 927"/>
                <a:gd name="T91" fmla="*/ 105 h 984"/>
                <a:gd name="T92" fmla="*/ 220 w 927"/>
                <a:gd name="T93" fmla="*/ 75 h 984"/>
                <a:gd name="T94" fmla="*/ 266 w 927"/>
                <a:gd name="T95" fmla="*/ 49 h 984"/>
                <a:gd name="T96" fmla="*/ 314 w 927"/>
                <a:gd name="T97" fmla="*/ 28 h 984"/>
                <a:gd name="T98" fmla="*/ 365 w 927"/>
                <a:gd name="T99" fmla="*/ 13 h 984"/>
                <a:gd name="T100" fmla="*/ 419 w 927"/>
                <a:gd name="T101" fmla="*/ 4 h 984"/>
                <a:gd name="T102" fmla="*/ 474 w 927"/>
                <a:gd name="T103" fmla="*/ 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27" h="984">
                  <a:moveTo>
                    <a:pt x="474" y="0"/>
                  </a:moveTo>
                  <a:lnTo>
                    <a:pt x="786" y="0"/>
                  </a:lnTo>
                  <a:lnTo>
                    <a:pt x="790" y="53"/>
                  </a:lnTo>
                  <a:lnTo>
                    <a:pt x="801" y="105"/>
                  </a:lnTo>
                  <a:lnTo>
                    <a:pt x="816" y="154"/>
                  </a:lnTo>
                  <a:lnTo>
                    <a:pt x="837" y="200"/>
                  </a:lnTo>
                  <a:lnTo>
                    <a:pt x="863" y="244"/>
                  </a:lnTo>
                  <a:lnTo>
                    <a:pt x="892" y="284"/>
                  </a:lnTo>
                  <a:lnTo>
                    <a:pt x="927" y="321"/>
                  </a:lnTo>
                  <a:lnTo>
                    <a:pt x="869" y="341"/>
                  </a:lnTo>
                  <a:lnTo>
                    <a:pt x="816" y="367"/>
                  </a:lnTo>
                  <a:lnTo>
                    <a:pt x="765" y="398"/>
                  </a:lnTo>
                  <a:lnTo>
                    <a:pt x="719" y="435"/>
                  </a:lnTo>
                  <a:lnTo>
                    <a:pt x="676" y="477"/>
                  </a:lnTo>
                  <a:lnTo>
                    <a:pt x="638" y="522"/>
                  </a:lnTo>
                  <a:lnTo>
                    <a:pt x="605" y="571"/>
                  </a:lnTo>
                  <a:lnTo>
                    <a:pt x="577" y="625"/>
                  </a:lnTo>
                  <a:lnTo>
                    <a:pt x="554" y="681"/>
                  </a:lnTo>
                  <a:lnTo>
                    <a:pt x="538" y="740"/>
                  </a:lnTo>
                  <a:lnTo>
                    <a:pt x="528" y="801"/>
                  </a:lnTo>
                  <a:lnTo>
                    <a:pt x="525" y="863"/>
                  </a:lnTo>
                  <a:lnTo>
                    <a:pt x="525" y="984"/>
                  </a:lnTo>
                  <a:lnTo>
                    <a:pt x="456" y="979"/>
                  </a:lnTo>
                  <a:lnTo>
                    <a:pt x="392" y="973"/>
                  </a:lnTo>
                  <a:lnTo>
                    <a:pt x="332" y="965"/>
                  </a:lnTo>
                  <a:lnTo>
                    <a:pt x="278" y="956"/>
                  </a:lnTo>
                  <a:lnTo>
                    <a:pt x="229" y="945"/>
                  </a:lnTo>
                  <a:lnTo>
                    <a:pt x="184" y="934"/>
                  </a:lnTo>
                  <a:lnTo>
                    <a:pt x="145" y="922"/>
                  </a:lnTo>
                  <a:lnTo>
                    <a:pt x="112" y="912"/>
                  </a:lnTo>
                  <a:lnTo>
                    <a:pt x="84" y="902"/>
                  </a:lnTo>
                  <a:lnTo>
                    <a:pt x="62" y="893"/>
                  </a:lnTo>
                  <a:lnTo>
                    <a:pt x="45" y="885"/>
                  </a:lnTo>
                  <a:lnTo>
                    <a:pt x="33" y="881"/>
                  </a:lnTo>
                  <a:lnTo>
                    <a:pt x="27" y="877"/>
                  </a:lnTo>
                  <a:lnTo>
                    <a:pt x="2" y="865"/>
                  </a:lnTo>
                  <a:lnTo>
                    <a:pt x="0" y="865"/>
                  </a:lnTo>
                  <a:lnTo>
                    <a:pt x="0" y="478"/>
                  </a:lnTo>
                  <a:lnTo>
                    <a:pt x="3" y="423"/>
                  </a:lnTo>
                  <a:lnTo>
                    <a:pt x="13" y="368"/>
                  </a:lnTo>
                  <a:lnTo>
                    <a:pt x="27" y="318"/>
                  </a:lnTo>
                  <a:lnTo>
                    <a:pt x="48" y="268"/>
                  </a:lnTo>
                  <a:lnTo>
                    <a:pt x="73" y="222"/>
                  </a:lnTo>
                  <a:lnTo>
                    <a:pt x="104" y="179"/>
                  </a:lnTo>
                  <a:lnTo>
                    <a:pt x="139" y="141"/>
                  </a:lnTo>
                  <a:lnTo>
                    <a:pt x="178" y="105"/>
                  </a:lnTo>
                  <a:lnTo>
                    <a:pt x="220" y="75"/>
                  </a:lnTo>
                  <a:lnTo>
                    <a:pt x="266" y="49"/>
                  </a:lnTo>
                  <a:lnTo>
                    <a:pt x="314" y="28"/>
                  </a:lnTo>
                  <a:lnTo>
                    <a:pt x="365" y="13"/>
                  </a:lnTo>
                  <a:lnTo>
                    <a:pt x="419" y="4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18" name="Freeform 18"/>
            <p:cNvSpPr/>
            <p:nvPr/>
          </p:nvSpPr>
          <p:spPr>
            <a:xfrm>
              <a:off x="885" y="1176"/>
              <a:ext cx="108" cy="106"/>
            </a:xfrm>
            <a:custGeom>
              <a:avLst/>
              <a:gdLst>
                <a:gd name="T0" fmla="*/ 354 w 651"/>
                <a:gd name="T1" fmla="*/ 0 h 632"/>
                <a:gd name="T2" fmla="*/ 400 w 651"/>
                <a:gd name="T3" fmla="*/ 2 h 632"/>
                <a:gd name="T4" fmla="*/ 444 w 651"/>
                <a:gd name="T5" fmla="*/ 10 h 632"/>
                <a:gd name="T6" fmla="*/ 486 w 651"/>
                <a:gd name="T7" fmla="*/ 24 h 632"/>
                <a:gd name="T8" fmla="*/ 526 w 651"/>
                <a:gd name="T9" fmla="*/ 42 h 632"/>
                <a:gd name="T10" fmla="*/ 564 w 651"/>
                <a:gd name="T11" fmla="*/ 65 h 632"/>
                <a:gd name="T12" fmla="*/ 599 w 651"/>
                <a:gd name="T13" fmla="*/ 94 h 632"/>
                <a:gd name="T14" fmla="*/ 580 w 651"/>
                <a:gd name="T15" fmla="*/ 143 h 632"/>
                <a:gd name="T16" fmla="*/ 566 w 651"/>
                <a:gd name="T17" fmla="*/ 193 h 632"/>
                <a:gd name="T18" fmla="*/ 557 w 651"/>
                <a:gd name="T19" fmla="*/ 244 h 632"/>
                <a:gd name="T20" fmla="*/ 555 w 651"/>
                <a:gd name="T21" fmla="*/ 297 h 632"/>
                <a:gd name="T22" fmla="*/ 557 w 651"/>
                <a:gd name="T23" fmla="*/ 349 h 632"/>
                <a:gd name="T24" fmla="*/ 565 w 651"/>
                <a:gd name="T25" fmla="*/ 400 h 632"/>
                <a:gd name="T26" fmla="*/ 579 w 651"/>
                <a:gd name="T27" fmla="*/ 449 h 632"/>
                <a:gd name="T28" fmla="*/ 598 w 651"/>
                <a:gd name="T29" fmla="*/ 497 h 632"/>
                <a:gd name="T30" fmla="*/ 622 w 651"/>
                <a:gd name="T31" fmla="*/ 542 h 632"/>
                <a:gd name="T32" fmla="*/ 651 w 651"/>
                <a:gd name="T33" fmla="*/ 585 h 632"/>
                <a:gd name="T34" fmla="*/ 631 w 651"/>
                <a:gd name="T35" fmla="*/ 609 h 632"/>
                <a:gd name="T36" fmla="*/ 611 w 651"/>
                <a:gd name="T37" fmla="*/ 632 h 632"/>
                <a:gd name="T38" fmla="*/ 570 w 651"/>
                <a:gd name="T39" fmla="*/ 612 h 632"/>
                <a:gd name="T40" fmla="*/ 528 w 651"/>
                <a:gd name="T41" fmla="*/ 596 h 632"/>
                <a:gd name="T42" fmla="*/ 485 w 651"/>
                <a:gd name="T43" fmla="*/ 585 h 632"/>
                <a:gd name="T44" fmla="*/ 441 w 651"/>
                <a:gd name="T45" fmla="*/ 578 h 632"/>
                <a:gd name="T46" fmla="*/ 396 w 651"/>
                <a:gd name="T47" fmla="*/ 575 h 632"/>
                <a:gd name="T48" fmla="*/ 357 w 651"/>
                <a:gd name="T49" fmla="*/ 578 h 632"/>
                <a:gd name="T50" fmla="*/ 319 w 651"/>
                <a:gd name="T51" fmla="*/ 585 h 632"/>
                <a:gd name="T52" fmla="*/ 282 w 651"/>
                <a:gd name="T53" fmla="*/ 594 h 632"/>
                <a:gd name="T54" fmla="*/ 248 w 651"/>
                <a:gd name="T55" fmla="*/ 604 h 632"/>
                <a:gd name="T56" fmla="*/ 219 w 651"/>
                <a:gd name="T57" fmla="*/ 616 h 632"/>
                <a:gd name="T58" fmla="*/ 211 w 651"/>
                <a:gd name="T59" fmla="*/ 563 h 632"/>
                <a:gd name="T60" fmla="*/ 197 w 651"/>
                <a:gd name="T61" fmla="*/ 512 h 632"/>
                <a:gd name="T62" fmla="*/ 177 w 651"/>
                <a:gd name="T63" fmla="*/ 464 h 632"/>
                <a:gd name="T64" fmla="*/ 152 w 651"/>
                <a:gd name="T65" fmla="*/ 417 h 632"/>
                <a:gd name="T66" fmla="*/ 121 w 651"/>
                <a:gd name="T67" fmla="*/ 376 h 632"/>
                <a:gd name="T68" fmla="*/ 85 w 651"/>
                <a:gd name="T69" fmla="*/ 337 h 632"/>
                <a:gd name="T70" fmla="*/ 45 w 651"/>
                <a:gd name="T71" fmla="*/ 302 h 632"/>
                <a:gd name="T72" fmla="*/ 0 w 651"/>
                <a:gd name="T73" fmla="*/ 272 h 632"/>
                <a:gd name="T74" fmla="*/ 16 w 651"/>
                <a:gd name="T75" fmla="*/ 226 h 632"/>
                <a:gd name="T76" fmla="*/ 38 w 651"/>
                <a:gd name="T77" fmla="*/ 183 h 632"/>
                <a:gd name="T78" fmla="*/ 64 w 651"/>
                <a:gd name="T79" fmla="*/ 143 h 632"/>
                <a:gd name="T80" fmla="*/ 95 w 651"/>
                <a:gd name="T81" fmla="*/ 107 h 632"/>
                <a:gd name="T82" fmla="*/ 131 w 651"/>
                <a:gd name="T83" fmla="*/ 76 h 632"/>
                <a:gd name="T84" fmla="*/ 170 w 651"/>
                <a:gd name="T85" fmla="*/ 49 h 632"/>
                <a:gd name="T86" fmla="*/ 212 w 651"/>
                <a:gd name="T87" fmla="*/ 28 h 632"/>
                <a:gd name="T88" fmla="*/ 258 w 651"/>
                <a:gd name="T89" fmla="*/ 12 h 632"/>
                <a:gd name="T90" fmla="*/ 305 w 651"/>
                <a:gd name="T91" fmla="*/ 3 h 632"/>
                <a:gd name="T92" fmla="*/ 354 w 651"/>
                <a:gd name="T93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1" h="632">
                  <a:moveTo>
                    <a:pt x="354" y="0"/>
                  </a:moveTo>
                  <a:lnTo>
                    <a:pt x="400" y="2"/>
                  </a:lnTo>
                  <a:lnTo>
                    <a:pt x="444" y="10"/>
                  </a:lnTo>
                  <a:lnTo>
                    <a:pt x="486" y="24"/>
                  </a:lnTo>
                  <a:lnTo>
                    <a:pt x="526" y="42"/>
                  </a:lnTo>
                  <a:lnTo>
                    <a:pt x="564" y="65"/>
                  </a:lnTo>
                  <a:lnTo>
                    <a:pt x="599" y="94"/>
                  </a:lnTo>
                  <a:lnTo>
                    <a:pt x="580" y="143"/>
                  </a:lnTo>
                  <a:lnTo>
                    <a:pt x="566" y="193"/>
                  </a:lnTo>
                  <a:lnTo>
                    <a:pt x="557" y="244"/>
                  </a:lnTo>
                  <a:lnTo>
                    <a:pt x="555" y="297"/>
                  </a:lnTo>
                  <a:lnTo>
                    <a:pt x="557" y="349"/>
                  </a:lnTo>
                  <a:lnTo>
                    <a:pt x="565" y="400"/>
                  </a:lnTo>
                  <a:lnTo>
                    <a:pt x="579" y="449"/>
                  </a:lnTo>
                  <a:lnTo>
                    <a:pt x="598" y="497"/>
                  </a:lnTo>
                  <a:lnTo>
                    <a:pt x="622" y="542"/>
                  </a:lnTo>
                  <a:lnTo>
                    <a:pt x="651" y="585"/>
                  </a:lnTo>
                  <a:lnTo>
                    <a:pt x="631" y="609"/>
                  </a:lnTo>
                  <a:lnTo>
                    <a:pt x="611" y="632"/>
                  </a:lnTo>
                  <a:lnTo>
                    <a:pt x="570" y="612"/>
                  </a:lnTo>
                  <a:lnTo>
                    <a:pt x="528" y="596"/>
                  </a:lnTo>
                  <a:lnTo>
                    <a:pt x="485" y="585"/>
                  </a:lnTo>
                  <a:lnTo>
                    <a:pt x="441" y="578"/>
                  </a:lnTo>
                  <a:lnTo>
                    <a:pt x="396" y="575"/>
                  </a:lnTo>
                  <a:lnTo>
                    <a:pt x="357" y="578"/>
                  </a:lnTo>
                  <a:lnTo>
                    <a:pt x="319" y="585"/>
                  </a:lnTo>
                  <a:lnTo>
                    <a:pt x="282" y="594"/>
                  </a:lnTo>
                  <a:lnTo>
                    <a:pt x="248" y="604"/>
                  </a:lnTo>
                  <a:lnTo>
                    <a:pt x="219" y="616"/>
                  </a:lnTo>
                  <a:lnTo>
                    <a:pt x="211" y="563"/>
                  </a:lnTo>
                  <a:lnTo>
                    <a:pt x="197" y="512"/>
                  </a:lnTo>
                  <a:lnTo>
                    <a:pt x="177" y="464"/>
                  </a:lnTo>
                  <a:lnTo>
                    <a:pt x="152" y="417"/>
                  </a:lnTo>
                  <a:lnTo>
                    <a:pt x="121" y="376"/>
                  </a:lnTo>
                  <a:lnTo>
                    <a:pt x="85" y="337"/>
                  </a:lnTo>
                  <a:lnTo>
                    <a:pt x="45" y="302"/>
                  </a:lnTo>
                  <a:lnTo>
                    <a:pt x="0" y="272"/>
                  </a:lnTo>
                  <a:lnTo>
                    <a:pt x="16" y="226"/>
                  </a:lnTo>
                  <a:lnTo>
                    <a:pt x="38" y="183"/>
                  </a:lnTo>
                  <a:lnTo>
                    <a:pt x="64" y="143"/>
                  </a:lnTo>
                  <a:lnTo>
                    <a:pt x="95" y="107"/>
                  </a:lnTo>
                  <a:lnTo>
                    <a:pt x="131" y="76"/>
                  </a:lnTo>
                  <a:lnTo>
                    <a:pt x="170" y="49"/>
                  </a:lnTo>
                  <a:lnTo>
                    <a:pt x="212" y="28"/>
                  </a:lnTo>
                  <a:lnTo>
                    <a:pt x="258" y="12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119" name="Freeform 19"/>
            <p:cNvSpPr/>
            <p:nvPr/>
          </p:nvSpPr>
          <p:spPr>
            <a:xfrm>
              <a:off x="1121" y="1176"/>
              <a:ext cx="109" cy="104"/>
            </a:xfrm>
            <a:custGeom>
              <a:avLst/>
              <a:gdLst>
                <a:gd name="T0" fmla="*/ 311 w 656"/>
                <a:gd name="T1" fmla="*/ 0 h 622"/>
                <a:gd name="T2" fmla="*/ 357 w 656"/>
                <a:gd name="T3" fmla="*/ 2 h 622"/>
                <a:gd name="T4" fmla="*/ 401 w 656"/>
                <a:gd name="T5" fmla="*/ 11 h 622"/>
                <a:gd name="T6" fmla="*/ 445 w 656"/>
                <a:gd name="T7" fmla="*/ 25 h 622"/>
                <a:gd name="T8" fmla="*/ 485 w 656"/>
                <a:gd name="T9" fmla="*/ 43 h 622"/>
                <a:gd name="T10" fmla="*/ 523 w 656"/>
                <a:gd name="T11" fmla="*/ 68 h 622"/>
                <a:gd name="T12" fmla="*/ 557 w 656"/>
                <a:gd name="T13" fmla="*/ 95 h 622"/>
                <a:gd name="T14" fmla="*/ 588 w 656"/>
                <a:gd name="T15" fmla="*/ 128 h 622"/>
                <a:gd name="T16" fmla="*/ 616 w 656"/>
                <a:gd name="T17" fmla="*/ 163 h 622"/>
                <a:gd name="T18" fmla="*/ 638 w 656"/>
                <a:gd name="T19" fmla="*/ 204 h 622"/>
                <a:gd name="T20" fmla="*/ 656 w 656"/>
                <a:gd name="T21" fmla="*/ 245 h 622"/>
                <a:gd name="T22" fmla="*/ 611 w 656"/>
                <a:gd name="T23" fmla="*/ 272 h 622"/>
                <a:gd name="T24" fmla="*/ 571 w 656"/>
                <a:gd name="T25" fmla="*/ 302 h 622"/>
                <a:gd name="T26" fmla="*/ 533 w 656"/>
                <a:gd name="T27" fmla="*/ 335 h 622"/>
                <a:gd name="T28" fmla="*/ 501 w 656"/>
                <a:gd name="T29" fmla="*/ 374 h 622"/>
                <a:gd name="T30" fmla="*/ 472 w 656"/>
                <a:gd name="T31" fmla="*/ 415 h 622"/>
                <a:gd name="T32" fmla="*/ 449 w 656"/>
                <a:gd name="T33" fmla="*/ 460 h 622"/>
                <a:gd name="T34" fmla="*/ 431 w 656"/>
                <a:gd name="T35" fmla="*/ 506 h 622"/>
                <a:gd name="T36" fmla="*/ 419 w 656"/>
                <a:gd name="T37" fmla="*/ 556 h 622"/>
                <a:gd name="T38" fmla="*/ 412 w 656"/>
                <a:gd name="T39" fmla="*/ 607 h 622"/>
                <a:gd name="T40" fmla="*/ 376 w 656"/>
                <a:gd name="T41" fmla="*/ 595 h 622"/>
                <a:gd name="T42" fmla="*/ 335 w 656"/>
                <a:gd name="T43" fmla="*/ 586 h 622"/>
                <a:gd name="T44" fmla="*/ 289 w 656"/>
                <a:gd name="T45" fmla="*/ 578 h 622"/>
                <a:gd name="T46" fmla="*/ 240 w 656"/>
                <a:gd name="T47" fmla="*/ 575 h 622"/>
                <a:gd name="T48" fmla="*/ 189 w 656"/>
                <a:gd name="T49" fmla="*/ 578 h 622"/>
                <a:gd name="T50" fmla="*/ 140 w 656"/>
                <a:gd name="T51" fmla="*/ 587 h 622"/>
                <a:gd name="T52" fmla="*/ 92 w 656"/>
                <a:gd name="T53" fmla="*/ 602 h 622"/>
                <a:gd name="T54" fmla="*/ 45 w 656"/>
                <a:gd name="T55" fmla="*/ 622 h 622"/>
                <a:gd name="T56" fmla="*/ 21 w 656"/>
                <a:gd name="T57" fmla="*/ 594 h 622"/>
                <a:gd name="T58" fmla="*/ 0 w 656"/>
                <a:gd name="T59" fmla="*/ 564 h 622"/>
                <a:gd name="T60" fmla="*/ 29 w 656"/>
                <a:gd name="T61" fmla="*/ 515 h 622"/>
                <a:gd name="T62" fmla="*/ 52 w 656"/>
                <a:gd name="T63" fmla="*/ 464 h 622"/>
                <a:gd name="T64" fmla="*/ 68 w 656"/>
                <a:gd name="T65" fmla="*/ 409 h 622"/>
                <a:gd name="T66" fmla="*/ 78 w 656"/>
                <a:gd name="T67" fmla="*/ 354 h 622"/>
                <a:gd name="T68" fmla="*/ 82 w 656"/>
                <a:gd name="T69" fmla="*/ 297 h 622"/>
                <a:gd name="T70" fmla="*/ 79 w 656"/>
                <a:gd name="T71" fmla="*/ 250 h 622"/>
                <a:gd name="T72" fmla="*/ 73 w 656"/>
                <a:gd name="T73" fmla="*/ 204 h 622"/>
                <a:gd name="T74" fmla="*/ 61 w 656"/>
                <a:gd name="T75" fmla="*/ 159 h 622"/>
                <a:gd name="T76" fmla="*/ 45 w 656"/>
                <a:gd name="T77" fmla="*/ 115 h 622"/>
                <a:gd name="T78" fmla="*/ 76 w 656"/>
                <a:gd name="T79" fmla="*/ 85 h 622"/>
                <a:gd name="T80" fmla="*/ 110 w 656"/>
                <a:gd name="T81" fmla="*/ 60 h 622"/>
                <a:gd name="T82" fmla="*/ 147 w 656"/>
                <a:gd name="T83" fmla="*/ 38 h 622"/>
                <a:gd name="T84" fmla="*/ 185 w 656"/>
                <a:gd name="T85" fmla="*/ 22 h 622"/>
                <a:gd name="T86" fmla="*/ 226 w 656"/>
                <a:gd name="T87" fmla="*/ 9 h 622"/>
                <a:gd name="T88" fmla="*/ 267 w 656"/>
                <a:gd name="T89" fmla="*/ 2 h 622"/>
                <a:gd name="T90" fmla="*/ 311 w 656"/>
                <a:gd name="T91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6" h="622">
                  <a:moveTo>
                    <a:pt x="311" y="0"/>
                  </a:moveTo>
                  <a:lnTo>
                    <a:pt x="357" y="2"/>
                  </a:lnTo>
                  <a:lnTo>
                    <a:pt x="401" y="11"/>
                  </a:lnTo>
                  <a:lnTo>
                    <a:pt x="445" y="25"/>
                  </a:lnTo>
                  <a:lnTo>
                    <a:pt x="485" y="43"/>
                  </a:lnTo>
                  <a:lnTo>
                    <a:pt x="523" y="68"/>
                  </a:lnTo>
                  <a:lnTo>
                    <a:pt x="557" y="95"/>
                  </a:lnTo>
                  <a:lnTo>
                    <a:pt x="588" y="128"/>
                  </a:lnTo>
                  <a:lnTo>
                    <a:pt x="616" y="163"/>
                  </a:lnTo>
                  <a:lnTo>
                    <a:pt x="638" y="204"/>
                  </a:lnTo>
                  <a:lnTo>
                    <a:pt x="656" y="245"/>
                  </a:lnTo>
                  <a:lnTo>
                    <a:pt x="611" y="272"/>
                  </a:lnTo>
                  <a:lnTo>
                    <a:pt x="571" y="302"/>
                  </a:lnTo>
                  <a:lnTo>
                    <a:pt x="533" y="335"/>
                  </a:lnTo>
                  <a:lnTo>
                    <a:pt x="501" y="374"/>
                  </a:lnTo>
                  <a:lnTo>
                    <a:pt x="472" y="415"/>
                  </a:lnTo>
                  <a:lnTo>
                    <a:pt x="449" y="460"/>
                  </a:lnTo>
                  <a:lnTo>
                    <a:pt x="431" y="506"/>
                  </a:lnTo>
                  <a:lnTo>
                    <a:pt x="419" y="556"/>
                  </a:lnTo>
                  <a:lnTo>
                    <a:pt x="412" y="607"/>
                  </a:lnTo>
                  <a:lnTo>
                    <a:pt x="376" y="595"/>
                  </a:lnTo>
                  <a:lnTo>
                    <a:pt x="335" y="586"/>
                  </a:lnTo>
                  <a:lnTo>
                    <a:pt x="289" y="578"/>
                  </a:lnTo>
                  <a:lnTo>
                    <a:pt x="240" y="575"/>
                  </a:lnTo>
                  <a:lnTo>
                    <a:pt x="189" y="578"/>
                  </a:lnTo>
                  <a:lnTo>
                    <a:pt x="140" y="587"/>
                  </a:lnTo>
                  <a:lnTo>
                    <a:pt x="92" y="602"/>
                  </a:lnTo>
                  <a:lnTo>
                    <a:pt x="45" y="622"/>
                  </a:lnTo>
                  <a:lnTo>
                    <a:pt x="21" y="594"/>
                  </a:lnTo>
                  <a:lnTo>
                    <a:pt x="0" y="564"/>
                  </a:lnTo>
                  <a:lnTo>
                    <a:pt x="29" y="515"/>
                  </a:lnTo>
                  <a:lnTo>
                    <a:pt x="52" y="464"/>
                  </a:lnTo>
                  <a:lnTo>
                    <a:pt x="68" y="409"/>
                  </a:lnTo>
                  <a:lnTo>
                    <a:pt x="78" y="354"/>
                  </a:lnTo>
                  <a:lnTo>
                    <a:pt x="82" y="297"/>
                  </a:lnTo>
                  <a:lnTo>
                    <a:pt x="79" y="250"/>
                  </a:lnTo>
                  <a:lnTo>
                    <a:pt x="73" y="204"/>
                  </a:lnTo>
                  <a:lnTo>
                    <a:pt x="61" y="159"/>
                  </a:lnTo>
                  <a:lnTo>
                    <a:pt x="45" y="115"/>
                  </a:lnTo>
                  <a:lnTo>
                    <a:pt x="76" y="85"/>
                  </a:lnTo>
                  <a:lnTo>
                    <a:pt x="110" y="60"/>
                  </a:lnTo>
                  <a:lnTo>
                    <a:pt x="147" y="38"/>
                  </a:lnTo>
                  <a:lnTo>
                    <a:pt x="185" y="22"/>
                  </a:lnTo>
                  <a:lnTo>
                    <a:pt x="226" y="9"/>
                  </a:lnTo>
                  <a:lnTo>
                    <a:pt x="267" y="2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/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1136455" y="4830825"/>
            <a:ext cx="1279085" cy="3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BUSINESS</a:t>
            </a:r>
            <a:endParaRPr lang="ko-KR" altLang="en-US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019154" y="4830825"/>
            <a:ext cx="1282461" cy="3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BUSINESS</a:t>
            </a:r>
            <a:endParaRPr lang="ko-KR" altLang="en-US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4728" y="692870"/>
            <a:ext cx="109998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구</a:t>
            </a:r>
            <a:r>
              <a:rPr lang="ko-KR" altLang="en-US" sz="3200" dirty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조</a:t>
            </a:r>
            <a:r>
              <a:rPr lang="en-US" altLang="ko-KR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/>
                <a:ea typeface="KoPub돋움체 Bold"/>
              </a:rPr>
              <a:t> </a:t>
            </a:r>
            <a:endParaRPr lang="ko-KR" altLang="en-US" sz="3200" dirty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/>
              <a:ea typeface="KoPub돋움체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23999" y="1277645"/>
            <a:ext cx="4884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① </a:t>
            </a:r>
            <a:r>
              <a:rPr lang="en-US" altLang="ko-KR" sz="2000" dirty="0">
                <a:latin typeface="HY엽서L" pitchFamily="18" charset="-127"/>
                <a:ea typeface="HY엽서L" pitchFamily="18" charset="-127"/>
              </a:rPr>
              <a:t>Hierarchy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창에 오브젝트 </a:t>
            </a:r>
            <a:r>
              <a:rPr lang="ko-KR" altLang="en-US" sz="2000" dirty="0" err="1">
                <a:latin typeface="HY엽서L" pitchFamily="18" charset="-127"/>
                <a:ea typeface="HY엽서L" pitchFamily="18" charset="-127"/>
              </a:rPr>
              <a:t>풀링으로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미리 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만들어 놓은 비활성화된</a:t>
            </a:r>
            <a:r>
              <a:rPr lang="en-US" altLang="ko-KR" sz="2000" dirty="0"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꺼져있는</a:t>
            </a:r>
            <a:r>
              <a:rPr lang="en-US" altLang="ko-KR" sz="2000" dirty="0">
                <a:latin typeface="HY엽서L" pitchFamily="18" charset="-127"/>
                <a:ea typeface="HY엽서L" pitchFamily="18" charset="-127"/>
              </a:rPr>
              <a:t>) 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A,B</a:t>
            </a:r>
            <a:r>
              <a:rPr lang="en-US" altLang="ko-KR" sz="2000" dirty="0">
                <a:latin typeface="HY엽서L" pitchFamily="18" charset="-127"/>
                <a:ea typeface="HY엽서L" pitchFamily="18" charset="-127"/>
              </a:rPr>
              <a:t> </a:t>
            </a:r>
            <a:r>
              <a:rPr lang="ko-KR" altLang="en-US" sz="2000" dirty="0" err="1">
                <a:latin typeface="HY엽서L" pitchFamily="18" charset="-127"/>
                <a:ea typeface="HY엽서L" pitchFamily="18" charset="-127"/>
              </a:rPr>
              <a:t>큐브가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5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개씩 들어있습니다</a:t>
            </a:r>
            <a:r>
              <a:rPr lang="en-US" altLang="ko-KR" sz="2000" dirty="0">
                <a:latin typeface="HY엽서L" pitchFamily="18" charset="-127"/>
                <a:ea typeface="HY엽서L" pitchFamily="18" charset="-127"/>
              </a:rPr>
              <a:t>.</a:t>
            </a:r>
            <a:endParaRPr lang="en-US" altLang="ko-KR" sz="2000" dirty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23999" y="2895826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② </a:t>
            </a:r>
            <a:r>
              <a:rPr lang="en-US" altLang="ko-KR" sz="2000" dirty="0" err="1">
                <a:latin typeface="HY엽서L" pitchFamily="18" charset="-127"/>
                <a:ea typeface="HY엽서L" pitchFamily="18" charset="-127"/>
              </a:rPr>
              <a:t>Start_Pos_A</a:t>
            </a:r>
            <a:r>
              <a:rPr lang="en-US" altLang="ko-KR" sz="2000" dirty="0">
                <a:latin typeface="HY엽서L" pitchFamily="18" charset="-127"/>
                <a:ea typeface="HY엽서L" pitchFamily="18" charset="-127"/>
              </a:rPr>
              <a:t>, </a:t>
            </a:r>
            <a:r>
              <a:rPr lang="en-US" altLang="ko-KR" sz="2000" dirty="0" err="1">
                <a:latin typeface="HY엽서L" pitchFamily="18" charset="-127"/>
                <a:ea typeface="HY엽서L" pitchFamily="18" charset="-127"/>
              </a:rPr>
              <a:t>Start_Pos_B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는 </a:t>
            </a:r>
            <a:r>
              <a:rPr lang="ko-KR" altLang="en-US" sz="2000" dirty="0" err="1">
                <a:latin typeface="HY엽서L" pitchFamily="18" charset="-127"/>
                <a:ea typeface="HY엽서L" pitchFamily="18" charset="-127"/>
              </a:rPr>
              <a:t>큐브가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게임화면에 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나타나는 시작점이 됩니다</a:t>
            </a:r>
            <a:r>
              <a:rPr lang="en-US" altLang="ko-KR" sz="2000" dirty="0">
                <a:latin typeface="HY엽서L" pitchFamily="18" charset="-127"/>
                <a:ea typeface="HY엽서L" pitchFamily="18" charset="-127"/>
              </a:rPr>
              <a:t>.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3999" y="4323587"/>
            <a:ext cx="6037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③ 활성화된</a:t>
            </a:r>
            <a:r>
              <a:rPr lang="en-US" altLang="ko-KR" sz="2000" dirty="0"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켜진</a:t>
            </a:r>
            <a:r>
              <a:rPr lang="en-US" altLang="ko-KR" sz="2000" dirty="0">
                <a:latin typeface="HY엽서L" pitchFamily="18" charset="-127"/>
                <a:ea typeface="HY엽서L" pitchFamily="18" charset="-127"/>
              </a:rPr>
              <a:t>) </a:t>
            </a:r>
            <a:r>
              <a:rPr lang="ko-KR" altLang="en-US" sz="2000" dirty="0" err="1">
                <a:latin typeface="HY엽서L" pitchFamily="18" charset="-127"/>
                <a:ea typeface="HY엽서L" pitchFamily="18" charset="-127"/>
              </a:rPr>
              <a:t>큐브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2000" dirty="0">
                <a:latin typeface="HY엽서L" pitchFamily="18" charset="-127"/>
                <a:ea typeface="HY엽서L" pitchFamily="18" charset="-127"/>
              </a:rPr>
              <a:t>A,B 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가 아래로 이동합니다</a:t>
            </a:r>
            <a:r>
              <a:rPr lang="en-US" altLang="ko-KR" sz="2000" dirty="0">
                <a:latin typeface="HY엽서L" pitchFamily="18" charset="-127"/>
                <a:ea typeface="HY엽서L" pitchFamily="18" charset="-127"/>
              </a:rPr>
              <a:t>.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3999" y="5538711"/>
            <a:ext cx="466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④ </a:t>
            </a:r>
            <a:r>
              <a:rPr lang="en-US" altLang="ko-KR" sz="2000" dirty="0" err="1">
                <a:latin typeface="HY엽서L" pitchFamily="18" charset="-127"/>
                <a:ea typeface="HY엽서L" pitchFamily="18" charset="-127"/>
              </a:rPr>
              <a:t>End_Box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에 부딪치면 비활성화되고 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다시 </a:t>
            </a:r>
            <a:r>
              <a:rPr lang="ko-KR" altLang="en-US" sz="2000" dirty="0">
                <a:latin typeface="HY엽서L" pitchFamily="18" charset="-127"/>
                <a:ea typeface="HY엽서L" pitchFamily="18" charset="-127"/>
              </a:rPr>
              <a:t>②에서 시작합니다</a:t>
            </a:r>
            <a:r>
              <a:rPr lang="en-US" altLang="ko-KR" sz="2000" dirty="0">
                <a:latin typeface="HY엽서L" pitchFamily="18" charset="-127"/>
                <a:ea typeface="HY엽서L" pitchFamily="18" charset="-127"/>
              </a:rPr>
              <a:t>.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1027" name="Picture 3" descr="C:\Users\cs\Desktop\Simple_info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29" y="1277645"/>
            <a:ext cx="5239270" cy="523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79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9804116" y="4830825"/>
            <a:ext cx="1279174" cy="3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BUSINESS</a:t>
            </a:r>
            <a:endParaRPr lang="ko-KR" altLang="en-US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4728" y="692870"/>
            <a:ext cx="34660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itchFamily="18" charset="-127"/>
                <a:ea typeface="MD개성체" pitchFamily="18" charset="-127"/>
              </a:rPr>
              <a:t>정적 오브젝트 풀</a:t>
            </a:r>
            <a:r>
              <a:rPr lang="en-US" altLang="ko-KR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itchFamily="18" charset="-127"/>
                <a:ea typeface="MD개성체" pitchFamily="18" charset="-127"/>
              </a:rPr>
              <a:t> </a:t>
            </a:r>
            <a:endParaRPr lang="ko-KR" altLang="en-US" sz="3200" dirty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MD개성체" pitchFamily="18" charset="-127"/>
              <a:ea typeface="MD개성체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4103" y="1482536"/>
            <a:ext cx="8302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애플리케이션이 시작될 때 미리 필요한 객체를 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정적으로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) 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만들어 놓고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시작하는 방식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4103" y="3628939"/>
            <a:ext cx="1098378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5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itchFamily="18" charset="-127"/>
                <a:ea typeface="MD개성체" pitchFamily="18" charset="-127"/>
              </a:rPr>
              <a:t>사용처</a:t>
            </a:r>
            <a:endParaRPr lang="ko-KR" altLang="en-US" sz="2500" dirty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MD개성체" pitchFamily="18" charset="-127"/>
              <a:ea typeface="MD개성체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4103" y="4169105"/>
            <a:ext cx="55162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필요한 객체 숫자가 정해져 있는 경우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HY엽서L" pitchFamily="18" charset="-127"/>
              <a:ea typeface="HY엽서L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필요한 객체의 숫자가 아주 많지 않은 경우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3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3379611" y="5230935"/>
            <a:ext cx="1279085" cy="3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BUSINESS</a:t>
            </a:r>
            <a:endParaRPr lang="ko-KR" altLang="en-US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019154" y="4830825"/>
            <a:ext cx="1282461" cy="3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BUSINESS</a:t>
            </a:r>
            <a:endParaRPr lang="ko-KR" altLang="en-US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804116" y="4830825"/>
            <a:ext cx="1279174" cy="3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BUSINESS</a:t>
            </a:r>
            <a:endParaRPr lang="ko-KR" altLang="en-US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4728" y="692870"/>
            <a:ext cx="343876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정적 오브젝트 풀</a:t>
            </a:r>
            <a:r>
              <a:rPr lang="en-US" altLang="ko-KR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/>
                <a:ea typeface="KoPub돋움체 Bold"/>
              </a:rPr>
              <a:t> </a:t>
            </a:r>
            <a:endParaRPr lang="ko-KR" altLang="en-US" sz="3200" dirty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/>
              <a:ea typeface="KoPub돋움체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7508" y="1277645"/>
            <a:ext cx="950542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package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{ </a:t>
            </a:r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import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flash.display</a:t>
            </a:r>
            <a:r>
              <a:rPr lang="en-US" altLang="ko-KR" sz="1200" b="1" dirty="0" err="1"/>
              <a:t>.</a:t>
            </a:r>
            <a:r>
              <a:rPr lang="en-US" altLang="ko-KR" sz="1200" dirty="0" err="1"/>
              <a:t>Sprite</a:t>
            </a:r>
            <a:r>
              <a:rPr lang="en-US" altLang="ko-KR" sz="1200" b="1" dirty="0" smtClean="0"/>
              <a:t>;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	public</a:t>
            </a:r>
            <a:r>
              <a:rPr lang="en-US" altLang="ko-KR" sz="1200" dirty="0" smtClean="0"/>
              <a:t> </a:t>
            </a:r>
            <a:r>
              <a:rPr lang="en-US" altLang="ko-KR" sz="1200" b="1" dirty="0"/>
              <a:t>class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FixedPoolTestDrive</a:t>
            </a:r>
            <a:r>
              <a:rPr lang="en-US" altLang="ko-KR" sz="1200" dirty="0"/>
              <a:t> </a:t>
            </a:r>
            <a:r>
              <a:rPr lang="en-US" altLang="ko-KR" sz="1200" b="1" dirty="0"/>
              <a:t>extends</a:t>
            </a:r>
            <a:r>
              <a:rPr lang="en-US" altLang="ko-KR" sz="1200" dirty="0"/>
              <a:t> </a:t>
            </a:r>
            <a:r>
              <a:rPr lang="en-US" altLang="ko-KR" sz="1200" dirty="0"/>
              <a:t>Sprite</a:t>
            </a:r>
            <a:r>
              <a:rPr lang="en-US" altLang="ko-KR" sz="1200" dirty="0"/>
              <a:t> </a:t>
            </a:r>
            <a:r>
              <a:rPr lang="en-US" altLang="ko-KR" sz="1200" dirty="0"/>
              <a:t>{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private</a:t>
            </a:r>
            <a:r>
              <a:rPr lang="en-US" altLang="ko-KR" sz="1200" dirty="0" smtClean="0"/>
              <a:t> </a:t>
            </a:r>
            <a:r>
              <a:rPr lang="en-US" altLang="ko-KR" sz="1200" b="1" dirty="0" err="1"/>
              <a:t>var</a:t>
            </a:r>
            <a:r>
              <a:rPr lang="en-US" altLang="ko-KR" sz="1200" dirty="0"/>
              <a:t> _</a:t>
            </a:r>
            <a:r>
              <a:rPr lang="en-US" altLang="ko-KR" sz="1200" dirty="0" err="1"/>
              <a:t>itemList</a:t>
            </a:r>
            <a:r>
              <a:rPr lang="en-US" altLang="ko-KR" sz="1200" b="1" dirty="0" err="1"/>
              <a:t>:</a:t>
            </a:r>
            <a:r>
              <a:rPr lang="en-US" altLang="ko-KR" sz="1200" dirty="0" err="1"/>
              <a:t>Array</a:t>
            </a:r>
            <a:r>
              <a:rPr lang="en-US" altLang="ko-KR" sz="1200" dirty="0"/>
              <a:t> = </a:t>
            </a:r>
            <a:r>
              <a:rPr lang="en-US" altLang="ko-KR" sz="1200" dirty="0"/>
              <a:t>[]</a:t>
            </a:r>
            <a:r>
              <a:rPr lang="en-US" altLang="ko-KR" sz="1200" b="1" dirty="0"/>
              <a:t>;</a:t>
            </a:r>
            <a:r>
              <a:rPr lang="en-US" altLang="ko-KR" sz="1200" dirty="0"/>
              <a:t>  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b="1" dirty="0" smtClean="0"/>
              <a:t>	public</a:t>
            </a:r>
            <a:r>
              <a:rPr lang="en-US" altLang="ko-KR" sz="1200" dirty="0" smtClean="0"/>
              <a:t> </a:t>
            </a:r>
            <a:r>
              <a:rPr lang="en-US" altLang="ko-KR" sz="1200" b="1" dirty="0"/>
              <a:t>function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FixedPoolTestDrive</a:t>
            </a:r>
            <a:r>
              <a:rPr lang="en-US" altLang="ko-KR" sz="1200" dirty="0"/>
              <a:t>()</a:t>
            </a:r>
            <a:r>
              <a:rPr lang="en-US" altLang="ko-KR" sz="1200" dirty="0"/>
              <a:t> </a:t>
            </a:r>
            <a:r>
              <a:rPr lang="en-US" altLang="ko-KR" sz="1200" dirty="0"/>
              <a:t>{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createItem</a:t>
            </a:r>
            <a:r>
              <a:rPr lang="en-US" altLang="ko-KR" sz="1200" dirty="0"/>
              <a:t>(</a:t>
            </a:r>
            <a:r>
              <a:rPr lang="en-US" altLang="ko-KR" sz="1200" dirty="0"/>
              <a:t> </a:t>
            </a:r>
            <a:r>
              <a:rPr lang="en-US" altLang="ko-KR" sz="1200" b="1" dirty="0"/>
              <a:t>10</a:t>
            </a:r>
            <a:r>
              <a:rPr lang="en-US" altLang="ko-KR" sz="1200" dirty="0"/>
              <a:t> </a:t>
            </a:r>
            <a:r>
              <a:rPr lang="en-US" altLang="ko-KR" sz="1200" dirty="0"/>
              <a:t>)</a:t>
            </a:r>
            <a:r>
              <a:rPr lang="en-US" altLang="ko-KR" sz="1200" b="1" dirty="0"/>
              <a:t>;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i="1" dirty="0" smtClean="0"/>
              <a:t>// </a:t>
            </a:r>
            <a:r>
              <a:rPr lang="ko-KR" altLang="en-US" sz="1200" i="1" dirty="0"/>
              <a:t>객체는 미리 생성</a:t>
            </a:r>
            <a:r>
              <a:rPr lang="ko-KR" altLang="en-US" sz="1200" dirty="0"/>
              <a:t>   </a:t>
            </a:r>
            <a:endParaRPr lang="en-US" altLang="ko-KR" sz="1200" dirty="0" smtClean="0"/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item</a:t>
            </a:r>
            <a:r>
              <a:rPr lang="en-US" altLang="ko-KR" sz="1200" b="1" dirty="0" err="1"/>
              <a:t>:</a:t>
            </a:r>
            <a:r>
              <a:rPr lang="en-US" altLang="ko-KR" sz="1200" dirty="0" err="1"/>
              <a:t>Item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(</a:t>
            </a:r>
            <a:r>
              <a:rPr lang="en-US" altLang="ko-KR" sz="1200" dirty="0"/>
              <a:t> </a:t>
            </a:r>
            <a:r>
              <a:rPr lang="en-US" altLang="ko-KR" sz="1200" b="1" dirty="0"/>
              <a:t>3</a:t>
            </a:r>
            <a:r>
              <a:rPr lang="en-US" altLang="ko-KR" sz="1200" dirty="0"/>
              <a:t> </a:t>
            </a:r>
            <a:r>
              <a:rPr lang="en-US" altLang="ko-KR" sz="1200" dirty="0"/>
              <a:t>)</a:t>
            </a:r>
            <a:r>
              <a:rPr lang="en-US" altLang="ko-KR" sz="1200" b="1" dirty="0"/>
              <a:t>;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i="1" dirty="0" smtClean="0"/>
              <a:t>// </a:t>
            </a:r>
            <a:r>
              <a:rPr lang="en-US" altLang="ko-KR" sz="1200" i="1" dirty="0"/>
              <a:t>3</a:t>
            </a:r>
            <a:r>
              <a:rPr lang="ko-KR" altLang="en-US" sz="1200" i="1" dirty="0"/>
              <a:t>번 인덱스는 </a:t>
            </a:r>
            <a:r>
              <a:rPr lang="en-US" altLang="ko-KR" sz="1200" i="1" dirty="0"/>
              <a:t>4</a:t>
            </a:r>
            <a:r>
              <a:rPr lang="ko-KR" altLang="en-US" sz="1200" i="1" dirty="0"/>
              <a:t>번째 원소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item</a:t>
            </a:r>
            <a:r>
              <a:rPr lang="en-US" altLang="ko-KR" sz="1200" b="1" dirty="0" err="1" smtClean="0"/>
              <a:t>.</a:t>
            </a:r>
            <a:r>
              <a:rPr lang="en-US" altLang="ko-KR" sz="1200" dirty="0" err="1" smtClean="0"/>
              <a:t>y</a:t>
            </a:r>
            <a:r>
              <a:rPr lang="en-US" altLang="ko-KR" sz="1200" dirty="0" smtClean="0"/>
              <a:t> </a:t>
            </a:r>
            <a:r>
              <a:rPr lang="en-US" altLang="ko-KR" sz="1200" b="1" dirty="0"/>
              <a:t>+</a:t>
            </a:r>
            <a:r>
              <a:rPr lang="en-US" altLang="ko-KR" sz="1200" dirty="0"/>
              <a:t>= </a:t>
            </a:r>
            <a:r>
              <a:rPr lang="en-US" altLang="ko-KR" sz="1200" b="1" dirty="0"/>
              <a:t>100;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 </a:t>
            </a:r>
            <a:r>
              <a:rPr lang="en-US" altLang="ko-KR" sz="1200" dirty="0"/>
              <a:t>  </a:t>
            </a:r>
            <a:endParaRPr lang="en-US" altLang="ko-KR" sz="1200" dirty="0" smtClean="0"/>
          </a:p>
          <a:p>
            <a:r>
              <a:rPr lang="en-US" altLang="ko-KR" sz="1200" b="1" dirty="0" smtClean="0"/>
              <a:t>	private</a:t>
            </a:r>
            <a:r>
              <a:rPr lang="en-US" altLang="ko-KR" sz="1200" dirty="0" smtClean="0"/>
              <a:t> </a:t>
            </a:r>
            <a:r>
              <a:rPr lang="en-US" altLang="ko-KR" sz="1200" b="1" dirty="0"/>
              <a:t>function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createItem</a:t>
            </a:r>
            <a:r>
              <a:rPr lang="en-US" altLang="ko-KR" sz="1200" dirty="0"/>
              <a:t>(</a:t>
            </a:r>
            <a:r>
              <a:rPr lang="en-US" altLang="ko-KR" sz="1200" dirty="0"/>
              <a:t> $</a:t>
            </a:r>
            <a:r>
              <a:rPr lang="en-US" altLang="ko-KR" sz="1200" dirty="0" err="1"/>
              <a:t>num</a:t>
            </a:r>
            <a:r>
              <a:rPr lang="en-US" altLang="ko-KR" sz="1200" b="1" dirty="0" err="1"/>
              <a:t>:</a:t>
            </a:r>
            <a:r>
              <a:rPr lang="en-US" altLang="ko-KR" sz="1200" dirty="0" err="1"/>
              <a:t>uint</a:t>
            </a:r>
            <a:r>
              <a:rPr lang="en-US" altLang="ko-KR" sz="1200" dirty="0"/>
              <a:t> </a:t>
            </a:r>
            <a:r>
              <a:rPr lang="en-US" altLang="ko-KR" sz="1200" dirty="0"/>
              <a:t>)</a:t>
            </a:r>
            <a:r>
              <a:rPr lang="en-US" altLang="ko-KR" sz="1200" b="1" dirty="0"/>
              <a:t>:void</a:t>
            </a:r>
            <a:r>
              <a:rPr lang="en-US" altLang="ko-KR" sz="1200" dirty="0"/>
              <a:t> </a:t>
            </a:r>
            <a:r>
              <a:rPr lang="en-US" altLang="ko-KR" sz="1200" dirty="0"/>
              <a:t>{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</a:t>
            </a:r>
            <a:r>
              <a:rPr lang="en-US" altLang="ko-KR" sz="1200" b="1" dirty="0"/>
              <a:t>:</a:t>
            </a:r>
            <a:r>
              <a:rPr lang="en-US" altLang="ko-KR" sz="1200" dirty="0"/>
              <a:t>uint</a:t>
            </a:r>
            <a:r>
              <a:rPr lang="en-US" altLang="ko-KR" sz="1200" b="1" dirty="0"/>
              <a:t>,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item</a:t>
            </a:r>
            <a:r>
              <a:rPr lang="en-US" altLang="ko-KR" sz="1200" b="1" dirty="0" err="1"/>
              <a:t>:</a:t>
            </a:r>
            <a:r>
              <a:rPr lang="en-US" altLang="ko-KR" sz="1200" dirty="0" err="1"/>
              <a:t>Item</a:t>
            </a:r>
            <a:r>
              <a:rPr lang="en-US" altLang="ko-KR" sz="1200" b="1" dirty="0"/>
              <a:t>;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	for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(</a:t>
            </a:r>
            <a:r>
              <a:rPr lang="en-US" altLang="ko-KR" sz="1200" dirty="0"/>
              <a:t> i = </a:t>
            </a:r>
            <a:r>
              <a:rPr lang="en-US" altLang="ko-KR" sz="1200" b="1" dirty="0"/>
              <a:t>0;</a:t>
            </a:r>
            <a:r>
              <a:rPr lang="en-US" altLang="ko-KR" sz="1200" dirty="0"/>
              <a:t> i </a:t>
            </a:r>
            <a:r>
              <a:rPr lang="en-US" altLang="ko-KR" sz="1200" b="1" dirty="0"/>
              <a:t>&lt;</a:t>
            </a:r>
            <a:r>
              <a:rPr lang="en-US" altLang="ko-KR" sz="1200" dirty="0"/>
              <a:t> $</a:t>
            </a:r>
            <a:r>
              <a:rPr lang="en-US" altLang="ko-KR" sz="1200" dirty="0" err="1"/>
              <a:t>num</a:t>
            </a:r>
            <a:r>
              <a:rPr lang="en-US" altLang="ko-KR" sz="1200" b="1" dirty="0"/>
              <a:t>;</a:t>
            </a:r>
            <a:r>
              <a:rPr lang="en-US" altLang="ko-KR" sz="1200" dirty="0"/>
              <a:t> </a:t>
            </a:r>
            <a:r>
              <a:rPr lang="en-US" altLang="ko-KR" sz="1200" b="1" dirty="0"/>
              <a:t>++</a:t>
            </a:r>
            <a:r>
              <a:rPr lang="en-US" altLang="ko-KR" sz="1200" dirty="0"/>
              <a:t>i </a:t>
            </a:r>
            <a:r>
              <a:rPr lang="en-US" altLang="ko-KR" sz="1200" dirty="0"/>
              <a:t>)</a:t>
            </a:r>
            <a:r>
              <a:rPr lang="en-US" altLang="ko-KR" sz="1200" dirty="0"/>
              <a:t> </a:t>
            </a:r>
            <a:r>
              <a:rPr lang="en-US" altLang="ko-KR" sz="1200" dirty="0"/>
              <a:t>{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	item </a:t>
            </a:r>
            <a:r>
              <a:rPr lang="en-US" altLang="ko-KR" sz="1200" dirty="0"/>
              <a:t>= </a:t>
            </a:r>
            <a:r>
              <a:rPr lang="en-US" altLang="ko-KR" sz="1200" b="1" dirty="0"/>
              <a:t>new</a:t>
            </a:r>
            <a:r>
              <a:rPr lang="en-US" altLang="ko-KR" sz="1200" dirty="0"/>
              <a:t> Item</a:t>
            </a:r>
            <a:r>
              <a:rPr lang="en-US" altLang="ko-KR" sz="1200" b="1" dirty="0" smtClean="0"/>
              <a:t>;  </a:t>
            </a:r>
            <a:r>
              <a:rPr lang="en-US" altLang="ko-KR" sz="1200" i="1" dirty="0" smtClean="0"/>
              <a:t>// </a:t>
            </a:r>
            <a:r>
              <a:rPr lang="ko-KR" altLang="en-US" sz="1200" i="1" dirty="0"/>
              <a:t>고정된 숫자만큼의 객체를 미리 생성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item</a:t>
            </a:r>
            <a:r>
              <a:rPr lang="en-US" altLang="ko-KR" sz="1200" b="1" dirty="0" err="1" smtClean="0"/>
              <a:t>.</a:t>
            </a:r>
            <a:r>
              <a:rPr lang="en-US" altLang="ko-KR" sz="1200" dirty="0" err="1" smtClean="0"/>
              <a:t>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/>
              <a:t>(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item</a:t>
            </a:r>
            <a:r>
              <a:rPr lang="en-US" altLang="ko-KR" sz="1200" b="1" dirty="0" err="1"/>
              <a:t>.</a:t>
            </a:r>
            <a:r>
              <a:rPr lang="en-US" altLang="ko-KR" sz="1200" dirty="0" err="1"/>
              <a:t>width</a:t>
            </a:r>
            <a:r>
              <a:rPr lang="en-US" altLang="ko-KR" sz="1200" dirty="0"/>
              <a:t> </a:t>
            </a:r>
            <a:r>
              <a:rPr lang="en-US" altLang="ko-KR" sz="1200" b="1" dirty="0"/>
              <a:t>+</a:t>
            </a:r>
            <a:r>
              <a:rPr lang="en-US" altLang="ko-KR" sz="1200" dirty="0"/>
              <a:t> </a:t>
            </a:r>
            <a:r>
              <a:rPr lang="en-US" altLang="ko-KR" sz="1200" b="1" dirty="0"/>
              <a:t>5</a:t>
            </a:r>
            <a:r>
              <a:rPr lang="en-US" altLang="ko-KR" sz="1200" dirty="0"/>
              <a:t> </a:t>
            </a:r>
            <a:r>
              <a:rPr lang="en-US" altLang="ko-KR" sz="1200" dirty="0"/>
              <a:t>)</a:t>
            </a:r>
            <a:r>
              <a:rPr lang="en-US" altLang="ko-KR" sz="1200" dirty="0"/>
              <a:t> </a:t>
            </a:r>
            <a:r>
              <a:rPr lang="en-US" altLang="ko-KR" sz="1200" b="1" dirty="0"/>
              <a:t>*</a:t>
            </a:r>
            <a:r>
              <a:rPr lang="en-US" altLang="ko-KR" sz="1200" dirty="0"/>
              <a:t> i</a:t>
            </a:r>
            <a:r>
              <a:rPr lang="en-US" altLang="ko-KR" sz="1200" b="1" dirty="0"/>
              <a:t>;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addChild</a:t>
            </a:r>
            <a:r>
              <a:rPr lang="en-US" altLang="ko-KR" sz="1200" dirty="0"/>
              <a:t>(</a:t>
            </a:r>
            <a:r>
              <a:rPr lang="en-US" altLang="ko-KR" sz="1200" dirty="0"/>
              <a:t> item </a:t>
            </a:r>
            <a:r>
              <a:rPr lang="en-US" altLang="ko-KR" sz="1200" dirty="0" smtClean="0"/>
              <a:t>)</a:t>
            </a:r>
            <a:r>
              <a:rPr lang="en-US" altLang="ko-KR" sz="1200" b="1" dirty="0" smtClean="0"/>
              <a:t>;  </a:t>
            </a:r>
            <a:r>
              <a:rPr lang="en-US" altLang="ko-KR" sz="1200" i="1" dirty="0" smtClean="0"/>
              <a:t>// </a:t>
            </a:r>
            <a:r>
              <a:rPr lang="ko-KR" altLang="en-US" sz="1200" i="1" dirty="0"/>
              <a:t>더 이상 객체를 생성할 일이 없기 때문에 </a:t>
            </a:r>
            <a:r>
              <a:rPr lang="en-US" altLang="ko-KR" sz="1200" i="1" dirty="0" err="1" smtClean="0"/>
              <a:t>addChild</a:t>
            </a:r>
            <a:r>
              <a:rPr lang="en-US" altLang="ko-KR" sz="1200" i="1" dirty="0"/>
              <a:t>()</a:t>
            </a:r>
            <a:r>
              <a:rPr lang="ko-KR" altLang="en-US" sz="1200" i="1" dirty="0"/>
              <a:t>와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	_</a:t>
            </a:r>
            <a:r>
              <a:rPr lang="en-US" altLang="ko-KR" sz="1200" dirty="0" err="1"/>
              <a:t>itemList</a:t>
            </a:r>
            <a:r>
              <a:rPr lang="en-US" altLang="ko-KR" sz="1200" dirty="0"/>
              <a:t>[</a:t>
            </a:r>
            <a:r>
              <a:rPr lang="en-US" altLang="ko-KR" sz="1200" dirty="0"/>
              <a:t> i </a:t>
            </a:r>
            <a:r>
              <a:rPr lang="en-US" altLang="ko-KR" sz="1200" dirty="0"/>
              <a:t>]</a:t>
            </a:r>
            <a:r>
              <a:rPr lang="en-US" altLang="ko-KR" sz="1200" dirty="0"/>
              <a:t> = item</a:t>
            </a:r>
            <a:r>
              <a:rPr lang="en-US" altLang="ko-KR" sz="1200" b="1" dirty="0" smtClean="0"/>
              <a:t>;  </a:t>
            </a:r>
            <a:r>
              <a:rPr lang="en-US" altLang="ko-KR" sz="1200" i="1" dirty="0" smtClean="0"/>
              <a:t>// </a:t>
            </a:r>
            <a:r>
              <a:rPr lang="ko-KR" altLang="en-US" sz="1200" i="1" dirty="0"/>
              <a:t>배열에 </a:t>
            </a:r>
            <a:r>
              <a:rPr lang="ko-KR" altLang="en-US" sz="1200" i="1" dirty="0" err="1"/>
              <a:t>넣는것을</a:t>
            </a:r>
            <a:r>
              <a:rPr lang="ko-KR" altLang="en-US" sz="1200" i="1" dirty="0"/>
              <a:t> 미리 다 해 놓는다</a:t>
            </a:r>
            <a:r>
              <a:rPr lang="en-US" altLang="ko-KR" sz="1200" i="1" dirty="0"/>
              <a:t>.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}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  </a:t>
            </a:r>
            <a:endParaRPr lang="en-US" altLang="ko-KR" sz="1200" dirty="0" smtClean="0"/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private</a:t>
            </a:r>
            <a:r>
              <a:rPr lang="en-US" altLang="ko-KR" sz="1200" dirty="0" smtClean="0"/>
              <a:t> </a:t>
            </a:r>
            <a:r>
              <a:rPr lang="en-US" altLang="ko-KR" sz="1200" b="1" dirty="0"/>
              <a:t>function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(</a:t>
            </a:r>
            <a:r>
              <a:rPr lang="en-US" altLang="ko-KR" sz="1200" dirty="0"/>
              <a:t> $</a:t>
            </a:r>
            <a:r>
              <a:rPr lang="en-US" altLang="ko-KR" sz="1200" dirty="0" err="1"/>
              <a:t>index</a:t>
            </a:r>
            <a:r>
              <a:rPr lang="en-US" altLang="ko-KR" sz="1200" b="1" dirty="0" err="1"/>
              <a:t>:</a:t>
            </a:r>
            <a:r>
              <a:rPr lang="en-US" altLang="ko-KR" sz="1200" dirty="0" err="1"/>
              <a:t>uint</a:t>
            </a:r>
            <a:r>
              <a:rPr lang="en-US" altLang="ko-KR" sz="1200" dirty="0"/>
              <a:t> </a:t>
            </a:r>
            <a:r>
              <a:rPr lang="en-US" altLang="ko-KR" sz="1200" dirty="0"/>
              <a:t>)</a:t>
            </a:r>
            <a:r>
              <a:rPr lang="en-US" altLang="ko-KR" sz="1200" b="1" dirty="0"/>
              <a:t>:</a:t>
            </a:r>
            <a:r>
              <a:rPr lang="en-US" altLang="ko-KR" sz="1200" dirty="0"/>
              <a:t>Item </a:t>
            </a:r>
            <a:r>
              <a:rPr lang="en-US" altLang="ko-KR" sz="1200" dirty="0"/>
              <a:t>{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	if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(</a:t>
            </a:r>
            <a:r>
              <a:rPr lang="en-US" altLang="ko-KR" sz="1200" dirty="0"/>
              <a:t> $index </a:t>
            </a:r>
            <a:r>
              <a:rPr lang="en-US" altLang="ko-KR" sz="1200" b="1" dirty="0"/>
              <a:t>&lt;</a:t>
            </a:r>
            <a:r>
              <a:rPr lang="en-US" altLang="ko-KR" sz="1200" dirty="0"/>
              <a:t>= _</a:t>
            </a:r>
            <a:r>
              <a:rPr lang="en-US" altLang="ko-KR" sz="1200" dirty="0" err="1"/>
              <a:t>itemList</a:t>
            </a:r>
            <a:r>
              <a:rPr lang="en-US" altLang="ko-KR" sz="1200" b="1" dirty="0" err="1"/>
              <a:t>.</a:t>
            </a:r>
            <a:r>
              <a:rPr lang="en-US" altLang="ko-KR" sz="1200" dirty="0" err="1"/>
              <a:t>length</a:t>
            </a:r>
            <a:r>
              <a:rPr lang="en-US" altLang="ko-KR" sz="1200" dirty="0"/>
              <a:t> </a:t>
            </a:r>
            <a:r>
              <a:rPr lang="en-US" altLang="ko-KR" sz="1200" dirty="0"/>
              <a:t>)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		throw</a:t>
            </a:r>
            <a:r>
              <a:rPr lang="en-US" altLang="ko-KR" sz="1200" dirty="0" smtClean="0"/>
              <a:t> </a:t>
            </a:r>
            <a:r>
              <a:rPr lang="en-US" altLang="ko-KR" sz="1200" b="1" dirty="0"/>
              <a:t>new</a:t>
            </a:r>
            <a:r>
              <a:rPr lang="en-US" altLang="ko-KR" sz="1200" dirty="0"/>
              <a:t> </a:t>
            </a:r>
            <a:r>
              <a:rPr lang="en-US" altLang="ko-KR" sz="1200" dirty="0"/>
              <a:t>Error(</a:t>
            </a:r>
            <a:r>
              <a:rPr lang="en-US" altLang="ko-KR" sz="1200" dirty="0"/>
              <a:t> </a:t>
            </a:r>
            <a:r>
              <a:rPr lang="en-US" altLang="ko-KR" sz="1200" dirty="0"/>
              <a:t>"Item </a:t>
            </a:r>
            <a:r>
              <a:rPr lang="ko-KR" altLang="en-US" sz="1200" dirty="0"/>
              <a:t>객체의 인덱스는 </a:t>
            </a:r>
            <a:r>
              <a:rPr lang="en-US" altLang="ko-KR" sz="1200" dirty="0"/>
              <a:t>0 </a:t>
            </a:r>
            <a:r>
              <a:rPr lang="ko-KR" altLang="en-US" sz="1200" dirty="0"/>
              <a:t>부터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b="1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 </a:t>
            </a:r>
            <a:r>
              <a:rPr lang="en-US" altLang="ko-KR" sz="1200" dirty="0"/>
              <a:t>_</a:t>
            </a:r>
            <a:r>
              <a:rPr lang="en-US" altLang="ko-KR" sz="1200" dirty="0" err="1"/>
              <a:t>itemList</a:t>
            </a:r>
            <a:r>
              <a:rPr lang="en-US" altLang="ko-KR" sz="1200" b="1" dirty="0" err="1"/>
              <a:t>.</a:t>
            </a:r>
            <a:r>
              <a:rPr lang="en-US" altLang="ko-KR" sz="1200" dirty="0" err="1"/>
              <a:t>length</a:t>
            </a:r>
            <a:r>
              <a:rPr lang="en-US" altLang="ko-KR" sz="1200" dirty="0"/>
              <a:t> </a:t>
            </a:r>
            <a:r>
              <a:rPr lang="en-US" altLang="ko-KR" sz="1200" b="1" dirty="0"/>
              <a:t>-</a:t>
            </a:r>
            <a:r>
              <a:rPr lang="en-US" altLang="ko-KR" sz="1200" dirty="0"/>
              <a:t> </a:t>
            </a:r>
            <a:r>
              <a:rPr lang="en-US" altLang="ko-KR" sz="1200" b="1" dirty="0"/>
              <a:t>1</a:t>
            </a:r>
            <a:r>
              <a:rPr lang="en-US" altLang="ko-KR" sz="1200" dirty="0"/>
              <a:t> </a:t>
            </a:r>
            <a:r>
              <a:rPr lang="en-US" altLang="ko-KR" sz="1200" dirty="0"/>
              <a:t>)</a:t>
            </a:r>
            <a:r>
              <a:rPr lang="en-US" altLang="ko-KR" sz="1200" dirty="0"/>
              <a:t> </a:t>
            </a:r>
            <a:r>
              <a:rPr lang="en-US" altLang="ko-KR" sz="1200" b="1" dirty="0"/>
              <a:t>+</a:t>
            </a:r>
            <a:r>
              <a:rPr lang="en-US" altLang="ko-KR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번 까지 있고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		+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$index </a:t>
            </a:r>
            <a:r>
              <a:rPr lang="en-US" altLang="ko-KR" sz="1200" b="1" dirty="0"/>
              <a:t>+</a:t>
            </a:r>
            <a:r>
              <a:rPr lang="en-US" altLang="ko-KR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번은 목록에 존재하지 않는 인덱스입니다</a:t>
            </a:r>
            <a:r>
              <a:rPr lang="en-US" altLang="ko-KR" sz="1200" dirty="0"/>
              <a:t>."</a:t>
            </a:r>
            <a:r>
              <a:rPr lang="ko-KR" altLang="en-US" sz="1200" dirty="0"/>
              <a:t> </a:t>
            </a:r>
            <a:r>
              <a:rPr lang="en-US" altLang="ko-KR" sz="1200" dirty="0"/>
              <a:t>)</a:t>
            </a:r>
            <a:r>
              <a:rPr lang="en-US" altLang="ko-KR" sz="1200" b="1" dirty="0"/>
              <a:t>;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	return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</a:t>
            </a:r>
            <a:r>
              <a:rPr lang="en-US" altLang="ko-KR" sz="1200" dirty="0" err="1"/>
              <a:t>itemList</a:t>
            </a:r>
            <a:r>
              <a:rPr lang="en-US" altLang="ko-KR" sz="1200" dirty="0"/>
              <a:t>[</a:t>
            </a:r>
            <a:r>
              <a:rPr lang="en-US" altLang="ko-KR" sz="1200" dirty="0"/>
              <a:t> $index </a:t>
            </a:r>
            <a:r>
              <a:rPr lang="en-US" altLang="ko-KR" sz="1200" dirty="0" smtClean="0"/>
              <a:t>]</a:t>
            </a:r>
            <a:r>
              <a:rPr lang="en-US" altLang="ko-KR" sz="1200" b="1" dirty="0" smtClean="0"/>
              <a:t>;</a:t>
            </a:r>
            <a:endParaRPr lang="en-US" altLang="ko-KR" sz="1200" dirty="0"/>
          </a:p>
          <a:p>
            <a:r>
              <a:rPr lang="en-US" altLang="ko-KR" sz="1200" dirty="0" smtClean="0"/>
              <a:t>		} 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 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707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9804116" y="4830825"/>
            <a:ext cx="1279174" cy="3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BUSINESS</a:t>
            </a:r>
            <a:endParaRPr lang="ko-KR" altLang="en-US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4728" y="692870"/>
            <a:ext cx="3498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itchFamily="18" charset="-127"/>
                <a:ea typeface="MD개성체" pitchFamily="18" charset="-127"/>
              </a:rPr>
              <a:t>동</a:t>
            </a:r>
            <a:r>
              <a:rPr lang="ko-KR" altLang="en-US" sz="3200" dirty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itchFamily="18" charset="-127"/>
                <a:ea typeface="MD개성체" pitchFamily="18" charset="-127"/>
              </a:rPr>
              <a:t>적</a:t>
            </a:r>
            <a:r>
              <a:rPr lang="ko-KR" altLang="en-US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itchFamily="18" charset="-127"/>
                <a:ea typeface="MD개성체" pitchFamily="18" charset="-127"/>
              </a:rPr>
              <a:t> 오브젝트 풀</a:t>
            </a:r>
            <a:r>
              <a:rPr lang="en-US" altLang="ko-KR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itchFamily="18" charset="-127"/>
                <a:ea typeface="MD개성체" pitchFamily="18" charset="-127"/>
              </a:rPr>
              <a:t> </a:t>
            </a:r>
            <a:endParaRPr lang="ko-KR" altLang="en-US" sz="3200" dirty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MD개성체" pitchFamily="18" charset="-127"/>
              <a:ea typeface="MD개성체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4103" y="1482536"/>
            <a:ext cx="9820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애플리케이션이 시작되는 시점에는 객체의 숫자가 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0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으로 시작하고 요청이 들어오면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,</a:t>
            </a:r>
          </a:p>
          <a:p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필요한 만큼 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“new”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로 생성해서 사용하는 방식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4103" y="3628939"/>
            <a:ext cx="1098378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5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itchFamily="18" charset="-127"/>
                <a:ea typeface="MD개성체" pitchFamily="18" charset="-127"/>
              </a:rPr>
              <a:t>사용처</a:t>
            </a:r>
            <a:endParaRPr lang="ko-KR" altLang="en-US" sz="2500" dirty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MD개성체" pitchFamily="18" charset="-127"/>
              <a:ea typeface="MD개성체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4103" y="4169105"/>
            <a:ext cx="76514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필요한 객체의 숫자를 정할 수 없는 경우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필요한 객체의 숫자가 많은 경우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또는 객체의 사용 개수의 폭이 실행 때 마다 상당히 다른 경우</a:t>
            </a:r>
            <a:endParaRPr lang="en-US" altLang="ko-KR" sz="2000" dirty="0" smtClean="0">
              <a:latin typeface="HY엽서L" pitchFamily="18" charset="-127"/>
              <a:ea typeface="HY엽서L" pitchFamily="18" charset="-127"/>
            </a:endParaRPr>
          </a:p>
          <a:p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어떤 경우는 조금 사용하고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sz="2000" dirty="0" smtClean="0">
                <a:latin typeface="HY엽서L" pitchFamily="18" charset="-127"/>
                <a:ea typeface="HY엽서L" pitchFamily="18" charset="-127"/>
              </a:rPr>
              <a:t>어떤 경우는 많이 사용하는</a:t>
            </a:r>
            <a:r>
              <a:rPr lang="en-US" altLang="ko-KR" sz="2000" dirty="0" smtClean="0"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1787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9804116" y="4830825"/>
            <a:ext cx="1279174" cy="358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BUSINESS</a:t>
            </a:r>
            <a:endParaRPr lang="ko-KR" altLang="en-US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4728" y="692870"/>
            <a:ext cx="3498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dirty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itchFamily="18" charset="-127"/>
                <a:ea typeface="MD개성체" pitchFamily="18" charset="-127"/>
              </a:rPr>
              <a:t>동</a:t>
            </a:r>
            <a:r>
              <a:rPr lang="ko-KR" altLang="en-US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itchFamily="18" charset="-127"/>
                <a:ea typeface="MD개성체" pitchFamily="18" charset="-127"/>
              </a:rPr>
              <a:t>적 오브젝트 풀</a:t>
            </a:r>
            <a:r>
              <a:rPr lang="en-US" altLang="ko-KR" sz="3200" dirty="0" smtClean="0">
                <a:ln w="9525"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MD개성체" pitchFamily="18" charset="-127"/>
                <a:ea typeface="MD개성체" pitchFamily="18" charset="-127"/>
              </a:rPr>
              <a:t> </a:t>
            </a:r>
            <a:endParaRPr lang="ko-KR" altLang="en-US" sz="3200" dirty="0">
              <a:ln w="9525"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MD개성체" pitchFamily="18" charset="-127"/>
              <a:ea typeface="MD개성체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4103" y="1482536"/>
            <a:ext cx="1118319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package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{ </a:t>
            </a:r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import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flash.display</a:t>
            </a:r>
            <a:r>
              <a:rPr lang="en-US" altLang="ko-KR" sz="1200" b="1" dirty="0" err="1"/>
              <a:t>.</a:t>
            </a:r>
            <a:r>
              <a:rPr lang="en-US" altLang="ko-KR" sz="1200" dirty="0" err="1"/>
              <a:t>Sprite</a:t>
            </a:r>
            <a:r>
              <a:rPr lang="en-US" altLang="ko-KR" sz="1200" b="1" dirty="0"/>
              <a:t>;</a:t>
            </a:r>
            <a:r>
              <a:rPr lang="en-US" altLang="ko-KR" sz="1200" dirty="0"/>
              <a:t>   </a:t>
            </a:r>
            <a:endParaRPr lang="en-US" altLang="ko-KR" sz="1200" dirty="0" smtClean="0"/>
          </a:p>
          <a:p>
            <a:endParaRPr lang="en-US" altLang="ko-KR" sz="1200" b="1" dirty="0"/>
          </a:p>
          <a:p>
            <a:r>
              <a:rPr lang="en-US" altLang="ko-KR" sz="1200" b="1" dirty="0" smtClean="0"/>
              <a:t>	public</a:t>
            </a:r>
            <a:r>
              <a:rPr lang="en-US" altLang="ko-KR" sz="1200" dirty="0" smtClean="0"/>
              <a:t> </a:t>
            </a:r>
            <a:r>
              <a:rPr lang="en-US" altLang="ko-KR" sz="1200" b="1" dirty="0"/>
              <a:t>class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DynamicPoolTestDrive</a:t>
            </a:r>
            <a:r>
              <a:rPr lang="en-US" altLang="ko-KR" sz="1200" dirty="0"/>
              <a:t> </a:t>
            </a:r>
            <a:r>
              <a:rPr lang="en-US" altLang="ko-KR" sz="1200" b="1" dirty="0"/>
              <a:t>extends</a:t>
            </a:r>
            <a:r>
              <a:rPr lang="en-US" altLang="ko-KR" sz="1200" dirty="0"/>
              <a:t> </a:t>
            </a:r>
            <a:r>
              <a:rPr lang="en-US" altLang="ko-KR" sz="1200" dirty="0"/>
              <a:t>Sprite</a:t>
            </a:r>
            <a:r>
              <a:rPr lang="en-US" altLang="ko-KR" sz="1200" dirty="0"/>
              <a:t> </a:t>
            </a:r>
            <a:r>
              <a:rPr lang="en-US" altLang="ko-KR" sz="1200" dirty="0"/>
              <a:t>{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	private</a:t>
            </a:r>
            <a:r>
              <a:rPr lang="en-US" altLang="ko-KR" sz="1200" dirty="0" smtClean="0"/>
              <a:t> </a:t>
            </a:r>
            <a:r>
              <a:rPr lang="en-US" altLang="ko-KR" sz="1200" b="1" dirty="0" err="1"/>
              <a:t>var</a:t>
            </a:r>
            <a:r>
              <a:rPr lang="en-US" altLang="ko-KR" sz="1200" dirty="0"/>
              <a:t> _</a:t>
            </a:r>
            <a:r>
              <a:rPr lang="en-US" altLang="ko-KR" sz="1200" dirty="0" err="1"/>
              <a:t>itemList</a:t>
            </a:r>
            <a:r>
              <a:rPr lang="en-US" altLang="ko-KR" sz="1200" b="1" dirty="0" err="1"/>
              <a:t>:</a:t>
            </a:r>
            <a:r>
              <a:rPr lang="en-US" altLang="ko-KR" sz="1200" dirty="0" err="1"/>
              <a:t>Array</a:t>
            </a:r>
            <a:r>
              <a:rPr lang="en-US" altLang="ko-KR" sz="1200" dirty="0"/>
              <a:t> = </a:t>
            </a:r>
            <a:r>
              <a:rPr lang="en-US" altLang="ko-KR" sz="1200" dirty="0"/>
              <a:t>[]</a:t>
            </a:r>
            <a:r>
              <a:rPr lang="en-US" altLang="ko-KR" sz="1200" b="1" dirty="0"/>
              <a:t>;</a:t>
            </a:r>
            <a:r>
              <a:rPr lang="en-US" altLang="ko-KR" sz="1200" dirty="0"/>
              <a:t>   </a:t>
            </a:r>
            <a:endParaRPr lang="en-US" altLang="ko-KR" sz="1200" dirty="0" smtClean="0"/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	public</a:t>
            </a:r>
            <a:r>
              <a:rPr lang="en-US" altLang="ko-KR" sz="1200" dirty="0" smtClean="0"/>
              <a:t> </a:t>
            </a:r>
            <a:r>
              <a:rPr lang="en-US" altLang="ko-KR" sz="1200" b="1" dirty="0"/>
              <a:t>function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DynamicPoolTestDrive</a:t>
            </a:r>
            <a:r>
              <a:rPr lang="en-US" altLang="ko-KR" sz="1200" dirty="0"/>
              <a:t>()</a:t>
            </a:r>
            <a:r>
              <a:rPr lang="en-US" altLang="ko-KR" sz="1200" dirty="0"/>
              <a:t> </a:t>
            </a:r>
            <a:r>
              <a:rPr lang="en-US" altLang="ko-KR" sz="1200" dirty="0"/>
              <a:t>{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index</a:t>
            </a:r>
            <a:r>
              <a:rPr lang="en-US" altLang="ko-KR" sz="1200" b="1" dirty="0" err="1"/>
              <a:t>:</a:t>
            </a:r>
            <a:r>
              <a:rPr lang="en-US" altLang="ko-KR" sz="1200" dirty="0" err="1"/>
              <a:t>uint</a:t>
            </a:r>
            <a:r>
              <a:rPr lang="en-US" altLang="ko-KR" sz="1200" dirty="0"/>
              <a:t> = </a:t>
            </a:r>
            <a:r>
              <a:rPr lang="en-US" altLang="ko-KR" sz="1200" b="1" dirty="0"/>
              <a:t>3;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item</a:t>
            </a:r>
            <a:r>
              <a:rPr lang="en-US" altLang="ko-KR" sz="1200" b="1" dirty="0" err="1"/>
              <a:t>:</a:t>
            </a:r>
            <a:r>
              <a:rPr lang="en-US" altLang="ko-KR" sz="1200" dirty="0" err="1"/>
              <a:t>Item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(</a:t>
            </a:r>
            <a:r>
              <a:rPr lang="en-US" altLang="ko-KR" sz="1200" dirty="0"/>
              <a:t> </a:t>
            </a:r>
            <a:r>
              <a:rPr lang="en-US" altLang="ko-KR" sz="1200" dirty="0"/>
              <a:t>index</a:t>
            </a:r>
            <a:r>
              <a:rPr lang="en-US" altLang="ko-KR" sz="1200" dirty="0"/>
              <a:t> </a:t>
            </a:r>
            <a:r>
              <a:rPr lang="en-US" altLang="ko-KR" sz="1200" dirty="0"/>
              <a:t>)</a:t>
            </a:r>
            <a:r>
              <a:rPr lang="en-US" altLang="ko-KR" sz="1200" b="1" dirty="0"/>
              <a:t>;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item</a:t>
            </a:r>
            <a:r>
              <a:rPr lang="en-US" altLang="ko-KR" sz="1200" b="1" dirty="0" err="1" smtClean="0"/>
              <a:t>.</a:t>
            </a:r>
            <a:r>
              <a:rPr lang="en-US" altLang="ko-KR" sz="1200" dirty="0" err="1" smtClean="0"/>
              <a:t>y</a:t>
            </a:r>
            <a:r>
              <a:rPr lang="en-US" altLang="ko-KR" sz="1200" dirty="0" smtClean="0"/>
              <a:t> </a:t>
            </a:r>
            <a:r>
              <a:rPr lang="en-US" altLang="ko-KR" sz="1200" b="1" dirty="0"/>
              <a:t>+</a:t>
            </a:r>
            <a:r>
              <a:rPr lang="en-US" altLang="ko-KR" sz="1200" dirty="0"/>
              <a:t>= </a:t>
            </a:r>
            <a:r>
              <a:rPr lang="en-US" altLang="ko-KR" sz="1200" b="1" dirty="0"/>
              <a:t>100;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item</a:t>
            </a:r>
            <a:r>
              <a:rPr lang="en-US" altLang="ko-KR" sz="1200" b="1" dirty="0" err="1" smtClean="0"/>
              <a:t>.</a:t>
            </a:r>
            <a:r>
              <a:rPr lang="en-US" altLang="ko-KR" sz="1200" dirty="0" err="1" smtClean="0"/>
              <a:t>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/>
              <a:t>(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item</a:t>
            </a:r>
            <a:r>
              <a:rPr lang="en-US" altLang="ko-KR" sz="1200" b="1" dirty="0" err="1"/>
              <a:t>.</a:t>
            </a:r>
            <a:r>
              <a:rPr lang="en-US" altLang="ko-KR" sz="1200" dirty="0" err="1"/>
              <a:t>width</a:t>
            </a:r>
            <a:r>
              <a:rPr lang="en-US" altLang="ko-KR" sz="1200" dirty="0"/>
              <a:t> </a:t>
            </a:r>
            <a:r>
              <a:rPr lang="en-US" altLang="ko-KR" sz="1200" b="1" dirty="0"/>
              <a:t>+</a:t>
            </a:r>
            <a:r>
              <a:rPr lang="en-US" altLang="ko-KR" sz="1200" dirty="0"/>
              <a:t> </a:t>
            </a:r>
            <a:r>
              <a:rPr lang="en-US" altLang="ko-KR" sz="1200" b="1" dirty="0"/>
              <a:t>5</a:t>
            </a:r>
            <a:r>
              <a:rPr lang="en-US" altLang="ko-KR" sz="1200" dirty="0"/>
              <a:t> </a:t>
            </a:r>
            <a:r>
              <a:rPr lang="en-US" altLang="ko-KR" sz="1200" dirty="0"/>
              <a:t>)</a:t>
            </a:r>
            <a:r>
              <a:rPr lang="en-US" altLang="ko-KR" sz="1200" dirty="0"/>
              <a:t> </a:t>
            </a:r>
            <a:r>
              <a:rPr lang="en-US" altLang="ko-KR" sz="1200" b="1" dirty="0"/>
              <a:t>*</a:t>
            </a:r>
            <a:r>
              <a:rPr lang="en-US" altLang="ko-KR" sz="1200" dirty="0"/>
              <a:t> </a:t>
            </a:r>
            <a:r>
              <a:rPr lang="en-US" altLang="ko-KR" sz="1200" dirty="0"/>
              <a:t>index</a:t>
            </a:r>
            <a:r>
              <a:rPr lang="en-US" altLang="ko-KR" sz="1200" b="1" dirty="0"/>
              <a:t>;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} </a:t>
            </a:r>
            <a:r>
              <a:rPr lang="en-US" altLang="ko-KR" sz="1200" dirty="0"/>
              <a:t>  </a:t>
            </a:r>
            <a:endParaRPr lang="en-US" altLang="ko-KR" sz="1200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	private</a:t>
            </a:r>
            <a:r>
              <a:rPr lang="en-US" altLang="ko-KR" sz="1200" dirty="0" smtClean="0"/>
              <a:t> </a:t>
            </a:r>
            <a:r>
              <a:rPr lang="en-US" altLang="ko-KR" sz="1200" b="1" dirty="0"/>
              <a:t>function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(</a:t>
            </a:r>
            <a:r>
              <a:rPr lang="en-US" altLang="ko-KR" sz="1200" dirty="0"/>
              <a:t> $</a:t>
            </a:r>
            <a:r>
              <a:rPr lang="en-US" altLang="ko-KR" sz="1200" dirty="0" err="1"/>
              <a:t>index</a:t>
            </a:r>
            <a:r>
              <a:rPr lang="en-US" altLang="ko-KR" sz="1200" b="1" dirty="0" err="1"/>
              <a:t>:</a:t>
            </a:r>
            <a:r>
              <a:rPr lang="en-US" altLang="ko-KR" sz="1200" dirty="0" err="1"/>
              <a:t>uint</a:t>
            </a:r>
            <a:r>
              <a:rPr lang="en-US" altLang="ko-KR" sz="1200" dirty="0"/>
              <a:t> </a:t>
            </a:r>
            <a:r>
              <a:rPr lang="en-US" altLang="ko-KR" sz="1200" dirty="0"/>
              <a:t>)</a:t>
            </a:r>
            <a:r>
              <a:rPr lang="en-US" altLang="ko-KR" sz="1200" b="1" dirty="0"/>
              <a:t>:</a:t>
            </a:r>
            <a:r>
              <a:rPr lang="en-US" altLang="ko-KR" sz="1200" dirty="0"/>
              <a:t>Item </a:t>
            </a:r>
            <a:r>
              <a:rPr lang="en-US" altLang="ko-KR" sz="1200" dirty="0"/>
              <a:t>{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i="1" dirty="0"/>
              <a:t>	</a:t>
            </a:r>
            <a:r>
              <a:rPr lang="en-US" altLang="ko-KR" sz="1200" i="1" dirty="0" smtClean="0"/>
              <a:t>		// </a:t>
            </a:r>
            <a:r>
              <a:rPr lang="ko-KR" altLang="en-US" sz="1200" i="1" dirty="0"/>
              <a:t>요청한 인덱스에 해당하는 </a:t>
            </a:r>
            <a:r>
              <a:rPr lang="en-US" altLang="ko-KR" sz="1200" i="1" dirty="0"/>
              <a:t>_</a:t>
            </a:r>
            <a:r>
              <a:rPr lang="en-US" altLang="ko-KR" sz="1200" i="1" dirty="0" err="1"/>
              <a:t>itemList</a:t>
            </a:r>
            <a:r>
              <a:rPr lang="en-US" altLang="ko-KR" sz="1200" i="1" dirty="0"/>
              <a:t> </a:t>
            </a:r>
            <a:r>
              <a:rPr lang="ko-KR" altLang="en-US" sz="1200" i="1" dirty="0"/>
              <a:t>배열을 변수에 대입</a:t>
            </a:r>
            <a:r>
              <a:rPr lang="en-US" altLang="ko-KR" sz="1200" i="1" dirty="0"/>
              <a:t>. </a:t>
            </a:r>
            <a:r>
              <a:rPr lang="ko-KR" altLang="en-US" sz="1200" i="1" dirty="0"/>
              <a:t>인덱스에 해당하는 원소가 </a:t>
            </a:r>
            <a:r>
              <a:rPr lang="ko-KR" altLang="en-US" sz="1200" i="1" dirty="0" err="1"/>
              <a:t>존재할수도</a:t>
            </a:r>
            <a:r>
              <a:rPr lang="ko-KR" altLang="en-US" sz="1200" i="1" dirty="0"/>
              <a:t> 있고 </a:t>
            </a:r>
            <a:r>
              <a:rPr lang="ko-KR" altLang="en-US" sz="1200" i="1" dirty="0" err="1"/>
              <a:t>아닐수도</a:t>
            </a:r>
            <a:r>
              <a:rPr lang="ko-KR" altLang="en-US" sz="1200" i="1" dirty="0"/>
              <a:t> 있다</a:t>
            </a:r>
            <a:r>
              <a:rPr lang="en-US" altLang="ko-KR" sz="1200" i="1" dirty="0"/>
              <a:t>.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item</a:t>
            </a:r>
            <a:r>
              <a:rPr lang="en-US" altLang="ko-KR" sz="1200" b="1" dirty="0" err="1"/>
              <a:t>:</a:t>
            </a:r>
            <a:r>
              <a:rPr lang="en-US" altLang="ko-KR" sz="1200" dirty="0" err="1"/>
              <a:t>Item</a:t>
            </a:r>
            <a:r>
              <a:rPr lang="en-US" altLang="ko-KR" sz="1200" dirty="0"/>
              <a:t> = _</a:t>
            </a:r>
            <a:r>
              <a:rPr lang="en-US" altLang="ko-KR" sz="1200" dirty="0" err="1"/>
              <a:t>itemList</a:t>
            </a:r>
            <a:r>
              <a:rPr lang="en-US" altLang="ko-KR" sz="1200" dirty="0"/>
              <a:t>[</a:t>
            </a:r>
            <a:r>
              <a:rPr lang="en-US" altLang="ko-KR" sz="1200" dirty="0"/>
              <a:t> $index </a:t>
            </a:r>
            <a:r>
              <a:rPr lang="en-US" altLang="ko-KR" sz="1200" dirty="0"/>
              <a:t>]</a:t>
            </a:r>
            <a:r>
              <a:rPr lang="en-US" altLang="ko-KR" sz="1200" b="1" dirty="0"/>
              <a:t>;</a:t>
            </a:r>
            <a:r>
              <a:rPr lang="en-US" altLang="ko-KR" sz="1200" dirty="0"/>
              <a:t>  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			 </a:t>
            </a:r>
            <a:r>
              <a:rPr lang="en-US" altLang="ko-KR" sz="1200" i="1" dirty="0"/>
              <a:t>// </a:t>
            </a:r>
            <a:r>
              <a:rPr lang="ko-KR" altLang="en-US" sz="1200" i="1" dirty="0"/>
              <a:t>위의 변수에 대입된 객체가 </a:t>
            </a:r>
            <a:r>
              <a:rPr lang="en-US" altLang="ko-KR" sz="1200" i="1" dirty="0"/>
              <a:t>null </a:t>
            </a:r>
            <a:r>
              <a:rPr lang="ko-KR" altLang="en-US" sz="1200" i="1" dirty="0"/>
              <a:t>이라면 아래의 </a:t>
            </a:r>
            <a:r>
              <a:rPr lang="ko-KR" altLang="en-US" sz="1200" i="1" dirty="0" err="1"/>
              <a:t>조건문이</a:t>
            </a:r>
            <a:r>
              <a:rPr lang="ko-KR" altLang="en-US" sz="1200" i="1" dirty="0"/>
              <a:t> 실행된다</a:t>
            </a:r>
            <a:r>
              <a:rPr lang="en-US" altLang="ko-KR" sz="1200" i="1" dirty="0"/>
              <a:t>. ( not </a:t>
            </a:r>
            <a:r>
              <a:rPr lang="ko-KR" altLang="en-US" sz="1200" i="1" dirty="0"/>
              <a:t>연산자 </a:t>
            </a:r>
            <a:r>
              <a:rPr lang="en-US" altLang="ko-KR" sz="1200" i="1" dirty="0"/>
              <a:t>! </a:t>
            </a:r>
            <a:r>
              <a:rPr lang="ko-KR" altLang="en-US" sz="1200" i="1" dirty="0"/>
              <a:t>로 조건을 걸었으므로</a:t>
            </a:r>
            <a:r>
              <a:rPr lang="en-US" altLang="ko-KR" sz="1200" i="1" dirty="0"/>
              <a:t>. )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		if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(</a:t>
            </a:r>
            <a:r>
              <a:rPr lang="en-US" altLang="ko-KR" sz="1200" dirty="0"/>
              <a:t> </a:t>
            </a:r>
            <a:r>
              <a:rPr lang="en-US" altLang="ko-KR" sz="1200" b="1" dirty="0"/>
              <a:t>!</a:t>
            </a:r>
            <a:r>
              <a:rPr lang="en-US" altLang="ko-KR" sz="1200" dirty="0"/>
              <a:t> item </a:t>
            </a:r>
            <a:r>
              <a:rPr lang="en-US" altLang="ko-KR" sz="1200" dirty="0"/>
              <a:t>)</a:t>
            </a:r>
            <a:r>
              <a:rPr lang="en-US" altLang="ko-KR" sz="1200" dirty="0"/>
              <a:t> </a:t>
            </a:r>
            <a:r>
              <a:rPr lang="en-US" altLang="ko-KR" sz="1200" dirty="0"/>
              <a:t>{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		item </a:t>
            </a:r>
            <a:r>
              <a:rPr lang="en-US" altLang="ko-KR" sz="1200" dirty="0"/>
              <a:t>= </a:t>
            </a:r>
            <a:r>
              <a:rPr lang="en-US" altLang="ko-KR" sz="1200" b="1" dirty="0"/>
              <a:t>new</a:t>
            </a:r>
            <a:r>
              <a:rPr lang="en-US" altLang="ko-KR" sz="1200" dirty="0"/>
              <a:t> Item</a:t>
            </a:r>
            <a:r>
              <a:rPr lang="en-US" altLang="ko-KR" sz="1200" b="1" dirty="0"/>
              <a:t>;</a:t>
            </a:r>
            <a:r>
              <a:rPr lang="en-US" altLang="ko-KR" sz="1200" dirty="0"/>
              <a:t> </a:t>
            </a:r>
            <a:r>
              <a:rPr lang="en-US" altLang="ko-KR" sz="1200" i="1" dirty="0"/>
              <a:t>// </a:t>
            </a:r>
            <a:r>
              <a:rPr lang="ko-KR" altLang="en-US" sz="1200" i="1" dirty="0"/>
              <a:t>객체를 생성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addChild</a:t>
            </a:r>
            <a:r>
              <a:rPr lang="en-US" altLang="ko-KR" sz="1200" dirty="0"/>
              <a:t>(</a:t>
            </a:r>
            <a:r>
              <a:rPr lang="en-US" altLang="ko-KR" sz="1200" dirty="0"/>
              <a:t> item </a:t>
            </a:r>
            <a:r>
              <a:rPr lang="en-US" altLang="ko-KR" sz="1200" dirty="0"/>
              <a:t>)</a:t>
            </a:r>
            <a:r>
              <a:rPr lang="en-US" altLang="ko-KR" sz="1200" b="1" dirty="0"/>
              <a:t>;</a:t>
            </a:r>
            <a:r>
              <a:rPr lang="en-US" altLang="ko-KR" sz="1200" dirty="0"/>
              <a:t> </a:t>
            </a:r>
            <a:r>
              <a:rPr lang="en-US" altLang="ko-KR" sz="1200" i="1" dirty="0"/>
              <a:t>// </a:t>
            </a:r>
            <a:r>
              <a:rPr lang="en-US" altLang="ko-KR" sz="1200" i="1" dirty="0" err="1"/>
              <a:t>addChild</a:t>
            </a:r>
            <a:r>
              <a:rPr lang="en-US" altLang="ko-KR" sz="1200" i="1" dirty="0"/>
              <a:t>() </a:t>
            </a:r>
            <a:r>
              <a:rPr lang="ko-KR" altLang="en-US" sz="1200" i="1" dirty="0"/>
              <a:t>하고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		_</a:t>
            </a:r>
            <a:r>
              <a:rPr lang="en-US" altLang="ko-KR" sz="1200" dirty="0" err="1"/>
              <a:t>itemList</a:t>
            </a:r>
            <a:r>
              <a:rPr lang="en-US" altLang="ko-KR" sz="1200" dirty="0"/>
              <a:t>[</a:t>
            </a:r>
            <a:r>
              <a:rPr lang="en-US" altLang="ko-KR" sz="1200" dirty="0"/>
              <a:t> $index </a:t>
            </a:r>
            <a:r>
              <a:rPr lang="en-US" altLang="ko-KR" sz="1200" dirty="0"/>
              <a:t>]</a:t>
            </a:r>
            <a:r>
              <a:rPr lang="en-US" altLang="ko-KR" sz="1200" dirty="0"/>
              <a:t> = item</a:t>
            </a:r>
            <a:r>
              <a:rPr lang="en-US" altLang="ko-KR" sz="1200" b="1" dirty="0"/>
              <a:t>;</a:t>
            </a:r>
            <a:r>
              <a:rPr lang="en-US" altLang="ko-KR" sz="1200" dirty="0"/>
              <a:t> </a:t>
            </a:r>
            <a:r>
              <a:rPr lang="en-US" altLang="ko-KR" sz="1200" i="1" dirty="0"/>
              <a:t>// </a:t>
            </a:r>
            <a:r>
              <a:rPr lang="ko-KR" altLang="en-US" sz="1200" i="1" dirty="0"/>
              <a:t>해당하는 배열 인덱스에 </a:t>
            </a:r>
            <a:r>
              <a:rPr lang="ko-KR" altLang="en-US" sz="1200" i="1" dirty="0" err="1"/>
              <a:t>넣은후</a:t>
            </a:r>
            <a:r>
              <a:rPr lang="ko-KR" altLang="en-US" sz="1200" i="1" dirty="0"/>
              <a:t> </a:t>
            </a:r>
            <a:r>
              <a:rPr lang="en-US" altLang="ko-KR" sz="1200" i="1" dirty="0"/>
              <a:t>return </a:t>
            </a:r>
            <a:r>
              <a:rPr lang="ko-KR" altLang="en-US" sz="1200" i="1" dirty="0"/>
              <a:t>해준다</a:t>
            </a:r>
            <a:r>
              <a:rPr lang="en-US" altLang="ko-KR" sz="1200" i="1" dirty="0"/>
              <a:t>.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	}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		return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item</a:t>
            </a:r>
            <a:r>
              <a:rPr lang="en-US" altLang="ko-KR" sz="1200" b="1" dirty="0"/>
              <a:t>;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} 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 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 smtClean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787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542</Words>
  <Application>Microsoft Office PowerPoint</Application>
  <PresentationFormat>사용자 지정</PresentationFormat>
  <Paragraphs>201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Arial</vt:lpstr>
      <vt:lpstr>KoPub돋움체 Bold</vt:lpstr>
      <vt:lpstr>HY엽서L</vt:lpstr>
      <vt:lpstr>MD개성체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cs</cp:lastModifiedBy>
  <cp:revision>263</cp:revision>
  <dcterms:created xsi:type="dcterms:W3CDTF">2017-01-14T23:40:12Z</dcterms:created>
  <dcterms:modified xsi:type="dcterms:W3CDTF">2017-11-06T09:05:46Z</dcterms:modified>
</cp:coreProperties>
</file>