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4" r:id="rId7"/>
    <p:sldId id="263" r:id="rId8"/>
  </p:sldIdLst>
  <p:sldSz cx="9144000" cy="6858000" type="screen4x3"/>
  <p:notesSz cx="6858000" cy="9144000"/>
  <p:embeddedFontLst>
    <p:embeddedFont>
      <p:font typeface="210 수필명조 020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1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1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AD4E-1571-4F4E-BCF8-47B1B8A9E5A8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A016-D03A-4F78-ABE8-51231586F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current/Manual/ExecutionOrder.html" TargetMode="External"/><Relationship Id="rId2" Type="http://schemas.openxmlformats.org/officeDocument/2006/relationships/hyperlink" Target="https://www.slideshare.net/MrDustinLee/ss-2773945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유니티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렌더링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성능향상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50958"/>
            <a:ext cx="4752528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48740" y="584591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2015842030 </a:t>
            </a:r>
            <a:r>
              <a:rPr lang="ko-KR" altLang="en-US" dirty="0" smtClean="0"/>
              <a:t>김지현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3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29" y="188640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111341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이벤트 함수 실행 순서</a:t>
            </a:r>
            <a:endParaRPr lang="ko-KR" altLang="en-US" sz="20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2" b="11369"/>
          <a:stretch/>
        </p:blipFill>
        <p:spPr bwMode="auto">
          <a:xfrm>
            <a:off x="1324251" y="2325205"/>
            <a:ext cx="3390718" cy="18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1747" y="3429000"/>
            <a:ext cx="339071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6081" y="2348880"/>
            <a:ext cx="339071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0072" y="24676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생성시 최초로 호출되는 함수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6881" y="3547755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첫 프레임 시작 전 발생하는 이벤트 함수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63872" y="3356992"/>
            <a:ext cx="427112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3390718" cy="63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17600" y="4298752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 마다 발생하는 이벤트 함수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66799" y="2636912"/>
            <a:ext cx="368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732465" y="3717032"/>
            <a:ext cx="368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732464" y="4468846"/>
            <a:ext cx="368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4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11134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컴포넌트 라이프 사이클</a:t>
            </a:r>
            <a:endParaRPr lang="ko-KR" altLang="en-US" sz="20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매니저 등록 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매니저 </a:t>
            </a:r>
            <a:r>
              <a:rPr lang="ko-KR" altLang="en-US" smtClean="0"/>
              <a:t>등록 후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259591" y="3356992"/>
            <a:ext cx="427112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4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0075" y="174993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1134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매니저란</a:t>
            </a:r>
            <a:r>
              <a:rPr lang="en-US" altLang="ko-KR" sz="20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?</a:t>
            </a:r>
            <a:endParaRPr lang="ko-KR" altLang="en-US" sz="20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3708" y="185548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ko-KR" altLang="en-US" dirty="0" err="1" smtClean="0"/>
              <a:t>씬에</a:t>
            </a:r>
            <a:r>
              <a:rPr lang="ko-KR" altLang="en-US" dirty="0" smtClean="0"/>
              <a:t> 있는 게임오브젝트를 관리하는 관리자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3465004"/>
            <a:ext cx="2880320" cy="198022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3648" y="36183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게임오브젝트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80112" y="3402690"/>
            <a:ext cx="2376264" cy="7717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물리 매니저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0112" y="4298659"/>
            <a:ext cx="2376264" cy="7717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랜더</a:t>
            </a:r>
            <a:r>
              <a:rPr lang="ko-KR" altLang="en-US" sz="2000" dirty="0" smtClean="0">
                <a:solidFill>
                  <a:schemeClr val="tx1"/>
                </a:solidFill>
              </a:rPr>
              <a:t> 매니저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80112" y="5177503"/>
            <a:ext cx="2376264" cy="77177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오디오 매니저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9612" y="4013448"/>
            <a:ext cx="2376264" cy="3600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물리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9612" y="4445496"/>
            <a:ext cx="2376264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렌더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9612" y="4877544"/>
            <a:ext cx="2376264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오디오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139952" y="4174467"/>
            <a:ext cx="1080120" cy="883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11134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랜더링</a:t>
            </a:r>
            <a:r>
              <a:rPr lang="ko-KR" altLang="en-US" sz="20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 루프 동작</a:t>
            </a:r>
            <a:endParaRPr lang="ko-KR" altLang="en-US" sz="20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192" y="1994915"/>
            <a:ext cx="4320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THE바닐라빈R" pitchFamily="18" charset="-127"/>
                <a:ea typeface="THE바닐라빈R" pitchFamily="18" charset="-127"/>
              </a:rPr>
              <a:t>컴포넌트별로</a:t>
            </a:r>
            <a:r>
              <a:rPr lang="ko-KR" altLang="en-US" sz="1600" dirty="0" smtClean="0">
                <a:latin typeface="THE바닐라빈R" pitchFamily="18" charset="-127"/>
                <a:ea typeface="THE바닐라빈R" pitchFamily="18" charset="-127"/>
              </a:rPr>
              <a:t> 수많은 매니저가 존재</a:t>
            </a:r>
            <a:endParaRPr lang="en-US" altLang="ko-KR" sz="1600" dirty="0" smtClean="0">
              <a:latin typeface="THE바닐라빈R" pitchFamily="18" charset="-127"/>
              <a:ea typeface="THE바닐라빈R" pitchFamily="18" charset="-127"/>
            </a:endParaRPr>
          </a:p>
          <a:p>
            <a:pPr algn="ctr"/>
            <a:r>
              <a:rPr lang="ko-KR" altLang="en-US" sz="1600" dirty="0" smtClean="0">
                <a:latin typeface="THE바닐라빈R" pitchFamily="18" charset="-127"/>
                <a:ea typeface="THE바닐라빈R" pitchFamily="18" charset="-127"/>
              </a:rPr>
              <a:t>스크립트는 </a:t>
            </a:r>
            <a:r>
              <a:rPr lang="en-US" altLang="ko-KR" sz="1600" dirty="0" err="1" smtClean="0">
                <a:latin typeface="THE바닐라빈R" pitchFamily="18" charset="-127"/>
                <a:ea typeface="THE바닐라빈R" pitchFamily="18" charset="-127"/>
              </a:rPr>
              <a:t>Behavious</a:t>
            </a:r>
            <a:r>
              <a:rPr lang="en-US" altLang="ko-KR" sz="1600" dirty="0" smtClean="0">
                <a:latin typeface="THE바닐라빈R" pitchFamily="18" charset="-127"/>
                <a:ea typeface="THE바닐라빈R" pitchFamily="18" charset="-127"/>
              </a:rPr>
              <a:t> </a:t>
            </a:r>
            <a:r>
              <a:rPr lang="ko-KR" altLang="en-US" sz="1600" dirty="0" smtClean="0">
                <a:latin typeface="THE바닐라빈R" pitchFamily="18" charset="-127"/>
                <a:ea typeface="THE바닐라빈R" pitchFamily="18" charset="-127"/>
              </a:rPr>
              <a:t>매니저가 일괄적으로 관리</a:t>
            </a:r>
            <a:endParaRPr lang="en-US" altLang="ko-KR" sz="1600" dirty="0" smtClean="0">
              <a:latin typeface="THE바닐라빈R" pitchFamily="18" charset="-127"/>
              <a:ea typeface="THE바닐라빈R" pitchFamily="18" charset="-127"/>
            </a:endParaRPr>
          </a:p>
          <a:p>
            <a:pPr algn="ctr"/>
            <a:r>
              <a:rPr lang="ko-KR" altLang="en-US" sz="1600" dirty="0" err="1" smtClean="0">
                <a:latin typeface="THE바닐라빈R" pitchFamily="18" charset="-127"/>
                <a:ea typeface="THE바닐라빈R" pitchFamily="18" charset="-127"/>
              </a:rPr>
              <a:t>랜더링</a:t>
            </a:r>
            <a:r>
              <a:rPr lang="ko-KR" altLang="en-US" sz="1600" dirty="0" smtClean="0">
                <a:latin typeface="THE바닐라빈R" pitchFamily="18" charset="-127"/>
                <a:ea typeface="THE바닐라빈R" pitchFamily="18" charset="-127"/>
              </a:rPr>
              <a:t> 루프에서 각 매니저들이 순차적으로 실행</a:t>
            </a:r>
            <a:endParaRPr lang="ko-KR" altLang="en-US" sz="1600" dirty="0">
              <a:latin typeface="THE바닐라빈R" pitchFamily="18" charset="-127"/>
              <a:ea typeface="THE바닐라빈R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26" y="3082256"/>
            <a:ext cx="7003348" cy="239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54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42306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3848" y="11134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Tip !</a:t>
            </a:r>
            <a:endParaRPr lang="ko-KR" altLang="en-US" sz="20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2204863"/>
            <a:ext cx="82809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스크립트 생성시 기본적으로 있는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Start()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Update() </a:t>
            </a:r>
            <a:r>
              <a:rPr lang="ko-KR" altLang="en-US" dirty="0" smtClean="0"/>
              <a:t>는 사용하지 않으면 지워주는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초기화에는 </a:t>
            </a:r>
            <a:r>
              <a:rPr lang="en-US" altLang="ko-KR" dirty="0" smtClean="0"/>
              <a:t>Awake</a:t>
            </a:r>
            <a:r>
              <a:rPr lang="ko-KR" altLang="en-US" dirty="0" smtClean="0"/>
              <a:t>함수가 가장 확실함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스크립트 내에서 자주 불러와서 사용하는 컴포넌트나 오브젝트들은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u="sng" dirty="0" smtClean="0"/>
              <a:t>Update()</a:t>
            </a:r>
            <a:r>
              <a:rPr lang="ko-KR" altLang="en-US" u="sng" dirty="0" smtClean="0"/>
              <a:t>에서 불러서 사용하는 것보다는 </a:t>
            </a:r>
            <a:endParaRPr lang="en-US" altLang="ko-KR" u="sng" dirty="0" smtClean="0"/>
          </a:p>
          <a:p>
            <a:r>
              <a:rPr lang="en-US" altLang="ko-KR" b="1" dirty="0" smtClean="0"/>
              <a:t>   Start()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Awake()</a:t>
            </a:r>
            <a:r>
              <a:rPr lang="ko-KR" altLang="en-US" b="1" dirty="0" smtClean="0"/>
              <a:t>에서 미리 불러놓고 사용하는 것이 </a:t>
            </a:r>
            <a:endParaRPr lang="en-US" altLang="ko-KR" b="1" dirty="0" smtClean="0"/>
          </a:p>
          <a:p>
            <a:r>
              <a:rPr lang="ko-KR" altLang="en-US" dirty="0" smtClean="0"/>
              <a:t>   성능향상에 더 도움이 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4.  </a:t>
            </a:r>
            <a:r>
              <a:rPr lang="ko-KR" altLang="en-US" dirty="0" smtClean="0"/>
              <a:t>특정 컴포넌트를 </a:t>
            </a:r>
            <a:r>
              <a:rPr lang="ko-KR" altLang="en-US" dirty="0"/>
              <a:t>껐</a:t>
            </a:r>
            <a:r>
              <a:rPr lang="ko-KR" altLang="en-US" dirty="0" smtClean="0"/>
              <a:t>다 켜는 것만 으로도 성능 향상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7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400308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출처</a:t>
            </a:r>
            <a:endParaRPr lang="ko-KR" altLang="en-US" sz="3200" b="1" dirty="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57" y="1432850"/>
            <a:ext cx="753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https://www.slideshare.net/MrDustinLee/ss-27739454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(</a:t>
            </a:r>
            <a:r>
              <a:rPr lang="ko-KR" altLang="en-US" dirty="0" err="1" smtClean="0"/>
              <a:t>유니티가</a:t>
            </a:r>
            <a:r>
              <a:rPr lang="ko-KR" altLang="en-US" dirty="0" smtClean="0"/>
              <a:t> 당신에게 알려주지 않는 것들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357" y="273314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https://docs.unity3d.com/kr/current/Manual/ExecutionOrder.html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스크립트 라이프 사이클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30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155</Words>
  <Application>Microsoft Office PowerPoint</Application>
  <PresentationFormat>화면 슬라이드 쇼(4:3)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210 수필명조 020</vt:lpstr>
      <vt:lpstr>THE바닐라빈R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 Kim</dc:creator>
  <cp:lastModifiedBy>Jihyeon Kim</cp:lastModifiedBy>
  <cp:revision>5</cp:revision>
  <dcterms:created xsi:type="dcterms:W3CDTF">2017-12-16T04:36:36Z</dcterms:created>
  <dcterms:modified xsi:type="dcterms:W3CDTF">2017-12-16T05:24:01Z</dcterms:modified>
</cp:coreProperties>
</file>