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63E0B-C196-44E1-B7E4-103CBCE322D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2585C-399E-4FED-9BDD-A98BE86A03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클릭하고 난 뒤 간단한 가입절차를 거치면 오른쪽 화면처럼 뜬다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585C-399E-4FED-9BDD-A98BE86A03C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Y z </a:t>
            </a:r>
            <a:r>
              <a:rPr lang="ko-KR" altLang="en-US" dirty="0" smtClean="0"/>
              <a:t>축 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2585C-399E-4FED-9BDD-A98BE86A03C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BEED0F3-7E1F-49E6-9459-F6404AE90BE8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80BB335-F25B-446C-91B5-C7DBF0A429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current/Manual/HOWTO-ImportObjectMa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utodesk.co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자신이 만든 모델링 </a:t>
            </a:r>
            <a:r>
              <a:rPr lang="en-US" altLang="ko-KR" dirty="0" smtClean="0"/>
              <a:t>Unity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 하기 </a:t>
            </a:r>
            <a:r>
              <a:rPr lang="en-US" altLang="ko-KR" dirty="0" smtClean="0"/>
              <a:t>(3ds max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8062912" cy="17526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2012551059</a:t>
            </a:r>
          </a:p>
          <a:p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r>
              <a:rPr lang="ko-KR" altLang="en-US" dirty="0" smtClean="0"/>
              <a:t>손형호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사용 법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1187624" y="2348880"/>
            <a:ext cx="100811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95936" y="2348880"/>
            <a:ext cx="57606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24328" y="2204864"/>
            <a:ext cx="1368152" cy="2952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83768" y="148478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뷰</a:t>
            </a:r>
            <a:r>
              <a:rPr lang="ko-KR" altLang="en-US" dirty="0" smtClean="0"/>
              <a:t> 포인트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8" idx="7"/>
          </p:cNvCxnSpPr>
          <p:nvPr/>
        </p:nvCxnSpPr>
        <p:spPr>
          <a:xfrm flipH="1">
            <a:off x="4487637" y="1700808"/>
            <a:ext cx="588419" cy="74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4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기즈모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884368" y="1700808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979712" y="177281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20272" y="13407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사용 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43608" y="1988840"/>
          <a:ext cx="6984776" cy="4160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2388"/>
                <a:gridCol w="3492388"/>
              </a:tblGrid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T,B,F,L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선택한 </a:t>
                      </a:r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에서 카메라 위치 변경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(top, bottom</a:t>
                      </a:r>
                      <a:r>
                        <a:rPr lang="en-US" altLang="ko-KR" baseline="0" dirty="0" smtClean="0"/>
                        <a:t>, front, left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W,E,R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설정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(w</a:t>
                      </a:r>
                      <a:r>
                        <a:rPr lang="ko-KR" altLang="en-US" baseline="0" dirty="0" smtClean="0"/>
                        <a:t>이동</a:t>
                      </a:r>
                      <a:r>
                        <a:rPr lang="en-US" altLang="ko-KR" baseline="0" dirty="0" smtClean="0"/>
                        <a:t>, e</a:t>
                      </a:r>
                      <a:r>
                        <a:rPr lang="ko-KR" altLang="en-US" baseline="0" dirty="0" smtClean="0"/>
                        <a:t>회전</a:t>
                      </a:r>
                      <a:r>
                        <a:rPr lang="en-US" altLang="ko-KR" baseline="0" dirty="0" smtClean="0"/>
                        <a:t>, r</a:t>
                      </a:r>
                      <a:r>
                        <a:rPr lang="ko-KR" altLang="en-US" baseline="0" dirty="0" smtClean="0"/>
                        <a:t>크기조절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선택한 물체 </a:t>
                      </a:r>
                      <a:r>
                        <a:rPr lang="ko-KR" altLang="en-US" dirty="0" err="1" smtClean="0"/>
                        <a:t>뷰인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Alt+Q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object </a:t>
                      </a:r>
                      <a:r>
                        <a:rPr lang="ko-KR" altLang="en-US" baseline="0" dirty="0" smtClean="0"/>
                        <a:t>만 따로 보기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마우스 중앙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이동</a:t>
                      </a:r>
                      <a:endParaRPr lang="ko-KR" altLang="en-US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Alt</a:t>
                      </a:r>
                      <a:r>
                        <a:rPr lang="en-US" altLang="ko-KR" baseline="0" dirty="0" smtClean="0"/>
                        <a:t> +</a:t>
                      </a:r>
                      <a:r>
                        <a:rPr lang="ko-KR" altLang="en-US" baseline="0" dirty="0" smtClean="0"/>
                        <a:t>마우스 중앙 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회전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사용 법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068960"/>
            <a:ext cx="3219274" cy="17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068960"/>
            <a:ext cx="3383855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87624" y="249289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F3 : wireframe on/off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49289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F4 : edged Faces on/off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사용 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10088"/>
          </a:xfrm>
        </p:spPr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96995648" descr="EMB00001f8464e9"/>
          <p:cNvPicPr>
            <a:picLocks noChangeAspect="1" noChangeArrowheads="1"/>
          </p:cNvPicPr>
          <p:nvPr/>
        </p:nvPicPr>
        <p:blipFill>
          <a:blip r:embed="rId2" cstate="print"/>
          <a:srcRect l="49286" t="43570"/>
          <a:stretch>
            <a:fillRect/>
          </a:stretch>
        </p:blipFill>
        <p:spPr bwMode="auto">
          <a:xfrm>
            <a:off x="1043608" y="2492896"/>
            <a:ext cx="7200800" cy="40124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7584" y="1988840"/>
            <a:ext cx="707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1.Object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Convert To -&gt; Convert to editable Poly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사용 법</a:t>
            </a:r>
            <a:endParaRPr lang="ko-KR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82775"/>
            <a:ext cx="770485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6588224" y="1988840"/>
            <a:ext cx="2160240" cy="4608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27984" y="2564904"/>
            <a:ext cx="24482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916832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Selection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 선택하여 </a:t>
            </a:r>
            <a:endParaRPr lang="en-US" altLang="ko-KR" dirty="0" smtClean="0"/>
          </a:p>
          <a:p>
            <a:r>
              <a:rPr lang="ko-KR" altLang="en-US" dirty="0" smtClean="0"/>
              <a:t>원하는 모양을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18115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en-US" altLang="ko-KR" dirty="0" smtClean="0"/>
              <a:t>3ds Max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539552" y="3212976"/>
            <a:ext cx="57606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115616" y="2132856"/>
            <a:ext cx="108012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2"/>
          </p:cNvCxnSpPr>
          <p:nvPr/>
        </p:nvCxnSpPr>
        <p:spPr>
          <a:xfrm>
            <a:off x="323528" y="1700808"/>
            <a:ext cx="79208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12" idx="1"/>
            <a:endCxn id="5" idx="5"/>
          </p:cNvCxnSpPr>
          <p:nvPr/>
        </p:nvCxnSpPr>
        <p:spPr>
          <a:xfrm flipH="1" flipV="1">
            <a:off x="1031253" y="3397364"/>
            <a:ext cx="1308499" cy="64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3407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9752" y="38610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-&gt; Export -&gt; Export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496368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2123728" y="5733256"/>
            <a:ext cx="3096344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5517232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Name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4. Save as type : </a:t>
            </a:r>
          </a:p>
          <a:p>
            <a:r>
              <a:rPr lang="en-US" altLang="ko-KR" dirty="0" smtClean="0"/>
              <a:t>FBX </a:t>
            </a:r>
            <a:r>
              <a:rPr lang="ko-KR" altLang="en-US" dirty="0" smtClean="0"/>
              <a:t>형식 설정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5220072" y="5949280"/>
            <a:ext cx="1152128" cy="29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95782800" descr="EMB00001f8464ed"/>
          <p:cNvPicPr>
            <a:picLocks noChangeAspect="1" noChangeArrowheads="1"/>
          </p:cNvPicPr>
          <p:nvPr/>
        </p:nvPicPr>
        <p:blipFill>
          <a:blip r:embed="rId2" cstate="print"/>
          <a:srcRect r="66943" b="56931"/>
          <a:stretch>
            <a:fillRect/>
          </a:stretch>
        </p:blipFill>
        <p:spPr bwMode="auto">
          <a:xfrm>
            <a:off x="899592" y="1772816"/>
            <a:ext cx="4536504" cy="3325693"/>
          </a:xfrm>
          <a:prstGeom prst="rect">
            <a:avLst/>
          </a:prstGeom>
          <a:noFill/>
        </p:spPr>
      </p:pic>
      <p:sp>
        <p:nvSpPr>
          <p:cNvPr id="9" name="타원 8"/>
          <p:cNvSpPr/>
          <p:nvPr/>
        </p:nvSpPr>
        <p:spPr>
          <a:xfrm>
            <a:off x="1403648" y="1916832"/>
            <a:ext cx="43204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403648" y="2924944"/>
            <a:ext cx="187220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9" idx="6"/>
          </p:cNvCxnSpPr>
          <p:nvPr/>
        </p:nvCxnSpPr>
        <p:spPr>
          <a:xfrm flipH="1">
            <a:off x="1835696" y="1988840"/>
            <a:ext cx="45365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0" idx="6"/>
          </p:cNvCxnSpPr>
          <p:nvPr/>
        </p:nvCxnSpPr>
        <p:spPr>
          <a:xfrm flipH="1" flipV="1">
            <a:off x="3275856" y="3104964"/>
            <a:ext cx="309634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4208" y="177281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Assets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224" y="3140968"/>
            <a:ext cx="238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2. Import New Asset</a:t>
            </a:r>
          </a:p>
          <a:p>
            <a:pPr algn="ctr"/>
            <a:r>
              <a:rPr lang="ko-KR" altLang="en-US" dirty="0" smtClean="0"/>
              <a:t>클</a:t>
            </a:r>
            <a:r>
              <a:rPr lang="ko-KR" altLang="en-US" dirty="0" smtClean="0"/>
              <a:t>릭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97816464" descr="EMB00001f8464ee"/>
          <p:cNvPicPr>
            <a:picLocks noChangeAspect="1" noChangeArrowheads="1"/>
          </p:cNvPicPr>
          <p:nvPr/>
        </p:nvPicPr>
        <p:blipFill>
          <a:blip r:embed="rId2" cstate="print"/>
          <a:srcRect r="50009" b="45641"/>
          <a:stretch>
            <a:fillRect/>
          </a:stretch>
        </p:blipFill>
        <p:spPr bwMode="auto">
          <a:xfrm>
            <a:off x="683568" y="2276872"/>
            <a:ext cx="6238385" cy="3816424"/>
          </a:xfrm>
          <a:prstGeom prst="rect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1835696" y="3501008"/>
            <a:ext cx="39604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580112" y="5733256"/>
            <a:ext cx="57606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6" idx="6"/>
          </p:cNvCxnSpPr>
          <p:nvPr/>
        </p:nvCxnSpPr>
        <p:spPr>
          <a:xfrm flipH="1">
            <a:off x="5796136" y="3501008"/>
            <a:ext cx="23762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6"/>
          </p:cNvCxnSpPr>
          <p:nvPr/>
        </p:nvCxnSpPr>
        <p:spPr>
          <a:xfrm flipH="1">
            <a:off x="6156176" y="5661248"/>
            <a:ext cx="20882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8344" y="306896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 </a:t>
            </a:r>
            <a:r>
              <a:rPr lang="ko-KR" altLang="en-US" dirty="0" smtClean="0"/>
              <a:t>클</a:t>
            </a:r>
            <a:r>
              <a:rPr lang="ko-KR" altLang="en-US" dirty="0" smtClean="0"/>
              <a:t>릭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80312" y="51571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모델링의 필요성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Autodesk </a:t>
            </a:r>
            <a:r>
              <a:rPr lang="ko-KR" altLang="en-US" dirty="0" smtClean="0"/>
              <a:t>대표적인 모델링 프로그램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3ds Max </a:t>
            </a:r>
            <a:r>
              <a:rPr lang="ko-KR" altLang="en-US" dirty="0" smtClean="0"/>
              <a:t>설치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간단한 사용법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Unity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불러오기</a:t>
            </a:r>
            <a:endParaRPr lang="ko-KR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72816"/>
            <a:ext cx="59150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화살표 연결선 5"/>
          <p:cNvCxnSpPr/>
          <p:nvPr/>
        </p:nvCxnSpPr>
        <p:spPr>
          <a:xfrm flipH="1" flipV="1">
            <a:off x="3923928" y="3429000"/>
            <a:ext cx="64807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987824" y="2132856"/>
            <a:ext cx="1224136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9952" y="566124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불러온것을</a:t>
            </a:r>
            <a:r>
              <a:rPr lang="ko-KR" altLang="en-US" dirty="0" smtClean="0"/>
              <a:t> 볼 수 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82096"/>
          </a:xfrm>
        </p:spPr>
        <p:txBody>
          <a:bodyPr/>
          <a:lstStyle/>
          <a:p>
            <a:r>
              <a:rPr lang="ko-KR" altLang="en-US" dirty="0" smtClean="0"/>
              <a:t>쉬 운 방 법</a:t>
            </a:r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2089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5364088" y="2564904"/>
            <a:ext cx="4320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 flipH="1">
            <a:off x="2267744" y="2872217"/>
            <a:ext cx="3159616" cy="250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835696" y="5373216"/>
            <a:ext cx="57606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80112" y="443711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Drag &amp; </a:t>
            </a:r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24" y="1844824"/>
            <a:ext cx="53054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415040" y="1844824"/>
            <a:ext cx="136815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15040" y="3356992"/>
            <a:ext cx="136815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71224" y="3429000"/>
            <a:ext cx="72008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15240" y="4437112"/>
            <a:ext cx="331236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6" idx="6"/>
          </p:cNvCxnSpPr>
          <p:nvPr/>
        </p:nvCxnSpPr>
        <p:spPr>
          <a:xfrm flipH="1">
            <a:off x="1783192" y="1916832"/>
            <a:ext cx="46805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6"/>
          </p:cNvCxnSpPr>
          <p:nvPr/>
        </p:nvCxnSpPr>
        <p:spPr>
          <a:xfrm flipH="1">
            <a:off x="1783192" y="3284984"/>
            <a:ext cx="48245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6"/>
          </p:cNvCxnSpPr>
          <p:nvPr/>
        </p:nvCxnSpPr>
        <p:spPr>
          <a:xfrm flipH="1" flipV="1">
            <a:off x="2791304" y="3717032"/>
            <a:ext cx="37444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6"/>
          </p:cNvCxnSpPr>
          <p:nvPr/>
        </p:nvCxnSpPr>
        <p:spPr>
          <a:xfrm flipH="1" flipV="1">
            <a:off x="5527608" y="4617132"/>
            <a:ext cx="100811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0068" y="148478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1.Add component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rigidbody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07728" y="299695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en-US" altLang="ko-KR" dirty="0" smtClean="0"/>
              <a:t>Add </a:t>
            </a:r>
            <a:r>
              <a:rPr lang="en-US" altLang="ko-KR" dirty="0" smtClean="0"/>
              <a:t>component</a:t>
            </a:r>
          </a:p>
          <a:p>
            <a:r>
              <a:rPr lang="en-US" altLang="ko-KR" dirty="0" smtClean="0"/>
              <a:t> -&gt;</a:t>
            </a:r>
            <a:r>
              <a:rPr lang="en-US" altLang="ko-KR" dirty="0" smtClean="0"/>
              <a:t> </a:t>
            </a:r>
            <a:r>
              <a:rPr lang="en-US" altLang="ko-KR" dirty="0" smtClean="0"/>
              <a:t>Mash collider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3861048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en-US" altLang="ko-KR" dirty="0" smtClean="0"/>
              <a:t>. Convex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Inflate Mesh </a:t>
            </a:r>
            <a:r>
              <a:rPr lang="ko-KR" altLang="en-US" dirty="0" smtClean="0"/>
              <a:t>체크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47971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오브젝트 지정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3ds Max </a:t>
            </a:r>
            <a:r>
              <a:rPr lang="ko-KR" altLang="en-US" dirty="0" smtClean="0"/>
              <a:t>파일 불러오기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8827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docs.unity3d.com/kr/current/Manual/HOWTO-ImportObjectMax.html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3D </a:t>
            </a:r>
            <a:r>
              <a:rPr lang="ko-KR" altLang="en-US" dirty="0" smtClean="0"/>
              <a:t>를 처음 시작하는 이들을 위한</a:t>
            </a:r>
            <a:r>
              <a:rPr lang="en-US" altLang="ko-KR" dirty="0" smtClean="0"/>
              <a:t> </a:t>
            </a:r>
            <a:r>
              <a:rPr lang="en-US" altLang="ko-KR" dirty="0" smtClean="0"/>
              <a:t>3dsMax2017 – </a:t>
            </a:r>
            <a:r>
              <a:rPr lang="ko-KR" altLang="en-US" dirty="0" smtClean="0"/>
              <a:t>김상윤 저 </a:t>
            </a:r>
            <a:r>
              <a:rPr lang="en-US" altLang="ko-KR" dirty="0" smtClean="0"/>
              <a:t>(digital books)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564904"/>
            <a:ext cx="8229600" cy="1399032"/>
          </a:xfrm>
        </p:spPr>
        <p:txBody>
          <a:bodyPr/>
          <a:lstStyle/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QnA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Unity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만으로 표현할 수 없는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요구 할 때</a:t>
            </a:r>
            <a:endParaRPr lang="en-US" altLang="ko-KR" dirty="0" smtClean="0"/>
          </a:p>
          <a:p>
            <a:r>
              <a:rPr lang="ko-KR" altLang="en-US" dirty="0" smtClean="0"/>
              <a:t>스토어 에 있는 모델 이 아니라 자신이 만든 모델을 사용하고 싶을 때 </a:t>
            </a:r>
            <a:endParaRPr lang="ko-KR" altLang="en-US" dirty="0"/>
          </a:p>
        </p:txBody>
      </p:sp>
      <p:sp>
        <p:nvSpPr>
          <p:cNvPr id="4" name="구름 3"/>
          <p:cNvSpPr/>
          <p:nvPr/>
        </p:nvSpPr>
        <p:spPr>
          <a:xfrm>
            <a:off x="3131840" y="4437112"/>
            <a:ext cx="4536504" cy="13681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독창적인 모델이 필요할 때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Autodesk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2448272" cy="24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204864"/>
            <a:ext cx="2448272" cy="247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79712" y="501317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3ds Max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0152" y="501317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MAYA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>
                <a:hlinkClick r:id="rId2"/>
              </a:rPr>
              <a:t>https://www.autodesk.co.kr/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88840"/>
            <a:ext cx="79724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71600" y="2852936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무료 </a:t>
            </a:r>
            <a:r>
              <a:rPr lang="ko-KR" altLang="en-US" dirty="0" err="1" smtClean="0"/>
              <a:t>체험판</a:t>
            </a:r>
            <a:r>
              <a:rPr lang="ko-KR" altLang="en-US" dirty="0" smtClean="0"/>
              <a:t> 클릭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429000"/>
            <a:ext cx="81369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4283968" y="3429000"/>
            <a:ext cx="57606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716016" y="3068960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408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484784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애니메이션 용 무료 프로그램 에 </a:t>
            </a:r>
            <a:r>
              <a:rPr lang="en-US" altLang="ko-KR" dirty="0" smtClean="0"/>
              <a:t>3ds max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524328" cy="240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5940152" y="2348880"/>
            <a:ext cx="1008112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292080" y="1844824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1074" y="1882775"/>
            <a:ext cx="530185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2" y="27809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699792" y="3573016"/>
            <a:ext cx="115212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2"/>
          </p:cNvCxnSpPr>
          <p:nvPr/>
        </p:nvCxnSpPr>
        <p:spPr>
          <a:xfrm>
            <a:off x="1276618" y="2965594"/>
            <a:ext cx="1423174" cy="787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923928" y="3140968"/>
            <a:ext cx="21602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9" idx="7"/>
          </p:cNvCxnSpPr>
          <p:nvPr/>
        </p:nvCxnSpPr>
        <p:spPr>
          <a:xfrm flipH="1">
            <a:off x="5767808" y="2420888"/>
            <a:ext cx="2188568" cy="762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96336" y="1484784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자격 학생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또는 교사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로</a:t>
            </a:r>
            <a:r>
              <a:rPr lang="ko-KR" altLang="en-US" dirty="0" smtClean="0"/>
              <a:t> 변경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923928" y="6093296"/>
            <a:ext cx="165618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3" idx="6"/>
          </p:cNvCxnSpPr>
          <p:nvPr/>
        </p:nvCxnSpPr>
        <p:spPr>
          <a:xfrm flipH="1">
            <a:off x="5580112" y="5733256"/>
            <a:ext cx="187220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68344" y="55172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0482"/>
            <a:ext cx="8229600" cy="353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6012160" y="4005064"/>
            <a:ext cx="2376264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00192" y="2060848"/>
            <a:ext cx="50405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6136" y="17008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3ds Max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628800"/>
            <a:ext cx="34563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628800"/>
            <a:ext cx="3888432" cy="455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115616" y="2132856"/>
            <a:ext cx="20162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7"/>
          </p:cNvCxnSpPr>
          <p:nvPr/>
        </p:nvCxnSpPr>
        <p:spPr>
          <a:xfrm flipH="1">
            <a:off x="2836571" y="1484784"/>
            <a:ext cx="367277" cy="71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5856" y="119675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499992" y="2060848"/>
            <a:ext cx="158417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499992" y="2276872"/>
            <a:ext cx="158417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499992" y="2492896"/>
            <a:ext cx="1584176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1" idx="6"/>
          </p:cNvCxnSpPr>
          <p:nvPr/>
        </p:nvCxnSpPr>
        <p:spPr>
          <a:xfrm flipH="1">
            <a:off x="6084168" y="1340768"/>
            <a:ext cx="648072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2" idx="6"/>
          </p:cNvCxnSpPr>
          <p:nvPr/>
        </p:nvCxnSpPr>
        <p:spPr>
          <a:xfrm flipH="1" flipV="1">
            <a:off x="6084168" y="2384884"/>
            <a:ext cx="252028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3" idx="6"/>
          </p:cNvCxnSpPr>
          <p:nvPr/>
        </p:nvCxnSpPr>
        <p:spPr>
          <a:xfrm flipH="1" flipV="1">
            <a:off x="6084168" y="2600908"/>
            <a:ext cx="252028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11967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04448" y="22048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38733" y="26369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11.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4572000" y="5733256"/>
            <a:ext cx="2088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26" idx="6"/>
          </p:cNvCxnSpPr>
          <p:nvPr/>
        </p:nvCxnSpPr>
        <p:spPr>
          <a:xfrm flipH="1">
            <a:off x="6660232" y="5877272"/>
            <a:ext cx="216024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38733" y="57332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351</TotalTime>
  <Words>431</Words>
  <Application>Microsoft Office PowerPoint</Application>
  <PresentationFormat>화면 슬라이드 쇼(4:3)</PresentationFormat>
  <Paragraphs>109</Paragraphs>
  <Slides>25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열정</vt:lpstr>
      <vt:lpstr>자신이 만든 모델링 Unity에 Import 하기 (3ds max 사용법)</vt:lpstr>
      <vt:lpstr>목차</vt:lpstr>
      <vt:lpstr>모델링의 필요성</vt:lpstr>
      <vt:lpstr>Autodesk </vt:lpstr>
      <vt:lpstr>3ds Max 설치</vt:lpstr>
      <vt:lpstr>3ds Max 설치(계속)</vt:lpstr>
      <vt:lpstr>3ds Max 설치(계속)</vt:lpstr>
      <vt:lpstr>3ds Max 설치(계속)</vt:lpstr>
      <vt:lpstr>3ds Max 설치(계속)</vt:lpstr>
      <vt:lpstr>3ds Max 사용 법</vt:lpstr>
      <vt:lpstr>3ds Max 사용 법</vt:lpstr>
      <vt:lpstr>3ds Max 사용 법</vt:lpstr>
      <vt:lpstr>3ds Max 사용 법</vt:lpstr>
      <vt:lpstr>3ds Max 사용 법</vt:lpstr>
      <vt:lpstr>Unity에 3ds Max 파일 불러오기</vt:lpstr>
      <vt:lpstr>Unity에 3ds Max 파일 불러오기</vt:lpstr>
      <vt:lpstr>Unity에 3ds Max 파일 불러오기</vt:lpstr>
      <vt:lpstr>Unity에 3ds Max 파일 불러오기</vt:lpstr>
      <vt:lpstr>Unity에 3ds Max 파일 불러오기</vt:lpstr>
      <vt:lpstr>Unity에 3ds Max 파일 불러오기</vt:lpstr>
      <vt:lpstr>Unity에 3ds Max 파일 불러오기</vt:lpstr>
      <vt:lpstr>Unity에 3ds Max 파일 불러오기</vt:lpstr>
      <vt:lpstr>Unity에 3ds Max 파일 불러오기</vt:lpstr>
      <vt:lpstr>참조</vt:lpstr>
      <vt:lpstr>     QnA  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38</cp:revision>
  <dcterms:created xsi:type="dcterms:W3CDTF">2017-11-16T09:49:29Z</dcterms:created>
  <dcterms:modified xsi:type="dcterms:W3CDTF">2017-11-16T16:08:13Z</dcterms:modified>
</cp:coreProperties>
</file>