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0" r:id="rId2"/>
    <p:sldId id="428" r:id="rId3"/>
    <p:sldId id="429" r:id="rId4"/>
    <p:sldId id="431" r:id="rId5"/>
    <p:sldId id="432" r:id="rId6"/>
    <p:sldId id="433" r:id="rId7"/>
    <p:sldId id="370" r:id="rId8"/>
    <p:sldId id="271" r:id="rId9"/>
  </p:sldIdLst>
  <p:sldSz cx="9144000" cy="6858000" type="screen4x3"/>
  <p:notesSz cx="6797675" cy="9926638"/>
  <p:embeddedFontLst>
    <p:embeddedFont>
      <p:font typeface="나눔고딕" panose="020B0600000101010101" charset="-127"/>
      <p:regular r:id="rId12"/>
      <p:bold r:id="rId13"/>
    </p:embeddedFont>
    <p:embeddedFont>
      <p:font typeface="나눔고딕 ExtraBold" panose="020B0600000101010101" charset="-127"/>
      <p:bold r:id="rId14"/>
    </p:embeddedFont>
    <p:embeddedFont>
      <p:font typeface="나눔명조 ExtraBold" panose="020B0600000101010101" charset="-127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86364" autoAdjust="0"/>
  </p:normalViewPr>
  <p:slideViewPr>
    <p:cSldViewPr>
      <p:cViewPr varScale="1">
        <p:scale>
          <a:sx n="105" d="100"/>
          <a:sy n="105" d="100"/>
        </p:scale>
        <p:origin x="174" y="114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4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5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9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4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8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ynersteel.com/blog/2016/4/20/unity-advance-2d-screen-shake-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ynersteel.com/blog/2016/4/20/unity-advance-2d-screen-shake-scri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unity3d.com/kr/current/ScriptReference/Application.CaptureScreensho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13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ko-KR" altLang="en-US" b="0" spc="-50" dirty="0" smtClean="0"/>
              <a:t>카메라 흔들기 </a:t>
            </a:r>
            <a:r>
              <a:rPr lang="en-US" altLang="ko-KR" b="0" spc="-50" dirty="0" smtClean="0"/>
              <a:t>&amp; </a:t>
            </a:r>
            <a:r>
              <a:rPr lang="ko-KR" altLang="en-US" b="0" spc="-50" dirty="0" err="1" smtClean="0"/>
              <a:t>스크린샷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835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synersteel.com/blog/2016/4/20/unity-advance-2d-screen-shake-script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이곳에 가서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Package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다운로드합니다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다운로드한 패키지를 이용하여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임포트합니다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34725"/>
            <a:ext cx="6311553" cy="114945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2204864"/>
            <a:ext cx="1728192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068960"/>
            <a:ext cx="3705225" cy="2600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851920" y="4005064"/>
            <a:ext cx="1296144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67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956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생성된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폴더에 있는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CameraMainAxis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이용해서 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 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아래와 같이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기존에 있던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1741436" cy="167445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575066"/>
            <a:ext cx="1008112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268760"/>
            <a:ext cx="3238500" cy="1838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48064" y="2852936"/>
            <a:ext cx="720080" cy="25414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3" idx="2"/>
            <a:endCxn id="5" idx="1"/>
          </p:cNvCxnSpPr>
          <p:nvPr/>
        </p:nvCxnSpPr>
        <p:spPr>
          <a:xfrm rot="16200000" flipH="1">
            <a:off x="3977540" y="1809486"/>
            <a:ext cx="252817" cy="20882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0704" y="263725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</a:t>
            </a:r>
            <a:endParaRPr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605512"/>
            <a:ext cx="5200650" cy="8096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427984" y="3717032"/>
            <a:ext cx="2160240" cy="29329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926466"/>
            <a:ext cx="2333625" cy="10001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856138"/>
            <a:ext cx="2587022" cy="146851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419872" y="4926466"/>
            <a:ext cx="684076" cy="87879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40152" y="5805264"/>
            <a:ext cx="936103" cy="12132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구부러진 연결선 20"/>
          <p:cNvCxnSpPr>
            <a:endCxn id="20" idx="2"/>
          </p:cNvCxnSpPr>
          <p:nvPr/>
        </p:nvCxnSpPr>
        <p:spPr>
          <a:xfrm>
            <a:off x="3779912" y="5805264"/>
            <a:ext cx="2628292" cy="121327"/>
          </a:xfrm>
          <a:prstGeom prst="curvedConnector4">
            <a:avLst>
              <a:gd name="adj1" fmla="val 41096"/>
              <a:gd name="adj2" fmla="val 28841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7885" y="4986667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단지 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싱글톤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으로만 만들어진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7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58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화면이 흔들리기를 원하는 시간에 아래의 코드를 입력하면 흔들리게 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234783"/>
            <a:ext cx="4886325" cy="1524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771800" y="1772816"/>
            <a:ext cx="43204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2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스크린샷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527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만든 후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 UI – 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버튼을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076700" cy="2124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861966"/>
            <a:ext cx="3952899" cy="259134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405648"/>
            <a:ext cx="3664867" cy="87933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9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스크린샷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6954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눌러 이벤트를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등록하고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onClick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등록하면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스크린샷을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이용할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56792"/>
            <a:ext cx="1933575" cy="666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56" y="1474740"/>
            <a:ext cx="638175" cy="7810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517556" y="1556792"/>
            <a:ext cx="638175" cy="6328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37236" y="1548849"/>
            <a:ext cx="720080" cy="25583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5" idx="1"/>
            <a:endCxn id="12" idx="3"/>
          </p:cNvCxnSpPr>
          <p:nvPr/>
        </p:nvCxnSpPr>
        <p:spPr>
          <a:xfrm rot="10800000">
            <a:off x="3357316" y="1676766"/>
            <a:ext cx="2160240" cy="19644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893600"/>
            <a:ext cx="3448050" cy="8191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581128"/>
            <a:ext cx="3990975" cy="17049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63633" y="4278226"/>
            <a:ext cx="572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Tip.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Application.OpenURL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이용하면 브라우저를 이용해 사이트를 열어줄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25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err="1" smtClean="0"/>
              <a:t>Referene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331464" y="1052736"/>
            <a:ext cx="6811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synersteel.com/blog/2016/4/20/unity-advance-2d-screen-shake-script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docs.unity3d.com/kr/current/ScriptReference/Application.CaptureScreenshot.html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7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23169</TotalTime>
  <Words>176</Words>
  <Application>Microsoft Office PowerPoint</Application>
  <PresentationFormat>화면 슬라이드 쇼(4:3)</PresentationFormat>
  <Paragraphs>94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</vt:lpstr>
      <vt:lpstr>나눔고딕</vt:lpstr>
      <vt:lpstr>나눔고딕 ExtraBold</vt:lpstr>
      <vt:lpstr>나눔명조 ExtraBold</vt:lpstr>
      <vt:lpstr>나눔바른고딕 Light</vt:lpstr>
      <vt:lpstr>맑은 고딕</vt:lpstr>
      <vt:lpstr>Office 테마</vt:lpstr>
      <vt:lpstr>카메라 흔들기 &amp; 스크린샷</vt:lpstr>
      <vt:lpstr>카메라 흔들기</vt:lpstr>
      <vt:lpstr>카메라 흔들기</vt:lpstr>
      <vt:lpstr>카메라 흔들기</vt:lpstr>
      <vt:lpstr>스크린샷</vt:lpstr>
      <vt:lpstr>스크린샷</vt:lpstr>
      <vt:lpstr>Referene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deokhyun kim</cp:lastModifiedBy>
  <cp:revision>1183</cp:revision>
  <dcterms:created xsi:type="dcterms:W3CDTF">2011-08-23T09:45:48Z</dcterms:created>
  <dcterms:modified xsi:type="dcterms:W3CDTF">2017-12-08T01:38:23Z</dcterms:modified>
</cp:coreProperties>
</file>