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4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5659-96C1-484C-9D6E-DFDF52F43FA9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8F8B-54CF-4053-85C0-B48C7E95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7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2012951136</a:t>
            </a:r>
          </a:p>
          <a:p>
            <a:pPr algn="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컴퓨터공학과</a:t>
            </a:r>
            <a:endParaRPr lang="en-US" altLang="ko-K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승 환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06" y="1600200"/>
            <a:ext cx="71027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1763688" y="5443305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95736" y="4633215"/>
            <a:ext cx="1872208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Scene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에 올리면 된다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5221" y="5176395"/>
            <a:ext cx="504056" cy="597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단축키 </a:t>
            </a:r>
            <a:r>
              <a:rPr lang="en-US" altLang="ko-KR" sz="3600" dirty="0" smtClean="0"/>
              <a:t>- Scene</a:t>
            </a:r>
            <a:r>
              <a:rPr lang="ko-KR" altLang="en-US" sz="3600" dirty="0" smtClean="0"/>
              <a:t>탭의 시점 관련 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마우스 왼쪽 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오브젝트 선택</a:t>
            </a:r>
          </a:p>
          <a:p>
            <a:r>
              <a:rPr lang="ko-KR" altLang="en-US" dirty="0" smtClean="0"/>
              <a:t>마우스 오른쪽 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회전</a:t>
            </a:r>
          </a:p>
          <a:p>
            <a:r>
              <a:rPr lang="ko-KR" altLang="en-US" dirty="0" smtClean="0"/>
              <a:t>마우스 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</a:t>
            </a:r>
          </a:p>
          <a:p>
            <a:r>
              <a:rPr lang="ko-KR" altLang="en-US" dirty="0" smtClean="0"/>
              <a:t>휠 드래그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이동</a:t>
            </a:r>
          </a:p>
          <a:p>
            <a:r>
              <a:rPr lang="en-US" altLang="ko-KR" dirty="0" smtClean="0"/>
              <a:t>alt + </a:t>
            </a:r>
            <a:r>
              <a:rPr lang="ko-KR" altLang="en-US" dirty="0" smtClean="0"/>
              <a:t>왼쪽버튼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회전</a:t>
            </a:r>
          </a:p>
          <a:p>
            <a:r>
              <a:rPr lang="en-US" altLang="ko-KR" dirty="0" smtClean="0"/>
              <a:t>alt + </a:t>
            </a:r>
            <a:r>
              <a:rPr lang="ko-KR" altLang="en-US" dirty="0" smtClean="0"/>
              <a:t>오른쪽버튼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줌인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줌아웃</a:t>
            </a:r>
            <a:endParaRPr lang="ko-KR" altLang="en-US" dirty="0" smtClean="0"/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F : </a:t>
            </a:r>
            <a:r>
              <a:rPr lang="ko-KR" altLang="en-US" dirty="0" smtClean="0"/>
              <a:t>오브젝트 중앙 배치</a:t>
            </a:r>
          </a:p>
          <a:p>
            <a:r>
              <a:rPr lang="en-US" altLang="ko-KR" dirty="0" smtClean="0"/>
              <a:t>Z : Pivot/center </a:t>
            </a:r>
            <a:r>
              <a:rPr lang="ko-KR" altLang="en-US" dirty="0" smtClean="0"/>
              <a:t>기준의 변환</a:t>
            </a:r>
          </a:p>
          <a:p>
            <a:r>
              <a:rPr lang="en-US" altLang="ko-KR" dirty="0" smtClean="0"/>
              <a:t>X : </a:t>
            </a:r>
            <a:r>
              <a:rPr lang="en-US" altLang="ko-KR" dirty="0" err="1" smtClean="0"/>
              <a:t>Lcal</a:t>
            </a:r>
            <a:r>
              <a:rPr lang="en-US" altLang="ko-KR" dirty="0" smtClean="0"/>
              <a:t>/Global </a:t>
            </a:r>
            <a:r>
              <a:rPr lang="ko-KR" altLang="en-US" dirty="0" smtClean="0"/>
              <a:t>가이드 </a:t>
            </a:r>
            <a:r>
              <a:rPr lang="ko-KR" altLang="en-US" dirty="0" err="1" smtClean="0"/>
              <a:t>좌표계의</a:t>
            </a:r>
            <a:r>
              <a:rPr lang="ko-KR" altLang="en-US" dirty="0" smtClean="0"/>
              <a:t> 변환</a:t>
            </a:r>
          </a:p>
          <a:p>
            <a:r>
              <a:rPr lang="en-US" altLang="ko-KR" dirty="0" smtClean="0"/>
              <a:t>2 : 2D/3D </a:t>
            </a:r>
            <a:r>
              <a:rPr lang="ko-KR" altLang="en-US" dirty="0" smtClean="0"/>
              <a:t>카메라로 전환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/>
            </a:r>
            <a:br>
              <a:rPr lang="ko-KR" altLang="en-US" sz="3600" dirty="0" smtClean="0"/>
            </a:br>
            <a:r>
              <a:rPr lang="en-US" altLang="ko-KR" sz="3600" dirty="0" smtClean="0"/>
              <a:t>Unity </a:t>
            </a:r>
            <a:r>
              <a:rPr lang="ko-KR" altLang="en-US" sz="3600" dirty="0" smtClean="0"/>
              <a:t>단축키 </a:t>
            </a:r>
            <a:r>
              <a:rPr lang="en-US" altLang="ko-KR" sz="3600" dirty="0" smtClean="0"/>
              <a:t>- Scene</a:t>
            </a:r>
            <a:r>
              <a:rPr lang="ko-KR" altLang="en-US" sz="3600" dirty="0" smtClean="0"/>
              <a:t>탭의 편집 단축키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Q : </a:t>
            </a:r>
            <a:r>
              <a:rPr lang="ko-KR" altLang="en-US" dirty="0" smtClean="0"/>
              <a:t>화면이동이 선택됨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W : </a:t>
            </a:r>
            <a:r>
              <a:rPr lang="ko-KR" altLang="en-US" dirty="0" smtClean="0"/>
              <a:t>오브젝트 이동 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E : </a:t>
            </a:r>
            <a:r>
              <a:rPr lang="ko-KR" altLang="en-US" dirty="0" smtClean="0"/>
              <a:t>오브젝트 회전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R : </a:t>
            </a:r>
            <a:r>
              <a:rPr lang="ko-KR" altLang="en-US" dirty="0" smtClean="0"/>
              <a:t>오브젝트 스케일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W,E,R : Snap </a:t>
            </a:r>
            <a:r>
              <a:rPr lang="ko-KR" altLang="en-US" dirty="0" smtClean="0"/>
              <a:t>단위로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스케일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V + </a:t>
            </a:r>
            <a:r>
              <a:rPr lang="ko-KR" altLang="en-US" dirty="0" smtClean="0"/>
              <a:t>마우스 왼쪽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스냅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ctrl + shift + </a:t>
            </a:r>
            <a:r>
              <a:rPr lang="ko-KR" altLang="en-US" dirty="0" smtClean="0"/>
              <a:t>마우스 왼쪽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표면 스냅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ctrl + </a:t>
            </a:r>
            <a:r>
              <a:rPr lang="en-US" altLang="ko-KR" dirty="0" err="1" smtClean="0"/>
              <a:t>atl</a:t>
            </a:r>
            <a:r>
              <a:rPr lang="en-US" altLang="ko-KR" dirty="0" smtClean="0"/>
              <a:t> + F : </a:t>
            </a:r>
            <a:r>
              <a:rPr lang="ko-KR" altLang="en-US" dirty="0" smtClean="0"/>
              <a:t>자신이 현재 </a:t>
            </a:r>
            <a:r>
              <a:rPr lang="ko-KR" altLang="en-US" dirty="0" err="1" smtClean="0"/>
              <a:t>보고있는</a:t>
            </a:r>
            <a:r>
              <a:rPr lang="ko-KR" altLang="en-US" dirty="0" smtClean="0"/>
              <a:t> 시점의 중앙으로 이동</a:t>
            </a:r>
          </a:p>
          <a:p>
            <a:r>
              <a:rPr lang="ko-KR" altLang="en-US" dirty="0" smtClean="0"/>
              <a:t>오브젝트 선택 </a:t>
            </a:r>
            <a:r>
              <a:rPr lang="en-US" altLang="ko-KR" dirty="0" smtClean="0"/>
              <a:t>+ ctrl + shift + F : </a:t>
            </a:r>
            <a:r>
              <a:rPr lang="ko-KR" altLang="en-US" dirty="0" smtClean="0"/>
              <a:t>자신이 현재 </a:t>
            </a:r>
            <a:r>
              <a:rPr lang="ko-KR" altLang="en-US" dirty="0" err="1" smtClean="0"/>
              <a:t>보고있는</a:t>
            </a:r>
            <a:r>
              <a:rPr lang="ko-KR" altLang="en-US" dirty="0" smtClean="0"/>
              <a:t> 시점과 같은 곳으로 이동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단축키 </a:t>
            </a:r>
            <a:r>
              <a:rPr lang="en-US" altLang="ko-KR" sz="3600" dirty="0" smtClean="0"/>
              <a:t>- File </a:t>
            </a:r>
            <a:r>
              <a:rPr lang="ko-KR" altLang="en-US" sz="3600" dirty="0" smtClean="0"/>
              <a:t>메뉴의 단축키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N : </a:t>
            </a:r>
            <a:r>
              <a:rPr lang="ko-KR" altLang="en-US" dirty="0" smtClean="0"/>
              <a:t>새 </a:t>
            </a:r>
            <a:r>
              <a:rPr lang="en-US" altLang="ko-KR" dirty="0" smtClean="0"/>
              <a:t>Scene </a:t>
            </a:r>
            <a:r>
              <a:rPr lang="ko-KR" altLang="en-US" dirty="0" smtClean="0"/>
              <a:t>만들기</a:t>
            </a:r>
          </a:p>
          <a:p>
            <a:r>
              <a:rPr lang="en-US" altLang="ko-KR" dirty="0" smtClean="0"/>
              <a:t>ctrl + O : Scene </a:t>
            </a:r>
            <a:r>
              <a:rPr lang="ko-KR" altLang="en-US" dirty="0" smtClean="0"/>
              <a:t>열기</a:t>
            </a:r>
          </a:p>
          <a:p>
            <a:r>
              <a:rPr lang="en-US" altLang="ko-KR" dirty="0" smtClean="0"/>
              <a:t>ctrl + S : scene </a:t>
            </a:r>
            <a:r>
              <a:rPr lang="ko-KR" altLang="en-US" dirty="0" smtClean="0"/>
              <a:t>저장</a:t>
            </a:r>
          </a:p>
          <a:p>
            <a:r>
              <a:rPr lang="en-US" altLang="ko-KR" dirty="0" smtClean="0"/>
              <a:t>ctrl + Shift + S : </a:t>
            </a:r>
            <a:r>
              <a:rPr lang="ko-KR" altLang="en-US" dirty="0" smtClean="0"/>
              <a:t>새 이름으로 </a:t>
            </a:r>
            <a:r>
              <a:rPr lang="en-US" altLang="ko-KR" dirty="0" smtClean="0"/>
              <a:t>Scene </a:t>
            </a:r>
            <a:r>
              <a:rPr lang="ko-KR" altLang="en-US" dirty="0" smtClean="0"/>
              <a:t>저장</a:t>
            </a:r>
          </a:p>
          <a:p>
            <a:r>
              <a:rPr lang="en-US" altLang="ko-KR" dirty="0" smtClean="0"/>
              <a:t>ctrl + Shift + B : Build </a:t>
            </a:r>
            <a:r>
              <a:rPr lang="ko-KR" altLang="en-US" dirty="0" smtClean="0"/>
              <a:t>설정</a:t>
            </a:r>
          </a:p>
          <a:p>
            <a:r>
              <a:rPr lang="en-US" altLang="ko-KR" dirty="0" smtClean="0"/>
              <a:t>ctrl + B : </a:t>
            </a:r>
            <a:r>
              <a:rPr lang="en-US" altLang="ko-KR" dirty="0" err="1" smtClean="0"/>
              <a:t>Bulid</a:t>
            </a:r>
            <a:r>
              <a:rPr lang="en-US" altLang="ko-KR" dirty="0" smtClean="0"/>
              <a:t> + 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단축키 </a:t>
            </a:r>
            <a:r>
              <a:rPr lang="en-US" altLang="ko-KR" sz="3600" dirty="0" smtClean="0"/>
              <a:t>- Edit </a:t>
            </a:r>
            <a:r>
              <a:rPr lang="ko-KR" altLang="en-US" sz="3600" dirty="0" smtClean="0"/>
              <a:t>메뉴의 단축키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ctrl + C : </a:t>
            </a:r>
            <a:r>
              <a:rPr lang="ko-KR" altLang="en-US" dirty="0" smtClean="0"/>
              <a:t>복사</a:t>
            </a:r>
          </a:p>
          <a:p>
            <a:r>
              <a:rPr lang="en-US" altLang="ko-KR" dirty="0" smtClean="0"/>
              <a:t>ctrl + X : </a:t>
            </a:r>
            <a:r>
              <a:rPr lang="ko-KR" altLang="en-US" dirty="0" smtClean="0"/>
              <a:t>잘라내기</a:t>
            </a:r>
          </a:p>
          <a:p>
            <a:r>
              <a:rPr lang="en-US" altLang="ko-KR" dirty="0" smtClean="0"/>
              <a:t>ctrl + Z : </a:t>
            </a:r>
            <a:r>
              <a:rPr lang="ko-KR" altLang="en-US" dirty="0" smtClean="0"/>
              <a:t>실행 취소</a:t>
            </a:r>
          </a:p>
          <a:p>
            <a:r>
              <a:rPr lang="en-US" altLang="ko-KR" dirty="0" smtClean="0"/>
              <a:t>ctrl + Y : </a:t>
            </a:r>
            <a:r>
              <a:rPr lang="ko-KR" altLang="en-US" dirty="0" smtClean="0"/>
              <a:t>되돌리기</a:t>
            </a:r>
          </a:p>
          <a:p>
            <a:r>
              <a:rPr lang="en-US" altLang="ko-KR" dirty="0" smtClean="0"/>
              <a:t>ctrl + D : </a:t>
            </a:r>
            <a:r>
              <a:rPr lang="ko-KR" altLang="en-US" dirty="0" smtClean="0"/>
              <a:t>오브젝트 복제</a:t>
            </a:r>
          </a:p>
          <a:p>
            <a:r>
              <a:rPr lang="en-US" altLang="ko-KR" dirty="0" smtClean="0"/>
              <a:t>ctrl + F : </a:t>
            </a:r>
            <a:r>
              <a:rPr lang="ko-KR" altLang="en-US" dirty="0" smtClean="0"/>
              <a:t>오브젝트 찾기</a:t>
            </a:r>
          </a:p>
          <a:p>
            <a:r>
              <a:rPr lang="en-US" altLang="ko-KR" dirty="0" smtClean="0"/>
              <a:t>ctrl + A : </a:t>
            </a:r>
            <a:r>
              <a:rPr lang="ko-KR" altLang="en-US" dirty="0" smtClean="0"/>
              <a:t>전체선택</a:t>
            </a:r>
          </a:p>
          <a:p>
            <a:r>
              <a:rPr lang="en-US" altLang="ko-KR" dirty="0" smtClean="0"/>
              <a:t>ctrl + P : </a:t>
            </a:r>
            <a:r>
              <a:rPr lang="ko-KR" altLang="en-US" dirty="0" smtClean="0"/>
              <a:t>게임 실행</a:t>
            </a:r>
          </a:p>
          <a:p>
            <a:r>
              <a:rPr lang="en-US" altLang="ko-KR" dirty="0" smtClean="0"/>
              <a:t>ctrl + Shift + P : </a:t>
            </a:r>
            <a:r>
              <a:rPr lang="ko-KR" altLang="en-US" dirty="0" smtClean="0"/>
              <a:t>게임 일시 정지</a:t>
            </a:r>
          </a:p>
          <a:p>
            <a:r>
              <a:rPr lang="en-US" altLang="ko-KR" dirty="0" smtClean="0"/>
              <a:t>ctrl + Alt + P : 1</a:t>
            </a:r>
            <a:r>
              <a:rPr lang="ko-KR" altLang="en-US" dirty="0" smtClean="0"/>
              <a:t>단계씩 진행</a:t>
            </a:r>
          </a:p>
          <a:p>
            <a:r>
              <a:rPr lang="en-US" altLang="ko-KR" dirty="0" smtClean="0"/>
              <a:t>Shift + Delete :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Unity </a:t>
            </a:r>
            <a:r>
              <a:rPr lang="ko-KR" altLang="en-US" sz="3600" dirty="0" smtClean="0"/>
              <a:t>단축키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창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탭 단축키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ctrl + 1 : </a:t>
            </a:r>
            <a:r>
              <a:rPr lang="ko-KR" altLang="en-US" dirty="0" smtClean="0"/>
              <a:t>디자인 탭으로 이동</a:t>
            </a:r>
          </a:p>
          <a:p>
            <a:r>
              <a:rPr lang="en-US" altLang="ko-KR" dirty="0" smtClean="0"/>
              <a:t>ctrl + 2 : </a:t>
            </a:r>
            <a:r>
              <a:rPr lang="ko-KR" altLang="en-US" dirty="0" smtClean="0"/>
              <a:t>게임 창으로 이동</a:t>
            </a:r>
          </a:p>
          <a:p>
            <a:r>
              <a:rPr lang="en-US" altLang="ko-KR" dirty="0" smtClean="0"/>
              <a:t>ctrl + 3 : </a:t>
            </a:r>
            <a:r>
              <a:rPr lang="ko-KR" altLang="en-US" dirty="0" err="1" smtClean="0"/>
              <a:t>인스펙터</a:t>
            </a:r>
            <a:r>
              <a:rPr lang="ko-KR" altLang="en-US" dirty="0" smtClean="0"/>
              <a:t> 탭으로 이동</a:t>
            </a:r>
          </a:p>
          <a:p>
            <a:r>
              <a:rPr lang="en-US" altLang="ko-KR" dirty="0" smtClean="0"/>
              <a:t>ctrl + 4 : </a:t>
            </a:r>
            <a:r>
              <a:rPr lang="ko-KR" altLang="en-US" dirty="0" err="1" smtClean="0"/>
              <a:t>하이어라키</a:t>
            </a:r>
            <a:r>
              <a:rPr lang="ko-KR" altLang="en-US" dirty="0" smtClean="0"/>
              <a:t> 탭으로 이동</a:t>
            </a:r>
          </a:p>
          <a:p>
            <a:r>
              <a:rPr lang="en-US" altLang="ko-KR" dirty="0" smtClean="0"/>
              <a:t>ctrl + 5 : </a:t>
            </a:r>
            <a:r>
              <a:rPr lang="ko-KR" altLang="en-US" dirty="0" smtClean="0"/>
              <a:t>프로젝트 탭으로 이동</a:t>
            </a:r>
          </a:p>
          <a:p>
            <a:r>
              <a:rPr lang="en-US" altLang="ko-KR" dirty="0" smtClean="0"/>
              <a:t>ctrl + 6 : </a:t>
            </a:r>
            <a:r>
              <a:rPr lang="ko-KR" altLang="en-US" dirty="0" smtClean="0"/>
              <a:t>애니메이션 창 호출</a:t>
            </a:r>
          </a:p>
          <a:p>
            <a:r>
              <a:rPr lang="en-US" altLang="ko-KR" dirty="0" smtClean="0"/>
              <a:t>ctrl + 7 : </a:t>
            </a:r>
            <a:r>
              <a:rPr lang="ko-KR" altLang="en-US" dirty="0" err="1" smtClean="0"/>
              <a:t>프로파일러</a:t>
            </a:r>
            <a:r>
              <a:rPr lang="ko-KR" altLang="en-US" dirty="0" smtClean="0"/>
              <a:t> 창 호출</a:t>
            </a:r>
          </a:p>
          <a:p>
            <a:r>
              <a:rPr lang="en-US" altLang="ko-KR" dirty="0" smtClean="0"/>
              <a:t>ctrl + 9 :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스토어 호출</a:t>
            </a:r>
          </a:p>
          <a:p>
            <a:r>
              <a:rPr lang="en-US" altLang="ko-KR" dirty="0" smtClean="0"/>
              <a:t>ctrl + 0 :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서버 호출</a:t>
            </a:r>
          </a:p>
          <a:p>
            <a:r>
              <a:rPr lang="en-US" altLang="ko-KR" dirty="0" smtClean="0"/>
              <a:t>ctrl + Shift + C : </a:t>
            </a:r>
            <a:r>
              <a:rPr lang="ko-KR" altLang="en-US" dirty="0" smtClean="0"/>
              <a:t>콘솔 창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여러 가지 리소스</a:t>
            </a:r>
            <a:r>
              <a:rPr lang="en-US" altLang="ko-KR" sz="2000" dirty="0" smtClean="0"/>
              <a:t>, 3D</a:t>
            </a:r>
            <a:r>
              <a:rPr lang="ko-KR" altLang="en-US" sz="2000" dirty="0" smtClean="0"/>
              <a:t>모델링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기본적인 코드 소스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이펙트</a:t>
            </a:r>
            <a:r>
              <a:rPr lang="ko-KR" altLang="en-US" sz="2000" dirty="0" smtClean="0"/>
              <a:t> 등을 유료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무료로 다운 받을 수 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781703" cy="348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액자 4"/>
          <p:cNvSpPr/>
          <p:nvPr/>
        </p:nvSpPr>
        <p:spPr>
          <a:xfrm>
            <a:off x="3491880" y="2780928"/>
            <a:ext cx="576064" cy="144016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55876" y="249289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591" y="1600200"/>
            <a:ext cx="20438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35896" y="1628800"/>
            <a:ext cx="4038600" cy="4525963"/>
          </a:xfrm>
        </p:spPr>
        <p:txBody>
          <a:bodyPr/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Window -&gt; Asset Store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Ctrl + 9</a:t>
            </a:r>
            <a:endParaRPr lang="ko-KR" altLang="en-US" sz="2000" dirty="0"/>
          </a:p>
        </p:txBody>
      </p:sp>
      <p:sp>
        <p:nvSpPr>
          <p:cNvPr id="5" name="액자 4"/>
          <p:cNvSpPr/>
          <p:nvPr/>
        </p:nvSpPr>
        <p:spPr>
          <a:xfrm>
            <a:off x="1457544" y="3501008"/>
            <a:ext cx="1980000" cy="216024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5268"/>
            <a:ext cx="8229600" cy="38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액자 4"/>
          <p:cNvSpPr/>
          <p:nvPr/>
        </p:nvSpPr>
        <p:spPr>
          <a:xfrm>
            <a:off x="7116122" y="2091855"/>
            <a:ext cx="720080" cy="216024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52126" y="182634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416075" y="2420888"/>
            <a:ext cx="768246" cy="288032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588224" y="2637138"/>
            <a:ext cx="72008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2637138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무료로 이용하자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0272" y="2781154"/>
            <a:ext cx="1164049" cy="201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266690" y="4581128"/>
            <a:ext cx="72008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716016" y="4509120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원하는 종류를 선택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Store</a:t>
            </a:r>
            <a:r>
              <a:rPr lang="ko-KR" altLang="en-US" dirty="0"/>
              <a:t> 사용 방법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8376"/>
            <a:ext cx="8229600" cy="292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6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9065"/>
            <a:ext cx="8229600" cy="366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액자 5"/>
          <p:cNvSpPr/>
          <p:nvPr/>
        </p:nvSpPr>
        <p:spPr>
          <a:xfrm>
            <a:off x="683568" y="4330736"/>
            <a:ext cx="792088" cy="288032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172" y="3957619"/>
            <a:ext cx="71287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25" y="1600200"/>
            <a:ext cx="4135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액자 4"/>
          <p:cNvSpPr/>
          <p:nvPr/>
        </p:nvSpPr>
        <p:spPr>
          <a:xfrm>
            <a:off x="5724128" y="5661248"/>
            <a:ext cx="752483" cy="288032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3732" y="5288131"/>
            <a:ext cx="71287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2627784" y="5669632"/>
            <a:ext cx="680475" cy="288032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23728" y="5229200"/>
            <a:ext cx="432048" cy="440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3347" y="4568051"/>
            <a:ext cx="18722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가능하면 모든 패키지를 다 사용하자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1" y="1600200"/>
            <a:ext cx="7548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155221" y="4858574"/>
            <a:ext cx="432048" cy="440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80528" y="3875930"/>
            <a:ext cx="1872208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방금 받은 파일이 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680" y="5229200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Asset Store</a:t>
            </a:r>
            <a:r>
              <a:rPr lang="ko-KR" altLang="en-US" dirty="0" smtClean="0"/>
              <a:t> 사용 방법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83" y="1600200"/>
            <a:ext cx="60474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155221" y="4837452"/>
            <a:ext cx="432048" cy="440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08520" y="3854808"/>
            <a:ext cx="1872208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오브젝트가 들어있다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9189" y="5208078"/>
            <a:ext cx="504056" cy="597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3245" y="5211552"/>
            <a:ext cx="504056" cy="597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848799" y="5534256"/>
            <a:ext cx="7150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419872" y="4731752"/>
            <a:ext cx="1872208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재질과 이미지가 들어있다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469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Asset Store &amp; 단축키</vt:lpstr>
      <vt:lpstr>Asset Store란?</vt:lpstr>
      <vt:lpstr>Asset Store 사용 방법</vt:lpstr>
      <vt:lpstr>Asset Store 사용 방법</vt:lpstr>
      <vt:lpstr>Asset Store 사용 방법</vt:lpstr>
      <vt:lpstr>Asset Store 사용 방법</vt:lpstr>
      <vt:lpstr>Asset Store 사용 방법</vt:lpstr>
      <vt:lpstr>Asset Store 사용 방법</vt:lpstr>
      <vt:lpstr>Asset Store 사용 방법</vt:lpstr>
      <vt:lpstr>Asset Store 사용 방법</vt:lpstr>
      <vt:lpstr>Unity 단축키 - Scene탭의 시점 관련 키</vt:lpstr>
      <vt:lpstr> Unity 단축키 - Scene탭의 편집 단축키</vt:lpstr>
      <vt:lpstr>Unity 단축키 - File 메뉴의 단축키</vt:lpstr>
      <vt:lpstr>Unity 단축키 - Edit 메뉴의 단축키</vt:lpstr>
      <vt:lpstr>Unity 단축키 - 창/탭 단축키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에셋 스토어 &amp; 단축키</dc:title>
  <dc:creator>USER</dc:creator>
  <cp:lastModifiedBy>USER</cp:lastModifiedBy>
  <cp:revision>11</cp:revision>
  <dcterms:created xsi:type="dcterms:W3CDTF">2017-11-16T14:12:00Z</dcterms:created>
  <dcterms:modified xsi:type="dcterms:W3CDTF">2017-11-16T16:09:04Z</dcterms:modified>
</cp:coreProperties>
</file>