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6" r:id="rId6"/>
    <p:sldId id="259" r:id="rId7"/>
    <p:sldId id="260" r:id="rId8"/>
    <p:sldId id="263" r:id="rId9"/>
    <p:sldId id="264" r:id="rId10"/>
    <p:sldId id="266" r:id="rId11"/>
    <p:sldId id="265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1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1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5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8DB2-3E54-4BA1-9128-70FCDB57805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01B1-7C29-41D6-993F-E4779BE82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3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7bHiFKC_uQ&amp;t=17s" TargetMode="External"/><Relationship Id="rId2" Type="http://schemas.openxmlformats.org/officeDocument/2006/relationships/hyperlink" Target="https://blog.jetbrains.com/dotnet/2017/08/30/getting-started-rider-unity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log.jetbrains.com/kr/2017/12/rider-&#50752;-unity-&#44992;&#51312;&#54633;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tbrains.com/rider/ea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764" y="1131599"/>
            <a:ext cx="9144000" cy="2387600"/>
          </a:xfrm>
        </p:spPr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Unity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크로스 플랫폼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IDE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57017"/>
          </a:xfrm>
        </p:spPr>
        <p:txBody>
          <a:bodyPr/>
          <a:lstStyle/>
          <a:p>
            <a:pPr algn="r"/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JetBrains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Rider</a:t>
            </a:r>
          </a:p>
          <a:p>
            <a:pPr algn="r"/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2013551062</a:t>
            </a:r>
          </a:p>
          <a:p>
            <a:pPr algn="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박주현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30" name="Picture 6" descr="경성대 로고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546" y="230355"/>
            <a:ext cx="1311662" cy="140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9" y="1078635"/>
            <a:ext cx="7105943" cy="4407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219" y="438039"/>
            <a:ext cx="773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Unity Preferences -&gt; External Script Editor -&gt;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설치폴더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rider64.exe</a:t>
            </a:r>
          </a:p>
          <a:p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1512" y="1805760"/>
            <a:ext cx="1317913" cy="205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15660" y="4143376"/>
            <a:ext cx="880340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2938462"/>
            <a:ext cx="4381500" cy="847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76142" y="3501210"/>
            <a:ext cx="4368133" cy="28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5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20" y="757382"/>
            <a:ext cx="10311380" cy="54965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197273" y="4547753"/>
            <a:ext cx="3128527" cy="1511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8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546452"/>
            <a:ext cx="11012054" cy="59236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9128" y="1564407"/>
            <a:ext cx="304800" cy="1677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97818" y="1052946"/>
            <a:ext cx="1570182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455" y="253856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472" y="1353251"/>
            <a:ext cx="532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간편한 코드 생성 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78" y="1902692"/>
            <a:ext cx="2911459" cy="4267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4577" y="4710546"/>
            <a:ext cx="2911459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92" y="2031712"/>
            <a:ext cx="2295525" cy="3829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04892" y="5578764"/>
            <a:ext cx="2295525" cy="360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57" y="1801091"/>
            <a:ext cx="4440588" cy="40596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72721" y="2341419"/>
            <a:ext cx="4080370" cy="360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4096036" y="4830619"/>
            <a:ext cx="408856" cy="92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</p:cNvCxnSpPr>
          <p:nvPr/>
        </p:nvCxnSpPr>
        <p:spPr>
          <a:xfrm flipV="1">
            <a:off x="6800417" y="2521527"/>
            <a:ext cx="572304" cy="3237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2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19" y="575324"/>
            <a:ext cx="8038235" cy="54553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73277" y="2798618"/>
            <a:ext cx="4630723" cy="2004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6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힌트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분석을 </a:t>
            </a:r>
            <a:r>
              <a:rPr lang="ko-KR" altLang="en-US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제공하며 </a:t>
            </a:r>
            <a:r>
              <a:rPr lang="en-US" altLang="ko-KR" sz="1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Unity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관련 코드 검사 및 신속한 수정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22029"/>
            <a:ext cx="5381625" cy="3143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22250" y="2826328"/>
            <a:ext cx="1318477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endCxn id="7" idx="0"/>
          </p:cNvCxnSpPr>
          <p:nvPr/>
        </p:nvCxnSpPr>
        <p:spPr>
          <a:xfrm rot="10800000">
            <a:off x="1082894" y="2844804"/>
            <a:ext cx="1339356" cy="92362"/>
          </a:xfrm>
          <a:prstGeom prst="bentConnector4">
            <a:avLst>
              <a:gd name="adj1" fmla="val 39739"/>
              <a:gd name="adj2" fmla="val 3475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00405" y="2844804"/>
            <a:ext cx="364978" cy="221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88509" y="2697141"/>
            <a:ext cx="9328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에러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094" y="3168508"/>
            <a:ext cx="9328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46" y="3989248"/>
            <a:ext cx="5648325" cy="26193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77146" y="3970774"/>
            <a:ext cx="5648325" cy="324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1" idx="2"/>
            <a:endCxn id="14" idx="1"/>
          </p:cNvCxnSpPr>
          <p:nvPr/>
        </p:nvCxnSpPr>
        <p:spPr>
          <a:xfrm rot="16200000" flipH="1">
            <a:off x="1136337" y="3392033"/>
            <a:ext cx="595002" cy="8866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698" y="4160123"/>
            <a:ext cx="9328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347" y="2686040"/>
            <a:ext cx="4183232" cy="3915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74526" y="3123755"/>
            <a:ext cx="9328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14" idx="3"/>
          </p:cNvCxnSpPr>
          <p:nvPr/>
        </p:nvCxnSpPr>
        <p:spPr>
          <a:xfrm flipV="1">
            <a:off x="7525471" y="3510508"/>
            <a:ext cx="2215492" cy="622334"/>
          </a:xfrm>
          <a:prstGeom prst="bentConnector3">
            <a:avLst>
              <a:gd name="adj1" fmla="val 1000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091" y="3043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디버깅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64" y="1555171"/>
            <a:ext cx="7622309" cy="47639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017" y="1995055"/>
            <a:ext cx="370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유니티에서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쓰던 </a:t>
            </a:r>
            <a:r>
              <a:rPr lang="en-US" altLang="ko-KR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Debug.Log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나은 기능 제공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단계별 실행 가능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현지인 값 확인 가능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0109" y="4479637"/>
            <a:ext cx="7758546" cy="1921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외 기능들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345" y="1533237"/>
            <a:ext cx="98921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리팩토링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Rider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이상의 글로벌 자동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리팩토링과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로컬 코드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변환을 위한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450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이상의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작은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컨텍스트 조치를 제공합니다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 바꾸기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인터페이스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클래스 추출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유형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이동 및 복사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대체 구문 사용 등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대다수가 지원됩니다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fontAlgn="base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기타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지원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정리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버전 제어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Commit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간에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코드를 저장하는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로컬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기록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NuGet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지원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데이터베이스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툴링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등이 있습니다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Rider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Markdown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지원에서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VIM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키보드 바인딩에 이르기까지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fontAlgn="base"/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플러그인으로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쉽게 확장 할 수 있습니다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26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6" y="1967345"/>
            <a:ext cx="10356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2"/>
              </a:rPr>
              <a:t>https://blog.jetbrains.com/dotnet/2017/08/30/getting-started-rider-unity/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https://www.youtube.com/watch?v=N7bHiFKC_uQ&amp;t=17s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https://blog.jetbrains.com/kr/2017/12/rider-</a:t>
            </a:r>
            <a:r>
              <a:rPr lang="ko-KR" altLang="en-US" dirty="0" smtClean="0">
                <a:hlinkClick r:id="rId4"/>
              </a:rPr>
              <a:t>와</a:t>
            </a:r>
            <a:r>
              <a:rPr lang="en-US" altLang="ko-KR" dirty="0" smtClean="0">
                <a:hlinkClick r:id="rId4"/>
              </a:rPr>
              <a:t>-unity-</a:t>
            </a:r>
            <a:r>
              <a:rPr lang="ko-KR" altLang="en-US" dirty="0" err="1" smtClean="0">
                <a:hlinkClick r:id="rId4"/>
              </a:rPr>
              <a:t>꿀조합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IDE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효율적으로 소프트웨어를 개발하기 위한 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통합개발환경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소프트웨어 어플리케이션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인터페이스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편집기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디버거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컴파일러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인터프리터 등을 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포함하고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개발자에게 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제공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대표적인 예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IBM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이클립스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MS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비주얼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스튜디오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03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JetBrains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Rider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Windows,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Linux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실행되는 빠르고 강력한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.NET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IDE</a:t>
            </a: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2500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이상의 실시간 코드 검사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ReSharper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가져온 수백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리팩토링을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제공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그외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수많은 기능을 제공함과 동시에 빠르고 가볍게 설계됨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03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89" y="692582"/>
            <a:ext cx="10499016" cy="44613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5854" y="3815506"/>
            <a:ext cx="10432051" cy="664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8889" y="6040581"/>
            <a:ext cx="78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Link : https://www.jetbrains.com/rider/buy/?blog#edition=commercial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9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0" y="286327"/>
            <a:ext cx="4250419" cy="6351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8146" y="1340160"/>
            <a:ext cx="3666836" cy="331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8146" y="2346037"/>
            <a:ext cx="2466109" cy="147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32582" y="1340159"/>
            <a:ext cx="5172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유니트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이벤트 기능과 편집기 여백에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아이콘이있는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필드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Unity API 5.0 - 5.6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2017.1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지원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잘못된 이벤트 함수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서명 및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반환 유형에 대한 검사 및 빠른 수정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8145" y="2503498"/>
            <a:ext cx="3897745" cy="331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1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설치 과정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https://www.jetbrains.com/rider/eap/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접속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04" y="2336800"/>
            <a:ext cx="8795561" cy="36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1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677" y="247347"/>
            <a:ext cx="3903017" cy="3114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96" y="325695"/>
            <a:ext cx="3903018" cy="320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481" y="3530066"/>
            <a:ext cx="3896213" cy="31987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296" y="4167433"/>
            <a:ext cx="5172075" cy="19240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338762" y="2013527"/>
            <a:ext cx="757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0607964" y="2156691"/>
            <a:ext cx="757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38762" y="5207967"/>
            <a:ext cx="757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648364" y="3058124"/>
            <a:ext cx="69272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45418" y="3187433"/>
            <a:ext cx="69272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90146" y="5411497"/>
            <a:ext cx="2766290" cy="610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1199428"/>
            <a:ext cx="4533900" cy="4200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1199427"/>
            <a:ext cx="4533900" cy="42005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25236" y="1786081"/>
            <a:ext cx="905165" cy="341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47527" y="1786080"/>
            <a:ext cx="1445491" cy="341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3" y="318282"/>
            <a:ext cx="7329054" cy="62060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4545" y="6182591"/>
            <a:ext cx="1671782" cy="341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1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248</Words>
  <Application>Microsoft Office PowerPoint</Application>
  <PresentationFormat>와이드스크린</PresentationFormat>
  <Paragraphs>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나눔스퀘어라운드 Bold</vt:lpstr>
      <vt:lpstr>맑은 고딕</vt:lpstr>
      <vt:lpstr>Arial</vt:lpstr>
      <vt:lpstr>Office 테마</vt:lpstr>
      <vt:lpstr>Unity 크로스 플랫폼 IDE</vt:lpstr>
      <vt:lpstr>IDE</vt:lpstr>
      <vt:lpstr>JetBrains Rider의 특징</vt:lpstr>
      <vt:lpstr>PowerPoint 프레젠테이션</vt:lpstr>
      <vt:lpstr>PowerPoint 프레젠테이션</vt:lpstr>
      <vt:lpstr>설치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 </vt:lpstr>
      <vt:lpstr>PowerPoint 프레젠테이션</vt:lpstr>
      <vt:lpstr>2. 코드 힌트      코드 분석을 제공하며 Unity 관련 코드 검사 및 신속한 수정</vt:lpstr>
      <vt:lpstr>3. 디버깅</vt:lpstr>
      <vt:lpstr>4. 그 외 기능들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63</cp:revision>
  <dcterms:created xsi:type="dcterms:W3CDTF">2017-12-14T23:56:58Z</dcterms:created>
  <dcterms:modified xsi:type="dcterms:W3CDTF">2017-12-15T02:28:52Z</dcterms:modified>
</cp:coreProperties>
</file>