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76" r:id="rId5"/>
    <p:sldId id="292" r:id="rId6"/>
    <p:sldId id="277" r:id="rId7"/>
    <p:sldId id="263" r:id="rId8"/>
    <p:sldId id="278" r:id="rId9"/>
    <p:sldId id="294" r:id="rId10"/>
    <p:sldId id="295" r:id="rId11"/>
    <p:sldId id="297" r:id="rId12"/>
    <p:sldId id="298" r:id="rId13"/>
    <p:sldId id="299" r:id="rId14"/>
    <p:sldId id="300" r:id="rId15"/>
    <p:sldId id="301" r:id="rId16"/>
    <p:sldId id="304" r:id="rId17"/>
    <p:sldId id="305" r:id="rId18"/>
    <p:sldId id="306" r:id="rId19"/>
    <p:sldId id="307" r:id="rId20"/>
    <p:sldId id="308" r:id="rId21"/>
    <p:sldId id="309" r:id="rId22"/>
    <p:sldId id="296" r:id="rId23"/>
    <p:sldId id="310" r:id="rId24"/>
    <p:sldId id="29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91529" autoAdjust="0"/>
  </p:normalViewPr>
  <p:slideViewPr>
    <p:cSldViewPr snapToGrid="0">
      <p:cViewPr varScale="1">
        <p:scale>
          <a:sx n="102" d="100"/>
          <a:sy n="102" d="100"/>
        </p:scale>
        <p:origin x="9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57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E86E0-D094-4313-879C-78CBA3318BDF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E1F3E-BE88-42DD-919E-9C271FEA6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5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10_2_1</a:t>
            </a:r>
            <a:r>
              <a:rPr lang="ko-KR" altLang="en-US"/>
              <a:t> 예제 코드입니다</a:t>
            </a:r>
            <a:r>
              <a:rPr lang="en-US" altLang="ko-KR"/>
              <a:t>. </a:t>
            </a:r>
            <a:r>
              <a:rPr lang="ko-KR" altLang="en-US"/>
              <a:t>제가 발표할 프로그램은 휴대폰의 숫자 키패드를 시뮬레이션 하는 프로그램입니다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이 프로그램은 사용자가 입력한 숫자에 대응하는 알파벳을 출력하며</a:t>
            </a:r>
            <a:r>
              <a:rPr lang="en-US" altLang="ko-KR"/>
              <a:t>, </a:t>
            </a:r>
            <a:r>
              <a:rPr lang="ko-KR" altLang="en-US"/>
              <a:t>동일한 숫자가 연속으로 입력되면 해당 숫자에 연견될 다음 알파벳이 출력됩니다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74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14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90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74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37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29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86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75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31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draw_check02()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 함수는 전화 키패드의 외곽선과 구분선을 그리는 역할을 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이 함수에서는 윈도우 콘솔에 출력되는 문자를 이용하여 전화 키패드의 외곽선과 구분선을 그립니다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6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gotoxy()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 함수는 콘솔 창에서 커서의 위치를 조정하는 역할을 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이 함수는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Windows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운영체제에서 제공하는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API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인 </a:t>
            </a:r>
            <a:r>
              <a:rPr lang="en-US" altLang="ko-KR"/>
              <a:t>SetConsoleCursorPosition()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 함수를 사용합니다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743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이 함수는 숫자 키패드와 각 버튼에 해당하는 알파벳들을 화면에 출력합니다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 2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차원 배열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alpha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를 이용하여 각 숫자 버튼 아래에 해당 버튼과 매핑된 알파벳들도 함께 출력됩니다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87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사용자로부터의 입력을 받아 처리하는 기능이 구현되어 있습니다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getch()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함수로 사용자로부터 문자 하나를 읽어 들이고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만약 동일한 숫자가 빠르게 연속으로 입력되면 해당 숫자와 매핑된 다음 알파벳이 출력됩니다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50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사용자로부터의 입력을 받아 처리하는 기능이 구현되어 있습니다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getch()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함수로 사용자로부터 문자 하나를 읽어 들이고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만약 동일한 숫자가 빠르게 연속으로 입력되면 해당 숫자와 매핑된 다음 알파벳이 출력됩니다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1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13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87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26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1476E-8007-720E-9CA1-2F5CA0B44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BDDB3F-E370-E851-2EE9-ED7556901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15377-00DE-76D9-35AF-97BEF61D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F19AA-4912-8621-671F-49945F73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CEA33-F7C7-D6E3-8E6E-511481BE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38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FFB7A-161E-0A32-7AF6-C70A4F2E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6A9BA-1CBE-082F-E5EE-4E8FE3BF3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C549E-20FB-039A-601A-5692E5EA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EFA22-06BE-D71B-937C-42448572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8165E-FFED-6C20-2505-F0C5B3E9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6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68EFBF-0335-FE35-54A5-29F8C4950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4D02DC-7564-A853-014E-3880FB63B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360B9-B0F5-8E46-673D-D53C4ECB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E705F-2B8E-2451-CBC5-59CD829E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EFC2D-CBD6-DDFF-0725-B1B11F3F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6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3E44-8A0D-962A-CB19-72C4AB3F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D8F55-BB0D-AC5B-81B2-8B7BEF7B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10F57-7BA9-7C51-48B5-7CFC3C9C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F0889-7A00-658D-6107-C3D26EBB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F6C35-E591-FDF5-7688-8D48AC2F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6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69188-5BAC-516A-A111-B0A538FC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4FC43-7319-708C-EC14-6E2C7FBA7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ED8DF-EF01-1EA9-1B2C-7F2422EE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C5F88-4AF7-15C0-6A52-EB91A95A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8758-3A31-A8B4-8A19-E3601273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20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9372D-0B25-A37B-8C9F-6AECC2E2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172C4-C0B0-8D3A-BCA6-6FB4FFD1F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068B3F-4EB4-933E-614B-D664299CA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8EB08-630E-75A3-4FED-A596C83F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EB630-67E9-D786-F681-680B25FD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0A749E-9459-018B-31D8-55B10693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D222C-659C-30E9-ABC0-87DD232D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011521-8643-CD88-744A-4EE93A9C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06A8B-D07D-ACAD-31C5-B5B3A8BC7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E512AC-1D0E-1B33-EB42-E286CBF9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5118F3-252E-B711-C623-404AFE60B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B7C928-C4BD-53F6-BA68-2C630907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1619A7-73D0-4512-E8F9-78369AEA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0DD868-50A6-516D-7A37-C3AC32DC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3B354-F967-2345-AB0E-37412A73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D2891A-E180-036D-7B73-51C75FDC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6C4FA9-D8AD-669D-65A7-5E7F253D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4B8E0-B797-AB25-2E66-79334D8E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48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907E48-18AC-92F1-BD18-D23115E6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2E890E-186D-1348-5B4A-038D818A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0FD04-9F56-51EC-0DF0-19C164CC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8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22AD-249B-1ED2-DBC0-F9115241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14C26-CE51-FDC7-E53E-D2CC21412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AAA64B-3280-FE23-CB98-735FD47E9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0551E-8F06-F672-ECE5-B8D70EFA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38112-EE26-E65B-BC80-EE44A051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3C76A9-7A42-8DC0-EA4B-05B637EC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85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33E30-8B9E-6179-261A-D74F1A55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B798C0-01D6-F898-EB9E-81F3D749C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93E297-1BBE-0EF7-B37D-DBDEB5C4D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38744-9D0E-4DA1-A876-DD7FA995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535B7-3504-2A99-50CC-10683E55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9FFD4-CB1D-E885-E416-FB5792DD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2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952F4B-40F5-9041-CAD4-B7C7A1CA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72AB0-209F-F843-2B50-513586E29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5482D-71E6-7D48-7F4B-45AAFF62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12751-2EEE-E9D3-70B5-DA4DE70F7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55AFC-4B03-449E-FEF4-3AF37E880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66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BEED79-1654-64ED-49E1-9F996A0AB6E9}"/>
              </a:ext>
            </a:extLst>
          </p:cNvPr>
          <p:cNvSpPr txBox="1"/>
          <p:nvPr/>
        </p:nvSpPr>
        <p:spPr>
          <a:xfrm>
            <a:off x="3712174" y="2846540"/>
            <a:ext cx="4767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7E991-1C84-F1C0-81FE-EF4718C16BC6}"/>
              </a:ext>
            </a:extLst>
          </p:cNvPr>
          <p:cNvSpPr txBox="1"/>
          <p:nvPr/>
        </p:nvSpPr>
        <p:spPr>
          <a:xfrm>
            <a:off x="8721731" y="4535933"/>
            <a:ext cx="2271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학번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2019775054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전상훈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2023-10-11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592AFF-4FDE-2D00-E52E-0E74854D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680" y="201336"/>
            <a:ext cx="1749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DDD275-CDB7-7072-871D-A8F6B158C6C9}"/>
              </a:ext>
            </a:extLst>
          </p:cNvPr>
          <p:cNvCxnSpPr/>
          <p:nvPr/>
        </p:nvCxnSpPr>
        <p:spPr>
          <a:xfrm>
            <a:off x="0" y="2383971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B44B4D-5F10-5483-570A-E17D92D1A68D}"/>
              </a:ext>
            </a:extLst>
          </p:cNvPr>
          <p:cNvCxnSpPr/>
          <p:nvPr/>
        </p:nvCxnSpPr>
        <p:spPr>
          <a:xfrm>
            <a:off x="6506615" y="4152901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1645E7-A377-F025-AF41-09FB93466515}"/>
              </a:ext>
            </a:extLst>
          </p:cNvPr>
          <p:cNvSpPr txBox="1"/>
          <p:nvPr/>
        </p:nvSpPr>
        <p:spPr>
          <a:xfrm>
            <a:off x="509048" y="286177"/>
            <a:ext cx="77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412750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업그레이드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41498-EBF0-9D7C-60F9-C5A958A17716}"/>
              </a:ext>
            </a:extLst>
          </p:cNvPr>
          <p:cNvSpPr txBox="1"/>
          <p:nvPr/>
        </p:nvSpPr>
        <p:spPr>
          <a:xfrm>
            <a:off x="946740" y="1472424"/>
            <a:ext cx="46412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메인화면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인트로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 화면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소리 설정 화면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소리 설정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글자 색상 설정 화면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글자색 변경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배경 색상 설정 화면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배경 색상 변경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35159-7702-8285-4726-D202537BE2B3}"/>
              </a:ext>
            </a:extLst>
          </p:cNvPr>
          <p:cNvSpPr txBox="1"/>
          <p:nvPr/>
        </p:nvSpPr>
        <p:spPr>
          <a:xfrm>
            <a:off x="6307965" y="1472424"/>
            <a:ext cx="47479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입력내용 저장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입력내용 출력 화면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글자삭제기능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엔터역할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메인화면으로 나가기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종료기능 추가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86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5110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메인화면</a:t>
            </a:r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인트로</a:t>
            </a:r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0F10F8-4A57-1175-D926-62CDC99F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28" y="1013158"/>
            <a:ext cx="3257071" cy="54818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A0F0E8-EBA7-D10E-E504-3B9A10E14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737" y="2218082"/>
            <a:ext cx="3316614" cy="197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6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360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설정 화면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3ACFE9-C8AE-9B62-3A15-7394BC32A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128" y="2496584"/>
            <a:ext cx="2953162" cy="1257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6FC90B-D6F2-B2EF-B8C6-465B91C48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640" y="986661"/>
            <a:ext cx="3391373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6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5607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소리 설정 화면</a:t>
            </a:r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3817B8-E84B-F498-373E-26A253AE7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713" y="1650882"/>
            <a:ext cx="3010320" cy="12193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BE68E6-48F2-3C24-585E-325106BE0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33" y="1289919"/>
            <a:ext cx="5268060" cy="48774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50C964-E80B-28FC-4238-345718DCE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221" y="4142436"/>
            <a:ext cx="3052467" cy="905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6F710-0D1C-75E4-7C5C-E5182656D245}"/>
              </a:ext>
            </a:extLst>
          </p:cNvPr>
          <p:cNvSpPr txBox="1"/>
          <p:nvPr/>
        </p:nvSpPr>
        <p:spPr>
          <a:xfrm>
            <a:off x="6594764" y="5047438"/>
            <a:ext cx="42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Control_phone_pad </a:t>
            </a:r>
            <a:r>
              <a:rPr lang="ko-KR" altLang="en-US"/>
              <a:t>의 소리 설정 문</a:t>
            </a:r>
          </a:p>
        </p:txBody>
      </p:sp>
    </p:spTree>
    <p:extLst>
      <p:ext uri="{BB962C8B-B14F-4D97-AF65-F5344CB8AC3E}">
        <p14:creationId xmlns:p14="http://schemas.microsoft.com/office/powerpoint/2010/main" val="383319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6865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글자 색상 설정 화면</a:t>
            </a:r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4DADAC-43CF-566B-6A3B-D5C0FCA93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846" y="1348403"/>
            <a:ext cx="3336838" cy="2022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2BF56F-0E74-C8D6-27D6-9DA10B841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323" y="3862610"/>
            <a:ext cx="3375361" cy="15037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98FDD2-ABB4-EC34-172E-2B5DFC1F7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256" y="1106272"/>
            <a:ext cx="6716062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6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673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배경 색상 설정 화면</a:t>
            </a:r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132FA9-82C8-AD5D-7B75-6B7582701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12" y="872346"/>
            <a:ext cx="5803780" cy="56360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B440C3-BD6E-74DE-5DF9-F92C9EB27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821" y="1061783"/>
            <a:ext cx="2989105" cy="26286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5E6AD5-8A16-1E2F-F4A2-568919ABC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586" y="4030165"/>
            <a:ext cx="3529236" cy="168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0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4469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입력내용 저장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799482-DD4F-0C8A-F15D-DDE1DC42B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188" y="1891726"/>
            <a:ext cx="9277624" cy="1765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733E80-7065-58CD-5B48-798A1E9BDE2E}"/>
              </a:ext>
            </a:extLst>
          </p:cNvPr>
          <p:cNvSpPr txBox="1"/>
          <p:nvPr/>
        </p:nvSpPr>
        <p:spPr>
          <a:xfrm>
            <a:off x="2691516" y="4322099"/>
            <a:ext cx="695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Control_phone_pad </a:t>
            </a:r>
            <a:r>
              <a:rPr lang="ko-KR" altLang="en-US" sz="2000"/>
              <a:t>안에 있는 입력 내용 저장 기능</a:t>
            </a:r>
          </a:p>
        </p:txBody>
      </p:sp>
    </p:spTree>
    <p:extLst>
      <p:ext uri="{BB962C8B-B14F-4D97-AF65-F5344CB8AC3E}">
        <p14:creationId xmlns:p14="http://schemas.microsoft.com/office/powerpoint/2010/main" val="69267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6606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입력내용 출력 화면</a:t>
            </a:r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64EA96-D91C-CD41-4885-05253828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42" y="1986946"/>
            <a:ext cx="6167210" cy="2399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CFD335-794B-88D9-3FE6-3E91AD5A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892" y="939083"/>
            <a:ext cx="2277326" cy="33167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2C8C8F-5E70-1362-8ACB-5FE55D622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892" y="4368797"/>
            <a:ext cx="4348713" cy="11427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47FCD9-651E-3CB1-DABD-9BD214535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879" y="927316"/>
            <a:ext cx="2207543" cy="114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11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글자 삭제 기능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BDA9E1-1293-613C-D243-8CE9E366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70" y="1830943"/>
            <a:ext cx="3943766" cy="6849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B696CD-6601-5E73-BE32-5C0DBB534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444" y="1472425"/>
            <a:ext cx="2817922" cy="36168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79367F-ADC8-9FE0-C3A4-AFD96E7A3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577" y="1472425"/>
            <a:ext cx="2594387" cy="35390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5D87A0-8986-7137-09FD-AD76ECE77FAD}"/>
              </a:ext>
            </a:extLst>
          </p:cNvPr>
          <p:cNvSpPr txBox="1"/>
          <p:nvPr/>
        </p:nvSpPr>
        <p:spPr>
          <a:xfrm>
            <a:off x="932873" y="3197596"/>
            <a:ext cx="237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Control_phone_pad </a:t>
            </a:r>
            <a:r>
              <a:rPr lang="ko-KR" altLang="en-US"/>
              <a:t>안에 있는 삭제 기능</a:t>
            </a:r>
          </a:p>
        </p:txBody>
      </p:sp>
    </p:spTree>
    <p:extLst>
      <p:ext uri="{BB962C8B-B14F-4D97-AF65-F5344CB8AC3E}">
        <p14:creationId xmlns:p14="http://schemas.microsoft.com/office/powerpoint/2010/main" val="169508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360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엔터 역할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4C4811-029D-E72A-B030-40AC001C2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79" y="1755268"/>
            <a:ext cx="4852284" cy="16737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21D88D-1014-9CEA-1D64-400A5E54F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764" y="1167878"/>
            <a:ext cx="2498472" cy="3638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0A3253-08B7-D71F-9C00-943DE5AB5571}"/>
              </a:ext>
            </a:extLst>
          </p:cNvPr>
          <p:cNvSpPr txBox="1"/>
          <p:nvPr/>
        </p:nvSpPr>
        <p:spPr>
          <a:xfrm>
            <a:off x="1524676" y="4025387"/>
            <a:ext cx="2277326" cy="66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Control_phone_pad </a:t>
            </a:r>
            <a:r>
              <a:rPr lang="ko-KR" altLang="en-US"/>
              <a:t>안에 있는 엔터 기능</a:t>
            </a:r>
          </a:p>
        </p:txBody>
      </p:sp>
    </p:spTree>
    <p:extLst>
      <p:ext uri="{BB962C8B-B14F-4D97-AF65-F5344CB8AC3E}">
        <p14:creationId xmlns:p14="http://schemas.microsoft.com/office/powerpoint/2010/main" val="40571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D8DC9-4096-49A0-2D25-B50B32385B88}"/>
              </a:ext>
            </a:extLst>
          </p:cNvPr>
          <p:cNvSpPr txBox="1"/>
          <p:nvPr/>
        </p:nvSpPr>
        <p:spPr>
          <a:xfrm>
            <a:off x="4382184" y="924805"/>
            <a:ext cx="342763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소개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함수개요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업그레이드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전체코드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375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5772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메인화면으로 나가기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8B6944-8DE5-274F-061D-32E061EA5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406" y="2017501"/>
            <a:ext cx="2889327" cy="1519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D41E93-A264-B2ED-DD3E-DCED88668F2A}"/>
              </a:ext>
            </a:extLst>
          </p:cNvPr>
          <p:cNvSpPr txBox="1"/>
          <p:nvPr/>
        </p:nvSpPr>
        <p:spPr>
          <a:xfrm>
            <a:off x="4529406" y="3971231"/>
            <a:ext cx="257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Control_phone_pad </a:t>
            </a:r>
          </a:p>
          <a:p>
            <a:r>
              <a:rPr lang="ko-KR" altLang="en-US"/>
              <a:t>안에 있는 나가기 기능</a:t>
            </a:r>
          </a:p>
        </p:txBody>
      </p:sp>
    </p:spTree>
    <p:extLst>
      <p:ext uri="{BB962C8B-B14F-4D97-AF65-F5344CB8AC3E}">
        <p14:creationId xmlns:p14="http://schemas.microsoft.com/office/powerpoint/2010/main" val="101143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347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종료기능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CAF2A8-F3E3-A9C8-25E0-3090F6323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50" y="1878717"/>
            <a:ext cx="4069614" cy="1195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634A4C-D914-BEA6-C3A5-02FE674B43F7}"/>
              </a:ext>
            </a:extLst>
          </p:cNvPr>
          <p:cNvSpPr txBox="1"/>
          <p:nvPr/>
        </p:nvSpPr>
        <p:spPr>
          <a:xfrm>
            <a:off x="912708" y="3941946"/>
            <a:ext cx="443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Main </a:t>
            </a:r>
            <a:r>
              <a:rPr lang="ko-KR" altLang="en-US"/>
              <a:t>함수 내에 </a:t>
            </a:r>
            <a:r>
              <a:rPr lang="en-US" altLang="ko-KR"/>
              <a:t>switch</a:t>
            </a:r>
            <a:r>
              <a:rPr lang="ko-KR" altLang="en-US"/>
              <a:t>의 </a:t>
            </a:r>
            <a:r>
              <a:rPr lang="en-US" altLang="ko-KR"/>
              <a:t>4</a:t>
            </a:r>
            <a:r>
              <a:rPr lang="ko-KR" altLang="en-US"/>
              <a:t>번 선택지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5DCFAF-A092-6B51-2AB0-D004CAE27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247" y="2042376"/>
            <a:ext cx="5486035" cy="20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79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2642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E6BF99-8E46-9E14-231A-B1D5FCE00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980" y="991837"/>
            <a:ext cx="3805966" cy="519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98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2642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1257A-84D5-2920-E10A-9D4AC8488BD9}"/>
              </a:ext>
            </a:extLst>
          </p:cNvPr>
          <p:cNvSpPr txBox="1"/>
          <p:nvPr/>
        </p:nvSpPr>
        <p:spPr>
          <a:xfrm>
            <a:off x="5364488" y="1582340"/>
            <a:ext cx="415289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"/>
              <a:t>{</a:t>
            </a:r>
          </a:p>
          <a:p>
            <a:r>
              <a:rPr lang="ko-KR" altLang="en-US" sz="300"/>
              <a:t>	//[함수 3.5.4]를 확장하여 사용 </a:t>
            </a:r>
          </a:p>
          <a:p>
            <a:r>
              <a:rPr lang="ko-KR" altLang="en-US" sz="300"/>
              <a:t>    int i, j;</a:t>
            </a:r>
          </a:p>
          <a:p>
            <a:r>
              <a:rPr lang="ko-KR" altLang="en-US" sz="300"/>
              <a:t>    unsigned char a=0xa6;</a:t>
            </a:r>
          </a:p>
          <a:p>
            <a:r>
              <a:rPr lang="ko-KR" altLang="en-US" sz="300"/>
              <a:t>    unsigned char b[12]; </a:t>
            </a:r>
          </a:p>
          <a:p>
            <a:r>
              <a:rPr lang="ko-KR" altLang="en-US" sz="300"/>
              <a:t>    for(i=1;i&lt;12;i++)</a:t>
            </a:r>
          </a:p>
          <a:p>
            <a:r>
              <a:rPr lang="ko-KR" altLang="en-US" sz="300"/>
              <a:t>		b[i]=0xa0+i;</a:t>
            </a:r>
          </a:p>
          <a:p>
            <a:r>
              <a:rPr lang="ko-KR" altLang="en-US" sz="300"/>
              <a:t>    printf("%c%c",a, b[3]);</a:t>
            </a:r>
          </a:p>
          <a:p>
            <a:endParaRPr lang="ko-KR" altLang="en-US" sz="300"/>
          </a:p>
          <a:p>
            <a:r>
              <a:rPr lang="ko-KR" altLang="en-US" sz="300"/>
              <a:t>    </a:t>
            </a:r>
          </a:p>
          <a:p>
            <a:r>
              <a:rPr lang="ko-KR" altLang="en-US" sz="300"/>
              <a:t>    for(i=0;i&lt;c+2;i++) // c-1 -&gt; c+2</a:t>
            </a:r>
          </a:p>
          <a:p>
            <a:r>
              <a:rPr lang="ko-KR" altLang="en-US" sz="300"/>
              <a:t>    {</a:t>
            </a:r>
          </a:p>
          <a:p>
            <a:r>
              <a:rPr lang="ko-KR" altLang="en-US" sz="300"/>
              <a:t>		printf("%c%c%c%c", a, b[1], a, b[1]);</a:t>
            </a:r>
          </a:p>
          <a:p>
            <a:r>
              <a:rPr lang="ko-KR" altLang="en-US" sz="300"/>
              <a:t>		printf("%c%c", a, b[8]);</a:t>
            </a:r>
          </a:p>
          <a:p>
            <a:r>
              <a:rPr lang="ko-KR" altLang="en-US" sz="300"/>
              <a:t>    }</a:t>
            </a:r>
          </a:p>
          <a:p>
            <a:r>
              <a:rPr lang="ko-KR" altLang="en-US" sz="300"/>
              <a:t>    printf("%c%c%c%c", a, b[1], a, b[1]);</a:t>
            </a:r>
          </a:p>
          <a:p>
            <a:r>
              <a:rPr lang="ko-KR" altLang="en-US" sz="300"/>
              <a:t>    printf("%c%c", a, b[4]);</a:t>
            </a:r>
          </a:p>
          <a:p>
            <a:r>
              <a:rPr lang="ko-KR" altLang="en-US" sz="300"/>
              <a:t>    printf("\n");</a:t>
            </a:r>
          </a:p>
          <a:p>
            <a:r>
              <a:rPr lang="ko-KR" altLang="en-US" sz="300"/>
              <a:t>    for(i=0;i&lt;r-1;i++)</a:t>
            </a:r>
          </a:p>
          <a:p>
            <a:r>
              <a:rPr lang="ko-KR" altLang="en-US" sz="300"/>
              <a:t>    {</a:t>
            </a:r>
          </a:p>
          <a:p>
            <a:r>
              <a:rPr lang="ko-KR" altLang="en-US" sz="300"/>
              <a:t>		printf("%c%c", a, b[2]);</a:t>
            </a:r>
          </a:p>
          <a:p>
            <a:r>
              <a:rPr lang="ko-KR" altLang="en-US" sz="300"/>
              <a:t>		for(j=0;j&lt;c;j++)</a:t>
            </a:r>
          </a:p>
          <a:p>
            <a:r>
              <a:rPr lang="ko-KR" altLang="en-US" sz="300"/>
              <a:t>		{</a:t>
            </a:r>
          </a:p>
          <a:p>
            <a:r>
              <a:rPr lang="ko-KR" altLang="en-US" sz="300"/>
              <a:t>			printf("     "); // 공백1칸 추 </a:t>
            </a:r>
          </a:p>
          <a:p>
            <a:r>
              <a:rPr lang="ko-KR" altLang="en-US" sz="300"/>
              <a:t>			printf("%c%c",a, b[2]);</a:t>
            </a:r>
          </a:p>
          <a:p>
            <a:r>
              <a:rPr lang="ko-KR" altLang="en-US" sz="300"/>
              <a:t>		}</a:t>
            </a:r>
          </a:p>
          <a:p>
            <a:r>
              <a:rPr lang="ko-KR" altLang="en-US" sz="300"/>
              <a:t>		printf("\n");</a:t>
            </a:r>
          </a:p>
          <a:p>
            <a:r>
              <a:rPr lang="ko-KR" altLang="en-US" sz="300"/>
              <a:t>		//</a:t>
            </a:r>
          </a:p>
          <a:p>
            <a:r>
              <a:rPr lang="ko-KR" altLang="en-US" sz="300"/>
              <a:t>		printf("%c%c", a, b[2]);</a:t>
            </a:r>
          </a:p>
          <a:p>
            <a:r>
              <a:rPr lang="ko-KR" altLang="en-US" sz="300"/>
              <a:t>		for(j=0;j&lt;c;j++)</a:t>
            </a:r>
          </a:p>
          <a:p>
            <a:r>
              <a:rPr lang="ko-KR" altLang="en-US" sz="300"/>
              <a:t>		{</a:t>
            </a:r>
          </a:p>
          <a:p>
            <a:r>
              <a:rPr lang="ko-KR" altLang="en-US" sz="300"/>
              <a:t>			printf("     ");</a:t>
            </a:r>
          </a:p>
          <a:p>
            <a:r>
              <a:rPr lang="ko-KR" altLang="en-US" sz="300"/>
              <a:t>			printf("%c%c",a, b[2]);</a:t>
            </a:r>
          </a:p>
          <a:p>
            <a:r>
              <a:rPr lang="ko-KR" altLang="en-US" sz="300"/>
              <a:t>		}</a:t>
            </a:r>
          </a:p>
          <a:p>
            <a:r>
              <a:rPr lang="ko-KR" altLang="en-US" sz="300"/>
              <a:t>		printf("\n");</a:t>
            </a:r>
          </a:p>
          <a:p>
            <a:r>
              <a:rPr lang="ko-KR" altLang="en-US" sz="300"/>
              <a:t>		//</a:t>
            </a:r>
          </a:p>
          <a:p>
            <a:r>
              <a:rPr lang="ko-KR" altLang="en-US" sz="300"/>
              <a:t>		printf("%c%c", a, b[7]);</a:t>
            </a:r>
          </a:p>
          <a:p>
            <a:r>
              <a:rPr lang="ko-KR" altLang="en-US" sz="300"/>
              <a:t>		for(j=0;j&lt;c+2;j++) // c-1 -&gt; c+2</a:t>
            </a:r>
          </a:p>
          <a:p>
            <a:r>
              <a:rPr lang="ko-KR" altLang="en-US" sz="300"/>
              <a:t>		{</a:t>
            </a:r>
          </a:p>
          <a:p>
            <a:r>
              <a:rPr lang="ko-KR" altLang="en-US" sz="300"/>
              <a:t>			printf("%c%c%c%c", a, b[1], a, b[1]);</a:t>
            </a:r>
          </a:p>
          <a:p>
            <a:r>
              <a:rPr lang="ko-KR" altLang="en-US" sz="300"/>
              <a:t>			printf("%c%c", a, b[11]);</a:t>
            </a:r>
          </a:p>
          <a:p>
            <a:r>
              <a:rPr lang="ko-KR" altLang="en-US" sz="300"/>
              <a:t>		}</a:t>
            </a:r>
          </a:p>
          <a:p>
            <a:r>
              <a:rPr lang="ko-KR" altLang="en-US" sz="300"/>
              <a:t>		printf("%c%c%c%c", a, b[1], a, b[1]);</a:t>
            </a:r>
          </a:p>
          <a:p>
            <a:r>
              <a:rPr lang="ko-KR" altLang="en-US" sz="300"/>
              <a:t>		printf("%c%c",a, b[9]);</a:t>
            </a:r>
          </a:p>
          <a:p>
            <a:r>
              <a:rPr lang="ko-KR" altLang="en-US" sz="300"/>
              <a:t>		printf("\n");</a:t>
            </a:r>
          </a:p>
          <a:p>
            <a:r>
              <a:rPr lang="ko-KR" altLang="en-US" sz="300"/>
              <a:t>    }</a:t>
            </a:r>
          </a:p>
          <a:p>
            <a:r>
              <a:rPr lang="ko-KR" altLang="en-US" sz="300"/>
              <a:t>    printf("%c%c", a, b[2]);</a:t>
            </a:r>
          </a:p>
          <a:p>
            <a:r>
              <a:rPr lang="ko-KR" altLang="en-US" sz="300"/>
              <a:t>    for(j=0;j&lt;c;j++)</a:t>
            </a:r>
          </a:p>
          <a:p>
            <a:r>
              <a:rPr lang="ko-KR" altLang="en-US" sz="300"/>
              <a:t>    {</a:t>
            </a:r>
          </a:p>
          <a:p>
            <a:r>
              <a:rPr lang="ko-KR" altLang="en-US" sz="300"/>
              <a:t>		printf("     ");</a:t>
            </a:r>
          </a:p>
          <a:p>
            <a:r>
              <a:rPr lang="ko-KR" altLang="en-US" sz="300"/>
              <a:t>		printf("%c%c",a, b[2]);</a:t>
            </a:r>
          </a:p>
          <a:p>
            <a:r>
              <a:rPr lang="ko-KR" altLang="en-US" sz="300"/>
              <a:t>    }</a:t>
            </a:r>
          </a:p>
          <a:p>
            <a:r>
              <a:rPr lang="ko-KR" altLang="en-US" sz="300"/>
              <a:t>    printf("\n");</a:t>
            </a:r>
          </a:p>
          <a:p>
            <a:r>
              <a:rPr lang="ko-KR" altLang="en-US" sz="300"/>
              <a:t>	//</a:t>
            </a:r>
          </a:p>
          <a:p>
            <a:r>
              <a:rPr lang="ko-KR" altLang="en-US" sz="300"/>
              <a:t>	printf("%c%c", a, b[2]);</a:t>
            </a:r>
          </a:p>
          <a:p>
            <a:r>
              <a:rPr lang="ko-KR" altLang="en-US" sz="300"/>
              <a:t>	for(j=0;j&lt;c;j++)</a:t>
            </a:r>
          </a:p>
          <a:p>
            <a:r>
              <a:rPr lang="ko-KR" altLang="en-US" sz="300"/>
              <a:t>	{</a:t>
            </a:r>
          </a:p>
          <a:p>
            <a:r>
              <a:rPr lang="ko-KR" altLang="en-US" sz="300"/>
              <a:t>		printf("     ");</a:t>
            </a:r>
          </a:p>
          <a:p>
            <a:r>
              <a:rPr lang="ko-KR" altLang="en-US" sz="300"/>
              <a:t>		printf("%c%c",a, b[2]);</a:t>
            </a:r>
          </a:p>
          <a:p>
            <a:r>
              <a:rPr lang="ko-KR" altLang="en-US" sz="300"/>
              <a:t>	}</a:t>
            </a:r>
          </a:p>
          <a:p>
            <a:r>
              <a:rPr lang="ko-KR" altLang="en-US" sz="300"/>
              <a:t>	printf("\n");</a:t>
            </a:r>
          </a:p>
          <a:p>
            <a:r>
              <a:rPr lang="ko-KR" altLang="en-US" sz="300"/>
              <a:t>	//</a:t>
            </a:r>
          </a:p>
          <a:p>
            <a:r>
              <a:rPr lang="ko-KR" altLang="en-US" sz="300"/>
              <a:t>    printf("%c%c", a, b[6]);</a:t>
            </a:r>
          </a:p>
          <a:p>
            <a:r>
              <a:rPr lang="ko-KR" altLang="en-US" sz="300"/>
              <a:t>    for(i=0;i&lt;c+2;i++) // c-1 -&gt; c+2</a:t>
            </a:r>
          </a:p>
          <a:p>
            <a:r>
              <a:rPr lang="ko-KR" altLang="en-US" sz="300"/>
              <a:t>    {</a:t>
            </a:r>
          </a:p>
          <a:p>
            <a:r>
              <a:rPr lang="ko-KR" altLang="en-US" sz="300"/>
              <a:t>		printf("%c%c%c%c", a, b[1], a, b[1], a, b[1]);</a:t>
            </a:r>
          </a:p>
          <a:p>
            <a:r>
              <a:rPr lang="ko-KR" altLang="en-US" sz="300"/>
              <a:t>		printf("%c%c", a, b[10]);</a:t>
            </a:r>
          </a:p>
          <a:p>
            <a:r>
              <a:rPr lang="ko-KR" altLang="en-US" sz="300"/>
              <a:t>    }</a:t>
            </a:r>
          </a:p>
          <a:p>
            <a:r>
              <a:rPr lang="ko-KR" altLang="en-US" sz="300"/>
              <a:t>	printf("%c%c%c%c", a, b[1], a, b[1], a, b[1]);</a:t>
            </a:r>
          </a:p>
          <a:p>
            <a:r>
              <a:rPr lang="ko-KR" altLang="en-US" sz="300"/>
              <a:t>    printf("%c%c", a, b[5]);</a:t>
            </a:r>
          </a:p>
          <a:p>
            <a:r>
              <a:rPr lang="ko-KR" altLang="en-US" sz="300"/>
              <a:t>    printf("\n");</a:t>
            </a:r>
          </a:p>
          <a:p>
            <a:r>
              <a:rPr lang="ko-KR" altLang="en-US" sz="300"/>
              <a:t>}</a:t>
            </a:r>
          </a:p>
          <a:p>
            <a:endParaRPr lang="ko-KR" altLang="en-US" sz="300"/>
          </a:p>
          <a:p>
            <a:r>
              <a:rPr lang="ko-KR" altLang="en-US" sz="300"/>
              <a:t>void gotoxy(int x, int y)</a:t>
            </a:r>
          </a:p>
          <a:p>
            <a:r>
              <a:rPr lang="ko-KR" altLang="en-US" sz="300"/>
              <a:t>{</a:t>
            </a:r>
          </a:p>
          <a:p>
            <a:r>
              <a:rPr lang="ko-KR" altLang="en-US" sz="300"/>
              <a:t>   COORD Pos = {x - 1, y - 1};</a:t>
            </a:r>
          </a:p>
          <a:p>
            <a:r>
              <a:rPr lang="ko-KR" altLang="en-US" sz="300"/>
              <a:t>   SetConsoleCursorPosition(GetStdHandle(STD_OUTPUT_HANDLE), Pos);</a:t>
            </a:r>
          </a:p>
          <a:p>
            <a:r>
              <a:rPr lang="ko-KR" altLang="en-US" sz="30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BFA53-541E-5670-594A-1BF1203284A6}"/>
              </a:ext>
            </a:extLst>
          </p:cNvPr>
          <p:cNvSpPr txBox="1"/>
          <p:nvPr/>
        </p:nvSpPr>
        <p:spPr>
          <a:xfrm>
            <a:off x="76054" y="1203323"/>
            <a:ext cx="5207719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"/>
              <a:t>#include &lt;stdio.h&gt;</a:t>
            </a:r>
          </a:p>
          <a:p>
            <a:r>
              <a:rPr lang="ko-KR" altLang="en-US" sz="300"/>
              <a:t>#include &lt;conio.h&gt;</a:t>
            </a:r>
          </a:p>
          <a:p>
            <a:r>
              <a:rPr lang="ko-KR" altLang="en-US" sz="300"/>
              <a:t>#include &lt;time.h&gt;</a:t>
            </a:r>
          </a:p>
          <a:p>
            <a:r>
              <a:rPr lang="ko-KR" altLang="en-US" sz="300"/>
              <a:t>#include &lt;windows.h&gt;</a:t>
            </a:r>
          </a:p>
          <a:p>
            <a:r>
              <a:rPr lang="ko-KR" altLang="en-US" sz="300"/>
              <a:t>#include &lt;stdbool.h&gt;</a:t>
            </a:r>
          </a:p>
          <a:p>
            <a:endParaRPr lang="ko-KR" altLang="en-US" sz="300"/>
          </a:p>
          <a:p>
            <a:r>
              <a:rPr lang="ko-KR" altLang="en-US" sz="300"/>
              <a:t>void display_phone_pad(void);</a:t>
            </a:r>
          </a:p>
          <a:p>
            <a:r>
              <a:rPr lang="ko-KR" altLang="en-US" sz="300"/>
              <a:t>void control_phone_pad(void);</a:t>
            </a:r>
          </a:p>
          <a:p>
            <a:r>
              <a:rPr lang="ko-KR" altLang="en-US" sz="300"/>
              <a:t>void draw_check02(int c, int r);</a:t>
            </a:r>
          </a:p>
          <a:p>
            <a:r>
              <a:rPr lang="ko-KR" altLang="en-US" sz="300"/>
              <a:t>void gotoxy(int x, int y);</a:t>
            </a:r>
          </a:p>
          <a:p>
            <a:r>
              <a:rPr lang="ko-KR" altLang="en-US" sz="300"/>
              <a:t>void settingsMenu(void);</a:t>
            </a:r>
          </a:p>
          <a:p>
            <a:r>
              <a:rPr lang="ko-KR" altLang="en-US" sz="300"/>
              <a:t>void changeColor(void);</a:t>
            </a:r>
          </a:p>
          <a:p>
            <a:r>
              <a:rPr lang="ko-KR" altLang="en-US" sz="300"/>
              <a:t>void changeBackgroundColor(void);</a:t>
            </a:r>
          </a:p>
          <a:p>
            <a:r>
              <a:rPr lang="ko-KR" altLang="en-US" sz="300"/>
              <a:t>void setSound(void);</a:t>
            </a:r>
          </a:p>
          <a:p>
            <a:r>
              <a:rPr lang="ko-KR" altLang="en-US" sz="300"/>
              <a:t>void printInputArray(void);</a:t>
            </a:r>
          </a:p>
          <a:p>
            <a:r>
              <a:rPr lang="ko-KR" altLang="en-US" sz="300"/>
              <a:t>char alpha[][3]={{' '}, {'.', 'q', 'z'}, {'a', 'b', 'c'}, </a:t>
            </a:r>
          </a:p>
          <a:p>
            <a:r>
              <a:rPr lang="ko-KR" altLang="en-US" sz="300"/>
              <a:t>                    {'d', 'e', 'f'}, {'g', 'h', 'i'}, {'j','k','l'},</a:t>
            </a:r>
          </a:p>
          <a:p>
            <a:r>
              <a:rPr lang="ko-KR" altLang="en-US" sz="300"/>
              <a:t>		    {'m', 'n', 'o'}, {'p', 'r', 's'}, {'t', 'u', 'v'}, </a:t>
            </a:r>
          </a:p>
          <a:p>
            <a:r>
              <a:rPr lang="ko-KR" altLang="en-US" sz="300"/>
              <a:t>                    {'w', 'x', 'y'}};</a:t>
            </a:r>
          </a:p>
          <a:p>
            <a:endParaRPr lang="ko-KR" altLang="en-US" sz="300"/>
          </a:p>
          <a:p>
            <a:r>
              <a:rPr lang="ko-KR" altLang="en-US" sz="300"/>
              <a:t>char colorSelection = 'F'; // 기본값은 흰색</a:t>
            </a:r>
          </a:p>
          <a:p>
            <a:r>
              <a:rPr lang="ko-KR" altLang="en-US" sz="300"/>
              <a:t>char bgColorSelection = '0';</a:t>
            </a:r>
          </a:p>
          <a:p>
            <a:r>
              <a:rPr lang="ko-KR" altLang="en-US" sz="300"/>
              <a:t>bool beepcheck  = false;</a:t>
            </a:r>
          </a:p>
          <a:p>
            <a:r>
              <a:rPr lang="ko-KR" altLang="en-US" sz="300"/>
              <a:t>char inputarray[999];</a:t>
            </a:r>
          </a:p>
          <a:p>
            <a:r>
              <a:rPr lang="ko-KR" altLang="en-US" sz="300"/>
              <a:t>int inputIndex = 0;</a:t>
            </a:r>
          </a:p>
          <a:p>
            <a:endParaRPr lang="ko-KR" altLang="en-US" sz="300"/>
          </a:p>
          <a:p>
            <a:endParaRPr lang="ko-KR" altLang="en-US" sz="300"/>
          </a:p>
          <a:p>
            <a:r>
              <a:rPr lang="ko-KR" altLang="en-US" sz="300"/>
              <a:t>int main(void)</a:t>
            </a:r>
          </a:p>
          <a:p>
            <a:r>
              <a:rPr lang="ko-KR" altLang="en-US" sz="300"/>
              <a:t>{</a:t>
            </a:r>
          </a:p>
          <a:p>
            <a:r>
              <a:rPr lang="ko-KR" altLang="en-US" sz="300"/>
              <a:t>    int menuSelection = 0;</a:t>
            </a:r>
          </a:p>
          <a:p>
            <a:endParaRPr lang="ko-KR" altLang="en-US" sz="300"/>
          </a:p>
          <a:p>
            <a:r>
              <a:rPr lang="ko-KR" altLang="en-US" sz="300"/>
              <a:t>    while(1) {</a:t>
            </a:r>
          </a:p>
          <a:p>
            <a:r>
              <a:rPr lang="ko-KR" altLang="en-US" sz="300"/>
              <a:t>        // 메뉴 출력 </a:t>
            </a:r>
          </a:p>
          <a:p>
            <a:r>
              <a:rPr lang="ko-KR" altLang="en-US" sz="300"/>
              <a:t>        system("cls");</a:t>
            </a:r>
          </a:p>
          <a:p>
            <a:r>
              <a:rPr lang="ko-KR" altLang="en-US" sz="300"/>
              <a:t>        printf("1. 프로그램 실행\n");</a:t>
            </a:r>
          </a:p>
          <a:p>
            <a:r>
              <a:rPr lang="ko-KR" altLang="en-US" sz="300"/>
              <a:t>        printf("2. 설정\n");</a:t>
            </a:r>
          </a:p>
          <a:p>
            <a:r>
              <a:rPr lang="ko-KR" altLang="en-US" sz="300"/>
              <a:t>        printf("3. history\n");</a:t>
            </a:r>
          </a:p>
          <a:p>
            <a:r>
              <a:rPr lang="ko-KR" altLang="en-US" sz="300"/>
              <a:t>        printf("4. 종료\n");</a:t>
            </a:r>
          </a:p>
          <a:p>
            <a:r>
              <a:rPr lang="ko-KR" altLang="en-US" sz="300"/>
              <a:t>        printf("선택: ");</a:t>
            </a:r>
          </a:p>
          <a:p>
            <a:endParaRPr lang="ko-KR" altLang="en-US" sz="300"/>
          </a:p>
          <a:p>
            <a:r>
              <a:rPr lang="ko-KR" altLang="en-US" sz="300"/>
              <a:t>        scanf("%d", &amp;menuSelection);</a:t>
            </a:r>
          </a:p>
          <a:p>
            <a:r>
              <a:rPr lang="ko-KR" altLang="en-US" sz="300"/>
              <a:t>        </a:t>
            </a:r>
          </a:p>
          <a:p>
            <a:r>
              <a:rPr lang="ko-KR" altLang="en-US" sz="300"/>
              <a:t>        switch(menuSelection) {</a:t>
            </a:r>
          </a:p>
          <a:p>
            <a:r>
              <a:rPr lang="ko-KR" altLang="en-US" sz="300"/>
              <a:t>            case 1:</a:t>
            </a:r>
          </a:p>
          <a:p>
            <a:r>
              <a:rPr lang="ko-KR" altLang="en-US" sz="300"/>
              <a:t>                // 프로그램 실행 코드</a:t>
            </a:r>
          </a:p>
          <a:p>
            <a:r>
              <a:rPr lang="ko-KR" altLang="en-US" sz="300"/>
              <a:t>                system("cls");</a:t>
            </a:r>
          </a:p>
          <a:p>
            <a:r>
              <a:rPr lang="ko-KR" altLang="en-US" sz="300"/>
              <a:t>                display_phone_pad();</a:t>
            </a:r>
          </a:p>
          <a:p>
            <a:r>
              <a:rPr lang="ko-KR" altLang="en-US" sz="300"/>
              <a:t>                control_phone_pad();</a:t>
            </a:r>
          </a:p>
          <a:p>
            <a:r>
              <a:rPr lang="ko-KR" altLang="en-US" sz="300"/>
              <a:t>                break;</a:t>
            </a:r>
          </a:p>
          <a:p>
            <a:r>
              <a:rPr lang="ko-KR" altLang="en-US" sz="300"/>
              <a:t>			case 2:		</a:t>
            </a:r>
          </a:p>
          <a:p>
            <a:r>
              <a:rPr lang="ko-KR" altLang="en-US" sz="300"/>
              <a:t>	     		system("cls");	     	</a:t>
            </a:r>
          </a:p>
          <a:p>
            <a:r>
              <a:rPr lang="ko-KR" altLang="en-US" sz="300"/>
              <a:t>	     		settingsMenu(); </a:t>
            </a:r>
          </a:p>
          <a:p>
            <a:r>
              <a:rPr lang="ko-KR" altLang="en-US" sz="300"/>
              <a:t>	     		break;</a:t>
            </a:r>
          </a:p>
          <a:p>
            <a:r>
              <a:rPr lang="ko-KR" altLang="en-US" sz="300"/>
              <a:t>	     	case 3:</a:t>
            </a:r>
          </a:p>
          <a:p>
            <a:r>
              <a:rPr lang="ko-KR" altLang="en-US" sz="300"/>
              <a:t>	     		printInputArray();</a:t>
            </a:r>
          </a:p>
          <a:p>
            <a:r>
              <a:rPr lang="ko-KR" altLang="en-US" sz="300"/>
              <a:t>				break; </a:t>
            </a:r>
          </a:p>
          <a:p>
            <a:r>
              <a:rPr lang="ko-KR" altLang="en-US" sz="300"/>
              <a:t>            case 4:</a:t>
            </a:r>
          </a:p>
          <a:p>
            <a:r>
              <a:rPr lang="ko-KR" altLang="en-US" sz="300"/>
              <a:t>				return 0;</a:t>
            </a:r>
          </a:p>
          <a:p>
            <a:r>
              <a:rPr lang="ko-KR" altLang="en-US" sz="300"/>
              <a:t>	    default:</a:t>
            </a:r>
          </a:p>
          <a:p>
            <a:r>
              <a:rPr lang="ko-KR" altLang="en-US" sz="300"/>
              <a:t>	        printf("\n잘못된 선택입니다.\n\n");</a:t>
            </a:r>
          </a:p>
          <a:p>
            <a:r>
              <a:rPr lang="ko-KR" altLang="en-US" sz="300"/>
              <a:t>	        break;</a:t>
            </a:r>
          </a:p>
          <a:p>
            <a:r>
              <a:rPr lang="ko-KR" altLang="en-US" sz="300"/>
              <a:t>	    }</a:t>
            </a:r>
          </a:p>
          <a:p>
            <a:r>
              <a:rPr lang="ko-KR" altLang="en-US" sz="300"/>
              <a:t>     }</a:t>
            </a:r>
          </a:p>
          <a:p>
            <a:r>
              <a:rPr lang="ko-KR" altLang="en-US" sz="300"/>
              <a:t>}</a:t>
            </a:r>
          </a:p>
          <a:p>
            <a:endParaRPr lang="ko-KR" altLang="en-US" sz="300"/>
          </a:p>
          <a:p>
            <a:r>
              <a:rPr lang="ko-KR" altLang="en-US" sz="300"/>
              <a:t>void settingsMenu() {</a:t>
            </a:r>
          </a:p>
          <a:p>
            <a:r>
              <a:rPr lang="ko-KR" altLang="en-US" sz="300"/>
              <a:t>    int settingsSelection = 0;</a:t>
            </a:r>
          </a:p>
          <a:p>
            <a:endParaRPr lang="ko-KR" altLang="en-US" sz="300"/>
          </a:p>
          <a:p>
            <a:r>
              <a:rPr lang="ko-KR" altLang="en-US" sz="300"/>
              <a:t>    while(1) {</a:t>
            </a:r>
          </a:p>
          <a:p>
            <a:r>
              <a:rPr lang="ko-KR" altLang="en-US" sz="300"/>
              <a:t>    	system("cls");</a:t>
            </a:r>
          </a:p>
          <a:p>
            <a:r>
              <a:rPr lang="ko-KR" altLang="en-US" sz="300"/>
              <a:t>        printf("1. 소리 설정 \n");</a:t>
            </a:r>
          </a:p>
          <a:p>
            <a:r>
              <a:rPr lang="ko-KR" altLang="en-US" sz="300"/>
              <a:t>        printf("2. 글자색상 변경\n");</a:t>
            </a:r>
          </a:p>
          <a:p>
            <a:r>
              <a:rPr lang="ko-KR" altLang="en-US" sz="300"/>
              <a:t>        printf("3. 배경색상 변경 \n");</a:t>
            </a:r>
          </a:p>
          <a:p>
            <a:r>
              <a:rPr lang="ko-KR" altLang="en-US" sz="300"/>
              <a:t>        printf("4. 이전 메뉴로 돌아가기\n");</a:t>
            </a:r>
          </a:p>
          <a:p>
            <a:r>
              <a:rPr lang="ko-KR" altLang="en-US" sz="300"/>
              <a:t>        printf("선택: ");</a:t>
            </a:r>
          </a:p>
          <a:p>
            <a:endParaRPr lang="ko-KR" altLang="en-US" sz="300"/>
          </a:p>
          <a:p>
            <a:r>
              <a:rPr lang="ko-KR" altLang="en-US" sz="300"/>
              <a:t>        scanf("%d", &amp;settingsSelection);</a:t>
            </a:r>
          </a:p>
          <a:p>
            <a:endParaRPr lang="ko-KR" altLang="en-US" sz="300"/>
          </a:p>
          <a:p>
            <a:r>
              <a:rPr lang="ko-KR" altLang="en-US" sz="300"/>
              <a:t>        switch(settingsSelection) {</a:t>
            </a:r>
          </a:p>
          <a:p>
            <a:r>
              <a:rPr lang="ko-KR" altLang="en-US" sz="300"/>
              <a:t>            case 1: </a:t>
            </a:r>
          </a:p>
          <a:p>
            <a:r>
              <a:rPr lang="ko-KR" altLang="en-US" sz="300"/>
              <a:t>                setSound();</a:t>
            </a:r>
          </a:p>
          <a:p>
            <a:r>
              <a:rPr lang="ko-KR" altLang="en-US" sz="300"/>
              <a:t>                break;</a:t>
            </a:r>
          </a:p>
          <a:p>
            <a:r>
              <a:rPr lang="ko-KR" altLang="en-US" sz="300"/>
              <a:t>            case 2:</a:t>
            </a:r>
          </a:p>
          <a:p>
            <a:r>
              <a:rPr lang="ko-KR" altLang="en-US" sz="300"/>
              <a:t>                changeColor();</a:t>
            </a:r>
          </a:p>
          <a:p>
            <a:r>
              <a:rPr lang="ko-KR" altLang="en-US" sz="300"/>
              <a:t>                break;</a:t>
            </a:r>
          </a:p>
          <a:p>
            <a:r>
              <a:rPr lang="ko-KR" altLang="en-US" sz="300"/>
              <a:t>            case 3:</a:t>
            </a:r>
          </a:p>
          <a:p>
            <a:r>
              <a:rPr lang="ko-KR" altLang="en-US" sz="300"/>
              <a:t>                changeBackgroundColor();</a:t>
            </a:r>
          </a:p>
          <a:p>
            <a:r>
              <a:rPr lang="ko-KR" altLang="en-US" sz="300"/>
              <a:t>                break;</a:t>
            </a:r>
          </a:p>
          <a:p>
            <a:r>
              <a:rPr lang="ko-KR" altLang="en-US" sz="300"/>
              <a:t>            case 4:</a:t>
            </a:r>
          </a:p>
          <a:p>
            <a:r>
              <a:rPr lang="ko-KR" altLang="en-US" sz="300"/>
              <a:t>		// 이전 메뉴로 돌아가기 </a:t>
            </a:r>
          </a:p>
          <a:p>
            <a:r>
              <a:rPr lang="ko-KR" altLang="en-US" sz="300"/>
              <a:t>		return;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FB59CD-F2D3-EF19-2FBE-6AD2AC5611EE}"/>
              </a:ext>
            </a:extLst>
          </p:cNvPr>
          <p:cNvSpPr txBox="1"/>
          <p:nvPr/>
        </p:nvSpPr>
        <p:spPr>
          <a:xfrm>
            <a:off x="2910413" y="1203323"/>
            <a:ext cx="4152898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"/>
              <a:t>	        break;</a:t>
            </a:r>
          </a:p>
          <a:p>
            <a:r>
              <a:rPr lang="ko-KR" altLang="en-US" sz="300"/>
              <a:t>	    }</a:t>
            </a:r>
          </a:p>
          <a:p>
            <a:r>
              <a:rPr lang="ko-KR" altLang="en-US" sz="300"/>
              <a:t>     }</a:t>
            </a:r>
          </a:p>
          <a:p>
            <a:r>
              <a:rPr lang="ko-KR" altLang="en-US" sz="300"/>
              <a:t>}</a:t>
            </a:r>
          </a:p>
          <a:p>
            <a:endParaRPr lang="ko-KR" altLang="en-US" sz="300"/>
          </a:p>
          <a:p>
            <a:r>
              <a:rPr lang="ko-KR" altLang="en-US" sz="300"/>
              <a:t>void setSound() {</a:t>
            </a:r>
          </a:p>
          <a:p>
            <a:r>
              <a:rPr lang="ko-KR" altLang="en-US" sz="300"/>
              <a:t>    int soundSelection;</a:t>
            </a:r>
          </a:p>
          <a:p>
            <a:endParaRPr lang="ko-KR" altLang="en-US" sz="300"/>
          </a:p>
          <a:p>
            <a:r>
              <a:rPr lang="ko-KR" altLang="en-US" sz="300"/>
              <a:t>    while(1) {</a:t>
            </a:r>
          </a:p>
          <a:p>
            <a:r>
              <a:rPr lang="ko-KR" altLang="en-US" sz="300"/>
              <a:t>        system("cls");</a:t>
            </a:r>
          </a:p>
          <a:p>
            <a:r>
              <a:rPr lang="ko-KR" altLang="en-US" sz="300"/>
              <a:t>        printf("현재 소리 설정: %s\n", beepcheck ? "On" : "Off");</a:t>
            </a:r>
          </a:p>
          <a:p>
            <a:r>
              <a:rPr lang="ko-KR" altLang="en-US" sz="300"/>
              <a:t>        printf("1. 소리 On\n");</a:t>
            </a:r>
          </a:p>
          <a:p>
            <a:r>
              <a:rPr lang="ko-KR" altLang="en-US" sz="300"/>
              <a:t>        printf("2. 소리 Off\n");</a:t>
            </a:r>
          </a:p>
          <a:p>
            <a:r>
              <a:rPr lang="ko-KR" altLang="en-US" sz="300"/>
              <a:t>        printf("3. 이전 메뉴로 돌아가기\n");</a:t>
            </a:r>
          </a:p>
          <a:p>
            <a:r>
              <a:rPr lang="ko-KR" altLang="en-US" sz="300"/>
              <a:t>        printf("선택: ");</a:t>
            </a:r>
          </a:p>
          <a:p>
            <a:endParaRPr lang="ko-KR" altLang="en-US" sz="300"/>
          </a:p>
          <a:p>
            <a:r>
              <a:rPr lang="ko-KR" altLang="en-US" sz="300"/>
              <a:t>        scanf("%d", &amp;soundSelection);</a:t>
            </a:r>
          </a:p>
          <a:p>
            <a:endParaRPr lang="ko-KR" altLang="en-US" sz="300"/>
          </a:p>
          <a:p>
            <a:r>
              <a:rPr lang="ko-KR" altLang="en-US" sz="300"/>
              <a:t>        switch(soundSelection) {</a:t>
            </a:r>
          </a:p>
          <a:p>
            <a:r>
              <a:rPr lang="ko-KR" altLang="en-US" sz="300"/>
              <a:t>            case 1:</a:t>
            </a:r>
          </a:p>
          <a:p>
            <a:r>
              <a:rPr lang="ko-KR" altLang="en-US" sz="300"/>
              <a:t>                beepcheck = true;</a:t>
            </a:r>
          </a:p>
          <a:p>
            <a:r>
              <a:rPr lang="ko-KR" altLang="en-US" sz="300"/>
              <a:t>                break;</a:t>
            </a:r>
          </a:p>
          <a:p>
            <a:r>
              <a:rPr lang="ko-KR" altLang="en-US" sz="300"/>
              <a:t>            case 2:</a:t>
            </a:r>
          </a:p>
          <a:p>
            <a:r>
              <a:rPr lang="ko-KR" altLang="en-US" sz="300"/>
              <a:t>                beepcheck = false;</a:t>
            </a:r>
          </a:p>
          <a:p>
            <a:r>
              <a:rPr lang="ko-KR" altLang="en-US" sz="300"/>
              <a:t>                break;</a:t>
            </a:r>
          </a:p>
          <a:p>
            <a:r>
              <a:rPr lang="ko-KR" altLang="en-US" sz="300"/>
              <a:t>            case 3:</a:t>
            </a:r>
          </a:p>
          <a:p>
            <a:r>
              <a:rPr lang="ko-KR" altLang="en-US" sz="300"/>
              <a:t>                return; // 이전 메뉴로 돌아갑니다.</a:t>
            </a:r>
          </a:p>
          <a:p>
            <a:r>
              <a:rPr lang="ko-KR" altLang="en-US" sz="300"/>
              <a:t>            default:</a:t>
            </a:r>
          </a:p>
          <a:p>
            <a:r>
              <a:rPr lang="ko-KR" altLang="en-US" sz="300"/>
              <a:t>                printf("잘못된 선택입니다.\n");</a:t>
            </a:r>
          </a:p>
          <a:p>
            <a:r>
              <a:rPr lang="ko-KR" altLang="en-US" sz="300"/>
              <a:t>                break;</a:t>
            </a:r>
          </a:p>
          <a:p>
            <a:r>
              <a:rPr lang="ko-KR" altLang="en-US" sz="300"/>
              <a:t>         }</a:t>
            </a:r>
          </a:p>
          <a:p>
            <a:r>
              <a:rPr lang="ko-KR" altLang="en-US" sz="300"/>
              <a:t>     }</a:t>
            </a:r>
          </a:p>
          <a:p>
            <a:r>
              <a:rPr lang="ko-KR" altLang="en-US" sz="300"/>
              <a:t>}</a:t>
            </a:r>
          </a:p>
          <a:p>
            <a:endParaRPr lang="ko-KR" altLang="en-US" sz="300"/>
          </a:p>
          <a:p>
            <a:r>
              <a:rPr lang="ko-KR" altLang="en-US" sz="300"/>
              <a:t>void changeColor() { //글자색상변경 </a:t>
            </a:r>
          </a:p>
          <a:p>
            <a:r>
              <a:rPr lang="ko-KR" altLang="en-US" sz="300"/>
              <a:t>    int colorChoice = 0;</a:t>
            </a:r>
          </a:p>
          <a:p>
            <a:r>
              <a:rPr lang="ko-KR" altLang="en-US" sz="300"/>
              <a:t>    </a:t>
            </a:r>
          </a:p>
          <a:p>
            <a:r>
              <a:rPr lang="ko-KR" altLang="en-US" sz="300"/>
              <a:t>	system("cls");</a:t>
            </a:r>
          </a:p>
          <a:p>
            <a:r>
              <a:rPr lang="ko-KR" altLang="en-US" sz="300"/>
              <a:t>    printf("글자 색을 선택하세요 :\n1. 빨강 \n2. 초록 \n3. 노랑 \n4. 하양 \n선택 : ");</a:t>
            </a:r>
          </a:p>
          <a:p>
            <a:r>
              <a:rPr lang="ko-KR" altLang="en-US" sz="300"/>
              <a:t>    scanf("%d", &amp;colorChoice);</a:t>
            </a:r>
          </a:p>
          <a:p>
            <a:r>
              <a:rPr lang="ko-KR" altLang="en-US" sz="300"/>
              <a:t>    </a:t>
            </a:r>
          </a:p>
          <a:p>
            <a:r>
              <a:rPr lang="ko-KR" altLang="en-US" sz="300"/>
              <a:t>    switch(colorChoice) {</a:t>
            </a:r>
          </a:p>
          <a:p>
            <a:r>
              <a:rPr lang="ko-KR" altLang="en-US" sz="300"/>
              <a:t>        case 1:</a:t>
            </a:r>
          </a:p>
          <a:p>
            <a:r>
              <a:rPr lang="ko-KR" altLang="en-US" sz="300"/>
              <a:t>            colorSelection = 'C'; // 빨강 </a:t>
            </a:r>
          </a:p>
          <a:p>
            <a:r>
              <a:rPr lang="ko-KR" altLang="en-US" sz="300"/>
              <a:t>            break;</a:t>
            </a:r>
          </a:p>
          <a:p>
            <a:r>
              <a:rPr lang="ko-KR" altLang="en-US" sz="300"/>
              <a:t>        case 2:</a:t>
            </a:r>
          </a:p>
          <a:p>
            <a:r>
              <a:rPr lang="ko-KR" altLang="en-US" sz="300"/>
              <a:t>            colorSelection = 'A'; // 초록 </a:t>
            </a:r>
          </a:p>
          <a:p>
            <a:r>
              <a:rPr lang="ko-KR" altLang="en-US" sz="300"/>
              <a:t>            break; </a:t>
            </a:r>
          </a:p>
          <a:p>
            <a:r>
              <a:rPr lang="ko-KR" altLang="en-US" sz="300"/>
              <a:t>        case 3:</a:t>
            </a:r>
          </a:p>
          <a:p>
            <a:r>
              <a:rPr lang="ko-KR" altLang="en-US" sz="300"/>
              <a:t>            colorSelection = 'E'; // 노랑  </a:t>
            </a:r>
          </a:p>
          <a:p>
            <a:r>
              <a:rPr lang="ko-KR" altLang="en-US" sz="300"/>
              <a:t>            break;</a:t>
            </a:r>
          </a:p>
          <a:p>
            <a:r>
              <a:rPr lang="ko-KR" altLang="en-US" sz="300"/>
              <a:t>        case 4:</a:t>
            </a:r>
          </a:p>
          <a:p>
            <a:r>
              <a:rPr lang="ko-KR" altLang="en-US" sz="300"/>
              <a:t>	        colorSelection = 'F'; // 흰색  </a:t>
            </a:r>
          </a:p>
          <a:p>
            <a:r>
              <a:rPr lang="ko-KR" altLang="en-US" sz="300"/>
              <a:t>	        break;	</a:t>
            </a:r>
          </a:p>
          <a:p>
            <a:r>
              <a:rPr lang="ko-KR" altLang="en-US" sz="300"/>
              <a:t>	    default:</a:t>
            </a:r>
          </a:p>
          <a:p>
            <a:r>
              <a:rPr lang="ko-KR" altLang="en-US" sz="300"/>
              <a:t>	        printf("Invalid choice.");</a:t>
            </a:r>
          </a:p>
          <a:p>
            <a:r>
              <a:rPr lang="ko-KR" altLang="en-US" sz="300"/>
              <a:t>	    break;</a:t>
            </a:r>
          </a:p>
          <a:p>
            <a:r>
              <a:rPr lang="ko-KR" altLang="en-US" sz="300"/>
              <a:t>    }</a:t>
            </a:r>
          </a:p>
          <a:p>
            <a:endParaRPr lang="ko-KR" altLang="en-US" sz="300"/>
          </a:p>
          <a:p>
            <a:r>
              <a:rPr lang="ko-KR" altLang="en-US" sz="300"/>
              <a:t>    char command[13];</a:t>
            </a:r>
          </a:p>
          <a:p>
            <a:r>
              <a:rPr lang="ko-KR" altLang="en-US" sz="300"/>
              <a:t>	sprintf(command, "color %c%c", bgColorSelection, colorSelection);</a:t>
            </a:r>
          </a:p>
          <a:p>
            <a:r>
              <a:rPr lang="ko-KR" altLang="en-US" sz="300"/>
              <a:t>	system(command);</a:t>
            </a:r>
          </a:p>
          <a:p>
            <a:r>
              <a:rPr lang="ko-KR" altLang="en-US" sz="300"/>
              <a:t>}</a:t>
            </a:r>
          </a:p>
          <a:p>
            <a:endParaRPr lang="ko-KR" altLang="en-US" sz="300"/>
          </a:p>
          <a:p>
            <a:endParaRPr lang="ko-KR" altLang="en-US" sz="300"/>
          </a:p>
          <a:p>
            <a:r>
              <a:rPr lang="ko-KR" altLang="en-US" sz="300"/>
              <a:t>void changeBackgroundColor() { //배경색상변경 </a:t>
            </a:r>
          </a:p>
          <a:p>
            <a:r>
              <a:rPr lang="ko-KR" altLang="en-US" sz="300"/>
              <a:t>    int bgChoice = 0;</a:t>
            </a:r>
          </a:p>
          <a:p>
            <a:r>
              <a:rPr lang="ko-KR" altLang="en-US" sz="300"/>
              <a:t>    </a:t>
            </a:r>
          </a:p>
          <a:p>
            <a:r>
              <a:rPr lang="ko-KR" altLang="en-US" sz="300"/>
              <a:t>	system("cls");</a:t>
            </a:r>
          </a:p>
          <a:p>
            <a:r>
              <a:rPr lang="ko-KR" altLang="en-US" sz="300"/>
              <a:t>	printf("배경 색을 선택하세요 : \n"</a:t>
            </a:r>
          </a:p>
          <a:p>
            <a:r>
              <a:rPr lang="ko-KR" altLang="en-US" sz="300"/>
              <a:t>		"1. 검정\n"</a:t>
            </a:r>
          </a:p>
          <a:p>
            <a:r>
              <a:rPr lang="ko-KR" altLang="en-US" sz="300"/>
              <a:t>		"2. 파랑\n"</a:t>
            </a:r>
          </a:p>
          <a:p>
            <a:r>
              <a:rPr lang="ko-KR" altLang="en-US" sz="300"/>
              <a:t>		"3. 초록\n"</a:t>
            </a:r>
          </a:p>
          <a:p>
            <a:r>
              <a:rPr lang="ko-KR" altLang="en-US" sz="300"/>
              <a:t>		"4: 청록\n"</a:t>
            </a:r>
          </a:p>
          <a:p>
            <a:r>
              <a:rPr lang="ko-KR" altLang="en-US" sz="300"/>
              <a:t>		"5: 빨강\n"</a:t>
            </a:r>
          </a:p>
          <a:p>
            <a:r>
              <a:rPr lang="ko-KR" altLang="en-US" sz="300"/>
              <a:t>		"6: 자주\n"</a:t>
            </a:r>
          </a:p>
          <a:p>
            <a:r>
              <a:rPr lang="ko-KR" altLang="en-US" sz="300"/>
              <a:t> 	   "7: 갈색\n"</a:t>
            </a:r>
          </a:p>
          <a:p>
            <a:r>
              <a:rPr lang="ko-KR" altLang="en-US" sz="300"/>
              <a:t> 	   "8: 회색\n선택:");</a:t>
            </a:r>
          </a:p>
          <a:p>
            <a:r>
              <a:rPr lang="ko-KR" altLang="en-US" sz="300"/>
              <a:t>	scanf("%d", &amp;bgChoice);</a:t>
            </a:r>
          </a:p>
          <a:p>
            <a:endParaRPr lang="ko-KR" altLang="en-US" sz="300"/>
          </a:p>
          <a:p>
            <a:r>
              <a:rPr lang="ko-KR" altLang="en-US" sz="300"/>
              <a:t>	switch (bgChoice) {</a:t>
            </a:r>
          </a:p>
          <a:p>
            <a:r>
              <a:rPr lang="ko-KR" altLang="en-US" sz="300"/>
              <a:t>	case 1: bgColorSelection = '0'; break; // 검정 배경</a:t>
            </a:r>
          </a:p>
          <a:p>
            <a:r>
              <a:rPr lang="ko-KR" altLang="en-US" sz="300"/>
              <a:t>	case 2: bgColorSelection = '1'; break; // 파랑 배경</a:t>
            </a:r>
          </a:p>
          <a:p>
            <a:r>
              <a:rPr lang="ko-KR" altLang="en-US" sz="300"/>
              <a:t>	case 3: bgColorSelection = '2'; break; // 초록 배경</a:t>
            </a:r>
          </a:p>
          <a:p>
            <a:r>
              <a:rPr lang="ko-KR" altLang="en-US" sz="300"/>
              <a:t>	case 4: bgColorSelection = '3'; break; // 청록(Aqua) 배경</a:t>
            </a:r>
          </a:p>
          <a:p>
            <a:r>
              <a:rPr lang="ko-KR" altLang="en-US" sz="300"/>
              <a:t>	case 5: bgColorSelection = '4'; break; // 빨강(Red) 배경</a:t>
            </a:r>
          </a:p>
          <a:p>
            <a:r>
              <a:rPr lang="ko-KR" altLang="en-US" sz="300"/>
              <a:t>	case 6: bgColorSelection = '5'; break; // 자주(Purple) 배경</a:t>
            </a:r>
          </a:p>
          <a:p>
            <a:r>
              <a:rPr lang="ko-KR" altLang="en-US" sz="300"/>
              <a:t>	case 7: bgColorSelection = '6'; break; // 갈색(Brown) 배경</a:t>
            </a:r>
          </a:p>
          <a:p>
            <a:r>
              <a:rPr lang="ko-KR" altLang="en-US" sz="300"/>
              <a:t>	case 8: bgColorSelection = '7'; break; // 회백(Gray) 배경</a:t>
            </a:r>
          </a:p>
          <a:p>
            <a:r>
              <a:rPr lang="ko-KR" altLang="en-US" sz="300"/>
              <a:t>	default:</a:t>
            </a:r>
          </a:p>
          <a:p>
            <a:r>
              <a:rPr lang="ko-KR" altLang="en-US" sz="300"/>
              <a:t>		printf("Invalid choice.");</a:t>
            </a:r>
          </a:p>
          <a:p>
            <a:r>
              <a:rPr lang="ko-KR" altLang="en-US" sz="300"/>
              <a:t>		return;</a:t>
            </a:r>
          </a:p>
          <a:p>
            <a:r>
              <a:rPr lang="ko-KR" altLang="en-US" sz="300"/>
              <a:t>	}</a:t>
            </a:r>
          </a:p>
          <a:p>
            <a:endParaRPr lang="ko-KR" altLang="en-US" sz="300"/>
          </a:p>
          <a:p>
            <a:r>
              <a:rPr lang="ko-KR" altLang="en-US" sz="300"/>
              <a:t>	char command[13];</a:t>
            </a:r>
          </a:p>
          <a:p>
            <a:r>
              <a:rPr lang="ko-KR" altLang="en-US" sz="300"/>
              <a:t>	sprintf(command, "color %c%c", bgColorSelection, colorSelection);</a:t>
            </a:r>
          </a:p>
          <a:p>
            <a:r>
              <a:rPr lang="ko-KR" altLang="en-US" sz="300"/>
              <a:t>	system(command);</a:t>
            </a:r>
          </a:p>
          <a:p>
            <a:r>
              <a:rPr lang="ko-KR" altLang="en-US" sz="300"/>
              <a:t>}</a:t>
            </a:r>
          </a:p>
          <a:p>
            <a:endParaRPr lang="ko-KR" altLang="en-US" sz="300"/>
          </a:p>
          <a:p>
            <a:r>
              <a:rPr lang="ko-KR" altLang="en-US" sz="300"/>
              <a:t>void printInputArray(void) {</a:t>
            </a:r>
          </a:p>
          <a:p>
            <a:r>
              <a:rPr lang="ko-KR" altLang="en-US" sz="300"/>
              <a:t>	system("cls");</a:t>
            </a:r>
          </a:p>
          <a:p>
            <a:r>
              <a:rPr lang="ko-KR" altLang="en-US" sz="300"/>
              <a:t>    for (int i = 0; i &lt; inputIndex-1; i++) {</a:t>
            </a:r>
          </a:p>
          <a:p>
            <a:r>
              <a:rPr lang="ko-KR" altLang="en-US" sz="300"/>
              <a:t>        printf("%c", inputarray[i]);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A3533-EF8A-0EF4-C16B-F5749A12EF25}"/>
              </a:ext>
            </a:extLst>
          </p:cNvPr>
          <p:cNvSpPr txBox="1"/>
          <p:nvPr/>
        </p:nvSpPr>
        <p:spPr>
          <a:xfrm>
            <a:off x="7422834" y="372607"/>
            <a:ext cx="6031783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"/>
              <a:t>	    default:</a:t>
            </a:r>
          </a:p>
          <a:p>
            <a:r>
              <a:rPr lang="ko-KR" altLang="en-US" sz="400"/>
              <a:t>	        printf("잘못된 선택입니다.");</a:t>
            </a:r>
          </a:p>
          <a:p>
            <a:r>
              <a:rPr lang="ko-KR" altLang="en-US" sz="400"/>
              <a:t>}</a:t>
            </a:r>
          </a:p>
          <a:p>
            <a:r>
              <a:rPr lang="ko-KR" altLang="en-US" sz="400"/>
              <a:t>    printf("\n아무 키나 눌러서 돌아갑니다...");</a:t>
            </a:r>
          </a:p>
          <a:p>
            <a:r>
              <a:rPr lang="ko-KR" altLang="en-US" sz="400"/>
              <a:t>    getch();</a:t>
            </a:r>
          </a:p>
          <a:p>
            <a:r>
              <a:rPr lang="ko-KR" altLang="en-US" sz="400"/>
              <a:t>}</a:t>
            </a:r>
          </a:p>
          <a:p>
            <a:endParaRPr lang="ko-KR" altLang="en-US" sz="400"/>
          </a:p>
          <a:p>
            <a:r>
              <a:rPr lang="ko-KR" altLang="en-US" sz="400"/>
              <a:t>void display_phone_pad(void)</a:t>
            </a:r>
          </a:p>
          <a:p>
            <a:r>
              <a:rPr lang="ko-KR" altLang="en-US" sz="400"/>
              <a:t>{</a:t>
            </a:r>
          </a:p>
          <a:p>
            <a:r>
              <a:rPr lang="ko-KR" altLang="en-US" sz="400"/>
              <a:t>              //[함수 10.2.2]의 정의 부분 참고</a:t>
            </a:r>
          </a:p>
          <a:p>
            <a:r>
              <a:rPr lang="ko-KR" altLang="en-US" sz="400"/>
              <a:t>	int y, x, z, cnt=0;</a:t>
            </a:r>
          </a:p>
          <a:p>
            <a:r>
              <a:rPr lang="ko-KR" altLang="en-US" sz="400"/>
              <a:t>    	draw_check02(3, 4);</a:t>
            </a:r>
          </a:p>
          <a:p>
            <a:r>
              <a:rPr lang="ko-KR" altLang="en-US" sz="400"/>
              <a:t>	for(y=2;y&lt;=8;y+=3)</a:t>
            </a:r>
          </a:p>
          <a:p>
            <a:r>
              <a:rPr lang="ko-KR" altLang="en-US" sz="400"/>
              <a:t>	{</a:t>
            </a:r>
          </a:p>
          <a:p>
            <a:r>
              <a:rPr lang="ko-KR" altLang="en-US" sz="400"/>
              <a:t>		for(x=3;x&lt;=15;x+=6)</a:t>
            </a:r>
          </a:p>
          <a:p>
            <a:r>
              <a:rPr lang="ko-KR" altLang="en-US" sz="400"/>
              <a:t>		{</a:t>
            </a:r>
          </a:p>
          <a:p>
            <a:r>
              <a:rPr lang="ko-KR" altLang="en-US" sz="400"/>
              <a:t>			gotoxy(x, y);</a:t>
            </a:r>
          </a:p>
          <a:p>
            <a:r>
              <a:rPr lang="ko-KR" altLang="en-US" sz="400"/>
              <a:t>			printf(" %d", ++cnt); //공백1칸추 </a:t>
            </a:r>
          </a:p>
          <a:p>
            <a:r>
              <a:rPr lang="ko-KR" altLang="en-US" sz="400"/>
              <a:t>			gotoxy(x+1, y+1);</a:t>
            </a:r>
          </a:p>
          <a:p>
            <a:r>
              <a:rPr lang="ko-KR" altLang="en-US" sz="400"/>
              <a:t>			for(z=0;z&lt;=2;z+=1)</a:t>
            </a:r>
          </a:p>
          <a:p>
            <a:r>
              <a:rPr lang="ko-KR" altLang="en-US" sz="400"/>
              <a:t>				printf("%c", alpha[cnt][z]);</a:t>
            </a:r>
          </a:p>
          <a:p>
            <a:r>
              <a:rPr lang="ko-KR" altLang="en-US" sz="400"/>
              <a:t>		}</a:t>
            </a:r>
          </a:p>
          <a:p>
            <a:r>
              <a:rPr lang="ko-KR" altLang="en-US" sz="400"/>
              <a:t>	}</a:t>
            </a:r>
          </a:p>
          <a:p>
            <a:r>
              <a:rPr lang="ko-KR" altLang="en-US" sz="400"/>
              <a:t>	gotoxy(9, 11);</a:t>
            </a:r>
          </a:p>
          <a:p>
            <a:r>
              <a:rPr lang="ko-KR" altLang="en-US" sz="400"/>
              <a:t>	printf(" 0"); //공백1칸 추가 </a:t>
            </a:r>
          </a:p>
          <a:p>
            <a:r>
              <a:rPr lang="ko-KR" altLang="en-US" sz="400"/>
              <a:t>	gotoxy(10, 12);</a:t>
            </a:r>
          </a:p>
          <a:p>
            <a:r>
              <a:rPr lang="ko-KR" altLang="en-US" sz="400"/>
              <a:t>	printf("SP");</a:t>
            </a:r>
          </a:p>
          <a:p>
            <a:r>
              <a:rPr lang="ko-KR" altLang="en-US" sz="400"/>
              <a:t>	gotoxy(1, 15);</a:t>
            </a:r>
          </a:p>
          <a:p>
            <a:r>
              <a:rPr lang="ko-KR" altLang="en-US" sz="400"/>
              <a:t>}</a:t>
            </a:r>
          </a:p>
          <a:p>
            <a:endParaRPr lang="ko-KR" altLang="en-US" sz="400"/>
          </a:p>
          <a:p>
            <a:r>
              <a:rPr lang="ko-KR" altLang="en-US" sz="400"/>
              <a:t>void control_phone_pad(void)</a:t>
            </a:r>
          </a:p>
          <a:p>
            <a:r>
              <a:rPr lang="ko-KR" altLang="en-US" sz="400"/>
              <a:t>{</a:t>
            </a:r>
          </a:p>
          <a:p>
            <a:r>
              <a:rPr lang="ko-KR" altLang="en-US" sz="400"/>
              <a:t>       //[함수 10.2.1]의 정의 부분 참고</a:t>
            </a:r>
          </a:p>
          <a:p>
            <a:r>
              <a:rPr lang="ko-KR" altLang="en-US" sz="400"/>
              <a:t>        char c1, c2, cnt;</a:t>
            </a:r>
          </a:p>
          <a:p>
            <a:r>
              <a:rPr lang="ko-KR" altLang="en-US" sz="400"/>
              <a:t>        time_t start, end;</a:t>
            </a:r>
          </a:p>
          <a:p>
            <a:r>
              <a:rPr lang="ko-KR" altLang="en-US" sz="400"/>
              <a:t>	printf("숫자키 입력&gt;");</a:t>
            </a:r>
          </a:p>
          <a:p>
            <a:r>
              <a:rPr lang="ko-KR" altLang="en-US" sz="400"/>
              <a:t>	c1=getch();</a:t>
            </a:r>
          </a:p>
          <a:p>
            <a:r>
              <a:rPr lang="ko-KR" altLang="en-US" sz="400"/>
              <a:t>	</a:t>
            </a:r>
          </a:p>
          <a:p>
            <a:r>
              <a:rPr lang="ko-KR" altLang="en-US" sz="400"/>
              <a:t>	start=time(NULL);</a:t>
            </a:r>
          </a:p>
          <a:p>
            <a:r>
              <a:rPr lang="ko-KR" altLang="en-US" sz="400"/>
              <a:t>	do</a:t>
            </a:r>
          </a:p>
          <a:p>
            <a:r>
              <a:rPr lang="ko-KR" altLang="en-US" sz="400"/>
              <a:t>	{	if(beepcheck == true){</a:t>
            </a:r>
          </a:p>
          <a:p>
            <a:r>
              <a:rPr lang="ko-KR" altLang="en-US" sz="400"/>
              <a:t>			Beep(750,200); </a:t>
            </a:r>
          </a:p>
          <a:p>
            <a:r>
              <a:rPr lang="ko-KR" altLang="en-US" sz="400"/>
              <a:t>		}</a:t>
            </a:r>
          </a:p>
          <a:p>
            <a:r>
              <a:rPr lang="ko-KR" altLang="en-US" sz="400"/>
              <a:t>		if(c1=='q'){</a:t>
            </a:r>
          </a:p>
          <a:p>
            <a:r>
              <a:rPr lang="ko-KR" altLang="en-US" sz="400"/>
              <a:t>			return ;</a:t>
            </a:r>
          </a:p>
          <a:p>
            <a:r>
              <a:rPr lang="ko-KR" altLang="en-US" sz="400"/>
              <a:t>		}</a:t>
            </a:r>
          </a:p>
          <a:p>
            <a:r>
              <a:rPr lang="ko-KR" altLang="en-US" sz="400"/>
              <a:t>		cnt=0;</a:t>
            </a:r>
          </a:p>
          <a:p>
            <a:r>
              <a:rPr lang="ko-KR" altLang="en-US" sz="400"/>
              <a:t>		if (c1==' ')</a:t>
            </a:r>
          </a:p>
          <a:p>
            <a:r>
              <a:rPr lang="ko-KR" altLang="en-US" sz="400"/>
              <a:t>			printf("\b \b");</a:t>
            </a:r>
          </a:p>
          <a:p>
            <a:r>
              <a:rPr lang="ko-KR" altLang="en-US" sz="400"/>
              <a:t>		else{</a:t>
            </a:r>
          </a:p>
          <a:p>
            <a:r>
              <a:rPr lang="ko-KR" altLang="en-US" sz="400"/>
              <a:t>			</a:t>
            </a:r>
          </a:p>
          <a:p>
            <a:r>
              <a:rPr lang="ko-KR" altLang="en-US" sz="400"/>
              <a:t>			printf("%c", alpha[c1-'0'][cnt]);</a:t>
            </a:r>
          </a:p>
          <a:p>
            <a:r>
              <a:rPr lang="ko-KR" altLang="en-US" sz="400"/>
              <a:t>			if(inputIndex &lt; sizeof(inputarray) - 1) { // 공간이 충분할 때만 추가합니다.</a:t>
            </a:r>
          </a:p>
          <a:p>
            <a:r>
              <a:rPr lang="ko-KR" altLang="en-US" sz="400"/>
              <a:t>                inputarray[inputIndex++] = alpha[c1-'0'][cnt];</a:t>
            </a:r>
          </a:p>
          <a:p>
            <a:r>
              <a:rPr lang="ko-KR" altLang="en-US" sz="400"/>
              <a:t>                inputarray[inputIndex] = '\0'; // 현재까지의 입력을 문자열로 만들어 줍니다.</a:t>
            </a:r>
          </a:p>
          <a:p>
            <a:r>
              <a:rPr lang="ko-KR" altLang="en-US" sz="400"/>
              <a:t>            } else {</a:t>
            </a:r>
          </a:p>
          <a:p>
            <a:r>
              <a:rPr lang="ko-KR" altLang="en-US" sz="400"/>
              <a:t>                printf("입력 가능한 최대 길이를 초과하였습니다.\n");</a:t>
            </a:r>
          </a:p>
          <a:p>
            <a:r>
              <a:rPr lang="ko-KR" altLang="en-US" sz="400"/>
              <a:t>                return;</a:t>
            </a:r>
          </a:p>
          <a:p>
            <a:r>
              <a:rPr lang="ko-KR" altLang="en-US" sz="400"/>
              <a:t>            }</a:t>
            </a:r>
          </a:p>
          <a:p>
            <a:r>
              <a:rPr lang="ko-KR" altLang="en-US" sz="400"/>
              <a:t>		}</a:t>
            </a:r>
          </a:p>
          <a:p>
            <a:r>
              <a:rPr lang="ko-KR" altLang="en-US" sz="400"/>
              <a:t>		if (c1=='e'){</a:t>
            </a:r>
          </a:p>
          <a:p>
            <a:r>
              <a:rPr lang="ko-KR" altLang="en-US" sz="400"/>
              <a:t>			printf("\n");</a:t>
            </a:r>
          </a:p>
          <a:p>
            <a:r>
              <a:rPr lang="ko-KR" altLang="en-US" sz="400"/>
              <a:t>			printf("숫자키 입력&gt;");</a:t>
            </a:r>
          </a:p>
          <a:p>
            <a:r>
              <a:rPr lang="ko-KR" altLang="en-US" sz="400"/>
              <a:t>			inputarray[inputIndex++] = '\n';</a:t>
            </a:r>
          </a:p>
          <a:p>
            <a:endParaRPr lang="ko-KR" altLang="en-US" sz="400"/>
          </a:p>
          <a:p>
            <a:r>
              <a:rPr lang="ko-KR" altLang="en-US" sz="400"/>
              <a:t>		}</a:t>
            </a:r>
          </a:p>
          <a:p>
            <a:r>
              <a:rPr lang="ko-KR" altLang="en-US" sz="400"/>
              <a:t>//		if( c1=='r'){</a:t>
            </a:r>
          </a:p>
          <a:p>
            <a:r>
              <a:rPr lang="ko-KR" altLang="en-US" sz="400"/>
              <a:t>//			for (int i = 0; i&lt; inputIndex-1; i++){</a:t>
            </a:r>
          </a:p>
          <a:p>
            <a:r>
              <a:rPr lang="ko-KR" altLang="en-US" sz="400"/>
              <a:t>//			printf("%c",inputarray[i]);</a:t>
            </a:r>
          </a:p>
          <a:p>
            <a:r>
              <a:rPr lang="ko-KR" altLang="en-US" sz="400"/>
              <a:t>//			}</a:t>
            </a:r>
          </a:p>
          <a:p>
            <a:r>
              <a:rPr lang="ko-KR" altLang="en-US" sz="400"/>
              <a:t>//}</a:t>
            </a:r>
          </a:p>
          <a:p>
            <a:r>
              <a:rPr lang="ko-KR" altLang="en-US" sz="400"/>
              <a:t>			</a:t>
            </a:r>
          </a:p>
          <a:p>
            <a:r>
              <a:rPr lang="ko-KR" altLang="en-US" sz="400"/>
              <a:t>		do</a:t>
            </a:r>
          </a:p>
          <a:p>
            <a:r>
              <a:rPr lang="ko-KR" altLang="en-US" sz="400"/>
              <a:t>		{</a:t>
            </a:r>
          </a:p>
          <a:p>
            <a:r>
              <a:rPr lang="ko-KR" altLang="en-US" sz="400"/>
              <a:t>			</a:t>
            </a:r>
          </a:p>
          <a:p>
            <a:r>
              <a:rPr lang="ko-KR" altLang="en-US" sz="400"/>
              <a:t>			c2=getch();</a:t>
            </a:r>
          </a:p>
          <a:p>
            <a:r>
              <a:rPr lang="ko-KR" altLang="en-US" sz="400"/>
              <a:t>			end=time(NULL);</a:t>
            </a:r>
          </a:p>
          <a:p>
            <a:r>
              <a:rPr lang="ko-KR" altLang="en-US" sz="400"/>
              <a:t>			if ((c1==c2) &amp;&amp; ((end-start)&lt;=2) &amp;&amp; c2 != ' ') // 삭제 추가 </a:t>
            </a:r>
          </a:p>
          <a:p>
            <a:r>
              <a:rPr lang="ko-KR" altLang="en-US" sz="400"/>
              <a:t>			{</a:t>
            </a:r>
          </a:p>
          <a:p>
            <a:r>
              <a:rPr lang="ko-KR" altLang="en-US" sz="400"/>
              <a:t>				if(beepcheck == true){</a:t>
            </a:r>
          </a:p>
          <a:p>
            <a:r>
              <a:rPr lang="ko-KR" altLang="en-US" sz="400"/>
              <a:t>					Beep(750,200); </a:t>
            </a:r>
          </a:p>
          <a:p>
            <a:r>
              <a:rPr lang="ko-KR" altLang="en-US" sz="400"/>
              <a:t>				}</a:t>
            </a:r>
          </a:p>
          <a:p>
            <a:r>
              <a:rPr lang="ko-KR" altLang="en-US" sz="400"/>
              <a:t>				if (cnt&gt;1)</a:t>
            </a:r>
          </a:p>
          <a:p>
            <a:r>
              <a:rPr lang="ko-KR" altLang="en-US" sz="400"/>
              <a:t>					cnt=0;</a:t>
            </a:r>
          </a:p>
          <a:p>
            <a:r>
              <a:rPr lang="ko-KR" altLang="en-US" sz="400"/>
              <a:t>				else</a:t>
            </a:r>
          </a:p>
          <a:p>
            <a:r>
              <a:rPr lang="ko-KR" altLang="en-US" sz="400"/>
              <a:t>					cnt++;</a:t>
            </a:r>
          </a:p>
          <a:p>
            <a:r>
              <a:rPr lang="ko-KR" altLang="en-US" sz="400"/>
              <a:t>				c1=c2;</a:t>
            </a:r>
          </a:p>
          <a:p>
            <a:r>
              <a:rPr lang="ko-KR" altLang="en-US" sz="400"/>
              <a:t>				printf("\b%c", alpha[c1-'0'][cnt]);</a:t>
            </a:r>
          </a:p>
          <a:p>
            <a:r>
              <a:rPr lang="ko-KR" altLang="en-US" sz="400"/>
              <a:t>				</a:t>
            </a:r>
          </a:p>
          <a:p>
            <a:r>
              <a:rPr lang="ko-KR" altLang="en-US" sz="400"/>
              <a:t>				start=time(NULL);</a:t>
            </a:r>
          </a:p>
          <a:p>
            <a:r>
              <a:rPr lang="ko-KR" altLang="en-US" sz="400"/>
              <a:t>			}</a:t>
            </a:r>
          </a:p>
          <a:p>
            <a:r>
              <a:rPr lang="ko-KR" altLang="en-US" sz="400"/>
              <a:t>			else</a:t>
            </a:r>
          </a:p>
          <a:p>
            <a:r>
              <a:rPr lang="ko-KR" altLang="en-US" sz="400"/>
              <a:t>				break;</a:t>
            </a:r>
          </a:p>
          <a:p>
            <a:r>
              <a:rPr lang="ko-KR" altLang="en-US" sz="400"/>
              <a:t>			</a:t>
            </a:r>
          </a:p>
          <a:p>
            <a:r>
              <a:rPr lang="ko-KR" altLang="en-US" sz="400"/>
              <a:t>		}while(1);</a:t>
            </a:r>
          </a:p>
          <a:p>
            <a:r>
              <a:rPr lang="ko-KR" altLang="en-US" sz="400"/>
              <a:t>		start=time(NULL);</a:t>
            </a:r>
          </a:p>
          <a:p>
            <a:r>
              <a:rPr lang="ko-KR" altLang="en-US" sz="400"/>
              <a:t>		c1=c2;</a:t>
            </a:r>
          </a:p>
          <a:p>
            <a:r>
              <a:rPr lang="ko-KR" altLang="en-US" sz="400"/>
              <a:t>	}while(1); </a:t>
            </a:r>
          </a:p>
          <a:p>
            <a:endParaRPr lang="ko-KR" altLang="en-US" sz="400"/>
          </a:p>
          <a:p>
            <a:r>
              <a:rPr lang="ko-KR" altLang="en-US" sz="400"/>
              <a:t>} </a:t>
            </a:r>
          </a:p>
          <a:p>
            <a:r>
              <a:rPr lang="ko-KR" altLang="en-US" sz="400"/>
              <a:t>void draw_check02(int c, int r)</a:t>
            </a:r>
          </a:p>
        </p:txBody>
      </p:sp>
    </p:spTree>
    <p:extLst>
      <p:ext uri="{BB962C8B-B14F-4D97-AF65-F5344CB8AC3E}">
        <p14:creationId xmlns:p14="http://schemas.microsoft.com/office/powerpoint/2010/main" val="4090386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170E5-95E2-3A16-841F-F44867F72372}"/>
              </a:ext>
            </a:extLst>
          </p:cNvPr>
          <p:cNvSpPr txBox="1"/>
          <p:nvPr/>
        </p:nvSpPr>
        <p:spPr>
          <a:xfrm>
            <a:off x="236290" y="1214903"/>
            <a:ext cx="117194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ai.com</a:t>
            </a:r>
          </a:p>
          <a:p>
            <a:pPr latinLnBrk="1"/>
            <a:endParaRPr lang="en-US" altLang="ko-KR" sz="80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endParaRPr lang="en-US" altLang="ko-KR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r>
              <a:rPr lang="ko-KR" altLang="en-US" sz="8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교수님강의자료 및 학우님들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 발표자료</a:t>
            </a:r>
            <a:endParaRPr lang="en-US" altLang="ko-KR" sz="80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endParaRPr lang="en-US" altLang="ko-KR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endParaRPr lang="en-US" altLang="ko-KR" sz="80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37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프로그램 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7C7A9C-5C3E-3B6E-F4D9-5BD32F5D8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545" y="1460827"/>
            <a:ext cx="2386909" cy="37146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E3E280-BACD-C142-B401-9887B9CF40AD}"/>
              </a:ext>
            </a:extLst>
          </p:cNvPr>
          <p:cNvSpPr txBox="1"/>
          <p:nvPr/>
        </p:nvSpPr>
        <p:spPr>
          <a:xfrm>
            <a:off x="5652608" y="529023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10_2_1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7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3" y="118207"/>
            <a:ext cx="3300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151F2-D0B0-C87E-EC04-0734D0F94F70}"/>
              </a:ext>
            </a:extLst>
          </p:cNvPr>
          <p:cNvSpPr txBox="1"/>
          <p:nvPr/>
        </p:nvSpPr>
        <p:spPr>
          <a:xfrm>
            <a:off x="4049779" y="1628568"/>
            <a:ext cx="40924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draw_check02</a:t>
            </a:r>
          </a:p>
          <a:p>
            <a:pPr marL="514350" indent="-514350">
              <a:buFontTx/>
              <a:buAutoNum type="arabicPeriod"/>
            </a:pP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FontTx/>
              <a:buAutoNum type="arabicPeriod"/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gotoxy</a:t>
            </a:r>
          </a:p>
          <a:p>
            <a:pPr marL="514350" indent="-514350">
              <a:buAutoNum type="arabicPeriod"/>
            </a:pP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display_phone_pad</a:t>
            </a:r>
          </a:p>
          <a:p>
            <a:pPr marL="514350" indent="-514350">
              <a:buAutoNum type="arabicPeriod"/>
            </a:pP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control_phone_pad</a:t>
            </a:r>
          </a:p>
        </p:txBody>
      </p:sp>
    </p:spTree>
    <p:extLst>
      <p:ext uri="{BB962C8B-B14F-4D97-AF65-F5344CB8AC3E}">
        <p14:creationId xmlns:p14="http://schemas.microsoft.com/office/powerpoint/2010/main" val="63559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5877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draw_check02</a:t>
            </a:r>
          </a:p>
          <a:p>
            <a:endParaRPr lang="en-US" altLang="ko-KR" sz="4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37866C-7108-7C68-60FB-E5AFCA750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192" y="1050104"/>
            <a:ext cx="3813170" cy="54079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5A1BE77-8ECF-3E5D-97BF-0F3564E4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752" y="1050104"/>
            <a:ext cx="4212665" cy="55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8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2414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gotoxy</a:t>
            </a:r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5A72C5-7B0F-7941-2E7D-58C2B846D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486" y="2259375"/>
            <a:ext cx="9619474" cy="158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0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5377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display_phone_pad</a:t>
            </a:r>
          </a:p>
          <a:p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2823C9-0E9E-8BDA-3BE3-9AF88DEB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733" y="1164509"/>
            <a:ext cx="4985344" cy="44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9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5406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control_phone_pad</a:t>
            </a:r>
          </a:p>
          <a:p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42E565-88C1-548B-BD10-EA06C349F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057" y="1075842"/>
            <a:ext cx="5010051" cy="535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1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5406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control_phone_pad</a:t>
            </a:r>
          </a:p>
          <a:p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81A4C8-4072-AB43-0D90-024DCA33C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4" y="989513"/>
            <a:ext cx="6449325" cy="52299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ADE0AC-1599-50F7-4296-AD5309588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214" y="1001058"/>
            <a:ext cx="5144218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7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3064</Words>
  <Application>Microsoft Office PowerPoint</Application>
  <PresentationFormat>와이드스크린</PresentationFormat>
  <Paragraphs>472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Pretendard</vt:lpstr>
      <vt:lpstr>나눔고딕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전상훈</dc:creator>
  <cp:lastModifiedBy>전상훈</cp:lastModifiedBy>
  <cp:revision>13</cp:revision>
  <dcterms:created xsi:type="dcterms:W3CDTF">2023-06-11T16:06:42Z</dcterms:created>
  <dcterms:modified xsi:type="dcterms:W3CDTF">2023-10-11T07:04:32Z</dcterms:modified>
</cp:coreProperties>
</file>