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8" r:id="rId5"/>
    <p:sldId id="289" r:id="rId6"/>
    <p:sldId id="292" r:id="rId7"/>
    <p:sldId id="304" r:id="rId8"/>
    <p:sldId id="295" r:id="rId9"/>
    <p:sldId id="302" r:id="rId10"/>
    <p:sldId id="296" r:id="rId11"/>
    <p:sldId id="297" r:id="rId12"/>
    <p:sldId id="294" r:id="rId13"/>
    <p:sldId id="287" r:id="rId14"/>
    <p:sldId id="298" r:id="rId15"/>
    <p:sldId id="299" r:id="rId16"/>
    <p:sldId id="303" r:id="rId17"/>
    <p:sldId id="305" r:id="rId18"/>
    <p:sldId id="306" r:id="rId19"/>
    <p:sldId id="307" r:id="rId20"/>
    <p:sldId id="30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1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eonsanghoon0711.github.io/slidingpuzzle/2019775054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di.com/en/prodotto/puzzle-scorrevole-tigre/" TargetMode="External"/><Relationship Id="rId2" Type="http://schemas.openxmlformats.org/officeDocument/2006/relationships/hyperlink" Target="https://www.habonyphp.com/2021/01/blog-post_47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reeimages.com/kr/photo/cat-s-face-1553769" TargetMode="External"/><Relationship Id="rId4" Type="http://schemas.openxmlformats.org/officeDocument/2006/relationships/hyperlink" Target="https://yusaebyeol.blogspot.com/2020/07/powerpoint-template-free-download-pp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4AB2EE-456C-D026-51B0-9E2BC9046D19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87994-D330-BBF5-396C-0A78728C690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3E863-57FA-57C1-A171-81BC25B33D85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67E89-116B-DE76-38F6-4EA3887A73F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F2D34-6918-F23F-C2ED-C5C0A3A570D1}"/>
              </a:ext>
            </a:extLst>
          </p:cNvPr>
          <p:cNvSpPr/>
          <p:nvPr/>
        </p:nvSpPr>
        <p:spPr>
          <a:xfrm>
            <a:off x="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19B72B-1446-6D4D-E23E-046FF2BA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719288"/>
            <a:ext cx="6087325" cy="1419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EAEF11-FE02-AE00-9AC3-097E890E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93" y="1854529"/>
            <a:ext cx="297221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DD0E6F-ABD0-3EB2-665D-6AA56D71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42" y="1739487"/>
            <a:ext cx="3820058" cy="1952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7E711B-9C4B-6A98-D013-FADC5841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195" y="1359519"/>
            <a:ext cx="2991267" cy="29817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78FAF1-D023-9216-EA49-4B57A8E91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080" y="1410496"/>
            <a:ext cx="3010320" cy="29436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529C6D5-E70F-DE56-7D33-DE616FDB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760" y="4667347"/>
            <a:ext cx="684943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60629E-CD8E-7BC4-2D1B-CF4B855F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034138"/>
            <a:ext cx="6811326" cy="3134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D18341-B78B-932C-B945-74CF9AC3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034138"/>
            <a:ext cx="294363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C2F55B0-4F48-A2A3-74B4-38F47359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1286081"/>
            <a:ext cx="6158004" cy="52517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61616C-D7FE-752B-BFFA-50935E3B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33" y="1286080"/>
            <a:ext cx="3543442" cy="5249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03C42E-916E-BDEE-8865-EFF00C850017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0709F-0040-7BBD-0E10-AC7CB3708907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23A178-7BC0-B165-D563-9B0A9D94BB40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CD4821-12FD-A72B-EF89-6EC892FC43C6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318740-3D1E-D7E0-1A76-EB23CEBE6AE6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3BCD4-9543-AD37-E02C-E0186E3E1661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0810A6-8F26-70DF-D2B7-81FB0E571121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FDB061E-2271-40D3-DDD3-7CC8206A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46" y="1228042"/>
            <a:ext cx="5048108" cy="5467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EAEFEB-A3FF-C41C-9F4E-45C2AA8C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80" y="1884498"/>
            <a:ext cx="4163006" cy="1171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EB9FD4-D69F-A17E-0F58-C876F3B41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506" y="3407226"/>
            <a:ext cx="4153480" cy="11431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A3472F-0261-64C0-85F5-7FC86F8EE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506" y="4901375"/>
            <a:ext cx="4086795" cy="14670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CD1A3D-3D38-382A-9402-7024DD7E5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506" y="1343710"/>
            <a:ext cx="2972215" cy="2762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05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F72C45-4BC1-E826-0C01-5AF1A3CC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72274"/>
            <a:ext cx="5315692" cy="358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E4BB5B-84FB-CE47-D606-6A5CF1968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271" y="2158090"/>
            <a:ext cx="281026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A8293-9031-3A99-EB8D-80A2FC59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252430"/>
            <a:ext cx="7249537" cy="27054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57F9CE-126D-5A8A-CF71-5EB89134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18" y="2200035"/>
            <a:ext cx="281026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5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C1107-5591-0B33-35DF-2EB2D95A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381095"/>
            <a:ext cx="4239217" cy="971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3130AD-81F6-444E-2580-C892735B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03" y="1681774"/>
            <a:ext cx="556337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0AA3E2-6171-AE21-ABC6-3C0BFE51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2234514"/>
            <a:ext cx="6643097" cy="22527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C4D35B-82AB-36F4-5030-FEECF7C5B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45" y="1796970"/>
            <a:ext cx="4624469" cy="31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실행 결과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0F98C147-DE37-CC79-DCC6-C8228F5A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39" y="1153903"/>
            <a:ext cx="4226214" cy="54076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8FEDD-493D-1D0B-A8E5-45D3B3ED40E9}"/>
              </a:ext>
            </a:extLst>
          </p:cNvPr>
          <p:cNvSpPr/>
          <p:nvPr/>
        </p:nvSpPr>
        <p:spPr>
          <a:xfrm>
            <a:off x="7315200" y="-526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286205" y="151487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353135" y="64475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199646" y="1967126"/>
            <a:ext cx="2235135" cy="523220"/>
            <a:chOff x="802105" y="2134906"/>
            <a:chExt cx="223513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원본  코드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199119" y="2800555"/>
            <a:ext cx="3144038" cy="523220"/>
            <a:chOff x="802105" y="2134906"/>
            <a:chExt cx="314403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334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업그레이드   계획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200078" y="3633984"/>
            <a:ext cx="4139503" cy="523220"/>
            <a:chOff x="802105" y="2134906"/>
            <a:chExt cx="413950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3329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업그레이드  후  코드  소개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4199646" y="5232358"/>
            <a:ext cx="1571492" cy="523220"/>
            <a:chOff x="802105" y="2134906"/>
            <a:chExt cx="157149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+mj-lt"/>
                </a:rPr>
                <a:t>05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출처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69B80B-4428-71E2-24C0-18C9C734516C}"/>
              </a:ext>
            </a:extLst>
          </p:cNvPr>
          <p:cNvGrpSpPr/>
          <p:nvPr/>
        </p:nvGrpSpPr>
        <p:grpSpPr>
          <a:xfrm>
            <a:off x="4199119" y="4398929"/>
            <a:ext cx="2235135" cy="523220"/>
            <a:chOff x="802105" y="2134906"/>
            <a:chExt cx="2235135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3E5A0-A574-50CA-6E2A-8DDB74C7002D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C093F-D1EB-8FB8-0F74-D38572711F3C}"/>
                </a:ext>
              </a:extLst>
            </p:cNvPr>
            <p:cNvSpPr txBox="1"/>
            <p:nvPr/>
          </p:nvSpPr>
          <p:spPr>
            <a:xfrm>
              <a:off x="1611850" y="2134906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실행  결과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출처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5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C02214-E4E0-4912-1767-C4B036FD951B}"/>
              </a:ext>
            </a:extLst>
          </p:cNvPr>
          <p:cNvSpPr/>
          <p:nvPr/>
        </p:nvSpPr>
        <p:spPr>
          <a:xfrm>
            <a:off x="73152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1372AB-F031-B18B-1EE6-D90A3B0D1FF8}"/>
              </a:ext>
            </a:extLst>
          </p:cNvPr>
          <p:cNvSpPr/>
          <p:nvPr/>
        </p:nvSpPr>
        <p:spPr>
          <a:xfrm>
            <a:off x="97536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7A182-FEC1-AB04-07A7-4A2AA96FF04F}"/>
              </a:ext>
            </a:extLst>
          </p:cNvPr>
          <p:cNvSpPr txBox="1"/>
          <p:nvPr/>
        </p:nvSpPr>
        <p:spPr>
          <a:xfrm>
            <a:off x="1061630" y="1545514"/>
            <a:ext cx="10330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https://www.habonyphp.com/2021/01/blog-post_47.html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원본 소스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https://www.trudi.com/en/prodotto/puzzle-scorrevole-tigre/</a:t>
            </a:r>
            <a:r>
              <a:rPr lang="en-US" altLang="ko-KR"/>
              <a:t> </a:t>
            </a:r>
          </a:p>
          <a:p>
            <a:r>
              <a:rPr lang="en-US" altLang="ko-KR">
                <a:hlinkClick r:id="rId4"/>
              </a:rPr>
              <a:t>https://yusaebyeol.blogspot.com/2020/07/powerpoint-template-free-download-ppt.html</a:t>
            </a:r>
            <a:endParaRPr lang="en-US" altLang="ko-KR"/>
          </a:p>
          <a:p>
            <a:r>
              <a:rPr lang="en-US" altLang="ko-KR"/>
              <a:t>https://mixkit.co/free-sound-effects/click/</a:t>
            </a:r>
          </a:p>
          <a:p>
            <a:r>
              <a:rPr lang="en-US" altLang="ko-KR">
                <a:hlinkClick r:id="rId5"/>
              </a:rPr>
              <a:t>https://www.freeimages.com/kr/photo/cat-s-face-1553769</a:t>
            </a:r>
            <a:endParaRPr lang="en-US" altLang="ko-KR"/>
          </a:p>
          <a:p>
            <a:r>
              <a:rPr lang="en-US" altLang="ko-KR"/>
              <a:t> ai.com</a:t>
            </a:r>
          </a:p>
        </p:txBody>
      </p:sp>
    </p:spTree>
    <p:extLst>
      <p:ext uri="{BB962C8B-B14F-4D97-AF65-F5344CB8AC3E}">
        <p14:creationId xmlns:p14="http://schemas.microsoft.com/office/powerpoint/2010/main" val="25457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원본 코드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8DA07-19FF-0441-9D7A-0412BAA6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66" y="1738740"/>
            <a:ext cx="3890220" cy="393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3F08A-CD6D-6304-B73A-5500771DD55F}"/>
              </a:ext>
            </a:extLst>
          </p:cNvPr>
          <p:cNvSpPr txBox="1"/>
          <p:nvPr/>
        </p:nvSpPr>
        <p:spPr>
          <a:xfrm>
            <a:off x="1061630" y="1179797"/>
            <a:ext cx="6486787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&lt;style&gt;canvas { border: 1px solid black; }&lt;/style&gt;</a:t>
            </a:r>
          </a:p>
          <a:p>
            <a:r>
              <a:rPr lang="en-US" altLang="ko-KR" sz="1600"/>
              <a:t>&lt;canvas id="mycanvas"/&gt;</a:t>
            </a:r>
          </a:p>
          <a:p>
            <a:endParaRPr lang="en-US" altLang="ko-KR" sz="1600"/>
          </a:p>
          <a:p>
            <a:r>
              <a:rPr lang="en-US" altLang="ko-KR" sz="1600"/>
              <a:t>&lt;script type="text/javascript"&gt;</a:t>
            </a:r>
          </a:p>
          <a:p>
            <a:r>
              <a:rPr lang="en-US" altLang="ko-KR" sz="1600"/>
              <a:t>var canvas = document.getElementById('mycanvas');</a:t>
            </a:r>
          </a:p>
          <a:p>
            <a:r>
              <a:rPr lang="en-US" altLang="ko-KR" sz="1600"/>
              <a:t>canvas.width = 300;</a:t>
            </a:r>
          </a:p>
          <a:p>
            <a:r>
              <a:rPr lang="en-US" altLang="ko-KR" sz="1600"/>
              <a:t>canvas.height = 300;</a:t>
            </a:r>
          </a:p>
          <a:p>
            <a:r>
              <a:rPr lang="en-US" altLang="ko-KR" sz="1600"/>
              <a:t>var context = canvas.getContext('2d');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새로운 이미지 객체를 만듬</a:t>
            </a:r>
          </a:p>
          <a:p>
            <a:r>
              <a:rPr lang="en-US" altLang="ko-KR" sz="1600"/>
              <a:t>var img = new Image();</a:t>
            </a:r>
          </a:p>
          <a:p>
            <a:r>
              <a:rPr lang="en-US" altLang="ko-KR" sz="1600"/>
              <a:t>img.onload = function(){</a:t>
            </a:r>
          </a:p>
          <a:p>
            <a:r>
              <a:rPr lang="en-US" altLang="ko-KR" sz="1600"/>
              <a:t>  for (var i = 0; i &lt; 4; i++) {</a:t>
            </a:r>
          </a:p>
          <a:p>
            <a:r>
              <a:rPr lang="en-US" altLang="ko-KR" sz="1600"/>
              <a:t>    for (var j = 0; j &lt; 3; j++) {</a:t>
            </a:r>
          </a:p>
          <a:p>
            <a:r>
              <a:rPr lang="en-US" altLang="ko-KR" sz="1600"/>
              <a:t>      context.drawImage(img, j * 100, i * 50, 100, 50);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}</a:t>
            </a:r>
          </a:p>
          <a:p>
            <a:r>
              <a:rPr lang="en-US" altLang="ko-KR" sz="1600"/>
              <a:t>}</a:t>
            </a:r>
          </a:p>
          <a:p>
            <a:r>
              <a:rPr lang="en-US" altLang="ko-KR" sz="1600"/>
              <a:t>// </a:t>
            </a:r>
            <a:r>
              <a:rPr lang="ko-KR" altLang="en-US" sz="1600"/>
              <a:t>이미지 </a:t>
            </a:r>
            <a:r>
              <a:rPr lang="en-US" altLang="ko-KR" sz="1600"/>
              <a:t>URL</a:t>
            </a:r>
          </a:p>
          <a:p>
            <a:r>
              <a:rPr lang="en-US" altLang="ko-KR" sz="1600"/>
              <a:t>img.src = 'http://example.com/image/girl-4056684__340.jpg';</a:t>
            </a:r>
          </a:p>
          <a:p>
            <a:r>
              <a:rPr lang="en-US" altLang="ko-KR" sz="1600"/>
              <a:t>&lt;/script&gt;</a:t>
            </a:r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계획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643BEE-F38A-CC53-B136-22EFC0E1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84" y="1122444"/>
            <a:ext cx="4777429" cy="4026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658182-5C51-513C-2B9C-FB444420206A}"/>
              </a:ext>
            </a:extLst>
          </p:cNvPr>
          <p:cNvSpPr txBox="1"/>
          <p:nvPr/>
        </p:nvSpPr>
        <p:spPr>
          <a:xfrm>
            <a:off x="4632807" y="5173634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Sliding Puzzle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4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91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전체 코드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32531-D5ED-0942-EC2E-71AE379A5E40}"/>
              </a:ext>
            </a:extLst>
          </p:cNvPr>
          <p:cNvSpPr/>
          <p:nvPr/>
        </p:nvSpPr>
        <p:spPr>
          <a:xfrm>
            <a:off x="16779" y="1126283"/>
            <a:ext cx="4026716" cy="5731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&lt;html&gt;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&lt;head&gt;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&lt;style&gt;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canvas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border: 1px solid black;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&lt;/style&gt;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&lt;link rel="icon" href="https://github.com/JeonSangHoon0711/slidingpuzzle/blob/main/cat/main.png?raw=true`"&gt;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&lt;/head&gt;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&lt;body onload="setupMainScreen()"&gt;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&lt;canvas id="maincanvas"&gt;&lt;/canvas&gt;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&lt;canvas id="rankcanvas"&gt;&lt;/canvas&gt;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&lt;audio id="mySound" src="https://github.com/JeonSangHoon0711/slidingpuzzle/raw/main/audio/click.wav"&gt;&lt;/audio&gt;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&lt;div id="game-container"&gt;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&lt;canvas id="mycanvas"&gt;&lt;/canvas&gt;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&lt;canvas id="scoreboard"&gt;&lt;/canvas&gt;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&lt;/div&gt;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&lt;script type="text/javascript"&gt;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timescore = 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moviecount = 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doing = "</a:t>
            </a:r>
            <a:r>
              <a:rPr lang="ko-KR" altLang="en-US" sz="400">
                <a:solidFill>
                  <a:schemeClr val="tx1"/>
                </a:solidFill>
              </a:rPr>
              <a:t>도전중입니다</a:t>
            </a:r>
            <a:r>
              <a:rPr lang="en-US" altLang="ko-KR" sz="400">
                <a:solidFill>
                  <a:schemeClr val="tx1"/>
                </a:solidFill>
              </a:rPr>
              <a:t>."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gameInterval;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timescoreInterval;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ranks = [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{ name: '</a:t>
            </a:r>
            <a:r>
              <a:rPr lang="ko-KR" altLang="en-US" sz="400">
                <a:solidFill>
                  <a:schemeClr val="tx1"/>
                </a:solidFill>
              </a:rPr>
              <a:t>철수</a:t>
            </a:r>
            <a:r>
              <a:rPr lang="en-US" altLang="ko-KR" sz="400">
                <a:solidFill>
                  <a:schemeClr val="tx1"/>
                </a:solidFill>
              </a:rPr>
              <a:t>', time: 100, moves: 120 },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{ name: '</a:t>
            </a:r>
            <a:r>
              <a:rPr lang="ko-KR" altLang="en-US" sz="400">
                <a:solidFill>
                  <a:schemeClr val="tx1"/>
                </a:solidFill>
              </a:rPr>
              <a:t>영희</a:t>
            </a:r>
            <a:r>
              <a:rPr lang="en-US" altLang="ko-KR" sz="400">
                <a:solidFill>
                  <a:schemeClr val="tx1"/>
                </a:solidFill>
              </a:rPr>
              <a:t>', time: 120, moves: 222 },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{ name: '</a:t>
            </a:r>
            <a:r>
              <a:rPr lang="ko-KR" altLang="en-US" sz="400">
                <a:solidFill>
                  <a:schemeClr val="tx1"/>
                </a:solidFill>
              </a:rPr>
              <a:t>민준</a:t>
            </a:r>
            <a:r>
              <a:rPr lang="en-US" altLang="ko-KR" sz="400">
                <a:solidFill>
                  <a:schemeClr val="tx1"/>
                </a:solidFill>
              </a:rPr>
              <a:t>', time: 90, moves: 318 }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];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canvas = document.getElementById('mycanvas');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canvas.width = 300;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canvas.height = 300;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canvas.style.display = 'none';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context = canvas.getContext('2d');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images = []; // </a:t>
            </a:r>
            <a:r>
              <a:rPr lang="ko-KR" altLang="en-US" sz="400">
                <a:solidFill>
                  <a:schemeClr val="tx1"/>
                </a:solidFill>
              </a:rPr>
              <a:t>배열 선언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images.push({ id: 0, img: new Image(), x: 0, y: 0, width: 100, height: 100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// </a:t>
            </a:r>
            <a:r>
              <a:rPr lang="ko-KR" altLang="en-US" sz="400">
                <a:solidFill>
                  <a:schemeClr val="tx1"/>
                </a:solidFill>
              </a:rPr>
              <a:t>새로운 이미지 객체를 만듬</a:t>
            </a:r>
          </a:p>
          <a:p>
            <a:endParaRPr lang="ko-KR" altLang="en-US" sz="400">
              <a:solidFill>
                <a:schemeClr val="tx1"/>
              </a:solidFill>
            </a:endParaRP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for (let i = 1; i &lt;= 9; i++)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var img = new Image();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img.src = `https://github.com/JeonSangHoon0711/slidingpuzzle/blob/main/cat/cat${i}.png?raw=true`;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images.push({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id: i,  // id </a:t>
            </a:r>
            <a:r>
              <a:rPr lang="ko-KR" altLang="en-US" sz="400">
                <a:solidFill>
                  <a:schemeClr val="tx1"/>
                </a:solidFill>
              </a:rPr>
              <a:t>추가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img: img,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x: ((i - 1) % 3) * 100,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y: Math.floor((i - 1) / 3) * 100,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width: 100,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height: 100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function startgame()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isGameStarted = true;  // </a:t>
            </a:r>
            <a:r>
              <a:rPr lang="ko-KR" altLang="en-US" sz="400">
                <a:solidFill>
                  <a:schemeClr val="tx1"/>
                </a:solidFill>
              </a:rPr>
              <a:t>게임 시작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maincanvas.style.display = 'none';  // </a:t>
            </a:r>
            <a:r>
              <a:rPr lang="ko-KR" altLang="en-US" sz="400">
                <a:solidFill>
                  <a:schemeClr val="tx1"/>
                </a:solidFill>
              </a:rPr>
              <a:t>클릭하면 두 번째 화면이 사라지도록 설정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rankcanvas.style.display = 'none';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canvas.style.display = 'block';  // </a:t>
            </a:r>
            <a:r>
              <a:rPr lang="ko-KR" altLang="en-US" sz="400">
                <a:solidFill>
                  <a:schemeClr val="tx1"/>
                </a:solidFill>
              </a:rPr>
              <a:t>클릭하면 첫 번째 화면이 나타나도록 설정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scoreboard.style.display = 'block';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drawImages();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randswap();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gameInterval = setInterval(gameend, 100);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drawScoreBoard()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starttimescore();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drawImages()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context.clearRect(0, 0, canvas.width, canvas.height);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images.forEach(image =&gt;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context.drawImage(image.img, image.x, image.y, image.width, image.height);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swapImages(i, j)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var temp = { x: images[i].x, y: images[i].y };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images[i].x = images[j].x;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images[i].y = images[j].y;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images[j].x = temp.x;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images[j].y = temp.y;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drawImages();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check(i, j)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return Math.abs(images[i].x - images[j].x) + Math.abs(images[i].y - images[j].y) === 100;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ko-KR" altLang="en-US" sz="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91F11-20B4-F910-1ED6-D86045E95E17}"/>
              </a:ext>
            </a:extLst>
          </p:cNvPr>
          <p:cNvSpPr/>
          <p:nvPr/>
        </p:nvSpPr>
        <p:spPr>
          <a:xfrm>
            <a:off x="4026717" y="1126285"/>
            <a:ext cx="4026716" cy="5731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>
                <a:solidFill>
                  <a:schemeClr val="tx1"/>
                </a:solidFill>
              </a:rPr>
              <a:t> function gameend()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count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for (let i = 1; i &lt;= 9; i++)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if (images[i].x === ((i - 1) % 3) * 100 &amp;&amp; images[i].y === Math.floor((i - 1) / 3) * 100)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if (count === 9)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clearInterval(gameInterval);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clearInterval(timescoreInterval);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doing = "</a:t>
            </a:r>
            <a:r>
              <a:rPr lang="ko-KR" altLang="en-US" sz="300">
                <a:solidFill>
                  <a:schemeClr val="tx1"/>
                </a:solidFill>
              </a:rPr>
              <a:t>완성했습니다</a:t>
            </a:r>
            <a:r>
              <a:rPr lang="en-US" altLang="ko-KR" sz="30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setTimeout(function ()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alert("</a:t>
            </a:r>
            <a:r>
              <a:rPr lang="ko-KR" altLang="en-US" sz="300">
                <a:solidFill>
                  <a:schemeClr val="tx1"/>
                </a:solidFill>
              </a:rPr>
              <a:t>성공</a:t>
            </a:r>
            <a:r>
              <a:rPr lang="en-US" altLang="ko-KR" sz="30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var isRecord = confirm("</a:t>
            </a:r>
            <a:r>
              <a:rPr lang="ko-KR" altLang="en-US" sz="300">
                <a:solidFill>
                  <a:schemeClr val="tx1"/>
                </a:solidFill>
              </a:rPr>
              <a:t>기록을 입력하겠습니까</a:t>
            </a:r>
            <a:r>
              <a:rPr lang="en-US" altLang="ko-KR" sz="300">
                <a:solidFill>
                  <a:schemeClr val="tx1"/>
                </a:solidFill>
              </a:rPr>
              <a:t>?");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if (isRecord)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// </a:t>
            </a:r>
            <a:r>
              <a:rPr lang="ko-KR" altLang="en-US" sz="300">
                <a:solidFill>
                  <a:schemeClr val="tx1"/>
                </a:solidFill>
              </a:rPr>
              <a:t>사용자가 확인을 클릭했을 때의 처리를 여기에 작성합니다</a:t>
            </a:r>
            <a:r>
              <a:rPr lang="en-US" altLang="ko-KR" sz="3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var name = prompt("</a:t>
            </a:r>
            <a:r>
              <a:rPr lang="ko-KR" altLang="en-US" sz="300">
                <a:solidFill>
                  <a:schemeClr val="tx1"/>
                </a:solidFill>
              </a:rPr>
              <a:t>이름을 입력하세요</a:t>
            </a:r>
            <a:r>
              <a:rPr lang="en-US" altLang="ko-KR" sz="30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ranks.push({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name: name,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time: timescore,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moves: moviecount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});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drawRank();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alert("</a:t>
            </a:r>
            <a:r>
              <a:rPr lang="ko-KR" altLang="en-US" sz="300">
                <a:solidFill>
                  <a:schemeClr val="tx1"/>
                </a:solidFill>
              </a:rPr>
              <a:t>기록이 입력되었습니다</a:t>
            </a:r>
            <a:r>
              <a:rPr lang="en-US" altLang="ko-KR" sz="30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maincanvas.style.display = 'block';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rankcanvas.style.display = 'block';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canvas.style.display = 'none';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scoreboard.style.display = 'none';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timescore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moviecount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doing = "</a:t>
            </a:r>
            <a:r>
              <a:rPr lang="ko-KR" altLang="en-US" sz="300">
                <a:solidFill>
                  <a:schemeClr val="tx1"/>
                </a:solidFill>
              </a:rPr>
              <a:t>도전중입니다</a:t>
            </a:r>
            <a:r>
              <a:rPr lang="en-US" altLang="ko-KR" sz="30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}, 100)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}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function randswap()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v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while ((images[9].x != 200 || images[9].y != 200) || v &lt; 500) { // </a:t>
            </a:r>
            <a:r>
              <a:rPr lang="ko-KR" altLang="en-US" sz="300">
                <a:solidFill>
                  <a:schemeClr val="tx1"/>
                </a:solidFill>
              </a:rPr>
              <a:t>그림타일 랜덤위치 지정</a:t>
            </a:r>
          </a:p>
          <a:p>
            <a:r>
              <a:rPr lang="ko-KR" altLang="en-US" sz="300">
                <a:solidFill>
                  <a:schemeClr val="tx1"/>
                </a:solidFill>
              </a:rPr>
              <a:t>                </a:t>
            </a:r>
            <a:r>
              <a:rPr lang="en-US" altLang="ko-KR" sz="300">
                <a:solidFill>
                  <a:schemeClr val="tx1"/>
                </a:solidFill>
              </a:rPr>
              <a:t>var chose1 = Math.floor(Math.random() * 8) + 1;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var chose2 = 9;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v++;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if (check(chose1, chose2))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swapImages(chose1, chose2);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drawImages();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}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}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canvas.addEventListener('click', function (event)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rect = canvas.getBoundingClientRect();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x = event.clientX - rect.left;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y = event.clientY - rect.top;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var sound = document.getElementById('mySound');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sound.currentTime = 0;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sound.play();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images.forEach((image, i) =&gt;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if (x &gt;= image.x &amp;&amp; x &lt;= image.x + image.width &amp;&amp; y &gt;= image.y &amp;&amp; y &lt;= image.y + image.height)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switch (image.id)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8: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(check(8,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swapImages(8,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7: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(check(7,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swapImages(7,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6: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(check(6,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swapImages(6,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5: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(check(5,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swapImages(5,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4: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(check(4,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swapImages(4,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3: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(check(3,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swapImages(3,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2: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(check(2,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swapImages(2,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case 1: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if (check(1, 9)) {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swapImages(1, 9);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moviecount++;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    drawScoreBoard();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        break;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300">
                <a:solidFill>
                  <a:schemeClr val="tx1"/>
                </a:solidFill>
              </a:rPr>
              <a:t>            });</a:t>
            </a:r>
          </a:p>
          <a:p>
            <a:endParaRPr lang="en-US" altLang="ko-KR" sz="300">
              <a:solidFill>
                <a:schemeClr val="tx1"/>
              </a:solidFill>
            </a:endParaRPr>
          </a:p>
          <a:p>
            <a:endParaRPr lang="en-US" altLang="ko-KR" sz="300">
              <a:solidFill>
                <a:schemeClr val="tx1"/>
              </a:solidFill>
            </a:endParaRPr>
          </a:p>
          <a:p>
            <a:r>
              <a:rPr lang="en-US" altLang="ko-KR" sz="300">
                <a:solidFill>
                  <a:schemeClr val="tx1"/>
                </a:solidFill>
              </a:rPr>
              <a:t>        });</a:t>
            </a:r>
            <a:endParaRPr lang="ko-KR" altLang="en-US" sz="3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7A7E0F-CFDE-F14F-2DFE-B0398F989729}"/>
              </a:ext>
            </a:extLst>
          </p:cNvPr>
          <p:cNvSpPr/>
          <p:nvPr/>
        </p:nvSpPr>
        <p:spPr>
          <a:xfrm>
            <a:off x="8053433" y="1126282"/>
            <a:ext cx="4026716" cy="5731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scoreboard = document.getElementById('scoreboard');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scoreboard.width = 300;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scoreboard.height = 300;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scoreboard.style.display = 'none';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container = document.getElementById('game-container');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container.style.display = 'flex';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scoreboardContext = scoreboard.getContext('2d');  // </a:t>
            </a:r>
            <a:r>
              <a:rPr lang="ko-KR" altLang="en-US" sz="400">
                <a:solidFill>
                  <a:schemeClr val="tx1"/>
                </a:solidFill>
              </a:rPr>
              <a:t>컨텍스트를 가져옴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scoreboardContext.font = '30px Arial';  // </a:t>
            </a:r>
            <a:r>
              <a:rPr lang="ko-KR" altLang="en-US" sz="400">
                <a:solidFill>
                  <a:schemeClr val="tx1"/>
                </a:solidFill>
              </a:rPr>
              <a:t>폰트 설정</a:t>
            </a:r>
          </a:p>
          <a:p>
            <a:endParaRPr lang="ko-KR" altLang="en-US" sz="400">
              <a:solidFill>
                <a:schemeClr val="tx1"/>
              </a:solidFill>
            </a:endParaRPr>
          </a:p>
          <a:p>
            <a:r>
              <a:rPr lang="ko-KR" altLang="en-US" sz="400">
                <a:solidFill>
                  <a:schemeClr val="tx1"/>
                </a:solidFill>
              </a:rPr>
              <a:t>        </a:t>
            </a:r>
            <a:r>
              <a:rPr lang="en-US" altLang="ko-KR" sz="400">
                <a:solidFill>
                  <a:schemeClr val="tx1"/>
                </a:solidFill>
              </a:rPr>
              <a:t>function starttimescore()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timescoreInterval = setInterval(function 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timescore++;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drawScoreBoard();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}, 1000);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drawScoreBoard()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스코어 보드를 클리어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scoreboardContext.clearRect(0, 0, scoreboard.width, scoreboard.height);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첫 번째 행에 </a:t>
            </a:r>
            <a:r>
              <a:rPr lang="en-US" altLang="ko-KR" sz="400">
                <a:solidFill>
                  <a:schemeClr val="tx1"/>
                </a:solidFill>
              </a:rPr>
              <a:t>timescore</a:t>
            </a:r>
            <a:r>
              <a:rPr lang="ko-KR" altLang="en-US" sz="400">
                <a:solidFill>
                  <a:schemeClr val="tx1"/>
                </a:solidFill>
              </a:rPr>
              <a:t>와 </a:t>
            </a:r>
            <a:r>
              <a:rPr lang="en-US" altLang="ko-KR" sz="400">
                <a:solidFill>
                  <a:schemeClr val="tx1"/>
                </a:solidFill>
              </a:rPr>
              <a:t>moviecount </a:t>
            </a:r>
            <a:r>
              <a:rPr lang="ko-KR" altLang="en-US" sz="400">
                <a:solidFill>
                  <a:schemeClr val="tx1"/>
                </a:solidFill>
              </a:rPr>
              <a:t>출력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scoreboardContext.fillText('\u2605\u2605\u2605\u2605\u2605\u2605\u2605\u2605\u2605', 10, 80);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scoreboardContext.fillText('\u2605\u2605\u2605\u2605\u2605\u2605\u2605\u2605\u2605', 10, 210);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scoreboardContext.fillText('Time: ' + timescore + ', Moves: ' + moviecount, 10, 120);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두 번째 행에 </a:t>
            </a:r>
            <a:r>
              <a:rPr lang="en-US" altLang="ko-KR" sz="400">
                <a:solidFill>
                  <a:schemeClr val="tx1"/>
                </a:solidFill>
              </a:rPr>
              <a:t>doing </a:t>
            </a:r>
            <a:r>
              <a:rPr lang="ko-KR" altLang="en-US" sz="400">
                <a:solidFill>
                  <a:schemeClr val="tx1"/>
                </a:solidFill>
              </a:rPr>
              <a:t>출력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scoreboardContext.fillText(doing, 10, 170);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setupMainScreen()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var maincanvas = document.getElementById('maincanvas');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maincanvas.width = 600;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maincanvas.height = 400;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maincanvas.style.display = 'block';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var maincontext = maincanvas.getContext('2d');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메인 캔버스에 이미지 출력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var mainImage = new Image();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mainImage.src = './cat/main.png';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mainImage.onload = function 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maincontext.drawImage(mainImage, 0, 0, maincanvas.width, maincanvas.height);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drawRank();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메인 캔버스에 클릭 이벤트 리스너 추가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maincanvas.addEventListener('click', function (event)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startgame();  // </a:t>
            </a:r>
            <a:r>
              <a:rPr lang="ko-KR" altLang="en-US" sz="400">
                <a:solidFill>
                  <a:schemeClr val="tx1"/>
                </a:solidFill>
              </a:rPr>
              <a:t>클릭하면 </a:t>
            </a:r>
            <a:r>
              <a:rPr lang="en-US" altLang="ko-KR" sz="400">
                <a:solidFill>
                  <a:schemeClr val="tx1"/>
                </a:solidFill>
              </a:rPr>
              <a:t>startgame </a:t>
            </a:r>
            <a:r>
              <a:rPr lang="ko-KR" altLang="en-US" sz="400">
                <a:solidFill>
                  <a:schemeClr val="tx1"/>
                </a:solidFill>
              </a:rPr>
              <a:t>함수 실행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</a:t>
            </a:r>
            <a:r>
              <a:rPr lang="en-US" altLang="ko-KR" sz="400">
                <a:solidFill>
                  <a:schemeClr val="tx1"/>
                </a:solidFill>
              </a:rPr>
              <a:t>});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document.addEventListener('keydown', function (event)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if (event.key === 'q') {  // 'q' </a:t>
            </a:r>
            <a:r>
              <a:rPr lang="ko-KR" altLang="en-US" sz="400">
                <a:solidFill>
                  <a:schemeClr val="tx1"/>
                </a:solidFill>
              </a:rPr>
              <a:t>키를 누른 경우와 게임이 시작된 경우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        </a:t>
            </a:r>
            <a:r>
              <a:rPr lang="en-US" altLang="ko-KR" sz="400">
                <a:solidFill>
                  <a:schemeClr val="tx1"/>
                </a:solidFill>
              </a:rPr>
              <a:t>gameend();  // gameend </a:t>
            </a:r>
            <a:r>
              <a:rPr lang="ko-KR" altLang="en-US" sz="400">
                <a:solidFill>
                  <a:schemeClr val="tx1"/>
                </a:solidFill>
              </a:rPr>
              <a:t>함수를 실행</a:t>
            </a:r>
          </a:p>
          <a:p>
            <a:r>
              <a:rPr lang="ko-KR" altLang="en-US" sz="400">
                <a:solidFill>
                  <a:schemeClr val="tx1"/>
                </a:solidFill>
              </a:rPr>
              <a:t>                </a:t>
            </a:r>
            <a:r>
              <a:rPr lang="en-US" altLang="ko-KR" sz="4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var rankcanvas = document.getElementById('rankcanvas');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rankcanvas.width = 600;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rankcanvas.height = 400;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var rankcontext = rankcanvas.getContext('2d');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function drawRank()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ranks.sort(function (a, b)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return a.time - b.time;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// rankcanvas</a:t>
            </a:r>
            <a:r>
              <a:rPr lang="ko-KR" altLang="en-US" sz="400">
                <a:solidFill>
                  <a:schemeClr val="tx1"/>
                </a:solidFill>
              </a:rPr>
              <a:t>를 클리어합니다</a:t>
            </a:r>
            <a:r>
              <a:rPr lang="en-US" altLang="ko-KR" sz="4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rankcontext.clearRect(0, 0, rankcanvas.width, rankcanvas.height);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rankcontext.font = '50px Arial';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rankcontext.fillText('</a:t>
            </a:r>
            <a:r>
              <a:rPr lang="ko-KR" altLang="en-US" sz="400">
                <a:solidFill>
                  <a:schemeClr val="tx1"/>
                </a:solidFill>
              </a:rPr>
              <a:t>점수판</a:t>
            </a:r>
            <a:r>
              <a:rPr lang="en-US" altLang="ko-KR" sz="400">
                <a:solidFill>
                  <a:schemeClr val="tx1"/>
                </a:solidFill>
              </a:rPr>
              <a:t>', 205, 60);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        rankcontext.font = '20px Arial';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// </a:t>
            </a:r>
            <a:r>
              <a:rPr lang="ko-KR" altLang="en-US" sz="400">
                <a:solidFill>
                  <a:schemeClr val="tx1"/>
                </a:solidFill>
              </a:rPr>
              <a:t>각 등수를 </a:t>
            </a:r>
            <a:r>
              <a:rPr lang="en-US" altLang="ko-KR" sz="400">
                <a:solidFill>
                  <a:schemeClr val="tx1"/>
                </a:solidFill>
              </a:rPr>
              <a:t>rankcanvas</a:t>
            </a:r>
            <a:r>
              <a:rPr lang="ko-KR" altLang="en-US" sz="400">
                <a:solidFill>
                  <a:schemeClr val="tx1"/>
                </a:solidFill>
              </a:rPr>
              <a:t>에 그립니다</a:t>
            </a:r>
            <a:r>
              <a:rPr lang="en-US" altLang="ko-KR" sz="4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ranks.forEach((rank, i) =&gt; {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    rankcontext.fillText((i + 1) + '</a:t>
            </a:r>
            <a:r>
              <a:rPr lang="ko-KR" altLang="en-US" sz="400">
                <a:solidFill>
                  <a:schemeClr val="tx1"/>
                </a:solidFill>
              </a:rPr>
              <a:t>위</a:t>
            </a:r>
            <a:r>
              <a:rPr lang="en-US" altLang="ko-KR" sz="400">
                <a:solidFill>
                  <a:schemeClr val="tx1"/>
                </a:solidFill>
              </a:rPr>
              <a:t>: ' + rank.name + ', </a:t>
            </a:r>
            <a:r>
              <a:rPr lang="ko-KR" altLang="en-US" sz="400">
                <a:solidFill>
                  <a:schemeClr val="tx1"/>
                </a:solidFill>
              </a:rPr>
              <a:t>시간</a:t>
            </a:r>
            <a:r>
              <a:rPr lang="en-US" altLang="ko-KR" sz="400">
                <a:solidFill>
                  <a:schemeClr val="tx1"/>
                </a:solidFill>
              </a:rPr>
              <a:t>: ' + rank.time + ', </a:t>
            </a:r>
            <a:r>
              <a:rPr lang="ko-KR" altLang="en-US" sz="400">
                <a:solidFill>
                  <a:schemeClr val="tx1"/>
                </a:solidFill>
              </a:rPr>
              <a:t>움직인 횟수</a:t>
            </a:r>
            <a:r>
              <a:rPr lang="en-US" altLang="ko-KR" sz="400">
                <a:solidFill>
                  <a:schemeClr val="tx1"/>
                </a:solidFill>
              </a:rPr>
              <a:t>: ' + rank.moves, 10, 30 * (i + 3));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    });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        }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    &lt;/script&gt;</a:t>
            </a:r>
          </a:p>
          <a:p>
            <a:r>
              <a:rPr lang="en-US" altLang="ko-KR" sz="400">
                <a:solidFill>
                  <a:schemeClr val="tx1"/>
                </a:solidFill>
              </a:rPr>
              <a:t>&lt;/body&gt;</a:t>
            </a:r>
          </a:p>
          <a:p>
            <a:endParaRPr lang="en-US" altLang="ko-KR" sz="400">
              <a:solidFill>
                <a:schemeClr val="tx1"/>
              </a:solidFill>
            </a:endParaRPr>
          </a:p>
          <a:p>
            <a:r>
              <a:rPr lang="en-US" altLang="ko-KR" sz="400">
                <a:solidFill>
                  <a:schemeClr val="tx1"/>
                </a:solidFill>
              </a:rPr>
              <a:t>&lt;/html&gt;</a:t>
            </a:r>
          </a:p>
          <a:p>
            <a:endParaRPr lang="ko-KR" altLang="en-US" sz="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1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53CA0A-F7EB-FE68-6C08-AEB5E0B4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09" y="2366814"/>
            <a:ext cx="824027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269D9-727C-137F-66A1-3543C5566ED3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48EC07-B34F-DC3D-D963-CB26E17A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23" y="2034138"/>
            <a:ext cx="4563367" cy="3007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5235AC-E186-D0BC-A511-F3CD946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30" y="1617480"/>
            <a:ext cx="5698417" cy="40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EF101B-58BB-83E6-0CB7-AF56AC3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1903376"/>
            <a:ext cx="603969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9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업그레이드 후 코드 소개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020FC-C3C9-3C20-6192-B929072B4217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BC244C-61AD-5A91-C3B8-0453E211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6" y="1459187"/>
            <a:ext cx="7487695" cy="46107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055276-3FAC-F83E-E304-21A395FD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93" y="1854529"/>
            <a:ext cx="297221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2391</Words>
  <Application>Microsoft Office PowerPoint</Application>
  <PresentationFormat>와이드스크린</PresentationFormat>
  <Paragraphs>386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G마켓 산스 TTF Bold</vt:lpstr>
      <vt:lpstr>G마켓 산스 TTF Light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19</cp:revision>
  <dcterms:created xsi:type="dcterms:W3CDTF">2020-07-12T23:40:59Z</dcterms:created>
  <dcterms:modified xsi:type="dcterms:W3CDTF">2023-11-13T12:18:30Z</dcterms:modified>
</cp:coreProperties>
</file>