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88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9" r:id="rId22"/>
    <p:sldId id="340" r:id="rId23"/>
    <p:sldId id="341" r:id="rId24"/>
    <p:sldId id="338" r:id="rId25"/>
    <p:sldId id="342" r:id="rId26"/>
    <p:sldId id="343" r:id="rId27"/>
    <p:sldId id="346" r:id="rId28"/>
    <p:sldId id="347" r:id="rId29"/>
    <p:sldId id="344" r:id="rId30"/>
    <p:sldId id="345" r:id="rId31"/>
    <p:sldId id="348" r:id="rId32"/>
    <p:sldId id="349" r:id="rId33"/>
    <p:sldId id="350" r:id="rId34"/>
    <p:sldId id="351" r:id="rId35"/>
    <p:sldId id="352" r:id="rId36"/>
    <p:sldId id="353" r:id="rId37"/>
    <p:sldId id="355" r:id="rId38"/>
    <p:sldId id="356" r:id="rId39"/>
    <p:sldId id="354" r:id="rId40"/>
    <p:sldId id="357" r:id="rId41"/>
    <p:sldId id="358" r:id="rId42"/>
    <p:sldId id="359" r:id="rId43"/>
    <p:sldId id="360" r:id="rId44"/>
    <p:sldId id="361" r:id="rId45"/>
    <p:sldId id="307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8B2E"/>
    <a:srgbClr val="6F7071"/>
    <a:srgbClr val="B48B61"/>
    <a:srgbClr val="595347"/>
    <a:srgbClr val="D9D8D5"/>
    <a:srgbClr val="FD9401"/>
    <a:srgbClr val="FC915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88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B4214-4DBF-4616-B2C3-8B4EF7E46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B03FE9-97D5-43D9-BC92-7B6A40E4F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394D1-6C04-4599-BB51-9A952C1E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66867-1A19-44DC-8532-C255ED42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5D865-9FE0-4F4A-ADF1-214DE235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5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6BDD4-7832-4FEF-AAAB-5E87D30D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D78FB2-BEAE-4940-88AB-CE46D3720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B5249-15A3-46F2-95ED-5B53EFB5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9081F-8629-4881-8001-2B078416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B9FF-478D-4F34-A5DC-85C16DA5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8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E3ED1E-1367-4089-8246-25CF02101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03311B-06C8-4BA3-8FA8-A087FE4C4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3F52C-E04E-4842-9401-2A53FEC1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50625-DEC8-4CA1-833E-D5F27F2B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A1BC5-DB02-4CA7-A164-16C8D455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6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5D42E-715B-4EDD-A27B-33254448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DA5DB-0087-4B56-AB93-7A96F320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0E96F-C356-4868-AAF1-E7F5037B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AD522-9369-4F05-814F-D9537D66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A04CC-EDF1-43BF-A270-3ED96526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20C71-EBBC-40F0-B528-6DCCE855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EAFDC-90E7-4666-8054-5E162275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1E9D8-B8DB-4488-9EB8-662CCDEC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D5FDD-E25D-4ECB-9C77-C975AECB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C334A-2787-4D3E-AA09-1AB980F8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55A4-42D8-4052-91CD-83CC8EB8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FDB7F-4847-4641-947F-2C4096530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E8238-7785-4913-A114-3C4A0B8F7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15E74-67E7-4632-B5FF-C607E64B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CB9C5-D260-4603-993D-811AD529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5CE58B-7D88-46FD-9424-91D4C1DE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61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889C1-1DC9-4BA1-BE5E-FEA0E3D6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7FCBF-30AD-43ED-A29C-F719B7BEF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F8C6A-FC2D-4F48-9EA9-082BD928B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3FD55E-35E4-45CB-9F14-0B6DE3088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9DEB8A-6088-4697-8FB2-145D3FE89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0739F7-EBE7-4E61-A35B-0E2190F2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79755D-AE2C-4E94-8827-3EDEB989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694F53-41A5-4EC8-B85C-ECF325B9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2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42CAD-5B9C-4883-99D8-79E064D6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E3CBBE-A715-436F-83AE-1CDB1B44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9D08C5-525A-4D7A-BAC8-393060F2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2695A6-CAB4-47F8-A104-F10AB42E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9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8BEF53-7AB9-4B35-9113-0F6666F4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076032-36AC-455A-B9BE-179570A1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764636-4C36-4807-B9BC-D7B8D5C0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70576-C598-413D-9D50-1D8263FFE92C}"/>
              </a:ext>
            </a:extLst>
          </p:cNvPr>
          <p:cNvSpPr txBox="1"/>
          <p:nvPr userDrawn="1"/>
        </p:nvSpPr>
        <p:spPr>
          <a:xfrm>
            <a:off x="9811098" y="66140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3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070FE-CE34-4BED-AE7D-B6C92374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C5AE0-4A2D-4FB9-91EA-7C51570F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512FCE-182C-4B3A-99C0-26607E61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38F52-749B-4A01-8260-BA394B0F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21B5B-96D1-40E1-A15C-F6C0B703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378E2-A8C9-436C-981A-B61FFF67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7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21AFA-4CEB-436D-8F46-8FFB0B21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AE84A-13CE-432B-BD71-6DAC799A2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8359BC-4BCB-40E6-9AE7-3B4E811B4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B02BE-923A-40D7-8979-76A3982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453C0-2DE9-406E-8B46-7A355238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1784D-991A-4949-8628-D7A93850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8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34B21B-5718-4A4A-8574-E147A41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0F6AC-0FA0-4F7E-BA41-75C2E9DB2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8638B-432A-4AC6-B5AB-AF2A332AE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34B3F-010A-43D0-B99E-3343AD573276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1B2BA-060F-41BC-AAED-868945947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F3852-0A20-458B-A039-10AC150C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3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71F88D5-E7AB-43D9-9D83-DD09EDC3D478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4AB2EE-456C-D026-51B0-9E2BC9046D19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187994-D330-BBF5-396C-0A78728C690D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33E863-57FA-57C1-A171-81BC25B33D85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467E89-116B-DE76-38F6-4EA3887A73F5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4F2D34-6918-F23F-C2ED-C5C0A3A570D1}"/>
              </a:ext>
            </a:extLst>
          </p:cNvPr>
          <p:cNvSpPr/>
          <p:nvPr/>
        </p:nvSpPr>
        <p:spPr>
          <a:xfrm>
            <a:off x="0" y="0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6EBF8F-F11B-9D3D-7E1F-E9C7B14DA746}"/>
              </a:ext>
            </a:extLst>
          </p:cNvPr>
          <p:cNvSpPr txBox="1"/>
          <p:nvPr/>
        </p:nvSpPr>
        <p:spPr>
          <a:xfrm>
            <a:off x="3054991" y="1649653"/>
            <a:ext cx="64175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/>
              <a:t>게임프로그래밍</a:t>
            </a:r>
            <a:endParaRPr lang="en-US" altLang="ko-KR" sz="7200"/>
          </a:p>
          <a:p>
            <a:r>
              <a:rPr lang="en-US" altLang="ko-KR" sz="7200"/>
              <a:t>		Git Hub</a:t>
            </a:r>
            <a:endParaRPr lang="ko-KR" altLang="en-US" sz="7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170F24-FFF1-C0A4-4789-02AC671CBED7}"/>
              </a:ext>
            </a:extLst>
          </p:cNvPr>
          <p:cNvSpPr txBox="1"/>
          <p:nvPr/>
        </p:nvSpPr>
        <p:spPr>
          <a:xfrm>
            <a:off x="8728918" y="4511975"/>
            <a:ext cx="2164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이름 </a:t>
            </a:r>
            <a:r>
              <a:rPr lang="en-US" altLang="ko-KR"/>
              <a:t>: </a:t>
            </a:r>
            <a:r>
              <a:rPr lang="ko-KR" altLang="en-US"/>
              <a:t>전상훈</a:t>
            </a:r>
            <a:endParaRPr lang="en-US" altLang="ko-KR"/>
          </a:p>
          <a:p>
            <a:r>
              <a:rPr lang="ko-KR" altLang="en-US"/>
              <a:t>학번 </a:t>
            </a:r>
            <a:r>
              <a:rPr lang="en-US" altLang="ko-KR"/>
              <a:t>: 2019775054</a:t>
            </a:r>
          </a:p>
          <a:p>
            <a:r>
              <a:rPr lang="ko-KR" altLang="en-US"/>
              <a:t>날짜 </a:t>
            </a:r>
            <a:r>
              <a:rPr lang="en-US" altLang="ko-KR"/>
              <a:t>: 2023-12-13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D2577-4B90-E00E-9926-E4B9F0F8C7A1}"/>
              </a:ext>
            </a:extLst>
          </p:cNvPr>
          <p:cNvSpPr txBox="1"/>
          <p:nvPr/>
        </p:nvSpPr>
        <p:spPr>
          <a:xfrm>
            <a:off x="2657087" y="4050310"/>
            <a:ext cx="736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https://github.com/JeonSangHoon0711/2023-gameprogramming/tree/main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8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3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1EEC6D9-1AC9-0E52-F889-AE24F31DF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0" y="1282109"/>
            <a:ext cx="4157306" cy="525570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D63B884-0717-AE12-C8F0-BC96804F5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596" y="1617874"/>
            <a:ext cx="4157306" cy="458417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9780913-F94B-3268-E383-D6D00A830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8902" y="1637531"/>
            <a:ext cx="3663827" cy="412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83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3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991427-0639-CD5F-C08D-942D89F07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895" y="1228042"/>
            <a:ext cx="6970209" cy="517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24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4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DB8EFD-E110-1B5F-BF49-8C71DF4F7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512" y="1903376"/>
            <a:ext cx="10228976" cy="245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326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4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B5085C0-2A49-9BFB-4D68-DB8E478B0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856" y="1400962"/>
            <a:ext cx="6436288" cy="476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719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4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5A90B57-6177-6FD1-7A36-9E9282637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639" y="1333850"/>
            <a:ext cx="5979448" cy="509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62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5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FCD937E-458F-5FFD-9E84-8C1252E6D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5" y="2366730"/>
            <a:ext cx="12031550" cy="172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459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5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89F7F9-F793-9345-5614-7BAF89AF9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137" y="1228042"/>
            <a:ext cx="4914540" cy="541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52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5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FA52446-086D-276D-9547-0D055D1DF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193" y="1228042"/>
            <a:ext cx="8349613" cy="550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201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6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1C9A49D-3F5C-AA22-CDF5-A919A76B3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70" y="1903376"/>
            <a:ext cx="11537659" cy="146215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F40E089-FE56-67DA-7F3A-386B7CF04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2" y="3854677"/>
            <a:ext cx="12192000" cy="89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74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6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65487F-5476-11A7-6944-E6C9BD6CD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60" y="1433234"/>
            <a:ext cx="11860280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1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56C74D8-F170-447D-B69F-E6349C6CB9ED}"/>
              </a:ext>
            </a:extLst>
          </p:cNvPr>
          <p:cNvCxnSpPr/>
          <p:nvPr/>
        </p:nvCxnSpPr>
        <p:spPr>
          <a:xfrm>
            <a:off x="3286205" y="1514875"/>
            <a:ext cx="5293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5EA883-ADF8-4384-854B-A47AF521B082}"/>
              </a:ext>
            </a:extLst>
          </p:cNvPr>
          <p:cNvSpPr txBox="1"/>
          <p:nvPr/>
        </p:nvSpPr>
        <p:spPr>
          <a:xfrm>
            <a:off x="5353135" y="644751"/>
            <a:ext cx="1040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bg1"/>
                </a:solidFill>
                <a:latin typeface="+mn-ea"/>
              </a:rPr>
              <a:t>목차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748C335-F1F7-4CC2-B38D-93AB9F2985A2}"/>
              </a:ext>
            </a:extLst>
          </p:cNvPr>
          <p:cNvGrpSpPr/>
          <p:nvPr/>
        </p:nvGrpSpPr>
        <p:grpSpPr>
          <a:xfrm>
            <a:off x="4199646" y="1967126"/>
            <a:ext cx="2191855" cy="523220"/>
            <a:chOff x="802105" y="2134906"/>
            <a:chExt cx="2191855" cy="523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E9E67C-6263-4256-9F68-9B9A9852E74C}"/>
                </a:ext>
              </a:extLst>
            </p:cNvPr>
            <p:cNvSpPr txBox="1"/>
            <p:nvPr/>
          </p:nvSpPr>
          <p:spPr>
            <a:xfrm>
              <a:off x="802105" y="2134906"/>
              <a:ext cx="6270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300" dirty="0">
                  <a:solidFill>
                    <a:schemeClr val="bg1"/>
                  </a:solidFill>
                  <a:latin typeface="+mj-lt"/>
                </a:rPr>
                <a:t>01</a:t>
              </a:r>
              <a:endParaRPr lang="ko-KR" altLang="en-US" sz="2800" b="1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1A3D00-9373-4B0F-ADE9-2AF322B5B58E}"/>
                </a:ext>
              </a:extLst>
            </p:cNvPr>
            <p:cNvSpPr txBox="1"/>
            <p:nvPr/>
          </p:nvSpPr>
          <p:spPr>
            <a:xfrm>
              <a:off x="1611850" y="2134906"/>
              <a:ext cx="13821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300">
                  <a:solidFill>
                    <a:schemeClr val="bg1"/>
                  </a:solidFill>
                </a:rPr>
                <a:t>메인 화면</a:t>
              </a:r>
              <a:endParaRPr lang="ko-KR" altLang="en-US" sz="2800" b="1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170C8F1-8653-4C7C-AC3A-E023FAFF0B0D}"/>
              </a:ext>
            </a:extLst>
          </p:cNvPr>
          <p:cNvGrpSpPr/>
          <p:nvPr/>
        </p:nvGrpSpPr>
        <p:grpSpPr>
          <a:xfrm>
            <a:off x="4199119" y="2800555"/>
            <a:ext cx="2898778" cy="523220"/>
            <a:chOff x="802105" y="2134906"/>
            <a:chExt cx="2898778" cy="5232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39A89C-BF50-42A9-930D-549ED66528F1}"/>
                </a:ext>
              </a:extLst>
            </p:cNvPr>
            <p:cNvSpPr txBox="1"/>
            <p:nvPr/>
          </p:nvSpPr>
          <p:spPr>
            <a:xfrm>
              <a:off x="802105" y="2134906"/>
              <a:ext cx="6270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300" dirty="0">
                  <a:solidFill>
                    <a:schemeClr val="bg1"/>
                  </a:solidFill>
                  <a:latin typeface="+mj-lt"/>
                </a:rPr>
                <a:t>02</a:t>
              </a:r>
              <a:endParaRPr lang="ko-KR" altLang="en-US" sz="2800" b="1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B1BBAB-1DD4-40C2-81B9-827FAE86FEC9}"/>
                </a:ext>
              </a:extLst>
            </p:cNvPr>
            <p:cNvSpPr txBox="1"/>
            <p:nvPr/>
          </p:nvSpPr>
          <p:spPr>
            <a:xfrm>
              <a:off x="1611850" y="2134906"/>
              <a:ext cx="20890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300">
                  <a:solidFill>
                    <a:schemeClr val="bg1"/>
                  </a:solidFill>
                </a:rPr>
                <a:t>각  주차별  화면</a:t>
              </a:r>
              <a:endParaRPr lang="ko-KR" altLang="en-US" sz="2800" b="1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B747CD3-6CC6-4BD3-B10B-63BDB10AE0F1}"/>
              </a:ext>
            </a:extLst>
          </p:cNvPr>
          <p:cNvGrpSpPr/>
          <p:nvPr/>
        </p:nvGrpSpPr>
        <p:grpSpPr>
          <a:xfrm>
            <a:off x="4200078" y="3633984"/>
            <a:ext cx="2235135" cy="523220"/>
            <a:chOff x="802105" y="2134906"/>
            <a:chExt cx="2235135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A0ADE3-27EA-4373-9F0D-CAAE18A5A8A1}"/>
                </a:ext>
              </a:extLst>
            </p:cNvPr>
            <p:cNvSpPr txBox="1"/>
            <p:nvPr/>
          </p:nvSpPr>
          <p:spPr>
            <a:xfrm>
              <a:off x="802105" y="2134906"/>
              <a:ext cx="6270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300" dirty="0">
                  <a:solidFill>
                    <a:schemeClr val="bg1"/>
                  </a:solidFill>
                  <a:latin typeface="+mj-lt"/>
                </a:rPr>
                <a:t>03</a:t>
              </a:r>
              <a:endParaRPr lang="ko-KR" altLang="en-US" sz="2800" b="1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49F61C-6094-4167-9B37-F9572D4C0726}"/>
                </a:ext>
              </a:extLst>
            </p:cNvPr>
            <p:cNvSpPr txBox="1"/>
            <p:nvPr/>
          </p:nvSpPr>
          <p:spPr>
            <a:xfrm>
              <a:off x="1611850" y="2134906"/>
              <a:ext cx="14253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300">
                  <a:solidFill>
                    <a:schemeClr val="bg1"/>
                  </a:solidFill>
                </a:rPr>
                <a:t>점수  이유</a:t>
              </a:r>
              <a:endParaRPr lang="ko-KR" altLang="en-US" sz="2800" b="1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469B80B-4428-71E2-24C0-18C9C734516C}"/>
              </a:ext>
            </a:extLst>
          </p:cNvPr>
          <p:cNvGrpSpPr/>
          <p:nvPr/>
        </p:nvGrpSpPr>
        <p:grpSpPr>
          <a:xfrm>
            <a:off x="4199119" y="4398929"/>
            <a:ext cx="1571492" cy="523220"/>
            <a:chOff x="802105" y="2134906"/>
            <a:chExt cx="1571492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E3E5A0-A574-50CA-6E2A-8DDB74C7002D}"/>
                </a:ext>
              </a:extLst>
            </p:cNvPr>
            <p:cNvSpPr txBox="1"/>
            <p:nvPr/>
          </p:nvSpPr>
          <p:spPr>
            <a:xfrm>
              <a:off x="802105" y="2134906"/>
              <a:ext cx="6270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300">
                  <a:solidFill>
                    <a:schemeClr val="bg1"/>
                  </a:solidFill>
                  <a:latin typeface="+mj-lt"/>
                </a:rPr>
                <a:t>04</a:t>
              </a:r>
              <a:endParaRPr lang="ko-KR" altLang="en-US" sz="2800" b="1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D3C093F-D1EB-8FB8-0F74-D38572711F3C}"/>
                </a:ext>
              </a:extLst>
            </p:cNvPr>
            <p:cNvSpPr txBox="1"/>
            <p:nvPr/>
          </p:nvSpPr>
          <p:spPr>
            <a:xfrm>
              <a:off x="1611850" y="2134906"/>
              <a:ext cx="761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300">
                  <a:solidFill>
                    <a:schemeClr val="bg1"/>
                  </a:solidFill>
                </a:rPr>
                <a:t>출처</a:t>
              </a:r>
              <a:endParaRPr lang="ko-KR" altLang="en-US" sz="2800" b="1" spc="-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7585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7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FB1ABA-3C92-B71D-7524-13E403A1B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02" y="1903376"/>
            <a:ext cx="10374500" cy="396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34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7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7EFF8BD-D0EA-DBFD-A81A-0F634F34E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36" y="1773415"/>
            <a:ext cx="10287699" cy="406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53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8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01BB36-0809-0F7C-14D0-408F73D6CB8E}"/>
              </a:ext>
            </a:extLst>
          </p:cNvPr>
          <p:cNvSpPr txBox="1"/>
          <p:nvPr/>
        </p:nvSpPr>
        <p:spPr>
          <a:xfrm>
            <a:off x="3233468" y="2189527"/>
            <a:ext cx="678669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500"/>
              <a:t>중간고사</a:t>
            </a:r>
          </a:p>
        </p:txBody>
      </p:sp>
    </p:spTree>
    <p:extLst>
      <p:ext uri="{BB962C8B-B14F-4D97-AF65-F5344CB8AC3E}">
        <p14:creationId xmlns:p14="http://schemas.microsoft.com/office/powerpoint/2010/main" val="3886100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9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17A4178-F9B4-613A-C986-6549D3DFC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91" y="1903376"/>
            <a:ext cx="11123385" cy="277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73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9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1EBA79-9E07-AEBE-E041-F86B2F8AF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50924"/>
            <a:ext cx="9753600" cy="518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845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9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673ED11-C880-BBEB-67A2-974D3C771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015" y="1228042"/>
            <a:ext cx="7037764" cy="535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71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10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10B064B-8F8D-96B6-2CBC-B40D2C6CE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01363"/>
            <a:ext cx="10505813" cy="207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030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10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F17DDA-2454-402E-C337-299CBFF11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04" y="1420732"/>
            <a:ext cx="9637654" cy="493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96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10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00CAD7-0006-8390-08C4-A9D05822C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649" y="1356751"/>
            <a:ext cx="7165951" cy="529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44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10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F108B91-2576-755A-4F33-2C9468E0C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762" y="1333848"/>
            <a:ext cx="8578476" cy="507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9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968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메인 화면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1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48E349-AF1A-4DC6-BE58-4949E9D88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433" y="1228042"/>
            <a:ext cx="2497343" cy="537753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B7C1123-B26D-24AF-597E-23972390D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748" y="1507546"/>
            <a:ext cx="5246067" cy="481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73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11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22141F3-6FDF-9532-BF1F-407A65C18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91" y="1655925"/>
            <a:ext cx="10715538" cy="354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68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11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0532D92-5F53-8453-3751-4F9245415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519" y="1903376"/>
            <a:ext cx="10002473" cy="329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24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12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CA8338F-3525-31DE-8877-F8EAAFFE5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99" y="2315824"/>
            <a:ext cx="9637654" cy="159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674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12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5DC1EC-3F4E-D9C2-EEEF-7121E8C5E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3664"/>
            <a:ext cx="11277600" cy="349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78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12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9917C6B-D9A4-9D5D-BB6A-804CC098F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105" y="1228042"/>
            <a:ext cx="4717790" cy="541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924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12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AA36B9B-269F-179A-3BB2-561A39BA6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050" y="1342240"/>
            <a:ext cx="9310986" cy="463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811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13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37B76A4-8626-0300-4306-6547A72EB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43" y="1729923"/>
            <a:ext cx="10992374" cy="377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315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13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0B589F-BEB2-2CCD-CCAF-373A9B5F1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24" y="1442905"/>
            <a:ext cx="11764552" cy="412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8443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14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4EED791-BA80-D2F9-DA57-08C8219F2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04" y="1428472"/>
            <a:ext cx="11130371" cy="15061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B0D3C4D-BA52-1953-26EA-915799519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04" y="3077120"/>
            <a:ext cx="9793067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802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14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ED7B78E-0856-4343-996A-93E405439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20" y="1701580"/>
            <a:ext cx="11285989" cy="375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971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841D057-132A-E931-F4A2-AD63A781D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85" y="1903376"/>
            <a:ext cx="9742415" cy="407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444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15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9E43A56-21EA-005B-3149-F600E3131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95" y="1710960"/>
            <a:ext cx="11356009" cy="343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205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15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E1DB9A-C15B-E972-601D-88DEBCCAE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906" y="1639856"/>
            <a:ext cx="8672917" cy="438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564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15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B3B992-663D-3D9F-E4C2-4883EEF2C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601" y="1298751"/>
            <a:ext cx="6128797" cy="528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556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15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B3B992-663D-3D9F-E4C2-4883EEF2C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601" y="1298751"/>
            <a:ext cx="6128797" cy="528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75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15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EA7E5B8-DDD9-DE4E-B105-97B4C17E1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64" y="1813016"/>
            <a:ext cx="11356009" cy="383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243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FD613DE-C3C5-BA58-3F43-008DA68A4F93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3FFF81-6E41-80AE-591E-E50A20C684D5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D7093C-F3D3-4D44-E96F-FB83C44F1025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81FCFB-6354-93F2-7C90-A6563B917944}"/>
              </a:ext>
            </a:extLst>
          </p:cNvPr>
          <p:cNvSpPr/>
          <p:nvPr/>
        </p:nvSpPr>
        <p:spPr>
          <a:xfrm>
            <a:off x="48768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AA358A-4A63-5E65-2F26-844C2D3C7C35}"/>
              </a:ext>
            </a:extLst>
          </p:cNvPr>
          <p:cNvSpPr txBox="1"/>
          <p:nvPr/>
        </p:nvSpPr>
        <p:spPr>
          <a:xfrm>
            <a:off x="1061630" y="320188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점수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79A3C9-DB34-6453-35B5-AC9899B3C4C2}"/>
              </a:ext>
            </a:extLst>
          </p:cNvPr>
          <p:cNvSpPr txBox="1"/>
          <p:nvPr/>
        </p:nvSpPr>
        <p:spPr>
          <a:xfrm>
            <a:off x="160421" y="304800"/>
            <a:ext cx="733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4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48FEDD-493D-1D0B-A8E5-45D3B3ED40E9}"/>
              </a:ext>
            </a:extLst>
          </p:cNvPr>
          <p:cNvSpPr/>
          <p:nvPr/>
        </p:nvSpPr>
        <p:spPr>
          <a:xfrm>
            <a:off x="7315200" y="-526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274F1-EB66-14B2-1DE0-F610DA5C4B40}"/>
              </a:ext>
            </a:extLst>
          </p:cNvPr>
          <p:cNvSpPr txBox="1"/>
          <p:nvPr/>
        </p:nvSpPr>
        <p:spPr>
          <a:xfrm>
            <a:off x="893699" y="2525087"/>
            <a:ext cx="89885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				18</a:t>
            </a:r>
            <a:r>
              <a:rPr lang="ko-KR" altLang="en-US" sz="4000" dirty="0"/>
              <a:t>점</a:t>
            </a:r>
            <a:endParaRPr lang="en-US" altLang="ko-KR" sz="4000" dirty="0"/>
          </a:p>
          <a:p>
            <a:r>
              <a:rPr lang="en-US" altLang="ko-KR" sz="4000"/>
              <a:t>12,13 </a:t>
            </a:r>
            <a:r>
              <a:rPr lang="ko-KR" altLang="en-US" sz="4000" dirty="0"/>
              <a:t>주차 자료가 누락 되어 있습니다</a:t>
            </a:r>
            <a:r>
              <a:rPr lang="en-US" altLang="ko-KR" sz="4000" dirty="0"/>
              <a:t>.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2606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E82CC7-EFBB-E54D-FABA-4DBF33142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935" y="1375793"/>
            <a:ext cx="7024130" cy="508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0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2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2C8E57-DFB9-7866-949B-8830461C8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068" y="1391647"/>
            <a:ext cx="10065863" cy="386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3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2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CB4023-6DAD-E925-37CE-61EF92FDA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269" y="1571689"/>
            <a:ext cx="8945461" cy="438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35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3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3FE4A7-333D-7B70-02FE-4EC928C9B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848" y="1484851"/>
            <a:ext cx="9759086" cy="298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83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3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968297C-E332-B775-4362-507C8E7F6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966" y="1519953"/>
            <a:ext cx="8790687" cy="351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54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9401"/>
      </a:accent1>
      <a:accent2>
        <a:srgbClr val="595347"/>
      </a:accent2>
      <a:accent3>
        <a:srgbClr val="D9D8D5"/>
      </a:accent3>
      <a:accent4>
        <a:srgbClr val="B48B61"/>
      </a:accent4>
      <a:accent5>
        <a:srgbClr val="6F7071"/>
      </a:accent5>
      <a:accent6>
        <a:srgbClr val="CD8B2E"/>
      </a:accent6>
      <a:hlink>
        <a:srgbClr val="3F3F3F"/>
      </a:hlink>
      <a:folHlink>
        <a:srgbClr val="3F3F3F"/>
      </a:folHlink>
    </a:clrScheme>
    <a:fontScheme name="G마켓 산스 TTF Bold">
      <a:majorFont>
        <a:latin typeface="G마켓 산스 TTF Bold"/>
        <a:ea typeface="나눔스퀘어 Bold"/>
        <a:cs typeface=""/>
      </a:majorFont>
      <a:minorFont>
        <a:latin typeface="G마켓 산스 TTF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229</Words>
  <Application>Microsoft Office PowerPoint</Application>
  <PresentationFormat>와이드스크린</PresentationFormat>
  <Paragraphs>105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0" baseType="lpstr">
      <vt:lpstr>G마켓 산스 TTF Bold</vt:lpstr>
      <vt:lpstr>G마켓 산스 TTF Light</vt:lpstr>
      <vt:lpstr>나눔스퀘어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전상훈</cp:lastModifiedBy>
  <cp:revision>25</cp:revision>
  <dcterms:created xsi:type="dcterms:W3CDTF">2020-07-12T23:40:59Z</dcterms:created>
  <dcterms:modified xsi:type="dcterms:W3CDTF">2023-12-13T07:01:35Z</dcterms:modified>
</cp:coreProperties>
</file>