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3" r:id="rId4"/>
    <p:sldId id="288" r:id="rId5"/>
    <p:sldId id="289" r:id="rId6"/>
    <p:sldId id="292" r:id="rId7"/>
    <p:sldId id="304" r:id="rId8"/>
    <p:sldId id="295" r:id="rId9"/>
    <p:sldId id="302" r:id="rId10"/>
    <p:sldId id="296" r:id="rId11"/>
    <p:sldId id="297" r:id="rId12"/>
    <p:sldId id="294" r:id="rId13"/>
    <p:sldId id="287" r:id="rId14"/>
    <p:sldId id="298" r:id="rId15"/>
    <p:sldId id="299" r:id="rId16"/>
    <p:sldId id="303" r:id="rId17"/>
    <p:sldId id="305" r:id="rId18"/>
    <p:sldId id="306" r:id="rId19"/>
    <p:sldId id="307" r:id="rId20"/>
    <p:sldId id="308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D8B2E"/>
    <a:srgbClr val="6F7071"/>
    <a:srgbClr val="B48B61"/>
    <a:srgbClr val="595347"/>
    <a:srgbClr val="D9D8D5"/>
    <a:srgbClr val="FD9401"/>
    <a:srgbClr val="FC9153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04" d="100"/>
          <a:sy n="104" d="100"/>
        </p:scale>
        <p:origin x="144" y="270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0B4214-4DBF-4616-B2C3-8B4EF7E46E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AB03FE9-97D5-43D9-BC92-7B6A40E4F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7394D1-6C04-4599-BB51-9A952C1EA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2023-11-15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566867-1A19-44DC-8532-C255ED42E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C5D865-9FE0-4F4A-ADF1-214DE2357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8552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06BDD4-7832-4FEF-AAAB-5E87D30D3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6D78FB2-BEAE-4940-88AB-CE46D37201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DB5249-15A3-46F2-95ED-5B53EFB5C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2023-11-15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E9081F-8629-4881-8001-2B078416B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AEB9FF-478D-4F34-A5DC-85C16DA5C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6588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8E3ED1E-1367-4089-8246-25CF02101A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F03311B-06C8-4BA3-8FA8-A087FE4C4A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53F52C-E04E-4842-9401-2A53FEC18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2023-11-15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650625-DEC8-4CA1-833E-D5F27F2B9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4A1BC5-DB02-4CA7-A164-16C8D455C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6661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05D42E-715B-4EDD-A27B-332544481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DDA5DB-0087-4B56-AB93-7A96F320B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10E96F-C356-4868-AAF1-E7F5037B9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2023-11-15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FAD522-9369-4F05-814F-D9537D666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1A04CC-EDF1-43BF-A270-3ED96526E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9746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D20C71-EBBC-40F0-B528-6DCCE8556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FEAFDC-90E7-4666-8054-5E1622750D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21E9D8-B8DB-4488-9EB8-662CCDEC7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2023-11-15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DD5FDD-E25D-4ECB-9C77-C975AECBF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5C334A-2787-4D3E-AA09-1AB980F88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7485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1955A4-42D8-4052-91CD-83CC8EB8A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0FDB7F-4847-4641-947F-2C40965305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41E8238-7785-4913-A114-3C4A0B8F7A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0915E74-67E7-4632-B5FF-C607E64B6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2023-11-15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ACB9C5-D260-4603-993D-811AD5292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25CE58B-7D88-46FD-9424-91D4C1DEB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3616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A889C1-1DC9-4BA1-BE5E-FEA0E3D6C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D37FCBF-30AD-43ED-A29C-F719B7BEFF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A5F8C6A-FC2D-4F48-9EA9-082BD928B7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93FD55E-35E4-45CB-9F14-0B6DE30889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29DEB8A-6088-4697-8FB2-145D3FE892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E0739F7-EBE7-4E61-A35B-0E2190F22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2023-11-15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079755D-AE2C-4E94-8827-3EDEB9899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F694F53-41A5-4EC8-B85C-ECF325B95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1226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B42CAD-5B9C-4883-99D8-79E064D66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BE3CBBE-A715-436F-83AE-1CDB1B442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2023-11-15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99D08C5-525A-4D7A-BAC8-393060F23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32695A6-CAB4-47F8-A104-F10AB42E8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9992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A8BEF53-7AB9-4B35-9113-0F6666F45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2023-11-15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D076032-36AC-455A-B9BE-179570A11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764636-4C36-4807-B9BC-D7B8D5C0A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170576-C598-413D-9D50-1D8263FFE92C}"/>
              </a:ext>
            </a:extLst>
          </p:cNvPr>
          <p:cNvSpPr txBox="1"/>
          <p:nvPr userDrawn="1"/>
        </p:nvSpPr>
        <p:spPr>
          <a:xfrm>
            <a:off x="9811098" y="6614007"/>
            <a:ext cx="23903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1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9139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9070FE-CE34-4BED-AE7D-B6C92374F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CC5AE0-4A2D-4FB9-91EA-7C51570FF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F512FCE-182C-4B3A-99C0-26607E6133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9A38F52-749B-4A01-8260-BA394B0F4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2023-11-15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7021B5B-96D1-40E1-A15C-F6C0B703D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6C378E2-A8C9-436C-981A-B61FFF677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3874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E21AFA-4CEB-436D-8F46-8FFB0B212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8EAE84A-13CE-432B-BD71-6DAC799A26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18359BC-4BCB-40E6-9AE7-3B4E811B47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1B02BE-923A-40D7-8979-76A39828E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2023-11-15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02453C0-2DE9-406E-8B46-7A3552383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701784D-991A-4949-8628-D7A938504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4788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934B21B-5718-4A4A-8574-E147A41CB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70F6AC-0FA0-4F7E-BA41-75C2E9DB23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78638B-432A-4AC6-B5AB-AF2A332AE7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B34B3F-010A-43D0-B99E-3343AD573276}" type="datetimeFigureOut">
              <a:rPr lang="ko-KR" altLang="en-US" smtClean="0"/>
              <a:t>2023-11-15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81B2BA-060F-41BC-AAED-8689459479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4F3852-0A20-458B-A039-10AC150CF7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1138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hyperlink" Target="https://jeonsanghoon0711.github.io/slidingpuzzle/2019775054.html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rudi.com/en/prodotto/puzzle-scorrevole-tigre/" TargetMode="External"/><Relationship Id="rId2" Type="http://schemas.openxmlformats.org/officeDocument/2006/relationships/hyperlink" Target="https://www.habonyphp.com/2021/01/blog-post_47.html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ww.freeimages.com/kr/photo/cat-s-face-1553769" TargetMode="External"/><Relationship Id="rId4" Type="http://schemas.openxmlformats.org/officeDocument/2006/relationships/hyperlink" Target="https://yusaebyeol.blogspot.com/2020/07/powerpoint-template-free-download-ppt.html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71F88D5-E7AB-43D9-9D83-DD09EDC3D478}"/>
              </a:ext>
            </a:extLst>
          </p:cNvPr>
          <p:cNvSpPr txBox="1"/>
          <p:nvPr/>
        </p:nvSpPr>
        <p:spPr>
          <a:xfrm>
            <a:off x="9785451" y="6588607"/>
            <a:ext cx="24160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54AB2EE-456C-D026-51B0-9E2BC9046D19}"/>
              </a:ext>
            </a:extLst>
          </p:cNvPr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3187994-D330-BBF5-396C-0A78728C690D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933E863-57FA-57C1-A171-81BC25B33D85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B467E89-116B-DE76-38F6-4EA3887A73F5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24F2D34-6918-F23F-C2ED-C5C0A3A570D1}"/>
              </a:ext>
            </a:extLst>
          </p:cNvPr>
          <p:cNvSpPr/>
          <p:nvPr/>
        </p:nvSpPr>
        <p:spPr>
          <a:xfrm>
            <a:off x="0" y="0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7ED70B-0658-6602-E042-F07EE7C6F87B}"/>
              </a:ext>
            </a:extLst>
          </p:cNvPr>
          <p:cNvSpPr txBox="1"/>
          <p:nvPr/>
        </p:nvSpPr>
        <p:spPr>
          <a:xfrm>
            <a:off x="2967487" y="2063657"/>
            <a:ext cx="57883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bg1"/>
                </a:solidFill>
              </a:rPr>
              <a:t>게임프로그래밍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B8893C-6A1B-CB8D-948D-5913712EA011}"/>
              </a:ext>
            </a:extLst>
          </p:cNvPr>
          <p:cNvSpPr txBox="1"/>
          <p:nvPr/>
        </p:nvSpPr>
        <p:spPr>
          <a:xfrm>
            <a:off x="8534400" y="4632385"/>
            <a:ext cx="26310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이름 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ko-KR" altLang="en-US" dirty="0">
                <a:solidFill>
                  <a:schemeClr val="bg1"/>
                </a:solidFill>
              </a:rPr>
              <a:t>전상훈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과목 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ko-KR" altLang="en-US" dirty="0">
                <a:solidFill>
                  <a:schemeClr val="bg1"/>
                </a:solidFill>
              </a:rPr>
              <a:t>게임프로그래밍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날짜 </a:t>
            </a:r>
            <a:r>
              <a:rPr lang="en-US" altLang="ko-KR" dirty="0">
                <a:solidFill>
                  <a:schemeClr val="bg1"/>
                </a:solidFill>
              </a:rPr>
              <a:t>: 11-15</a:t>
            </a:r>
          </a:p>
        </p:txBody>
      </p:sp>
    </p:spTree>
    <p:extLst>
      <p:ext uri="{BB962C8B-B14F-4D97-AF65-F5344CB8AC3E}">
        <p14:creationId xmlns:p14="http://schemas.microsoft.com/office/powerpoint/2010/main" val="3772841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061630" y="320188"/>
            <a:ext cx="46971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>
                <a:solidFill>
                  <a:schemeClr val="accent2"/>
                </a:solidFill>
              </a:rPr>
              <a:t>업그레이드 후 코드 소개</a:t>
            </a:r>
            <a:endParaRPr lang="ko-KR" altLang="en-US" sz="3600" dirty="0">
              <a:solidFill>
                <a:schemeClr val="accent2"/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35DA86A-88A6-004B-6395-24C1C113A3E9}"/>
              </a:ext>
            </a:extLst>
          </p:cNvPr>
          <p:cNvSpPr txBox="1"/>
          <p:nvPr/>
        </p:nvSpPr>
        <p:spPr>
          <a:xfrm>
            <a:off x="160421" y="304800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accent2"/>
                </a:solidFill>
                <a:latin typeface="+mj-lt"/>
              </a:rPr>
              <a:t>Part 3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97A032F-A412-237D-2C1A-00E85EDA0089}"/>
              </a:ext>
            </a:extLst>
          </p:cNvPr>
          <p:cNvSpPr/>
          <p:nvPr/>
        </p:nvSpPr>
        <p:spPr>
          <a:xfrm>
            <a:off x="2438400" y="0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74020FC-C3C9-3C20-6192-B929072B4217}"/>
              </a:ext>
            </a:extLst>
          </p:cNvPr>
          <p:cNvSpPr/>
          <p:nvPr/>
        </p:nvSpPr>
        <p:spPr>
          <a:xfrm>
            <a:off x="4876800" y="0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B19B72B-1446-6D4D-E23E-046FF2BA29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630" y="2719288"/>
            <a:ext cx="6087325" cy="141942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0EAEF11-FE02-AE00-9AC3-097E890E38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2993" y="1854529"/>
            <a:ext cx="2972215" cy="382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4474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061630" y="320188"/>
            <a:ext cx="46971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>
                <a:solidFill>
                  <a:schemeClr val="accent2"/>
                </a:solidFill>
              </a:rPr>
              <a:t>업그레이드 후 코드 소개</a:t>
            </a:r>
            <a:endParaRPr lang="ko-KR" altLang="en-US" sz="3600" dirty="0">
              <a:solidFill>
                <a:schemeClr val="accent2"/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35DA86A-88A6-004B-6395-24C1C113A3E9}"/>
              </a:ext>
            </a:extLst>
          </p:cNvPr>
          <p:cNvSpPr txBox="1"/>
          <p:nvPr/>
        </p:nvSpPr>
        <p:spPr>
          <a:xfrm>
            <a:off x="160421" y="304800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accent2"/>
                </a:solidFill>
                <a:latin typeface="+mj-lt"/>
              </a:rPr>
              <a:t>Part 3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97A032F-A412-237D-2C1A-00E85EDA0089}"/>
              </a:ext>
            </a:extLst>
          </p:cNvPr>
          <p:cNvSpPr/>
          <p:nvPr/>
        </p:nvSpPr>
        <p:spPr>
          <a:xfrm>
            <a:off x="2438400" y="0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74020FC-C3C9-3C20-6192-B929072B4217}"/>
              </a:ext>
            </a:extLst>
          </p:cNvPr>
          <p:cNvSpPr/>
          <p:nvPr/>
        </p:nvSpPr>
        <p:spPr>
          <a:xfrm>
            <a:off x="4876800" y="0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59DD0E6F-ABD0-3EB2-665D-6AA56D71A3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742" y="1739487"/>
            <a:ext cx="3820058" cy="1952898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157E711B-9C4B-6A98-D013-FADC5841F4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5195" y="1359519"/>
            <a:ext cx="2991267" cy="2981741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4078FAF1-D023-9216-EA49-4B57A8E91D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4080" y="1410496"/>
            <a:ext cx="3010320" cy="2943636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C529C6D5-E70F-DE56-7D33-DE616FDB09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2760" y="4667347"/>
            <a:ext cx="6849431" cy="866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5417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061630" y="320188"/>
            <a:ext cx="46971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>
                <a:solidFill>
                  <a:schemeClr val="accent2"/>
                </a:solidFill>
              </a:rPr>
              <a:t>업그레이드 후 코드 소개</a:t>
            </a:r>
            <a:endParaRPr lang="ko-KR" altLang="en-US" sz="3600" dirty="0">
              <a:solidFill>
                <a:schemeClr val="accent2"/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35DA86A-88A6-004B-6395-24C1C113A3E9}"/>
              </a:ext>
            </a:extLst>
          </p:cNvPr>
          <p:cNvSpPr txBox="1"/>
          <p:nvPr/>
        </p:nvSpPr>
        <p:spPr>
          <a:xfrm>
            <a:off x="160421" y="304800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accent2"/>
                </a:solidFill>
                <a:latin typeface="+mj-lt"/>
              </a:rPr>
              <a:t>Part 3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97A032F-A412-237D-2C1A-00E85EDA0089}"/>
              </a:ext>
            </a:extLst>
          </p:cNvPr>
          <p:cNvSpPr/>
          <p:nvPr/>
        </p:nvSpPr>
        <p:spPr>
          <a:xfrm>
            <a:off x="2438400" y="0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74020FC-C3C9-3C20-6192-B929072B4217}"/>
              </a:ext>
            </a:extLst>
          </p:cNvPr>
          <p:cNvSpPr/>
          <p:nvPr/>
        </p:nvSpPr>
        <p:spPr>
          <a:xfrm>
            <a:off x="4876800" y="0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F60629E-CD8E-7BC4-2D1B-CF4B855F37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630" y="2034138"/>
            <a:ext cx="6811326" cy="313416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60D18341-B78B-932C-B945-74CF9AC358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4400" y="2034138"/>
            <a:ext cx="2943636" cy="2915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1772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8C2F55B0-4F48-A2A3-74B4-38F47359D1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630" y="1286081"/>
            <a:ext cx="6158004" cy="525173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961616C-D7FE-752B-BFFA-50935E3B97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9633" y="1286080"/>
            <a:ext cx="3543442" cy="524945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503C42E-916E-BDEE-8865-EFF00C850017}"/>
              </a:ext>
            </a:extLst>
          </p:cNvPr>
          <p:cNvSpPr txBox="1"/>
          <p:nvPr/>
        </p:nvSpPr>
        <p:spPr>
          <a:xfrm>
            <a:off x="1061630" y="320188"/>
            <a:ext cx="46971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>
                <a:solidFill>
                  <a:schemeClr val="accent2"/>
                </a:solidFill>
              </a:rPr>
              <a:t>업그레이드 후 코드 소개</a:t>
            </a:r>
            <a:endParaRPr lang="ko-KR" altLang="en-US" sz="3600" dirty="0">
              <a:solidFill>
                <a:schemeClr val="accent2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500709F-0040-7BBD-0E10-AC7CB3708907}"/>
              </a:ext>
            </a:extLst>
          </p:cNvPr>
          <p:cNvSpPr txBox="1"/>
          <p:nvPr/>
        </p:nvSpPr>
        <p:spPr>
          <a:xfrm>
            <a:off x="160421" y="304800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accent2"/>
                </a:solidFill>
                <a:latin typeface="+mj-lt"/>
              </a:rPr>
              <a:t>Part 3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A23A178-7BC0-B165-D563-9B0A9D94BB40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5CD4821-12FD-A72B-EF89-6EC892FC43C6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F318740-3D1E-D7E0-1A76-EB23CEBE6AE6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2D3BCD4-9543-AD37-E02C-E0186E3E1661}"/>
              </a:ext>
            </a:extLst>
          </p:cNvPr>
          <p:cNvSpPr/>
          <p:nvPr/>
        </p:nvSpPr>
        <p:spPr>
          <a:xfrm>
            <a:off x="2438400" y="0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A0810A6-8F26-70DF-D2B7-81FB0E571121}"/>
              </a:ext>
            </a:extLst>
          </p:cNvPr>
          <p:cNvSpPr/>
          <p:nvPr/>
        </p:nvSpPr>
        <p:spPr>
          <a:xfrm>
            <a:off x="4876800" y="0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78404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>
            <a:extLst>
              <a:ext uri="{FF2B5EF4-FFF2-40B4-BE49-F238E27FC236}">
                <a16:creationId xmlns:a16="http://schemas.microsoft.com/office/drawing/2014/main" id="{5FDB061E-2271-40D3-DDD3-7CC8206AD3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546" y="1228042"/>
            <a:ext cx="5048108" cy="546714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5EAEFEB-A3FF-C41C-9F4E-45C2AA8CD9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1980" y="1884498"/>
            <a:ext cx="4163006" cy="1171739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19EB9FD4-D69F-A17E-0F58-C876F3B41B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1506" y="3407226"/>
            <a:ext cx="4153480" cy="114316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6AA3472F-0261-64C0-85F5-7FC86F8EE9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61506" y="4901375"/>
            <a:ext cx="4086795" cy="146705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8CCD1A3D-3D38-382A-9402-7024DD7E518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61506" y="1343710"/>
            <a:ext cx="2972215" cy="276264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DFD613DE-C3C5-BA58-3F43-008DA68A4F93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1A269D9-727C-137F-66A1-3543C5566ED3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43FFF81-6E41-80AE-591E-E50A20C684D5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0D7093C-F3D3-4D44-E96F-FB83C44F1025}"/>
              </a:ext>
            </a:extLst>
          </p:cNvPr>
          <p:cNvSpPr/>
          <p:nvPr/>
        </p:nvSpPr>
        <p:spPr>
          <a:xfrm>
            <a:off x="2438400" y="0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B81FCFB-6354-93F2-7C90-A6563B917944}"/>
              </a:ext>
            </a:extLst>
          </p:cNvPr>
          <p:cNvSpPr/>
          <p:nvPr/>
        </p:nvSpPr>
        <p:spPr>
          <a:xfrm>
            <a:off x="4876800" y="0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DAA358A-4A63-5E65-2F26-844C2D3C7C35}"/>
              </a:ext>
            </a:extLst>
          </p:cNvPr>
          <p:cNvSpPr txBox="1"/>
          <p:nvPr/>
        </p:nvSpPr>
        <p:spPr>
          <a:xfrm>
            <a:off x="1061630" y="320188"/>
            <a:ext cx="46971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>
                <a:solidFill>
                  <a:schemeClr val="accent2"/>
                </a:solidFill>
              </a:rPr>
              <a:t>업그레이드 후 코드 소개</a:t>
            </a:r>
            <a:endParaRPr lang="ko-KR" altLang="en-US" sz="3600" dirty="0">
              <a:solidFill>
                <a:schemeClr val="accent2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B79A3C9-DB34-6453-35B5-AC9899B3C4C2}"/>
              </a:ext>
            </a:extLst>
          </p:cNvPr>
          <p:cNvSpPr txBox="1"/>
          <p:nvPr/>
        </p:nvSpPr>
        <p:spPr>
          <a:xfrm>
            <a:off x="160421" y="304800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accent2"/>
                </a:solidFill>
                <a:latin typeface="+mj-lt"/>
              </a:rPr>
              <a:t>Part 3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470567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FD613DE-C3C5-BA58-3F43-008DA68A4F93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1A269D9-727C-137F-66A1-3543C5566ED3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43FFF81-6E41-80AE-591E-E50A20C684D5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0D7093C-F3D3-4D44-E96F-FB83C44F1025}"/>
              </a:ext>
            </a:extLst>
          </p:cNvPr>
          <p:cNvSpPr/>
          <p:nvPr/>
        </p:nvSpPr>
        <p:spPr>
          <a:xfrm>
            <a:off x="2438400" y="0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B81FCFB-6354-93F2-7C90-A6563B917944}"/>
              </a:ext>
            </a:extLst>
          </p:cNvPr>
          <p:cNvSpPr/>
          <p:nvPr/>
        </p:nvSpPr>
        <p:spPr>
          <a:xfrm>
            <a:off x="4876800" y="0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DAA358A-4A63-5E65-2F26-844C2D3C7C35}"/>
              </a:ext>
            </a:extLst>
          </p:cNvPr>
          <p:cNvSpPr txBox="1"/>
          <p:nvPr/>
        </p:nvSpPr>
        <p:spPr>
          <a:xfrm>
            <a:off x="1061630" y="320188"/>
            <a:ext cx="46971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>
                <a:solidFill>
                  <a:schemeClr val="accent2"/>
                </a:solidFill>
              </a:rPr>
              <a:t>업그레이드 후 코드 소개</a:t>
            </a:r>
            <a:endParaRPr lang="ko-KR" altLang="en-US" sz="3600" dirty="0">
              <a:solidFill>
                <a:schemeClr val="accent2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B79A3C9-DB34-6453-35B5-AC9899B3C4C2}"/>
              </a:ext>
            </a:extLst>
          </p:cNvPr>
          <p:cNvSpPr txBox="1"/>
          <p:nvPr/>
        </p:nvSpPr>
        <p:spPr>
          <a:xfrm>
            <a:off x="160421" y="304800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accent2"/>
                </a:solidFill>
                <a:latin typeface="+mj-lt"/>
              </a:rPr>
              <a:t>Part 3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6F72C45-4BC1-E826-0C01-5AF1A3CC9B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772274"/>
            <a:ext cx="5315692" cy="35819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FE4BB5B-84FB-CE47-D606-6A5CF1968D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2271" y="2158090"/>
            <a:ext cx="2810267" cy="2810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247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FD613DE-C3C5-BA58-3F43-008DA68A4F93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1A269D9-727C-137F-66A1-3543C5566ED3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43FFF81-6E41-80AE-591E-E50A20C684D5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0D7093C-F3D3-4D44-E96F-FB83C44F1025}"/>
              </a:ext>
            </a:extLst>
          </p:cNvPr>
          <p:cNvSpPr/>
          <p:nvPr/>
        </p:nvSpPr>
        <p:spPr>
          <a:xfrm>
            <a:off x="2438400" y="0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B81FCFB-6354-93F2-7C90-A6563B917944}"/>
              </a:ext>
            </a:extLst>
          </p:cNvPr>
          <p:cNvSpPr/>
          <p:nvPr/>
        </p:nvSpPr>
        <p:spPr>
          <a:xfrm>
            <a:off x="4876800" y="0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DAA358A-4A63-5E65-2F26-844C2D3C7C35}"/>
              </a:ext>
            </a:extLst>
          </p:cNvPr>
          <p:cNvSpPr txBox="1"/>
          <p:nvPr/>
        </p:nvSpPr>
        <p:spPr>
          <a:xfrm>
            <a:off x="1061630" y="320188"/>
            <a:ext cx="46971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>
                <a:solidFill>
                  <a:schemeClr val="accent2"/>
                </a:solidFill>
              </a:rPr>
              <a:t>업그레이드 후 코드 소개</a:t>
            </a:r>
            <a:endParaRPr lang="ko-KR" altLang="en-US" sz="3600" dirty="0">
              <a:solidFill>
                <a:schemeClr val="accent2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B79A3C9-DB34-6453-35B5-AC9899B3C4C2}"/>
              </a:ext>
            </a:extLst>
          </p:cNvPr>
          <p:cNvSpPr txBox="1"/>
          <p:nvPr/>
        </p:nvSpPr>
        <p:spPr>
          <a:xfrm>
            <a:off x="160421" y="304800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accent2"/>
                </a:solidFill>
                <a:latin typeface="+mj-lt"/>
              </a:rPr>
              <a:t>Part 3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7CA8293-9031-3A99-EB8D-80A2FC5916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630" y="2252430"/>
            <a:ext cx="7249537" cy="270547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A257F9CE-126D-5A8A-CF71-5EB8913428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5118" y="2200035"/>
            <a:ext cx="2810267" cy="2810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4534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FD613DE-C3C5-BA58-3F43-008DA68A4F93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1A269D9-727C-137F-66A1-3543C5566ED3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43FFF81-6E41-80AE-591E-E50A20C684D5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0D7093C-F3D3-4D44-E96F-FB83C44F1025}"/>
              </a:ext>
            </a:extLst>
          </p:cNvPr>
          <p:cNvSpPr/>
          <p:nvPr/>
        </p:nvSpPr>
        <p:spPr>
          <a:xfrm>
            <a:off x="2438400" y="0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B81FCFB-6354-93F2-7C90-A6563B917944}"/>
              </a:ext>
            </a:extLst>
          </p:cNvPr>
          <p:cNvSpPr/>
          <p:nvPr/>
        </p:nvSpPr>
        <p:spPr>
          <a:xfrm>
            <a:off x="4876800" y="0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DAA358A-4A63-5E65-2F26-844C2D3C7C35}"/>
              </a:ext>
            </a:extLst>
          </p:cNvPr>
          <p:cNvSpPr txBox="1"/>
          <p:nvPr/>
        </p:nvSpPr>
        <p:spPr>
          <a:xfrm>
            <a:off x="1061630" y="320188"/>
            <a:ext cx="46971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>
                <a:solidFill>
                  <a:schemeClr val="accent2"/>
                </a:solidFill>
              </a:rPr>
              <a:t>업그레이드 후 코드 소개</a:t>
            </a:r>
            <a:endParaRPr lang="ko-KR" altLang="en-US" sz="3600" dirty="0">
              <a:solidFill>
                <a:schemeClr val="accent2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B79A3C9-DB34-6453-35B5-AC9899B3C4C2}"/>
              </a:ext>
            </a:extLst>
          </p:cNvPr>
          <p:cNvSpPr txBox="1"/>
          <p:nvPr/>
        </p:nvSpPr>
        <p:spPr>
          <a:xfrm>
            <a:off x="160421" y="304800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accent2"/>
                </a:solidFill>
                <a:latin typeface="+mj-lt"/>
              </a:rPr>
              <a:t>Part 3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F4C1107-5591-0B33-35DF-2EB2D95AAC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630" y="2381095"/>
            <a:ext cx="4239217" cy="97168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03130AD-81F6-444E-2580-C892735BCF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2403" y="1681774"/>
            <a:ext cx="5563376" cy="376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0053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FD613DE-C3C5-BA58-3F43-008DA68A4F93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1A269D9-727C-137F-66A1-3543C5566ED3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43FFF81-6E41-80AE-591E-E50A20C684D5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0D7093C-F3D3-4D44-E96F-FB83C44F1025}"/>
              </a:ext>
            </a:extLst>
          </p:cNvPr>
          <p:cNvSpPr/>
          <p:nvPr/>
        </p:nvSpPr>
        <p:spPr>
          <a:xfrm>
            <a:off x="2438400" y="0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B81FCFB-6354-93F2-7C90-A6563B917944}"/>
              </a:ext>
            </a:extLst>
          </p:cNvPr>
          <p:cNvSpPr/>
          <p:nvPr/>
        </p:nvSpPr>
        <p:spPr>
          <a:xfrm>
            <a:off x="4876800" y="0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DAA358A-4A63-5E65-2F26-844C2D3C7C35}"/>
              </a:ext>
            </a:extLst>
          </p:cNvPr>
          <p:cNvSpPr txBox="1"/>
          <p:nvPr/>
        </p:nvSpPr>
        <p:spPr>
          <a:xfrm>
            <a:off x="1061630" y="320188"/>
            <a:ext cx="46971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>
                <a:solidFill>
                  <a:schemeClr val="accent2"/>
                </a:solidFill>
              </a:rPr>
              <a:t>업그레이드 후 코드 소개</a:t>
            </a:r>
            <a:endParaRPr lang="ko-KR" altLang="en-US" sz="3600" dirty="0">
              <a:solidFill>
                <a:schemeClr val="accent2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B79A3C9-DB34-6453-35B5-AC9899B3C4C2}"/>
              </a:ext>
            </a:extLst>
          </p:cNvPr>
          <p:cNvSpPr txBox="1"/>
          <p:nvPr/>
        </p:nvSpPr>
        <p:spPr>
          <a:xfrm>
            <a:off x="160421" y="304800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accent2"/>
                </a:solidFill>
                <a:latin typeface="+mj-lt"/>
              </a:rPr>
              <a:t>Part 3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E0AA3E2-6171-AE21-ABC6-3C0BFE5121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630" y="2234514"/>
            <a:ext cx="6643097" cy="225276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FBC4D35B-82AB-36F4-5030-FEECF7C5B3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8145" y="1796970"/>
            <a:ext cx="4624469" cy="3127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914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FD613DE-C3C5-BA58-3F43-008DA68A4F93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43FFF81-6E41-80AE-591E-E50A20C684D5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0D7093C-F3D3-4D44-E96F-FB83C44F1025}"/>
              </a:ext>
            </a:extLst>
          </p:cNvPr>
          <p:cNvSpPr/>
          <p:nvPr/>
        </p:nvSpPr>
        <p:spPr>
          <a:xfrm>
            <a:off x="2438400" y="0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B81FCFB-6354-93F2-7C90-A6563B917944}"/>
              </a:ext>
            </a:extLst>
          </p:cNvPr>
          <p:cNvSpPr/>
          <p:nvPr/>
        </p:nvSpPr>
        <p:spPr>
          <a:xfrm>
            <a:off x="4876800" y="0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DAA358A-4A63-5E65-2F26-844C2D3C7C35}"/>
              </a:ext>
            </a:extLst>
          </p:cNvPr>
          <p:cNvSpPr txBox="1"/>
          <p:nvPr/>
        </p:nvSpPr>
        <p:spPr>
          <a:xfrm>
            <a:off x="1061630" y="320188"/>
            <a:ext cx="19688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>
                <a:solidFill>
                  <a:schemeClr val="accent2"/>
                </a:solidFill>
              </a:rPr>
              <a:t>실행 결과</a:t>
            </a:r>
            <a:endParaRPr lang="ko-KR" altLang="en-US" sz="3600" dirty="0">
              <a:solidFill>
                <a:schemeClr val="accent2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B79A3C9-DB34-6453-35B5-AC9899B3C4C2}"/>
              </a:ext>
            </a:extLst>
          </p:cNvPr>
          <p:cNvSpPr txBox="1"/>
          <p:nvPr/>
        </p:nvSpPr>
        <p:spPr>
          <a:xfrm>
            <a:off x="160421" y="304800"/>
            <a:ext cx="7332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accent2"/>
                </a:solidFill>
                <a:latin typeface="+mj-lt"/>
              </a:rPr>
              <a:t>Part 4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  <p:pic>
        <p:nvPicPr>
          <p:cNvPr id="5" name="그림 4">
            <a:hlinkClick r:id="rId2"/>
            <a:extLst>
              <a:ext uri="{FF2B5EF4-FFF2-40B4-BE49-F238E27FC236}">
                <a16:creationId xmlns:a16="http://schemas.microsoft.com/office/drawing/2014/main" id="{0F98C147-DE37-CC79-DCC6-C8228F5ACD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4939" y="1153903"/>
            <a:ext cx="4226214" cy="5407664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5B48FEDD-493D-1D0B-A8E5-45D3B3ED40E9}"/>
              </a:ext>
            </a:extLst>
          </p:cNvPr>
          <p:cNvSpPr/>
          <p:nvPr/>
        </p:nvSpPr>
        <p:spPr>
          <a:xfrm>
            <a:off x="7315200" y="-526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067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56C74D8-F170-447D-B69F-E6349C6CB9ED}"/>
              </a:ext>
            </a:extLst>
          </p:cNvPr>
          <p:cNvCxnSpPr/>
          <p:nvPr/>
        </p:nvCxnSpPr>
        <p:spPr>
          <a:xfrm>
            <a:off x="3286205" y="1514875"/>
            <a:ext cx="5293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85EA883-ADF8-4384-854B-A47AF521B082}"/>
              </a:ext>
            </a:extLst>
          </p:cNvPr>
          <p:cNvSpPr txBox="1"/>
          <p:nvPr/>
        </p:nvSpPr>
        <p:spPr>
          <a:xfrm>
            <a:off x="5353135" y="644751"/>
            <a:ext cx="10406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spc="-300" dirty="0">
                <a:solidFill>
                  <a:schemeClr val="bg1"/>
                </a:solidFill>
                <a:latin typeface="+mn-ea"/>
              </a:rPr>
              <a:t>목차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4748C335-F1F7-4CC2-B38D-93AB9F2985A2}"/>
              </a:ext>
            </a:extLst>
          </p:cNvPr>
          <p:cNvGrpSpPr/>
          <p:nvPr/>
        </p:nvGrpSpPr>
        <p:grpSpPr>
          <a:xfrm>
            <a:off x="4199646" y="1967126"/>
            <a:ext cx="2235135" cy="523220"/>
            <a:chOff x="802105" y="2134906"/>
            <a:chExt cx="2235135" cy="52322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5E9E67C-6263-4256-9F68-9B9A9852E74C}"/>
                </a:ext>
              </a:extLst>
            </p:cNvPr>
            <p:cNvSpPr txBox="1"/>
            <p:nvPr/>
          </p:nvSpPr>
          <p:spPr>
            <a:xfrm>
              <a:off x="802105" y="2134906"/>
              <a:ext cx="62709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spc="300" dirty="0">
                  <a:solidFill>
                    <a:schemeClr val="bg1"/>
                  </a:solidFill>
                  <a:latin typeface="+mj-lt"/>
                </a:rPr>
                <a:t>01</a:t>
              </a:r>
              <a:endParaRPr lang="ko-KR" altLang="en-US" sz="2800" b="1" spc="3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51A3D00-9373-4B0F-ADE9-2AF322B5B58E}"/>
                </a:ext>
              </a:extLst>
            </p:cNvPr>
            <p:cNvSpPr txBox="1"/>
            <p:nvPr/>
          </p:nvSpPr>
          <p:spPr>
            <a:xfrm>
              <a:off x="1611850" y="2134906"/>
              <a:ext cx="142539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spc="-300">
                  <a:solidFill>
                    <a:schemeClr val="bg1"/>
                  </a:solidFill>
                </a:rPr>
                <a:t>원본  코드</a:t>
              </a:r>
              <a:endParaRPr lang="ko-KR" altLang="en-US" sz="2800" b="1" spc="-3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7170C8F1-8653-4C7C-AC3A-E023FAFF0B0D}"/>
              </a:ext>
            </a:extLst>
          </p:cNvPr>
          <p:cNvGrpSpPr/>
          <p:nvPr/>
        </p:nvGrpSpPr>
        <p:grpSpPr>
          <a:xfrm>
            <a:off x="4199119" y="2800555"/>
            <a:ext cx="3144038" cy="523220"/>
            <a:chOff x="802105" y="2134906"/>
            <a:chExt cx="3144038" cy="523220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139A89C-BF50-42A9-930D-549ED66528F1}"/>
                </a:ext>
              </a:extLst>
            </p:cNvPr>
            <p:cNvSpPr txBox="1"/>
            <p:nvPr/>
          </p:nvSpPr>
          <p:spPr>
            <a:xfrm>
              <a:off x="802105" y="2134906"/>
              <a:ext cx="62709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spc="300" dirty="0">
                  <a:solidFill>
                    <a:schemeClr val="bg1"/>
                  </a:solidFill>
                  <a:latin typeface="+mj-lt"/>
                </a:rPr>
                <a:t>02</a:t>
              </a:r>
              <a:endParaRPr lang="ko-KR" altLang="en-US" sz="2800" b="1" spc="3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DB1BBAB-1DD4-40C2-81B9-827FAE86FEC9}"/>
                </a:ext>
              </a:extLst>
            </p:cNvPr>
            <p:cNvSpPr txBox="1"/>
            <p:nvPr/>
          </p:nvSpPr>
          <p:spPr>
            <a:xfrm>
              <a:off x="1611850" y="2134906"/>
              <a:ext cx="233429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spc="-300">
                  <a:solidFill>
                    <a:schemeClr val="bg1"/>
                  </a:solidFill>
                </a:rPr>
                <a:t>업그레이드   계획</a:t>
              </a:r>
              <a:endParaRPr lang="ko-KR" altLang="en-US" sz="2800" b="1" spc="-3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EB747CD3-6CC6-4BD3-B10B-63BDB10AE0F1}"/>
              </a:ext>
            </a:extLst>
          </p:cNvPr>
          <p:cNvGrpSpPr/>
          <p:nvPr/>
        </p:nvGrpSpPr>
        <p:grpSpPr>
          <a:xfrm>
            <a:off x="4200078" y="3633984"/>
            <a:ext cx="4139503" cy="523220"/>
            <a:chOff x="802105" y="2134906"/>
            <a:chExt cx="4139503" cy="523220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1A0ADE3-27EA-4373-9F0D-CAAE18A5A8A1}"/>
                </a:ext>
              </a:extLst>
            </p:cNvPr>
            <p:cNvSpPr txBox="1"/>
            <p:nvPr/>
          </p:nvSpPr>
          <p:spPr>
            <a:xfrm>
              <a:off x="802105" y="2134906"/>
              <a:ext cx="62709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spc="300" dirty="0">
                  <a:solidFill>
                    <a:schemeClr val="bg1"/>
                  </a:solidFill>
                  <a:latin typeface="+mj-lt"/>
                </a:rPr>
                <a:t>03</a:t>
              </a:r>
              <a:endParaRPr lang="ko-KR" altLang="en-US" sz="2800" b="1" spc="3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D49F61C-6094-4167-9B37-F9572D4C0726}"/>
                </a:ext>
              </a:extLst>
            </p:cNvPr>
            <p:cNvSpPr txBox="1"/>
            <p:nvPr/>
          </p:nvSpPr>
          <p:spPr>
            <a:xfrm>
              <a:off x="1611850" y="2134906"/>
              <a:ext cx="33297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spc="-300">
                  <a:solidFill>
                    <a:schemeClr val="bg1"/>
                  </a:solidFill>
                </a:rPr>
                <a:t>업그레이드  후  코드  소개</a:t>
              </a:r>
              <a:endParaRPr lang="ko-KR" altLang="en-US" sz="2800" b="1" spc="-3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EF02CC46-B1FB-4C55-966C-AE30B967D48B}"/>
              </a:ext>
            </a:extLst>
          </p:cNvPr>
          <p:cNvGrpSpPr/>
          <p:nvPr/>
        </p:nvGrpSpPr>
        <p:grpSpPr>
          <a:xfrm>
            <a:off x="4199646" y="5232358"/>
            <a:ext cx="1571492" cy="523220"/>
            <a:chOff x="802105" y="2134906"/>
            <a:chExt cx="1571492" cy="52322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BFD09C5-E6CF-49A7-93CF-0771D827C9F8}"/>
                </a:ext>
              </a:extLst>
            </p:cNvPr>
            <p:cNvSpPr txBox="1"/>
            <p:nvPr/>
          </p:nvSpPr>
          <p:spPr>
            <a:xfrm>
              <a:off x="802105" y="2134906"/>
              <a:ext cx="62709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spc="300">
                  <a:solidFill>
                    <a:schemeClr val="bg1"/>
                  </a:solidFill>
                  <a:latin typeface="+mj-lt"/>
                </a:rPr>
                <a:t>05</a:t>
              </a:r>
              <a:endParaRPr lang="ko-KR" altLang="en-US" sz="2800" b="1" spc="3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3E5C2C0-DA70-4CF3-B97A-7D44B2B0A087}"/>
                </a:ext>
              </a:extLst>
            </p:cNvPr>
            <p:cNvSpPr txBox="1"/>
            <p:nvPr/>
          </p:nvSpPr>
          <p:spPr>
            <a:xfrm>
              <a:off x="1611850" y="2134906"/>
              <a:ext cx="76174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spc="-300">
                  <a:solidFill>
                    <a:schemeClr val="bg1"/>
                  </a:solidFill>
                </a:rPr>
                <a:t>출처</a:t>
              </a:r>
              <a:endParaRPr lang="ko-KR" altLang="en-US" sz="2800" b="1" spc="-3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C469B80B-4428-71E2-24C0-18C9C734516C}"/>
              </a:ext>
            </a:extLst>
          </p:cNvPr>
          <p:cNvGrpSpPr/>
          <p:nvPr/>
        </p:nvGrpSpPr>
        <p:grpSpPr>
          <a:xfrm>
            <a:off x="4199119" y="4398929"/>
            <a:ext cx="2235135" cy="523220"/>
            <a:chOff x="802105" y="2134906"/>
            <a:chExt cx="2235135" cy="523220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BE3E5A0-A574-50CA-6E2A-8DDB74C7002D}"/>
                </a:ext>
              </a:extLst>
            </p:cNvPr>
            <p:cNvSpPr txBox="1"/>
            <p:nvPr/>
          </p:nvSpPr>
          <p:spPr>
            <a:xfrm>
              <a:off x="802105" y="2134906"/>
              <a:ext cx="62709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spc="300">
                  <a:solidFill>
                    <a:schemeClr val="bg1"/>
                  </a:solidFill>
                  <a:latin typeface="+mj-lt"/>
                </a:rPr>
                <a:t>04</a:t>
              </a:r>
              <a:endParaRPr lang="ko-KR" altLang="en-US" sz="2800" b="1" spc="3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D3C093F-D1EB-8FB8-0F74-D38572711F3C}"/>
                </a:ext>
              </a:extLst>
            </p:cNvPr>
            <p:cNvSpPr txBox="1"/>
            <p:nvPr/>
          </p:nvSpPr>
          <p:spPr>
            <a:xfrm>
              <a:off x="1611850" y="2134906"/>
              <a:ext cx="142539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spc="-300">
                  <a:solidFill>
                    <a:schemeClr val="bg1"/>
                  </a:solidFill>
                </a:rPr>
                <a:t>실행  결과</a:t>
              </a:r>
              <a:endParaRPr lang="ko-KR" altLang="en-US" sz="2800" b="1" spc="-3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275851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FD613DE-C3C5-BA58-3F43-008DA68A4F93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0D7093C-F3D3-4D44-E96F-FB83C44F1025}"/>
              </a:ext>
            </a:extLst>
          </p:cNvPr>
          <p:cNvSpPr/>
          <p:nvPr/>
        </p:nvSpPr>
        <p:spPr>
          <a:xfrm>
            <a:off x="2438400" y="0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B81FCFB-6354-93F2-7C90-A6563B917944}"/>
              </a:ext>
            </a:extLst>
          </p:cNvPr>
          <p:cNvSpPr/>
          <p:nvPr/>
        </p:nvSpPr>
        <p:spPr>
          <a:xfrm>
            <a:off x="4876800" y="0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DAA358A-4A63-5E65-2F26-844C2D3C7C35}"/>
              </a:ext>
            </a:extLst>
          </p:cNvPr>
          <p:cNvSpPr txBox="1"/>
          <p:nvPr/>
        </p:nvSpPr>
        <p:spPr>
          <a:xfrm>
            <a:off x="1061630" y="320188"/>
            <a:ext cx="10246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>
                <a:solidFill>
                  <a:schemeClr val="accent2"/>
                </a:solidFill>
              </a:rPr>
              <a:t>출처</a:t>
            </a:r>
            <a:endParaRPr lang="ko-KR" altLang="en-US" sz="3600" dirty="0">
              <a:solidFill>
                <a:schemeClr val="accent2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B79A3C9-DB34-6453-35B5-AC9899B3C4C2}"/>
              </a:ext>
            </a:extLst>
          </p:cNvPr>
          <p:cNvSpPr txBox="1"/>
          <p:nvPr/>
        </p:nvSpPr>
        <p:spPr>
          <a:xfrm>
            <a:off x="160421" y="304800"/>
            <a:ext cx="7332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accent2"/>
                </a:solidFill>
                <a:latin typeface="+mj-lt"/>
              </a:rPr>
              <a:t>Part 5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3C02214-E4E0-4912-1767-C4B036FD951B}"/>
              </a:ext>
            </a:extLst>
          </p:cNvPr>
          <p:cNvSpPr/>
          <p:nvPr/>
        </p:nvSpPr>
        <p:spPr>
          <a:xfrm>
            <a:off x="7315200" y="0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D1372AB-F031-B18B-1EE6-D90A3B0D1FF8}"/>
              </a:ext>
            </a:extLst>
          </p:cNvPr>
          <p:cNvSpPr/>
          <p:nvPr/>
        </p:nvSpPr>
        <p:spPr>
          <a:xfrm>
            <a:off x="9753600" y="0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F7A182-FEC1-AB04-07A7-4A2AA96FF04F}"/>
              </a:ext>
            </a:extLst>
          </p:cNvPr>
          <p:cNvSpPr txBox="1"/>
          <p:nvPr/>
        </p:nvSpPr>
        <p:spPr>
          <a:xfrm>
            <a:off x="1061630" y="1545514"/>
            <a:ext cx="1033062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>
                <a:hlinkClick r:id="rId2"/>
              </a:rPr>
              <a:t>https://www.habonyphp.com/2021/01/blog-post_47.html</a:t>
            </a: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원본 소스</a:t>
            </a:r>
            <a:endParaRPr lang="en-US" altLang="ko-KR"/>
          </a:p>
          <a:p>
            <a:endParaRPr lang="en-US" altLang="ko-KR"/>
          </a:p>
          <a:p>
            <a:r>
              <a:rPr lang="en-US" altLang="ko-KR">
                <a:hlinkClick r:id="rId3"/>
              </a:rPr>
              <a:t>https://www.trudi.com/en/prodotto/puzzle-scorrevole-tigre/</a:t>
            </a:r>
            <a:r>
              <a:rPr lang="en-US" altLang="ko-KR"/>
              <a:t> </a:t>
            </a:r>
          </a:p>
          <a:p>
            <a:r>
              <a:rPr lang="en-US" altLang="ko-KR">
                <a:hlinkClick r:id="rId4"/>
              </a:rPr>
              <a:t>https://yusaebyeol.blogspot.com/2020/07/powerpoint-template-free-download-ppt.html</a:t>
            </a:r>
            <a:endParaRPr lang="en-US" altLang="ko-KR"/>
          </a:p>
          <a:p>
            <a:r>
              <a:rPr lang="en-US" altLang="ko-KR"/>
              <a:t>https://mixkit.co/free-sound-effects/click/</a:t>
            </a:r>
          </a:p>
          <a:p>
            <a:r>
              <a:rPr lang="en-US" altLang="ko-KR">
                <a:hlinkClick r:id="rId5"/>
              </a:rPr>
              <a:t>https://www.freeimages.com/kr/photo/cat-s-face-1553769</a:t>
            </a:r>
            <a:endParaRPr lang="en-US" altLang="ko-KR"/>
          </a:p>
          <a:p>
            <a:r>
              <a:rPr lang="en-US" altLang="ko-KR"/>
              <a:t> ai.com</a:t>
            </a:r>
          </a:p>
        </p:txBody>
      </p:sp>
    </p:spTree>
    <p:extLst>
      <p:ext uri="{BB962C8B-B14F-4D97-AF65-F5344CB8AC3E}">
        <p14:creationId xmlns:p14="http://schemas.microsoft.com/office/powerpoint/2010/main" val="2545736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911BEAA-E3C2-4AE3-963F-87E3CAF3FB81}"/>
              </a:ext>
            </a:extLst>
          </p:cNvPr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061630" y="320188"/>
            <a:ext cx="19688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>
                <a:solidFill>
                  <a:schemeClr val="accent2"/>
                </a:solidFill>
              </a:rPr>
              <a:t>원본 코드</a:t>
            </a:r>
            <a:endParaRPr lang="ko-KR" altLang="en-US" sz="3600" dirty="0">
              <a:solidFill>
                <a:schemeClr val="accent2"/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F8C8DA07-19FF-0441-9D7A-0412BAA679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8966" y="1738740"/>
            <a:ext cx="3890220" cy="3939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D13F08A-CD6D-6304-B73A-5500771DD55F}"/>
              </a:ext>
            </a:extLst>
          </p:cNvPr>
          <p:cNvSpPr txBox="1"/>
          <p:nvPr/>
        </p:nvSpPr>
        <p:spPr>
          <a:xfrm>
            <a:off x="1061630" y="1179797"/>
            <a:ext cx="6486787" cy="54168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/>
              <a:t>&lt;style&gt;canvas { border: 1px solid black; }&lt;/style&gt;</a:t>
            </a:r>
          </a:p>
          <a:p>
            <a:r>
              <a:rPr lang="en-US" altLang="ko-KR" sz="1600"/>
              <a:t>&lt;canvas id="mycanvas"/&gt;</a:t>
            </a:r>
          </a:p>
          <a:p>
            <a:endParaRPr lang="en-US" altLang="ko-KR" sz="1600"/>
          </a:p>
          <a:p>
            <a:r>
              <a:rPr lang="en-US" altLang="ko-KR" sz="1600"/>
              <a:t>&lt;script type="text/javascript"&gt;</a:t>
            </a:r>
          </a:p>
          <a:p>
            <a:r>
              <a:rPr lang="en-US" altLang="ko-KR" sz="1600"/>
              <a:t>var canvas = document.getElementById('mycanvas');</a:t>
            </a:r>
          </a:p>
          <a:p>
            <a:r>
              <a:rPr lang="en-US" altLang="ko-KR" sz="1600"/>
              <a:t>canvas.width = 300;</a:t>
            </a:r>
          </a:p>
          <a:p>
            <a:r>
              <a:rPr lang="en-US" altLang="ko-KR" sz="1600"/>
              <a:t>canvas.height = 300;</a:t>
            </a:r>
          </a:p>
          <a:p>
            <a:r>
              <a:rPr lang="en-US" altLang="ko-KR" sz="1600"/>
              <a:t>var context = canvas.getContext('2d');</a:t>
            </a:r>
          </a:p>
          <a:p>
            <a:endParaRPr lang="en-US" altLang="ko-KR" sz="1600"/>
          </a:p>
          <a:p>
            <a:r>
              <a:rPr lang="en-US" altLang="ko-KR" sz="1600"/>
              <a:t>// </a:t>
            </a:r>
            <a:r>
              <a:rPr lang="ko-KR" altLang="en-US" sz="1600"/>
              <a:t>새로운 이미지 객체를 만듬</a:t>
            </a:r>
          </a:p>
          <a:p>
            <a:r>
              <a:rPr lang="en-US" altLang="ko-KR" sz="1600"/>
              <a:t>var img = new Image();</a:t>
            </a:r>
          </a:p>
          <a:p>
            <a:r>
              <a:rPr lang="en-US" altLang="ko-KR" sz="1600"/>
              <a:t>img.onload = function(){</a:t>
            </a:r>
          </a:p>
          <a:p>
            <a:r>
              <a:rPr lang="en-US" altLang="ko-KR" sz="1600"/>
              <a:t>  for (var i = 0; i &lt; 4; i++) {</a:t>
            </a:r>
          </a:p>
          <a:p>
            <a:r>
              <a:rPr lang="en-US" altLang="ko-KR" sz="1600"/>
              <a:t>    for (var j = 0; j &lt; 3; j++) {</a:t>
            </a:r>
          </a:p>
          <a:p>
            <a:r>
              <a:rPr lang="en-US" altLang="ko-KR" sz="1600"/>
              <a:t>      context.drawImage(img, j * 100, i * 50, 100, 50);</a:t>
            </a:r>
          </a:p>
          <a:p>
            <a:r>
              <a:rPr lang="en-US" altLang="ko-KR" sz="1600"/>
              <a:t>    }</a:t>
            </a:r>
          </a:p>
          <a:p>
            <a:r>
              <a:rPr lang="en-US" altLang="ko-KR" sz="1600"/>
              <a:t>  }</a:t>
            </a:r>
          </a:p>
          <a:p>
            <a:r>
              <a:rPr lang="en-US" altLang="ko-KR" sz="1600"/>
              <a:t>}</a:t>
            </a:r>
          </a:p>
          <a:p>
            <a:r>
              <a:rPr lang="en-US" altLang="ko-KR" sz="1600"/>
              <a:t>// </a:t>
            </a:r>
            <a:r>
              <a:rPr lang="ko-KR" altLang="en-US" sz="1600"/>
              <a:t>이미지 </a:t>
            </a:r>
            <a:r>
              <a:rPr lang="en-US" altLang="ko-KR" sz="1600"/>
              <a:t>URL</a:t>
            </a:r>
          </a:p>
          <a:p>
            <a:r>
              <a:rPr lang="en-US" altLang="ko-KR" sz="1600"/>
              <a:t>img.src = 'http://example.com/image/girl-4056684__340.jpg';</a:t>
            </a:r>
          </a:p>
          <a:p>
            <a:r>
              <a:rPr lang="en-US" altLang="ko-KR" sz="1600"/>
              <a:t>&lt;/script&gt;</a:t>
            </a:r>
            <a:endParaRPr lang="ko-KR" altLang="en-US" sz="16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35DA86A-88A6-004B-6395-24C1C113A3E9}"/>
              </a:ext>
            </a:extLst>
          </p:cNvPr>
          <p:cNvSpPr txBox="1"/>
          <p:nvPr/>
        </p:nvSpPr>
        <p:spPr>
          <a:xfrm>
            <a:off x="160421" y="304800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accent2"/>
                </a:solidFill>
                <a:latin typeface="+mj-lt"/>
              </a:rPr>
              <a:t>Part 1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86273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061630" y="320188"/>
            <a:ext cx="32287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>
                <a:solidFill>
                  <a:schemeClr val="accent2"/>
                </a:solidFill>
              </a:rPr>
              <a:t>업그레이드 계획</a:t>
            </a:r>
            <a:endParaRPr lang="ko-KR" altLang="en-US" sz="3600" dirty="0">
              <a:solidFill>
                <a:schemeClr val="accent2"/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35DA86A-88A6-004B-6395-24C1C113A3E9}"/>
              </a:ext>
            </a:extLst>
          </p:cNvPr>
          <p:cNvSpPr txBox="1"/>
          <p:nvPr/>
        </p:nvSpPr>
        <p:spPr>
          <a:xfrm>
            <a:off x="160421" y="304800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accent2"/>
                </a:solidFill>
                <a:latin typeface="+mj-lt"/>
              </a:rPr>
              <a:t>Part 2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97A032F-A412-237D-2C1A-00E85EDA0089}"/>
              </a:ext>
            </a:extLst>
          </p:cNvPr>
          <p:cNvSpPr/>
          <p:nvPr/>
        </p:nvSpPr>
        <p:spPr>
          <a:xfrm>
            <a:off x="2438400" y="0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7C643BEE-F38A-CC53-B136-22EFC0E179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4784" y="1122444"/>
            <a:ext cx="4777429" cy="402602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5658182-5C51-513C-2B9C-FB444420206A}"/>
              </a:ext>
            </a:extLst>
          </p:cNvPr>
          <p:cNvSpPr txBox="1"/>
          <p:nvPr/>
        </p:nvSpPr>
        <p:spPr>
          <a:xfrm>
            <a:off x="4632807" y="5173634"/>
            <a:ext cx="27013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chemeClr val="accent2"/>
                </a:solidFill>
              </a:rPr>
              <a:t>Sliding Puzzle</a:t>
            </a:r>
            <a:endParaRPr lang="ko-KR" altLang="en-US" sz="36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6044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061630" y="320188"/>
            <a:ext cx="69188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>
                <a:solidFill>
                  <a:schemeClr val="accent2"/>
                </a:solidFill>
              </a:rPr>
              <a:t>업그레이드 후 코드 소개 </a:t>
            </a:r>
            <a:r>
              <a:rPr lang="en-US" altLang="ko-KR" sz="3600">
                <a:solidFill>
                  <a:schemeClr val="accent2"/>
                </a:solidFill>
              </a:rPr>
              <a:t>– </a:t>
            </a:r>
            <a:r>
              <a:rPr lang="ko-KR" altLang="en-US" sz="3600">
                <a:solidFill>
                  <a:schemeClr val="accent2"/>
                </a:solidFill>
              </a:rPr>
              <a:t>전체 코드</a:t>
            </a:r>
            <a:endParaRPr lang="ko-KR" altLang="en-US" sz="3600" dirty="0">
              <a:solidFill>
                <a:schemeClr val="accent2"/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35DA86A-88A6-004B-6395-24C1C113A3E9}"/>
              </a:ext>
            </a:extLst>
          </p:cNvPr>
          <p:cNvSpPr txBox="1"/>
          <p:nvPr/>
        </p:nvSpPr>
        <p:spPr>
          <a:xfrm>
            <a:off x="160421" y="304800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accent2"/>
                </a:solidFill>
                <a:latin typeface="+mj-lt"/>
              </a:rPr>
              <a:t>Part 3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97A032F-A412-237D-2C1A-00E85EDA0089}"/>
              </a:ext>
            </a:extLst>
          </p:cNvPr>
          <p:cNvSpPr/>
          <p:nvPr/>
        </p:nvSpPr>
        <p:spPr>
          <a:xfrm>
            <a:off x="2438400" y="0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74020FC-C3C9-3C20-6192-B929072B4217}"/>
              </a:ext>
            </a:extLst>
          </p:cNvPr>
          <p:cNvSpPr/>
          <p:nvPr/>
        </p:nvSpPr>
        <p:spPr>
          <a:xfrm>
            <a:off x="4876800" y="0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8932531-D5ED-0942-EC2E-71AE379A5E40}"/>
              </a:ext>
            </a:extLst>
          </p:cNvPr>
          <p:cNvSpPr/>
          <p:nvPr/>
        </p:nvSpPr>
        <p:spPr>
          <a:xfrm>
            <a:off x="16779" y="1126283"/>
            <a:ext cx="4026716" cy="57317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">
                <a:solidFill>
                  <a:schemeClr val="tx1"/>
                </a:solidFill>
              </a:rPr>
              <a:t>&lt;!DOCTYPE html&gt;</a:t>
            </a:r>
          </a:p>
          <a:p>
            <a:r>
              <a:rPr lang="en-US" altLang="ko-KR" sz="400">
                <a:solidFill>
                  <a:schemeClr val="tx1"/>
                </a:solidFill>
              </a:rPr>
              <a:t>&lt;html&gt;</a:t>
            </a:r>
          </a:p>
          <a:p>
            <a:endParaRPr lang="en-US" altLang="ko-KR" sz="400">
              <a:solidFill>
                <a:schemeClr val="tx1"/>
              </a:solidFill>
            </a:endParaRPr>
          </a:p>
          <a:p>
            <a:r>
              <a:rPr lang="en-US" altLang="ko-KR" sz="400">
                <a:solidFill>
                  <a:schemeClr val="tx1"/>
                </a:solidFill>
              </a:rPr>
              <a:t>&lt;head&gt;</a:t>
            </a:r>
          </a:p>
          <a:p>
            <a:r>
              <a:rPr lang="en-US" altLang="ko-KR" sz="400">
                <a:solidFill>
                  <a:schemeClr val="tx1"/>
                </a:solidFill>
              </a:rPr>
              <a:t>    &lt;style&gt;</a:t>
            </a:r>
          </a:p>
          <a:p>
            <a:r>
              <a:rPr lang="en-US" altLang="ko-KR" sz="400">
                <a:solidFill>
                  <a:schemeClr val="tx1"/>
                </a:solidFill>
              </a:rPr>
              <a:t>        canvas {</a:t>
            </a:r>
          </a:p>
          <a:p>
            <a:r>
              <a:rPr lang="en-US" altLang="ko-KR" sz="400">
                <a:solidFill>
                  <a:schemeClr val="tx1"/>
                </a:solidFill>
              </a:rPr>
              <a:t>            border: 1px solid black;</a:t>
            </a:r>
          </a:p>
          <a:p>
            <a:r>
              <a:rPr lang="en-US" altLang="ko-KR" sz="400">
                <a:solidFill>
                  <a:schemeClr val="tx1"/>
                </a:solidFill>
              </a:rPr>
              <a:t>        }</a:t>
            </a:r>
          </a:p>
          <a:p>
            <a:r>
              <a:rPr lang="en-US" altLang="ko-KR" sz="400">
                <a:solidFill>
                  <a:schemeClr val="tx1"/>
                </a:solidFill>
              </a:rPr>
              <a:t>    &lt;/style&gt;</a:t>
            </a:r>
          </a:p>
          <a:p>
            <a:r>
              <a:rPr lang="en-US" altLang="ko-KR" sz="400">
                <a:solidFill>
                  <a:schemeClr val="tx1"/>
                </a:solidFill>
              </a:rPr>
              <a:t>    &lt;link rel="icon" href="https://github.com/JeonSangHoon0711/slidingpuzzle/blob/main/cat/main.png?raw=true`"&gt;</a:t>
            </a:r>
          </a:p>
          <a:p>
            <a:r>
              <a:rPr lang="en-US" altLang="ko-KR" sz="400">
                <a:solidFill>
                  <a:schemeClr val="tx1"/>
                </a:solidFill>
              </a:rPr>
              <a:t>&lt;/head&gt;</a:t>
            </a:r>
          </a:p>
          <a:p>
            <a:endParaRPr lang="en-US" altLang="ko-KR" sz="400">
              <a:solidFill>
                <a:schemeClr val="tx1"/>
              </a:solidFill>
            </a:endParaRPr>
          </a:p>
          <a:p>
            <a:r>
              <a:rPr lang="en-US" altLang="ko-KR" sz="400">
                <a:solidFill>
                  <a:schemeClr val="tx1"/>
                </a:solidFill>
              </a:rPr>
              <a:t>&lt;body onload="setupMainScreen()"&gt;</a:t>
            </a:r>
          </a:p>
          <a:p>
            <a:r>
              <a:rPr lang="en-US" altLang="ko-KR" sz="400">
                <a:solidFill>
                  <a:schemeClr val="tx1"/>
                </a:solidFill>
              </a:rPr>
              <a:t>    &lt;canvas id="maincanvas"&gt;&lt;/canvas&gt;</a:t>
            </a:r>
          </a:p>
          <a:p>
            <a:r>
              <a:rPr lang="en-US" altLang="ko-KR" sz="400">
                <a:solidFill>
                  <a:schemeClr val="tx1"/>
                </a:solidFill>
              </a:rPr>
              <a:t>    &lt;canvas id="rankcanvas"&gt;&lt;/canvas&gt;</a:t>
            </a:r>
          </a:p>
          <a:p>
            <a:r>
              <a:rPr lang="en-US" altLang="ko-KR" sz="400">
                <a:solidFill>
                  <a:schemeClr val="tx1"/>
                </a:solidFill>
              </a:rPr>
              <a:t>    &lt;audio id="mySound" src="https://github.com/JeonSangHoon0711/slidingpuzzle/raw/main/audio/click.wav"&gt;&lt;/audio&gt;</a:t>
            </a:r>
          </a:p>
          <a:p>
            <a:endParaRPr lang="en-US" altLang="ko-KR" sz="400">
              <a:solidFill>
                <a:schemeClr val="tx1"/>
              </a:solidFill>
            </a:endParaRPr>
          </a:p>
          <a:p>
            <a:r>
              <a:rPr lang="en-US" altLang="ko-KR" sz="400">
                <a:solidFill>
                  <a:schemeClr val="tx1"/>
                </a:solidFill>
              </a:rPr>
              <a:t>    &lt;div id="game-container"&gt;</a:t>
            </a:r>
          </a:p>
          <a:p>
            <a:r>
              <a:rPr lang="en-US" altLang="ko-KR" sz="400">
                <a:solidFill>
                  <a:schemeClr val="tx1"/>
                </a:solidFill>
              </a:rPr>
              <a:t>        &lt;canvas id="mycanvas"&gt;&lt;/canvas&gt;</a:t>
            </a:r>
          </a:p>
          <a:p>
            <a:r>
              <a:rPr lang="en-US" altLang="ko-KR" sz="400">
                <a:solidFill>
                  <a:schemeClr val="tx1"/>
                </a:solidFill>
              </a:rPr>
              <a:t>        &lt;canvas id="scoreboard"&gt;&lt;/canvas&gt;</a:t>
            </a:r>
          </a:p>
          <a:p>
            <a:r>
              <a:rPr lang="en-US" altLang="ko-KR" sz="400">
                <a:solidFill>
                  <a:schemeClr val="tx1"/>
                </a:solidFill>
              </a:rPr>
              <a:t>    &lt;/div&gt;</a:t>
            </a:r>
          </a:p>
          <a:p>
            <a:endParaRPr lang="en-US" altLang="ko-KR" sz="400">
              <a:solidFill>
                <a:schemeClr val="tx1"/>
              </a:solidFill>
            </a:endParaRPr>
          </a:p>
          <a:p>
            <a:r>
              <a:rPr lang="en-US" altLang="ko-KR" sz="400">
                <a:solidFill>
                  <a:schemeClr val="tx1"/>
                </a:solidFill>
              </a:rPr>
              <a:t>    &lt;script type="text/javascript"&gt;</a:t>
            </a:r>
          </a:p>
          <a:p>
            <a:endParaRPr lang="en-US" altLang="ko-KR" sz="400">
              <a:solidFill>
                <a:schemeClr val="tx1"/>
              </a:solidFill>
            </a:endParaRPr>
          </a:p>
          <a:p>
            <a:r>
              <a:rPr lang="en-US" altLang="ko-KR" sz="400">
                <a:solidFill>
                  <a:schemeClr val="tx1"/>
                </a:solidFill>
              </a:rPr>
              <a:t>        var timescore = 0;</a:t>
            </a:r>
          </a:p>
          <a:p>
            <a:r>
              <a:rPr lang="en-US" altLang="ko-KR" sz="400">
                <a:solidFill>
                  <a:schemeClr val="tx1"/>
                </a:solidFill>
              </a:rPr>
              <a:t>        var moviecount = 0;</a:t>
            </a:r>
          </a:p>
          <a:p>
            <a:r>
              <a:rPr lang="en-US" altLang="ko-KR" sz="400">
                <a:solidFill>
                  <a:schemeClr val="tx1"/>
                </a:solidFill>
              </a:rPr>
              <a:t>        var doing = "</a:t>
            </a:r>
            <a:r>
              <a:rPr lang="ko-KR" altLang="en-US" sz="400">
                <a:solidFill>
                  <a:schemeClr val="tx1"/>
                </a:solidFill>
              </a:rPr>
              <a:t>도전중입니다</a:t>
            </a:r>
            <a:r>
              <a:rPr lang="en-US" altLang="ko-KR" sz="400">
                <a:solidFill>
                  <a:schemeClr val="tx1"/>
                </a:solidFill>
              </a:rPr>
              <a:t>."</a:t>
            </a:r>
          </a:p>
          <a:p>
            <a:endParaRPr lang="en-US" altLang="ko-KR" sz="400">
              <a:solidFill>
                <a:schemeClr val="tx1"/>
              </a:solidFill>
            </a:endParaRPr>
          </a:p>
          <a:p>
            <a:r>
              <a:rPr lang="en-US" altLang="ko-KR" sz="400">
                <a:solidFill>
                  <a:schemeClr val="tx1"/>
                </a:solidFill>
              </a:rPr>
              <a:t>        var gameInterval;</a:t>
            </a:r>
          </a:p>
          <a:p>
            <a:r>
              <a:rPr lang="en-US" altLang="ko-KR" sz="400">
                <a:solidFill>
                  <a:schemeClr val="tx1"/>
                </a:solidFill>
              </a:rPr>
              <a:t>        var timescoreInterval;</a:t>
            </a:r>
          </a:p>
          <a:p>
            <a:endParaRPr lang="en-US" altLang="ko-KR" sz="400">
              <a:solidFill>
                <a:schemeClr val="tx1"/>
              </a:solidFill>
            </a:endParaRPr>
          </a:p>
          <a:p>
            <a:r>
              <a:rPr lang="en-US" altLang="ko-KR" sz="400">
                <a:solidFill>
                  <a:schemeClr val="tx1"/>
                </a:solidFill>
              </a:rPr>
              <a:t>        var ranks = [</a:t>
            </a:r>
          </a:p>
          <a:p>
            <a:r>
              <a:rPr lang="en-US" altLang="ko-KR" sz="400">
                <a:solidFill>
                  <a:schemeClr val="tx1"/>
                </a:solidFill>
              </a:rPr>
              <a:t>            { name: '</a:t>
            </a:r>
            <a:r>
              <a:rPr lang="ko-KR" altLang="en-US" sz="400">
                <a:solidFill>
                  <a:schemeClr val="tx1"/>
                </a:solidFill>
              </a:rPr>
              <a:t>철수</a:t>
            </a:r>
            <a:r>
              <a:rPr lang="en-US" altLang="ko-KR" sz="400">
                <a:solidFill>
                  <a:schemeClr val="tx1"/>
                </a:solidFill>
              </a:rPr>
              <a:t>', time: 100, moves: 120 },</a:t>
            </a:r>
          </a:p>
          <a:p>
            <a:r>
              <a:rPr lang="en-US" altLang="ko-KR" sz="400">
                <a:solidFill>
                  <a:schemeClr val="tx1"/>
                </a:solidFill>
              </a:rPr>
              <a:t>            { name: '</a:t>
            </a:r>
            <a:r>
              <a:rPr lang="ko-KR" altLang="en-US" sz="400">
                <a:solidFill>
                  <a:schemeClr val="tx1"/>
                </a:solidFill>
              </a:rPr>
              <a:t>영희</a:t>
            </a:r>
            <a:r>
              <a:rPr lang="en-US" altLang="ko-KR" sz="400">
                <a:solidFill>
                  <a:schemeClr val="tx1"/>
                </a:solidFill>
              </a:rPr>
              <a:t>', time: 120, moves: 222 },</a:t>
            </a:r>
          </a:p>
          <a:p>
            <a:r>
              <a:rPr lang="en-US" altLang="ko-KR" sz="400">
                <a:solidFill>
                  <a:schemeClr val="tx1"/>
                </a:solidFill>
              </a:rPr>
              <a:t>            { name: '</a:t>
            </a:r>
            <a:r>
              <a:rPr lang="ko-KR" altLang="en-US" sz="400">
                <a:solidFill>
                  <a:schemeClr val="tx1"/>
                </a:solidFill>
              </a:rPr>
              <a:t>민준</a:t>
            </a:r>
            <a:r>
              <a:rPr lang="en-US" altLang="ko-KR" sz="400">
                <a:solidFill>
                  <a:schemeClr val="tx1"/>
                </a:solidFill>
              </a:rPr>
              <a:t>', time: 90, moves: 318 }</a:t>
            </a:r>
          </a:p>
          <a:p>
            <a:r>
              <a:rPr lang="en-US" altLang="ko-KR" sz="400">
                <a:solidFill>
                  <a:schemeClr val="tx1"/>
                </a:solidFill>
              </a:rPr>
              <a:t>        ];</a:t>
            </a:r>
          </a:p>
          <a:p>
            <a:r>
              <a:rPr lang="en-US" altLang="ko-KR" sz="400">
                <a:solidFill>
                  <a:schemeClr val="tx1"/>
                </a:solidFill>
              </a:rPr>
              <a:t>        var canvas = document.getElementById('mycanvas');</a:t>
            </a:r>
          </a:p>
          <a:p>
            <a:r>
              <a:rPr lang="en-US" altLang="ko-KR" sz="400">
                <a:solidFill>
                  <a:schemeClr val="tx1"/>
                </a:solidFill>
              </a:rPr>
              <a:t>        canvas.width = 300;</a:t>
            </a:r>
          </a:p>
          <a:p>
            <a:r>
              <a:rPr lang="en-US" altLang="ko-KR" sz="400">
                <a:solidFill>
                  <a:schemeClr val="tx1"/>
                </a:solidFill>
              </a:rPr>
              <a:t>        canvas.height = 300;</a:t>
            </a:r>
          </a:p>
          <a:p>
            <a:r>
              <a:rPr lang="en-US" altLang="ko-KR" sz="400">
                <a:solidFill>
                  <a:schemeClr val="tx1"/>
                </a:solidFill>
              </a:rPr>
              <a:t>        canvas.style.display = 'none';</a:t>
            </a:r>
          </a:p>
          <a:p>
            <a:r>
              <a:rPr lang="en-US" altLang="ko-KR" sz="400">
                <a:solidFill>
                  <a:schemeClr val="tx1"/>
                </a:solidFill>
              </a:rPr>
              <a:t>        var context = canvas.getContext('2d');</a:t>
            </a:r>
          </a:p>
          <a:p>
            <a:endParaRPr lang="en-US" altLang="ko-KR" sz="400">
              <a:solidFill>
                <a:schemeClr val="tx1"/>
              </a:solidFill>
            </a:endParaRPr>
          </a:p>
          <a:p>
            <a:r>
              <a:rPr lang="en-US" altLang="ko-KR" sz="400">
                <a:solidFill>
                  <a:schemeClr val="tx1"/>
                </a:solidFill>
              </a:rPr>
              <a:t>        var images = []; // </a:t>
            </a:r>
            <a:r>
              <a:rPr lang="ko-KR" altLang="en-US" sz="400">
                <a:solidFill>
                  <a:schemeClr val="tx1"/>
                </a:solidFill>
              </a:rPr>
              <a:t>배열 선언</a:t>
            </a:r>
          </a:p>
          <a:p>
            <a:r>
              <a:rPr lang="ko-KR" altLang="en-US" sz="400">
                <a:solidFill>
                  <a:schemeClr val="tx1"/>
                </a:solidFill>
              </a:rPr>
              <a:t>        </a:t>
            </a:r>
            <a:r>
              <a:rPr lang="en-US" altLang="ko-KR" sz="400">
                <a:solidFill>
                  <a:schemeClr val="tx1"/>
                </a:solidFill>
              </a:rPr>
              <a:t>images.push({ id: 0, img: new Image(), x: 0, y: 0, width: 100, height: 100 });</a:t>
            </a:r>
          </a:p>
          <a:p>
            <a:r>
              <a:rPr lang="en-US" altLang="ko-KR" sz="400">
                <a:solidFill>
                  <a:schemeClr val="tx1"/>
                </a:solidFill>
              </a:rPr>
              <a:t>        // </a:t>
            </a:r>
            <a:r>
              <a:rPr lang="ko-KR" altLang="en-US" sz="400">
                <a:solidFill>
                  <a:schemeClr val="tx1"/>
                </a:solidFill>
              </a:rPr>
              <a:t>새로운 이미지 객체를 만듬</a:t>
            </a:r>
          </a:p>
          <a:p>
            <a:endParaRPr lang="ko-KR" altLang="en-US" sz="400">
              <a:solidFill>
                <a:schemeClr val="tx1"/>
              </a:solidFill>
            </a:endParaRPr>
          </a:p>
          <a:p>
            <a:r>
              <a:rPr lang="ko-KR" altLang="en-US" sz="400">
                <a:solidFill>
                  <a:schemeClr val="tx1"/>
                </a:solidFill>
              </a:rPr>
              <a:t>        </a:t>
            </a:r>
            <a:r>
              <a:rPr lang="en-US" altLang="ko-KR" sz="400">
                <a:solidFill>
                  <a:schemeClr val="tx1"/>
                </a:solidFill>
              </a:rPr>
              <a:t>for (let i = 1; i &lt;= 9; i++) {</a:t>
            </a:r>
          </a:p>
          <a:p>
            <a:r>
              <a:rPr lang="en-US" altLang="ko-KR" sz="400">
                <a:solidFill>
                  <a:schemeClr val="tx1"/>
                </a:solidFill>
              </a:rPr>
              <a:t>    var img = new Image();</a:t>
            </a:r>
          </a:p>
          <a:p>
            <a:r>
              <a:rPr lang="en-US" altLang="ko-KR" sz="400">
                <a:solidFill>
                  <a:schemeClr val="tx1"/>
                </a:solidFill>
              </a:rPr>
              <a:t>    img.src = `https://github.com/JeonSangHoon0711/slidingpuzzle/blob/main/cat/cat${i}.png?raw=true`;</a:t>
            </a:r>
          </a:p>
          <a:p>
            <a:r>
              <a:rPr lang="en-US" altLang="ko-KR" sz="400">
                <a:solidFill>
                  <a:schemeClr val="tx1"/>
                </a:solidFill>
              </a:rPr>
              <a:t>    images.push({</a:t>
            </a:r>
          </a:p>
          <a:p>
            <a:r>
              <a:rPr lang="en-US" altLang="ko-KR" sz="400">
                <a:solidFill>
                  <a:schemeClr val="tx1"/>
                </a:solidFill>
              </a:rPr>
              <a:t>        id: i,  // id </a:t>
            </a:r>
            <a:r>
              <a:rPr lang="ko-KR" altLang="en-US" sz="400">
                <a:solidFill>
                  <a:schemeClr val="tx1"/>
                </a:solidFill>
              </a:rPr>
              <a:t>추가</a:t>
            </a:r>
          </a:p>
          <a:p>
            <a:r>
              <a:rPr lang="ko-KR" altLang="en-US" sz="400">
                <a:solidFill>
                  <a:schemeClr val="tx1"/>
                </a:solidFill>
              </a:rPr>
              <a:t>        </a:t>
            </a:r>
            <a:r>
              <a:rPr lang="en-US" altLang="ko-KR" sz="400">
                <a:solidFill>
                  <a:schemeClr val="tx1"/>
                </a:solidFill>
              </a:rPr>
              <a:t>img: img,</a:t>
            </a:r>
          </a:p>
          <a:p>
            <a:r>
              <a:rPr lang="en-US" altLang="ko-KR" sz="400">
                <a:solidFill>
                  <a:schemeClr val="tx1"/>
                </a:solidFill>
              </a:rPr>
              <a:t>        x: ((i - 1) % 3) * 100,</a:t>
            </a:r>
          </a:p>
          <a:p>
            <a:r>
              <a:rPr lang="en-US" altLang="ko-KR" sz="400">
                <a:solidFill>
                  <a:schemeClr val="tx1"/>
                </a:solidFill>
              </a:rPr>
              <a:t>        y: Math.floor((i - 1) / 3) * 100,</a:t>
            </a:r>
          </a:p>
          <a:p>
            <a:r>
              <a:rPr lang="en-US" altLang="ko-KR" sz="400">
                <a:solidFill>
                  <a:schemeClr val="tx1"/>
                </a:solidFill>
              </a:rPr>
              <a:t>        width: 100,</a:t>
            </a:r>
          </a:p>
          <a:p>
            <a:r>
              <a:rPr lang="en-US" altLang="ko-KR" sz="400">
                <a:solidFill>
                  <a:schemeClr val="tx1"/>
                </a:solidFill>
              </a:rPr>
              <a:t>        height: 100</a:t>
            </a:r>
          </a:p>
          <a:p>
            <a:r>
              <a:rPr lang="en-US" altLang="ko-KR" sz="400">
                <a:solidFill>
                  <a:schemeClr val="tx1"/>
                </a:solidFill>
              </a:rPr>
              <a:t>    });</a:t>
            </a:r>
          </a:p>
          <a:p>
            <a:r>
              <a:rPr lang="en-US" altLang="ko-KR" sz="400">
                <a:solidFill>
                  <a:schemeClr val="tx1"/>
                </a:solidFill>
              </a:rPr>
              <a:t>}</a:t>
            </a:r>
          </a:p>
          <a:p>
            <a:r>
              <a:rPr lang="en-US" altLang="ko-KR" sz="400">
                <a:solidFill>
                  <a:schemeClr val="tx1"/>
                </a:solidFill>
              </a:rPr>
              <a:t>        function startgame() {</a:t>
            </a:r>
          </a:p>
          <a:p>
            <a:r>
              <a:rPr lang="en-US" altLang="ko-KR" sz="400">
                <a:solidFill>
                  <a:schemeClr val="tx1"/>
                </a:solidFill>
              </a:rPr>
              <a:t>            isGameStarted = true;  // </a:t>
            </a:r>
            <a:r>
              <a:rPr lang="ko-KR" altLang="en-US" sz="400">
                <a:solidFill>
                  <a:schemeClr val="tx1"/>
                </a:solidFill>
              </a:rPr>
              <a:t>게임 시작</a:t>
            </a:r>
          </a:p>
          <a:p>
            <a:r>
              <a:rPr lang="ko-KR" altLang="en-US" sz="400">
                <a:solidFill>
                  <a:schemeClr val="tx1"/>
                </a:solidFill>
              </a:rPr>
              <a:t>            </a:t>
            </a:r>
            <a:r>
              <a:rPr lang="en-US" altLang="ko-KR" sz="400">
                <a:solidFill>
                  <a:schemeClr val="tx1"/>
                </a:solidFill>
              </a:rPr>
              <a:t>maincanvas.style.display = 'none';  // </a:t>
            </a:r>
            <a:r>
              <a:rPr lang="ko-KR" altLang="en-US" sz="400">
                <a:solidFill>
                  <a:schemeClr val="tx1"/>
                </a:solidFill>
              </a:rPr>
              <a:t>클릭하면 두 번째 화면이 사라지도록 설정</a:t>
            </a:r>
          </a:p>
          <a:p>
            <a:r>
              <a:rPr lang="ko-KR" altLang="en-US" sz="400">
                <a:solidFill>
                  <a:schemeClr val="tx1"/>
                </a:solidFill>
              </a:rPr>
              <a:t>            </a:t>
            </a:r>
            <a:r>
              <a:rPr lang="en-US" altLang="ko-KR" sz="400">
                <a:solidFill>
                  <a:schemeClr val="tx1"/>
                </a:solidFill>
              </a:rPr>
              <a:t>rankcanvas.style.display = 'none';</a:t>
            </a:r>
          </a:p>
          <a:p>
            <a:r>
              <a:rPr lang="en-US" altLang="ko-KR" sz="400">
                <a:solidFill>
                  <a:schemeClr val="tx1"/>
                </a:solidFill>
              </a:rPr>
              <a:t>            canvas.style.display = 'block';  // </a:t>
            </a:r>
            <a:r>
              <a:rPr lang="ko-KR" altLang="en-US" sz="400">
                <a:solidFill>
                  <a:schemeClr val="tx1"/>
                </a:solidFill>
              </a:rPr>
              <a:t>클릭하면 첫 번째 화면이 나타나도록 설정</a:t>
            </a:r>
          </a:p>
          <a:p>
            <a:r>
              <a:rPr lang="ko-KR" altLang="en-US" sz="400">
                <a:solidFill>
                  <a:schemeClr val="tx1"/>
                </a:solidFill>
              </a:rPr>
              <a:t>            </a:t>
            </a:r>
            <a:r>
              <a:rPr lang="en-US" altLang="ko-KR" sz="400">
                <a:solidFill>
                  <a:schemeClr val="tx1"/>
                </a:solidFill>
              </a:rPr>
              <a:t>scoreboard.style.display = 'block';</a:t>
            </a:r>
          </a:p>
          <a:p>
            <a:r>
              <a:rPr lang="en-US" altLang="ko-KR" sz="400">
                <a:solidFill>
                  <a:schemeClr val="tx1"/>
                </a:solidFill>
              </a:rPr>
              <a:t>            drawImages();</a:t>
            </a:r>
          </a:p>
          <a:p>
            <a:r>
              <a:rPr lang="en-US" altLang="ko-KR" sz="400">
                <a:solidFill>
                  <a:schemeClr val="tx1"/>
                </a:solidFill>
              </a:rPr>
              <a:t>            randswap();</a:t>
            </a:r>
          </a:p>
          <a:p>
            <a:r>
              <a:rPr lang="en-US" altLang="ko-KR" sz="400">
                <a:solidFill>
                  <a:schemeClr val="tx1"/>
                </a:solidFill>
              </a:rPr>
              <a:t>            gameInterval = setInterval(gameend, 100);</a:t>
            </a:r>
          </a:p>
          <a:p>
            <a:endParaRPr lang="en-US" altLang="ko-KR" sz="400">
              <a:solidFill>
                <a:schemeClr val="tx1"/>
              </a:solidFill>
            </a:endParaRPr>
          </a:p>
          <a:p>
            <a:r>
              <a:rPr lang="en-US" altLang="ko-KR" sz="400">
                <a:solidFill>
                  <a:schemeClr val="tx1"/>
                </a:solidFill>
              </a:rPr>
              <a:t>            drawScoreBoard()</a:t>
            </a:r>
          </a:p>
          <a:p>
            <a:r>
              <a:rPr lang="en-US" altLang="ko-KR" sz="400">
                <a:solidFill>
                  <a:schemeClr val="tx1"/>
                </a:solidFill>
              </a:rPr>
              <a:t>            starttimescore();</a:t>
            </a:r>
          </a:p>
          <a:p>
            <a:endParaRPr lang="en-US" altLang="ko-KR" sz="400">
              <a:solidFill>
                <a:schemeClr val="tx1"/>
              </a:solidFill>
            </a:endParaRPr>
          </a:p>
          <a:p>
            <a:r>
              <a:rPr lang="en-US" altLang="ko-KR" sz="400">
                <a:solidFill>
                  <a:schemeClr val="tx1"/>
                </a:solidFill>
              </a:rPr>
              <a:t>        }</a:t>
            </a:r>
          </a:p>
          <a:p>
            <a:endParaRPr lang="en-US" altLang="ko-KR" sz="400">
              <a:solidFill>
                <a:schemeClr val="tx1"/>
              </a:solidFill>
            </a:endParaRPr>
          </a:p>
          <a:p>
            <a:r>
              <a:rPr lang="en-US" altLang="ko-KR" sz="400">
                <a:solidFill>
                  <a:schemeClr val="tx1"/>
                </a:solidFill>
              </a:rPr>
              <a:t>        function drawImages() {</a:t>
            </a:r>
          </a:p>
          <a:p>
            <a:r>
              <a:rPr lang="en-US" altLang="ko-KR" sz="400">
                <a:solidFill>
                  <a:schemeClr val="tx1"/>
                </a:solidFill>
              </a:rPr>
              <a:t>            context.clearRect(0, 0, canvas.width, canvas.height);</a:t>
            </a:r>
          </a:p>
          <a:p>
            <a:r>
              <a:rPr lang="en-US" altLang="ko-KR" sz="400">
                <a:solidFill>
                  <a:schemeClr val="tx1"/>
                </a:solidFill>
              </a:rPr>
              <a:t>            images.forEach(image =&gt; {</a:t>
            </a:r>
          </a:p>
          <a:p>
            <a:r>
              <a:rPr lang="en-US" altLang="ko-KR" sz="400">
                <a:solidFill>
                  <a:schemeClr val="tx1"/>
                </a:solidFill>
              </a:rPr>
              <a:t>                context.drawImage(image.img, image.x, image.y, image.width, image.height);</a:t>
            </a:r>
          </a:p>
          <a:p>
            <a:r>
              <a:rPr lang="en-US" altLang="ko-KR" sz="400">
                <a:solidFill>
                  <a:schemeClr val="tx1"/>
                </a:solidFill>
              </a:rPr>
              <a:t>            });</a:t>
            </a:r>
          </a:p>
          <a:p>
            <a:r>
              <a:rPr lang="en-US" altLang="ko-KR" sz="400">
                <a:solidFill>
                  <a:schemeClr val="tx1"/>
                </a:solidFill>
              </a:rPr>
              <a:t>        }</a:t>
            </a:r>
          </a:p>
          <a:p>
            <a:endParaRPr lang="en-US" altLang="ko-KR" sz="400">
              <a:solidFill>
                <a:schemeClr val="tx1"/>
              </a:solidFill>
            </a:endParaRPr>
          </a:p>
          <a:p>
            <a:r>
              <a:rPr lang="en-US" altLang="ko-KR" sz="400">
                <a:solidFill>
                  <a:schemeClr val="tx1"/>
                </a:solidFill>
              </a:rPr>
              <a:t>        function swapImages(i, j) {</a:t>
            </a:r>
          </a:p>
          <a:p>
            <a:r>
              <a:rPr lang="en-US" altLang="ko-KR" sz="400">
                <a:solidFill>
                  <a:schemeClr val="tx1"/>
                </a:solidFill>
              </a:rPr>
              <a:t>            var temp = { x: images[i].x, y: images[i].y };</a:t>
            </a:r>
          </a:p>
          <a:p>
            <a:r>
              <a:rPr lang="en-US" altLang="ko-KR" sz="400">
                <a:solidFill>
                  <a:schemeClr val="tx1"/>
                </a:solidFill>
              </a:rPr>
              <a:t>            images[i].x = images[j].x;</a:t>
            </a:r>
          </a:p>
          <a:p>
            <a:r>
              <a:rPr lang="en-US" altLang="ko-KR" sz="400">
                <a:solidFill>
                  <a:schemeClr val="tx1"/>
                </a:solidFill>
              </a:rPr>
              <a:t>            images[i].y = images[j].y;</a:t>
            </a:r>
          </a:p>
          <a:p>
            <a:r>
              <a:rPr lang="en-US" altLang="ko-KR" sz="400">
                <a:solidFill>
                  <a:schemeClr val="tx1"/>
                </a:solidFill>
              </a:rPr>
              <a:t>            images[j].x = temp.x;</a:t>
            </a:r>
          </a:p>
          <a:p>
            <a:r>
              <a:rPr lang="en-US" altLang="ko-KR" sz="400">
                <a:solidFill>
                  <a:schemeClr val="tx1"/>
                </a:solidFill>
              </a:rPr>
              <a:t>            images[j].y = temp.y;</a:t>
            </a:r>
          </a:p>
          <a:p>
            <a:r>
              <a:rPr lang="en-US" altLang="ko-KR" sz="400">
                <a:solidFill>
                  <a:schemeClr val="tx1"/>
                </a:solidFill>
              </a:rPr>
              <a:t>            drawImages();</a:t>
            </a:r>
          </a:p>
          <a:p>
            <a:r>
              <a:rPr lang="en-US" altLang="ko-KR" sz="400">
                <a:solidFill>
                  <a:schemeClr val="tx1"/>
                </a:solidFill>
              </a:rPr>
              <a:t>        }</a:t>
            </a:r>
          </a:p>
          <a:p>
            <a:endParaRPr lang="en-US" altLang="ko-KR" sz="400">
              <a:solidFill>
                <a:schemeClr val="tx1"/>
              </a:solidFill>
            </a:endParaRPr>
          </a:p>
          <a:p>
            <a:r>
              <a:rPr lang="en-US" altLang="ko-KR" sz="400">
                <a:solidFill>
                  <a:schemeClr val="tx1"/>
                </a:solidFill>
              </a:rPr>
              <a:t>        function check(i, j) {</a:t>
            </a:r>
          </a:p>
          <a:p>
            <a:r>
              <a:rPr lang="en-US" altLang="ko-KR" sz="400">
                <a:solidFill>
                  <a:schemeClr val="tx1"/>
                </a:solidFill>
              </a:rPr>
              <a:t>            return Math.abs(images[i].x - images[j].x) + Math.abs(images[i].y - images[j].y) === 100;</a:t>
            </a:r>
          </a:p>
          <a:p>
            <a:r>
              <a:rPr lang="en-US" altLang="ko-KR" sz="400">
                <a:solidFill>
                  <a:schemeClr val="tx1"/>
                </a:solidFill>
              </a:rPr>
              <a:t>        }</a:t>
            </a:r>
          </a:p>
          <a:p>
            <a:endParaRPr lang="ko-KR" altLang="en-US" sz="40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3F91F11-20B4-F910-1ED6-D86045E95E17}"/>
              </a:ext>
            </a:extLst>
          </p:cNvPr>
          <p:cNvSpPr/>
          <p:nvPr/>
        </p:nvSpPr>
        <p:spPr>
          <a:xfrm>
            <a:off x="4026717" y="1126285"/>
            <a:ext cx="4026716" cy="57317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00">
                <a:solidFill>
                  <a:schemeClr val="tx1"/>
                </a:solidFill>
              </a:rPr>
              <a:t> function gameend() {</a:t>
            </a:r>
          </a:p>
          <a:p>
            <a:r>
              <a:rPr lang="en-US" altLang="ko-KR" sz="300">
                <a:solidFill>
                  <a:schemeClr val="tx1"/>
                </a:solidFill>
              </a:rPr>
              <a:t>            var count = 0;</a:t>
            </a:r>
          </a:p>
          <a:p>
            <a:r>
              <a:rPr lang="en-US" altLang="ko-KR" sz="300">
                <a:solidFill>
                  <a:schemeClr val="tx1"/>
                </a:solidFill>
              </a:rPr>
              <a:t>            for (let i = 1; i &lt;= 9; i++) {</a:t>
            </a:r>
          </a:p>
          <a:p>
            <a:r>
              <a:rPr lang="en-US" altLang="ko-KR" sz="300">
                <a:solidFill>
                  <a:schemeClr val="tx1"/>
                </a:solidFill>
              </a:rPr>
              <a:t>                if (images[i].x === ((i - 1) % 3) * 100 &amp;&amp; images[i].y === Math.floor((i - 1) / 3) * 100) {</a:t>
            </a:r>
          </a:p>
          <a:p>
            <a:r>
              <a:rPr lang="en-US" altLang="ko-KR" sz="300">
                <a:solidFill>
                  <a:schemeClr val="tx1"/>
                </a:solidFill>
              </a:rPr>
              <a:t>                    count++;</a:t>
            </a:r>
          </a:p>
          <a:p>
            <a:r>
              <a:rPr lang="en-US" altLang="ko-KR" sz="300">
                <a:solidFill>
                  <a:schemeClr val="tx1"/>
                </a:solidFill>
              </a:rPr>
              <a:t>                }</a:t>
            </a:r>
          </a:p>
          <a:p>
            <a:r>
              <a:rPr lang="en-US" altLang="ko-KR" sz="300">
                <a:solidFill>
                  <a:schemeClr val="tx1"/>
                </a:solidFill>
              </a:rPr>
              <a:t>            }</a:t>
            </a:r>
          </a:p>
          <a:p>
            <a:r>
              <a:rPr lang="en-US" altLang="ko-KR" sz="300">
                <a:solidFill>
                  <a:schemeClr val="tx1"/>
                </a:solidFill>
              </a:rPr>
              <a:t>            if (count === 9) {</a:t>
            </a:r>
          </a:p>
          <a:p>
            <a:r>
              <a:rPr lang="en-US" altLang="ko-KR" sz="300">
                <a:solidFill>
                  <a:schemeClr val="tx1"/>
                </a:solidFill>
              </a:rPr>
              <a:t>                clearInterval(gameInterval);</a:t>
            </a:r>
          </a:p>
          <a:p>
            <a:r>
              <a:rPr lang="en-US" altLang="ko-KR" sz="300">
                <a:solidFill>
                  <a:schemeClr val="tx1"/>
                </a:solidFill>
              </a:rPr>
              <a:t>                clearInterval(timescoreInterval);</a:t>
            </a:r>
          </a:p>
          <a:p>
            <a:r>
              <a:rPr lang="en-US" altLang="ko-KR" sz="300">
                <a:solidFill>
                  <a:schemeClr val="tx1"/>
                </a:solidFill>
              </a:rPr>
              <a:t>                doing = "</a:t>
            </a:r>
            <a:r>
              <a:rPr lang="ko-KR" altLang="en-US" sz="300">
                <a:solidFill>
                  <a:schemeClr val="tx1"/>
                </a:solidFill>
              </a:rPr>
              <a:t>완성했습니다</a:t>
            </a:r>
            <a:r>
              <a:rPr lang="en-US" altLang="ko-KR" sz="300">
                <a:solidFill>
                  <a:schemeClr val="tx1"/>
                </a:solidFill>
              </a:rPr>
              <a:t>.";</a:t>
            </a:r>
          </a:p>
          <a:p>
            <a:r>
              <a:rPr lang="en-US" altLang="ko-KR" sz="300">
                <a:solidFill>
                  <a:schemeClr val="tx1"/>
                </a:solidFill>
              </a:rPr>
              <a:t>                drawScoreBoard();</a:t>
            </a:r>
          </a:p>
          <a:p>
            <a:r>
              <a:rPr lang="en-US" altLang="ko-KR" sz="300">
                <a:solidFill>
                  <a:schemeClr val="tx1"/>
                </a:solidFill>
              </a:rPr>
              <a:t>                setTimeout(function () {</a:t>
            </a:r>
          </a:p>
          <a:p>
            <a:r>
              <a:rPr lang="en-US" altLang="ko-KR" sz="300">
                <a:solidFill>
                  <a:schemeClr val="tx1"/>
                </a:solidFill>
              </a:rPr>
              <a:t>                    alert("</a:t>
            </a:r>
            <a:r>
              <a:rPr lang="ko-KR" altLang="en-US" sz="300">
                <a:solidFill>
                  <a:schemeClr val="tx1"/>
                </a:solidFill>
              </a:rPr>
              <a:t>성공</a:t>
            </a:r>
            <a:r>
              <a:rPr lang="en-US" altLang="ko-KR" sz="300">
                <a:solidFill>
                  <a:schemeClr val="tx1"/>
                </a:solidFill>
              </a:rPr>
              <a:t>");</a:t>
            </a:r>
          </a:p>
          <a:p>
            <a:r>
              <a:rPr lang="en-US" altLang="ko-KR" sz="300">
                <a:solidFill>
                  <a:schemeClr val="tx1"/>
                </a:solidFill>
              </a:rPr>
              <a:t>                    var isRecord = confirm("</a:t>
            </a:r>
            <a:r>
              <a:rPr lang="ko-KR" altLang="en-US" sz="300">
                <a:solidFill>
                  <a:schemeClr val="tx1"/>
                </a:solidFill>
              </a:rPr>
              <a:t>기록을 입력하겠습니까</a:t>
            </a:r>
            <a:r>
              <a:rPr lang="en-US" altLang="ko-KR" sz="300">
                <a:solidFill>
                  <a:schemeClr val="tx1"/>
                </a:solidFill>
              </a:rPr>
              <a:t>?");</a:t>
            </a:r>
          </a:p>
          <a:p>
            <a:r>
              <a:rPr lang="en-US" altLang="ko-KR" sz="300">
                <a:solidFill>
                  <a:schemeClr val="tx1"/>
                </a:solidFill>
              </a:rPr>
              <a:t>                    if (isRecord) {</a:t>
            </a:r>
          </a:p>
          <a:p>
            <a:r>
              <a:rPr lang="en-US" altLang="ko-KR" sz="300">
                <a:solidFill>
                  <a:schemeClr val="tx1"/>
                </a:solidFill>
              </a:rPr>
              <a:t>                        // </a:t>
            </a:r>
            <a:r>
              <a:rPr lang="ko-KR" altLang="en-US" sz="300">
                <a:solidFill>
                  <a:schemeClr val="tx1"/>
                </a:solidFill>
              </a:rPr>
              <a:t>사용자가 확인을 클릭했을 때의 처리를 여기에 작성합니다</a:t>
            </a:r>
            <a:r>
              <a:rPr lang="en-US" altLang="ko-KR" sz="30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300">
                <a:solidFill>
                  <a:schemeClr val="tx1"/>
                </a:solidFill>
              </a:rPr>
              <a:t>                        var name = prompt("</a:t>
            </a:r>
            <a:r>
              <a:rPr lang="ko-KR" altLang="en-US" sz="300">
                <a:solidFill>
                  <a:schemeClr val="tx1"/>
                </a:solidFill>
              </a:rPr>
              <a:t>이름을 입력하세요</a:t>
            </a:r>
            <a:r>
              <a:rPr lang="en-US" altLang="ko-KR" sz="300">
                <a:solidFill>
                  <a:schemeClr val="tx1"/>
                </a:solidFill>
              </a:rPr>
              <a:t>.");</a:t>
            </a:r>
          </a:p>
          <a:p>
            <a:r>
              <a:rPr lang="en-US" altLang="ko-KR" sz="300">
                <a:solidFill>
                  <a:schemeClr val="tx1"/>
                </a:solidFill>
              </a:rPr>
              <a:t>                        ranks.push({</a:t>
            </a:r>
          </a:p>
          <a:p>
            <a:r>
              <a:rPr lang="en-US" altLang="ko-KR" sz="300">
                <a:solidFill>
                  <a:schemeClr val="tx1"/>
                </a:solidFill>
              </a:rPr>
              <a:t>                            name: name,</a:t>
            </a:r>
          </a:p>
          <a:p>
            <a:r>
              <a:rPr lang="en-US" altLang="ko-KR" sz="300">
                <a:solidFill>
                  <a:schemeClr val="tx1"/>
                </a:solidFill>
              </a:rPr>
              <a:t>                            time: timescore,</a:t>
            </a:r>
          </a:p>
          <a:p>
            <a:r>
              <a:rPr lang="en-US" altLang="ko-KR" sz="300">
                <a:solidFill>
                  <a:schemeClr val="tx1"/>
                </a:solidFill>
              </a:rPr>
              <a:t>                            moves: moviecount</a:t>
            </a:r>
          </a:p>
          <a:p>
            <a:r>
              <a:rPr lang="en-US" altLang="ko-KR" sz="300">
                <a:solidFill>
                  <a:schemeClr val="tx1"/>
                </a:solidFill>
              </a:rPr>
              <a:t>                        });</a:t>
            </a:r>
          </a:p>
          <a:p>
            <a:r>
              <a:rPr lang="en-US" altLang="ko-KR" sz="300">
                <a:solidFill>
                  <a:schemeClr val="tx1"/>
                </a:solidFill>
              </a:rPr>
              <a:t>                        drawRank();</a:t>
            </a:r>
          </a:p>
          <a:p>
            <a:endParaRPr lang="en-US" altLang="ko-KR" sz="300">
              <a:solidFill>
                <a:schemeClr val="tx1"/>
              </a:solidFill>
            </a:endParaRPr>
          </a:p>
          <a:p>
            <a:r>
              <a:rPr lang="en-US" altLang="ko-KR" sz="300">
                <a:solidFill>
                  <a:schemeClr val="tx1"/>
                </a:solidFill>
              </a:rPr>
              <a:t>                        alert("</a:t>
            </a:r>
            <a:r>
              <a:rPr lang="ko-KR" altLang="en-US" sz="300">
                <a:solidFill>
                  <a:schemeClr val="tx1"/>
                </a:solidFill>
              </a:rPr>
              <a:t>기록이 입력되었습니다</a:t>
            </a:r>
            <a:r>
              <a:rPr lang="en-US" altLang="ko-KR" sz="300">
                <a:solidFill>
                  <a:schemeClr val="tx1"/>
                </a:solidFill>
              </a:rPr>
              <a:t>.");</a:t>
            </a:r>
          </a:p>
          <a:p>
            <a:r>
              <a:rPr lang="en-US" altLang="ko-KR" sz="300">
                <a:solidFill>
                  <a:schemeClr val="tx1"/>
                </a:solidFill>
              </a:rPr>
              <a:t>                        maincanvas.style.display = 'block';</a:t>
            </a:r>
          </a:p>
          <a:p>
            <a:r>
              <a:rPr lang="en-US" altLang="ko-KR" sz="300">
                <a:solidFill>
                  <a:schemeClr val="tx1"/>
                </a:solidFill>
              </a:rPr>
              <a:t>                        rankcanvas.style.display = 'block';</a:t>
            </a:r>
          </a:p>
          <a:p>
            <a:r>
              <a:rPr lang="en-US" altLang="ko-KR" sz="300">
                <a:solidFill>
                  <a:schemeClr val="tx1"/>
                </a:solidFill>
              </a:rPr>
              <a:t>                        canvas.style.display = 'none';</a:t>
            </a:r>
          </a:p>
          <a:p>
            <a:r>
              <a:rPr lang="en-US" altLang="ko-KR" sz="300">
                <a:solidFill>
                  <a:schemeClr val="tx1"/>
                </a:solidFill>
              </a:rPr>
              <a:t>                        scoreboard.style.display = 'none';</a:t>
            </a:r>
          </a:p>
          <a:p>
            <a:r>
              <a:rPr lang="en-US" altLang="ko-KR" sz="300">
                <a:solidFill>
                  <a:schemeClr val="tx1"/>
                </a:solidFill>
              </a:rPr>
              <a:t>                        timescore = 0;</a:t>
            </a:r>
          </a:p>
          <a:p>
            <a:r>
              <a:rPr lang="en-US" altLang="ko-KR" sz="300">
                <a:solidFill>
                  <a:schemeClr val="tx1"/>
                </a:solidFill>
              </a:rPr>
              <a:t>                        moviecount = 0;</a:t>
            </a:r>
          </a:p>
          <a:p>
            <a:r>
              <a:rPr lang="en-US" altLang="ko-KR" sz="300">
                <a:solidFill>
                  <a:schemeClr val="tx1"/>
                </a:solidFill>
              </a:rPr>
              <a:t>                        doing = "</a:t>
            </a:r>
            <a:r>
              <a:rPr lang="ko-KR" altLang="en-US" sz="300">
                <a:solidFill>
                  <a:schemeClr val="tx1"/>
                </a:solidFill>
              </a:rPr>
              <a:t>도전중입니다</a:t>
            </a:r>
            <a:r>
              <a:rPr lang="en-US" altLang="ko-KR" sz="300">
                <a:solidFill>
                  <a:schemeClr val="tx1"/>
                </a:solidFill>
              </a:rPr>
              <a:t>.";</a:t>
            </a:r>
          </a:p>
          <a:p>
            <a:r>
              <a:rPr lang="en-US" altLang="ko-KR" sz="300">
                <a:solidFill>
                  <a:schemeClr val="tx1"/>
                </a:solidFill>
              </a:rPr>
              <a:t>                    }</a:t>
            </a:r>
          </a:p>
          <a:p>
            <a:r>
              <a:rPr lang="en-US" altLang="ko-KR" sz="300">
                <a:solidFill>
                  <a:schemeClr val="tx1"/>
                </a:solidFill>
              </a:rPr>
              <a:t>                }, 100)</a:t>
            </a:r>
          </a:p>
          <a:p>
            <a:endParaRPr lang="en-US" altLang="ko-KR" sz="300">
              <a:solidFill>
                <a:schemeClr val="tx1"/>
              </a:solidFill>
            </a:endParaRPr>
          </a:p>
          <a:p>
            <a:endParaRPr lang="en-US" altLang="ko-KR" sz="300">
              <a:solidFill>
                <a:schemeClr val="tx1"/>
              </a:solidFill>
            </a:endParaRPr>
          </a:p>
          <a:p>
            <a:r>
              <a:rPr lang="en-US" altLang="ko-KR" sz="300">
                <a:solidFill>
                  <a:schemeClr val="tx1"/>
                </a:solidFill>
              </a:rPr>
              <a:t>            }</a:t>
            </a:r>
          </a:p>
          <a:p>
            <a:r>
              <a:rPr lang="en-US" altLang="ko-KR" sz="300">
                <a:solidFill>
                  <a:schemeClr val="tx1"/>
                </a:solidFill>
              </a:rPr>
              <a:t>        }</a:t>
            </a:r>
          </a:p>
          <a:p>
            <a:endParaRPr lang="en-US" altLang="ko-KR" sz="300">
              <a:solidFill>
                <a:schemeClr val="tx1"/>
              </a:solidFill>
            </a:endParaRPr>
          </a:p>
          <a:p>
            <a:r>
              <a:rPr lang="en-US" altLang="ko-KR" sz="300">
                <a:solidFill>
                  <a:schemeClr val="tx1"/>
                </a:solidFill>
              </a:rPr>
              <a:t>        function randswap() {</a:t>
            </a:r>
          </a:p>
          <a:p>
            <a:r>
              <a:rPr lang="en-US" altLang="ko-KR" sz="300">
                <a:solidFill>
                  <a:schemeClr val="tx1"/>
                </a:solidFill>
              </a:rPr>
              <a:t>            var v = 0;</a:t>
            </a:r>
          </a:p>
          <a:p>
            <a:r>
              <a:rPr lang="en-US" altLang="ko-KR" sz="300">
                <a:solidFill>
                  <a:schemeClr val="tx1"/>
                </a:solidFill>
              </a:rPr>
              <a:t>            while ((images[9].x != 200 || images[9].y != 200) || v &lt; 500) { // </a:t>
            </a:r>
            <a:r>
              <a:rPr lang="ko-KR" altLang="en-US" sz="300">
                <a:solidFill>
                  <a:schemeClr val="tx1"/>
                </a:solidFill>
              </a:rPr>
              <a:t>그림타일 랜덤위치 지정</a:t>
            </a:r>
          </a:p>
          <a:p>
            <a:r>
              <a:rPr lang="ko-KR" altLang="en-US" sz="300">
                <a:solidFill>
                  <a:schemeClr val="tx1"/>
                </a:solidFill>
              </a:rPr>
              <a:t>                </a:t>
            </a:r>
            <a:r>
              <a:rPr lang="en-US" altLang="ko-KR" sz="300">
                <a:solidFill>
                  <a:schemeClr val="tx1"/>
                </a:solidFill>
              </a:rPr>
              <a:t>var chose1 = Math.floor(Math.random() * 8) + 1;</a:t>
            </a:r>
          </a:p>
          <a:p>
            <a:r>
              <a:rPr lang="en-US" altLang="ko-KR" sz="300">
                <a:solidFill>
                  <a:schemeClr val="tx1"/>
                </a:solidFill>
              </a:rPr>
              <a:t>                var chose2 = 9;</a:t>
            </a:r>
          </a:p>
          <a:p>
            <a:r>
              <a:rPr lang="en-US" altLang="ko-KR" sz="300">
                <a:solidFill>
                  <a:schemeClr val="tx1"/>
                </a:solidFill>
              </a:rPr>
              <a:t>                v++;</a:t>
            </a:r>
          </a:p>
          <a:p>
            <a:r>
              <a:rPr lang="en-US" altLang="ko-KR" sz="300">
                <a:solidFill>
                  <a:schemeClr val="tx1"/>
                </a:solidFill>
              </a:rPr>
              <a:t>                </a:t>
            </a:r>
          </a:p>
          <a:p>
            <a:r>
              <a:rPr lang="en-US" altLang="ko-KR" sz="300">
                <a:solidFill>
                  <a:schemeClr val="tx1"/>
                </a:solidFill>
              </a:rPr>
              <a:t>                if (check(chose1, chose2)) {</a:t>
            </a:r>
          </a:p>
          <a:p>
            <a:r>
              <a:rPr lang="en-US" altLang="ko-KR" sz="300">
                <a:solidFill>
                  <a:schemeClr val="tx1"/>
                </a:solidFill>
              </a:rPr>
              <a:t>                    swapImages(chose1, chose2);</a:t>
            </a:r>
          </a:p>
          <a:p>
            <a:r>
              <a:rPr lang="en-US" altLang="ko-KR" sz="300">
                <a:solidFill>
                  <a:schemeClr val="tx1"/>
                </a:solidFill>
              </a:rPr>
              <a:t>                    drawImages();</a:t>
            </a:r>
          </a:p>
          <a:p>
            <a:r>
              <a:rPr lang="en-US" altLang="ko-KR" sz="300">
                <a:solidFill>
                  <a:schemeClr val="tx1"/>
                </a:solidFill>
              </a:rPr>
              <a:t>                }</a:t>
            </a:r>
          </a:p>
          <a:p>
            <a:r>
              <a:rPr lang="en-US" altLang="ko-KR" sz="300">
                <a:solidFill>
                  <a:schemeClr val="tx1"/>
                </a:solidFill>
              </a:rPr>
              <a:t>            }</a:t>
            </a:r>
          </a:p>
          <a:p>
            <a:endParaRPr lang="en-US" altLang="ko-KR" sz="300">
              <a:solidFill>
                <a:schemeClr val="tx1"/>
              </a:solidFill>
            </a:endParaRPr>
          </a:p>
          <a:p>
            <a:r>
              <a:rPr lang="en-US" altLang="ko-KR" sz="300">
                <a:solidFill>
                  <a:schemeClr val="tx1"/>
                </a:solidFill>
              </a:rPr>
              <a:t>        }</a:t>
            </a:r>
          </a:p>
          <a:p>
            <a:endParaRPr lang="en-US" altLang="ko-KR" sz="300">
              <a:solidFill>
                <a:schemeClr val="tx1"/>
              </a:solidFill>
            </a:endParaRPr>
          </a:p>
          <a:p>
            <a:r>
              <a:rPr lang="en-US" altLang="ko-KR" sz="300">
                <a:solidFill>
                  <a:schemeClr val="tx1"/>
                </a:solidFill>
              </a:rPr>
              <a:t>        canvas.addEventListener('click', function (event) {</a:t>
            </a:r>
          </a:p>
          <a:p>
            <a:r>
              <a:rPr lang="en-US" altLang="ko-KR" sz="300">
                <a:solidFill>
                  <a:schemeClr val="tx1"/>
                </a:solidFill>
              </a:rPr>
              <a:t>            var rect = canvas.getBoundingClientRect();</a:t>
            </a:r>
          </a:p>
          <a:p>
            <a:r>
              <a:rPr lang="en-US" altLang="ko-KR" sz="300">
                <a:solidFill>
                  <a:schemeClr val="tx1"/>
                </a:solidFill>
              </a:rPr>
              <a:t>            var x = event.clientX - rect.left;</a:t>
            </a:r>
          </a:p>
          <a:p>
            <a:r>
              <a:rPr lang="en-US" altLang="ko-KR" sz="300">
                <a:solidFill>
                  <a:schemeClr val="tx1"/>
                </a:solidFill>
              </a:rPr>
              <a:t>            var y = event.clientY - rect.top;</a:t>
            </a:r>
          </a:p>
          <a:p>
            <a:r>
              <a:rPr lang="en-US" altLang="ko-KR" sz="300">
                <a:solidFill>
                  <a:schemeClr val="tx1"/>
                </a:solidFill>
              </a:rPr>
              <a:t>            var sound = document.getElementById('mySound');</a:t>
            </a:r>
          </a:p>
          <a:p>
            <a:r>
              <a:rPr lang="en-US" altLang="ko-KR" sz="300">
                <a:solidFill>
                  <a:schemeClr val="tx1"/>
                </a:solidFill>
              </a:rPr>
              <a:t>            sound.currentTime = 0;</a:t>
            </a:r>
          </a:p>
          <a:p>
            <a:r>
              <a:rPr lang="en-US" altLang="ko-KR" sz="300">
                <a:solidFill>
                  <a:schemeClr val="tx1"/>
                </a:solidFill>
              </a:rPr>
              <a:t>            sound.play();</a:t>
            </a:r>
          </a:p>
          <a:p>
            <a:r>
              <a:rPr lang="en-US" altLang="ko-KR" sz="300">
                <a:solidFill>
                  <a:schemeClr val="tx1"/>
                </a:solidFill>
              </a:rPr>
              <a:t>            images.forEach((image, i) =&gt; {</a:t>
            </a:r>
          </a:p>
          <a:p>
            <a:r>
              <a:rPr lang="en-US" altLang="ko-KR" sz="300">
                <a:solidFill>
                  <a:schemeClr val="tx1"/>
                </a:solidFill>
              </a:rPr>
              <a:t>                if (x &gt;= image.x &amp;&amp; x &lt;= image.x + image.width &amp;&amp; y &gt;= image.y &amp;&amp; y &lt;= image.y + image.height) {</a:t>
            </a:r>
          </a:p>
          <a:p>
            <a:r>
              <a:rPr lang="en-US" altLang="ko-KR" sz="300">
                <a:solidFill>
                  <a:schemeClr val="tx1"/>
                </a:solidFill>
              </a:rPr>
              <a:t>                    switch (image.id) {</a:t>
            </a:r>
          </a:p>
          <a:p>
            <a:r>
              <a:rPr lang="en-US" altLang="ko-KR" sz="300">
                <a:solidFill>
                  <a:schemeClr val="tx1"/>
                </a:solidFill>
              </a:rPr>
              <a:t>                        case 8:</a:t>
            </a:r>
          </a:p>
          <a:p>
            <a:r>
              <a:rPr lang="en-US" altLang="ko-KR" sz="300">
                <a:solidFill>
                  <a:schemeClr val="tx1"/>
                </a:solidFill>
              </a:rPr>
              <a:t>                            if (check(8, 9)) {</a:t>
            </a:r>
          </a:p>
          <a:p>
            <a:r>
              <a:rPr lang="en-US" altLang="ko-KR" sz="300">
                <a:solidFill>
                  <a:schemeClr val="tx1"/>
                </a:solidFill>
              </a:rPr>
              <a:t>                                swapImages(8, 9);</a:t>
            </a:r>
          </a:p>
          <a:p>
            <a:r>
              <a:rPr lang="en-US" altLang="ko-KR" sz="300">
                <a:solidFill>
                  <a:schemeClr val="tx1"/>
                </a:solidFill>
              </a:rPr>
              <a:t>                                moviecount++;</a:t>
            </a:r>
          </a:p>
          <a:p>
            <a:r>
              <a:rPr lang="en-US" altLang="ko-KR" sz="300">
                <a:solidFill>
                  <a:schemeClr val="tx1"/>
                </a:solidFill>
              </a:rPr>
              <a:t>                                drawScoreBoard();</a:t>
            </a:r>
          </a:p>
          <a:p>
            <a:r>
              <a:rPr lang="en-US" altLang="ko-KR" sz="300">
                <a:solidFill>
                  <a:schemeClr val="tx1"/>
                </a:solidFill>
              </a:rPr>
              <a:t>                            }</a:t>
            </a:r>
          </a:p>
          <a:p>
            <a:r>
              <a:rPr lang="en-US" altLang="ko-KR" sz="300">
                <a:solidFill>
                  <a:schemeClr val="tx1"/>
                </a:solidFill>
              </a:rPr>
              <a:t>                            break;</a:t>
            </a:r>
          </a:p>
          <a:p>
            <a:r>
              <a:rPr lang="en-US" altLang="ko-KR" sz="300">
                <a:solidFill>
                  <a:schemeClr val="tx1"/>
                </a:solidFill>
              </a:rPr>
              <a:t>                        case 7:</a:t>
            </a:r>
          </a:p>
          <a:p>
            <a:r>
              <a:rPr lang="en-US" altLang="ko-KR" sz="300">
                <a:solidFill>
                  <a:schemeClr val="tx1"/>
                </a:solidFill>
              </a:rPr>
              <a:t>                            if (check(7, 9)) {</a:t>
            </a:r>
          </a:p>
          <a:p>
            <a:r>
              <a:rPr lang="en-US" altLang="ko-KR" sz="300">
                <a:solidFill>
                  <a:schemeClr val="tx1"/>
                </a:solidFill>
              </a:rPr>
              <a:t>                                swapImages(7, 9);</a:t>
            </a:r>
          </a:p>
          <a:p>
            <a:r>
              <a:rPr lang="en-US" altLang="ko-KR" sz="300">
                <a:solidFill>
                  <a:schemeClr val="tx1"/>
                </a:solidFill>
              </a:rPr>
              <a:t>                                moviecount++;</a:t>
            </a:r>
          </a:p>
          <a:p>
            <a:r>
              <a:rPr lang="en-US" altLang="ko-KR" sz="300">
                <a:solidFill>
                  <a:schemeClr val="tx1"/>
                </a:solidFill>
              </a:rPr>
              <a:t>                                drawScoreBoard();</a:t>
            </a:r>
          </a:p>
          <a:p>
            <a:r>
              <a:rPr lang="en-US" altLang="ko-KR" sz="300">
                <a:solidFill>
                  <a:schemeClr val="tx1"/>
                </a:solidFill>
              </a:rPr>
              <a:t>                            }</a:t>
            </a:r>
          </a:p>
          <a:p>
            <a:r>
              <a:rPr lang="en-US" altLang="ko-KR" sz="300">
                <a:solidFill>
                  <a:schemeClr val="tx1"/>
                </a:solidFill>
              </a:rPr>
              <a:t>                            break;</a:t>
            </a:r>
          </a:p>
          <a:p>
            <a:r>
              <a:rPr lang="en-US" altLang="ko-KR" sz="300">
                <a:solidFill>
                  <a:schemeClr val="tx1"/>
                </a:solidFill>
              </a:rPr>
              <a:t>                        case 6:</a:t>
            </a:r>
          </a:p>
          <a:p>
            <a:r>
              <a:rPr lang="en-US" altLang="ko-KR" sz="300">
                <a:solidFill>
                  <a:schemeClr val="tx1"/>
                </a:solidFill>
              </a:rPr>
              <a:t>                            if (check(6, 9)) {</a:t>
            </a:r>
          </a:p>
          <a:p>
            <a:r>
              <a:rPr lang="en-US" altLang="ko-KR" sz="300">
                <a:solidFill>
                  <a:schemeClr val="tx1"/>
                </a:solidFill>
              </a:rPr>
              <a:t>                                swapImages(6, 9);</a:t>
            </a:r>
          </a:p>
          <a:p>
            <a:r>
              <a:rPr lang="en-US" altLang="ko-KR" sz="300">
                <a:solidFill>
                  <a:schemeClr val="tx1"/>
                </a:solidFill>
              </a:rPr>
              <a:t>                                moviecount++;</a:t>
            </a:r>
          </a:p>
          <a:p>
            <a:r>
              <a:rPr lang="en-US" altLang="ko-KR" sz="300">
                <a:solidFill>
                  <a:schemeClr val="tx1"/>
                </a:solidFill>
              </a:rPr>
              <a:t>                                drawScoreBoard();</a:t>
            </a:r>
          </a:p>
          <a:p>
            <a:r>
              <a:rPr lang="en-US" altLang="ko-KR" sz="300">
                <a:solidFill>
                  <a:schemeClr val="tx1"/>
                </a:solidFill>
              </a:rPr>
              <a:t>                            }</a:t>
            </a:r>
          </a:p>
          <a:p>
            <a:r>
              <a:rPr lang="en-US" altLang="ko-KR" sz="300">
                <a:solidFill>
                  <a:schemeClr val="tx1"/>
                </a:solidFill>
              </a:rPr>
              <a:t>                            break;</a:t>
            </a:r>
          </a:p>
          <a:p>
            <a:r>
              <a:rPr lang="en-US" altLang="ko-KR" sz="300">
                <a:solidFill>
                  <a:schemeClr val="tx1"/>
                </a:solidFill>
              </a:rPr>
              <a:t>                        case 5:</a:t>
            </a:r>
          </a:p>
          <a:p>
            <a:r>
              <a:rPr lang="en-US" altLang="ko-KR" sz="300">
                <a:solidFill>
                  <a:schemeClr val="tx1"/>
                </a:solidFill>
              </a:rPr>
              <a:t>                            if (check(5, 9)) {</a:t>
            </a:r>
          </a:p>
          <a:p>
            <a:r>
              <a:rPr lang="en-US" altLang="ko-KR" sz="300">
                <a:solidFill>
                  <a:schemeClr val="tx1"/>
                </a:solidFill>
              </a:rPr>
              <a:t>                                swapImages(5, 9);</a:t>
            </a:r>
          </a:p>
          <a:p>
            <a:r>
              <a:rPr lang="en-US" altLang="ko-KR" sz="300">
                <a:solidFill>
                  <a:schemeClr val="tx1"/>
                </a:solidFill>
              </a:rPr>
              <a:t>                                moviecount++;</a:t>
            </a:r>
          </a:p>
          <a:p>
            <a:r>
              <a:rPr lang="en-US" altLang="ko-KR" sz="300">
                <a:solidFill>
                  <a:schemeClr val="tx1"/>
                </a:solidFill>
              </a:rPr>
              <a:t>                                drawScoreBoard();</a:t>
            </a:r>
          </a:p>
          <a:p>
            <a:r>
              <a:rPr lang="en-US" altLang="ko-KR" sz="300">
                <a:solidFill>
                  <a:schemeClr val="tx1"/>
                </a:solidFill>
              </a:rPr>
              <a:t>                            }</a:t>
            </a:r>
          </a:p>
          <a:p>
            <a:r>
              <a:rPr lang="en-US" altLang="ko-KR" sz="300">
                <a:solidFill>
                  <a:schemeClr val="tx1"/>
                </a:solidFill>
              </a:rPr>
              <a:t>                            break;</a:t>
            </a:r>
          </a:p>
          <a:p>
            <a:r>
              <a:rPr lang="en-US" altLang="ko-KR" sz="300">
                <a:solidFill>
                  <a:schemeClr val="tx1"/>
                </a:solidFill>
              </a:rPr>
              <a:t>                        case 4:</a:t>
            </a:r>
          </a:p>
          <a:p>
            <a:r>
              <a:rPr lang="en-US" altLang="ko-KR" sz="300">
                <a:solidFill>
                  <a:schemeClr val="tx1"/>
                </a:solidFill>
              </a:rPr>
              <a:t>                            if (check(4, 9)) {</a:t>
            </a:r>
          </a:p>
          <a:p>
            <a:r>
              <a:rPr lang="en-US" altLang="ko-KR" sz="300">
                <a:solidFill>
                  <a:schemeClr val="tx1"/>
                </a:solidFill>
              </a:rPr>
              <a:t>                                swapImages(4, 9);</a:t>
            </a:r>
          </a:p>
          <a:p>
            <a:r>
              <a:rPr lang="en-US" altLang="ko-KR" sz="300">
                <a:solidFill>
                  <a:schemeClr val="tx1"/>
                </a:solidFill>
              </a:rPr>
              <a:t>                                moviecount++;</a:t>
            </a:r>
          </a:p>
          <a:p>
            <a:r>
              <a:rPr lang="en-US" altLang="ko-KR" sz="300">
                <a:solidFill>
                  <a:schemeClr val="tx1"/>
                </a:solidFill>
              </a:rPr>
              <a:t>                                drawScoreBoard();</a:t>
            </a:r>
          </a:p>
          <a:p>
            <a:r>
              <a:rPr lang="en-US" altLang="ko-KR" sz="300">
                <a:solidFill>
                  <a:schemeClr val="tx1"/>
                </a:solidFill>
              </a:rPr>
              <a:t>                            }</a:t>
            </a:r>
          </a:p>
          <a:p>
            <a:r>
              <a:rPr lang="en-US" altLang="ko-KR" sz="300">
                <a:solidFill>
                  <a:schemeClr val="tx1"/>
                </a:solidFill>
              </a:rPr>
              <a:t>                            break;</a:t>
            </a:r>
          </a:p>
          <a:p>
            <a:r>
              <a:rPr lang="en-US" altLang="ko-KR" sz="300">
                <a:solidFill>
                  <a:schemeClr val="tx1"/>
                </a:solidFill>
              </a:rPr>
              <a:t>                        case 3:</a:t>
            </a:r>
          </a:p>
          <a:p>
            <a:r>
              <a:rPr lang="en-US" altLang="ko-KR" sz="300">
                <a:solidFill>
                  <a:schemeClr val="tx1"/>
                </a:solidFill>
              </a:rPr>
              <a:t>                            if (check(3, 9)) {</a:t>
            </a:r>
          </a:p>
          <a:p>
            <a:r>
              <a:rPr lang="en-US" altLang="ko-KR" sz="300">
                <a:solidFill>
                  <a:schemeClr val="tx1"/>
                </a:solidFill>
              </a:rPr>
              <a:t>                                swapImages(3, 9);</a:t>
            </a:r>
          </a:p>
          <a:p>
            <a:r>
              <a:rPr lang="en-US" altLang="ko-KR" sz="300">
                <a:solidFill>
                  <a:schemeClr val="tx1"/>
                </a:solidFill>
              </a:rPr>
              <a:t>                                moviecount++;</a:t>
            </a:r>
          </a:p>
          <a:p>
            <a:r>
              <a:rPr lang="en-US" altLang="ko-KR" sz="300">
                <a:solidFill>
                  <a:schemeClr val="tx1"/>
                </a:solidFill>
              </a:rPr>
              <a:t>                                drawScoreBoard();</a:t>
            </a:r>
          </a:p>
          <a:p>
            <a:r>
              <a:rPr lang="en-US" altLang="ko-KR" sz="300">
                <a:solidFill>
                  <a:schemeClr val="tx1"/>
                </a:solidFill>
              </a:rPr>
              <a:t>                            }</a:t>
            </a:r>
          </a:p>
          <a:p>
            <a:r>
              <a:rPr lang="en-US" altLang="ko-KR" sz="300">
                <a:solidFill>
                  <a:schemeClr val="tx1"/>
                </a:solidFill>
              </a:rPr>
              <a:t>                            break;</a:t>
            </a:r>
          </a:p>
          <a:p>
            <a:r>
              <a:rPr lang="en-US" altLang="ko-KR" sz="300">
                <a:solidFill>
                  <a:schemeClr val="tx1"/>
                </a:solidFill>
              </a:rPr>
              <a:t>                        case 2:</a:t>
            </a:r>
          </a:p>
          <a:p>
            <a:r>
              <a:rPr lang="en-US" altLang="ko-KR" sz="300">
                <a:solidFill>
                  <a:schemeClr val="tx1"/>
                </a:solidFill>
              </a:rPr>
              <a:t>                            if (check(2, 9)) {</a:t>
            </a:r>
          </a:p>
          <a:p>
            <a:r>
              <a:rPr lang="en-US" altLang="ko-KR" sz="300">
                <a:solidFill>
                  <a:schemeClr val="tx1"/>
                </a:solidFill>
              </a:rPr>
              <a:t>                                swapImages(2, 9);</a:t>
            </a:r>
          </a:p>
          <a:p>
            <a:r>
              <a:rPr lang="en-US" altLang="ko-KR" sz="300">
                <a:solidFill>
                  <a:schemeClr val="tx1"/>
                </a:solidFill>
              </a:rPr>
              <a:t>                                moviecount++;</a:t>
            </a:r>
          </a:p>
          <a:p>
            <a:r>
              <a:rPr lang="en-US" altLang="ko-KR" sz="300">
                <a:solidFill>
                  <a:schemeClr val="tx1"/>
                </a:solidFill>
              </a:rPr>
              <a:t>                                drawScoreBoard();</a:t>
            </a:r>
          </a:p>
          <a:p>
            <a:r>
              <a:rPr lang="en-US" altLang="ko-KR" sz="300">
                <a:solidFill>
                  <a:schemeClr val="tx1"/>
                </a:solidFill>
              </a:rPr>
              <a:t>                            }</a:t>
            </a:r>
          </a:p>
          <a:p>
            <a:r>
              <a:rPr lang="en-US" altLang="ko-KR" sz="300">
                <a:solidFill>
                  <a:schemeClr val="tx1"/>
                </a:solidFill>
              </a:rPr>
              <a:t>                            break;</a:t>
            </a:r>
          </a:p>
          <a:p>
            <a:r>
              <a:rPr lang="en-US" altLang="ko-KR" sz="300">
                <a:solidFill>
                  <a:schemeClr val="tx1"/>
                </a:solidFill>
              </a:rPr>
              <a:t>                        case 1:</a:t>
            </a:r>
          </a:p>
          <a:p>
            <a:endParaRPr lang="en-US" altLang="ko-KR" sz="300">
              <a:solidFill>
                <a:schemeClr val="tx1"/>
              </a:solidFill>
            </a:endParaRPr>
          </a:p>
          <a:p>
            <a:r>
              <a:rPr lang="en-US" altLang="ko-KR" sz="300">
                <a:solidFill>
                  <a:schemeClr val="tx1"/>
                </a:solidFill>
              </a:rPr>
              <a:t>                            if (check(1, 9)) {</a:t>
            </a:r>
          </a:p>
          <a:p>
            <a:r>
              <a:rPr lang="en-US" altLang="ko-KR" sz="300">
                <a:solidFill>
                  <a:schemeClr val="tx1"/>
                </a:solidFill>
              </a:rPr>
              <a:t>                                swapImages(1, 9);</a:t>
            </a:r>
          </a:p>
          <a:p>
            <a:r>
              <a:rPr lang="en-US" altLang="ko-KR" sz="300">
                <a:solidFill>
                  <a:schemeClr val="tx1"/>
                </a:solidFill>
              </a:rPr>
              <a:t>                                moviecount++;</a:t>
            </a:r>
          </a:p>
          <a:p>
            <a:r>
              <a:rPr lang="en-US" altLang="ko-KR" sz="300">
                <a:solidFill>
                  <a:schemeClr val="tx1"/>
                </a:solidFill>
              </a:rPr>
              <a:t>                                drawScoreBoard();</a:t>
            </a:r>
          </a:p>
          <a:p>
            <a:r>
              <a:rPr lang="en-US" altLang="ko-KR" sz="300">
                <a:solidFill>
                  <a:schemeClr val="tx1"/>
                </a:solidFill>
              </a:rPr>
              <a:t>                            }</a:t>
            </a:r>
          </a:p>
          <a:p>
            <a:r>
              <a:rPr lang="en-US" altLang="ko-KR" sz="300">
                <a:solidFill>
                  <a:schemeClr val="tx1"/>
                </a:solidFill>
              </a:rPr>
              <a:t>                            break;</a:t>
            </a:r>
          </a:p>
          <a:p>
            <a:endParaRPr lang="en-US" altLang="ko-KR" sz="300">
              <a:solidFill>
                <a:schemeClr val="tx1"/>
              </a:solidFill>
            </a:endParaRPr>
          </a:p>
          <a:p>
            <a:r>
              <a:rPr lang="en-US" altLang="ko-KR" sz="300">
                <a:solidFill>
                  <a:schemeClr val="tx1"/>
                </a:solidFill>
              </a:rPr>
              <a:t>                    }</a:t>
            </a:r>
          </a:p>
          <a:p>
            <a:r>
              <a:rPr lang="en-US" altLang="ko-KR" sz="300">
                <a:solidFill>
                  <a:schemeClr val="tx1"/>
                </a:solidFill>
              </a:rPr>
              <a:t>                }</a:t>
            </a:r>
          </a:p>
          <a:p>
            <a:r>
              <a:rPr lang="en-US" altLang="ko-KR" sz="300">
                <a:solidFill>
                  <a:schemeClr val="tx1"/>
                </a:solidFill>
              </a:rPr>
              <a:t>            });</a:t>
            </a:r>
          </a:p>
          <a:p>
            <a:endParaRPr lang="en-US" altLang="ko-KR" sz="300">
              <a:solidFill>
                <a:schemeClr val="tx1"/>
              </a:solidFill>
            </a:endParaRPr>
          </a:p>
          <a:p>
            <a:endParaRPr lang="en-US" altLang="ko-KR" sz="300">
              <a:solidFill>
                <a:schemeClr val="tx1"/>
              </a:solidFill>
            </a:endParaRPr>
          </a:p>
          <a:p>
            <a:r>
              <a:rPr lang="en-US" altLang="ko-KR" sz="300">
                <a:solidFill>
                  <a:schemeClr val="tx1"/>
                </a:solidFill>
              </a:rPr>
              <a:t>        });</a:t>
            </a:r>
            <a:endParaRPr lang="ko-KR" altLang="en-US" sz="30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F7A7E0F-CFDE-F14F-2DFE-B0398F989729}"/>
              </a:ext>
            </a:extLst>
          </p:cNvPr>
          <p:cNvSpPr/>
          <p:nvPr/>
        </p:nvSpPr>
        <p:spPr>
          <a:xfrm>
            <a:off x="8053433" y="1126282"/>
            <a:ext cx="4026716" cy="57317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400">
              <a:solidFill>
                <a:schemeClr val="tx1"/>
              </a:solidFill>
            </a:endParaRPr>
          </a:p>
          <a:p>
            <a:r>
              <a:rPr lang="en-US" altLang="ko-KR" sz="400">
                <a:solidFill>
                  <a:schemeClr val="tx1"/>
                </a:solidFill>
              </a:rPr>
              <a:t>        var scoreboard = document.getElementById('scoreboard');</a:t>
            </a:r>
          </a:p>
          <a:p>
            <a:r>
              <a:rPr lang="en-US" altLang="ko-KR" sz="400">
                <a:solidFill>
                  <a:schemeClr val="tx1"/>
                </a:solidFill>
              </a:rPr>
              <a:t>        scoreboard.width = 300;</a:t>
            </a:r>
          </a:p>
          <a:p>
            <a:r>
              <a:rPr lang="en-US" altLang="ko-KR" sz="400">
                <a:solidFill>
                  <a:schemeClr val="tx1"/>
                </a:solidFill>
              </a:rPr>
              <a:t>        scoreboard.height = 300;</a:t>
            </a:r>
          </a:p>
          <a:p>
            <a:r>
              <a:rPr lang="en-US" altLang="ko-KR" sz="400">
                <a:solidFill>
                  <a:schemeClr val="tx1"/>
                </a:solidFill>
              </a:rPr>
              <a:t>        scoreboard.style.display = 'none';</a:t>
            </a:r>
          </a:p>
          <a:p>
            <a:r>
              <a:rPr lang="en-US" altLang="ko-KR" sz="400">
                <a:solidFill>
                  <a:schemeClr val="tx1"/>
                </a:solidFill>
              </a:rPr>
              <a:t>        var container = document.getElementById('game-container');</a:t>
            </a:r>
          </a:p>
          <a:p>
            <a:r>
              <a:rPr lang="en-US" altLang="ko-KR" sz="400">
                <a:solidFill>
                  <a:schemeClr val="tx1"/>
                </a:solidFill>
              </a:rPr>
              <a:t>        container.style.display = 'flex';</a:t>
            </a:r>
          </a:p>
          <a:p>
            <a:endParaRPr lang="en-US" altLang="ko-KR" sz="400">
              <a:solidFill>
                <a:schemeClr val="tx1"/>
              </a:solidFill>
            </a:endParaRPr>
          </a:p>
          <a:p>
            <a:r>
              <a:rPr lang="en-US" altLang="ko-KR" sz="400">
                <a:solidFill>
                  <a:schemeClr val="tx1"/>
                </a:solidFill>
              </a:rPr>
              <a:t>        var scoreboardContext = scoreboard.getContext('2d');  // </a:t>
            </a:r>
            <a:r>
              <a:rPr lang="ko-KR" altLang="en-US" sz="400">
                <a:solidFill>
                  <a:schemeClr val="tx1"/>
                </a:solidFill>
              </a:rPr>
              <a:t>컨텍스트를 가져옴</a:t>
            </a:r>
          </a:p>
          <a:p>
            <a:r>
              <a:rPr lang="ko-KR" altLang="en-US" sz="400">
                <a:solidFill>
                  <a:schemeClr val="tx1"/>
                </a:solidFill>
              </a:rPr>
              <a:t>        </a:t>
            </a:r>
            <a:r>
              <a:rPr lang="en-US" altLang="ko-KR" sz="400">
                <a:solidFill>
                  <a:schemeClr val="tx1"/>
                </a:solidFill>
              </a:rPr>
              <a:t>scoreboardContext.font = '30px Arial';  // </a:t>
            </a:r>
            <a:r>
              <a:rPr lang="ko-KR" altLang="en-US" sz="400">
                <a:solidFill>
                  <a:schemeClr val="tx1"/>
                </a:solidFill>
              </a:rPr>
              <a:t>폰트 설정</a:t>
            </a:r>
          </a:p>
          <a:p>
            <a:endParaRPr lang="ko-KR" altLang="en-US" sz="400">
              <a:solidFill>
                <a:schemeClr val="tx1"/>
              </a:solidFill>
            </a:endParaRPr>
          </a:p>
          <a:p>
            <a:r>
              <a:rPr lang="ko-KR" altLang="en-US" sz="400">
                <a:solidFill>
                  <a:schemeClr val="tx1"/>
                </a:solidFill>
              </a:rPr>
              <a:t>        </a:t>
            </a:r>
            <a:r>
              <a:rPr lang="en-US" altLang="ko-KR" sz="400">
                <a:solidFill>
                  <a:schemeClr val="tx1"/>
                </a:solidFill>
              </a:rPr>
              <a:t>function starttimescore() {</a:t>
            </a:r>
          </a:p>
          <a:p>
            <a:r>
              <a:rPr lang="en-US" altLang="ko-KR" sz="400">
                <a:solidFill>
                  <a:schemeClr val="tx1"/>
                </a:solidFill>
              </a:rPr>
              <a:t>            timescoreInterval = setInterval(function () {</a:t>
            </a:r>
          </a:p>
          <a:p>
            <a:r>
              <a:rPr lang="en-US" altLang="ko-KR" sz="400">
                <a:solidFill>
                  <a:schemeClr val="tx1"/>
                </a:solidFill>
              </a:rPr>
              <a:t>                timescore++;</a:t>
            </a:r>
          </a:p>
          <a:p>
            <a:r>
              <a:rPr lang="en-US" altLang="ko-KR" sz="400">
                <a:solidFill>
                  <a:schemeClr val="tx1"/>
                </a:solidFill>
              </a:rPr>
              <a:t>                drawScoreBoard();</a:t>
            </a:r>
          </a:p>
          <a:p>
            <a:r>
              <a:rPr lang="en-US" altLang="ko-KR" sz="400">
                <a:solidFill>
                  <a:schemeClr val="tx1"/>
                </a:solidFill>
              </a:rPr>
              <a:t>            }, 1000);</a:t>
            </a:r>
          </a:p>
          <a:p>
            <a:endParaRPr lang="en-US" altLang="ko-KR" sz="400">
              <a:solidFill>
                <a:schemeClr val="tx1"/>
              </a:solidFill>
            </a:endParaRPr>
          </a:p>
          <a:p>
            <a:r>
              <a:rPr lang="en-US" altLang="ko-KR" sz="400">
                <a:solidFill>
                  <a:schemeClr val="tx1"/>
                </a:solidFill>
              </a:rPr>
              <a:t>        }</a:t>
            </a:r>
          </a:p>
          <a:p>
            <a:endParaRPr lang="en-US" altLang="ko-KR" sz="400">
              <a:solidFill>
                <a:schemeClr val="tx1"/>
              </a:solidFill>
            </a:endParaRPr>
          </a:p>
          <a:p>
            <a:endParaRPr lang="en-US" altLang="ko-KR" sz="400">
              <a:solidFill>
                <a:schemeClr val="tx1"/>
              </a:solidFill>
            </a:endParaRPr>
          </a:p>
          <a:p>
            <a:r>
              <a:rPr lang="en-US" altLang="ko-KR" sz="400">
                <a:solidFill>
                  <a:schemeClr val="tx1"/>
                </a:solidFill>
              </a:rPr>
              <a:t>        function drawScoreBoard() {</a:t>
            </a:r>
          </a:p>
          <a:p>
            <a:r>
              <a:rPr lang="en-US" altLang="ko-KR" sz="400">
                <a:solidFill>
                  <a:schemeClr val="tx1"/>
                </a:solidFill>
              </a:rPr>
              <a:t>            // </a:t>
            </a:r>
            <a:r>
              <a:rPr lang="ko-KR" altLang="en-US" sz="400">
                <a:solidFill>
                  <a:schemeClr val="tx1"/>
                </a:solidFill>
              </a:rPr>
              <a:t>스코어 보드를 클리어</a:t>
            </a:r>
          </a:p>
          <a:p>
            <a:r>
              <a:rPr lang="ko-KR" altLang="en-US" sz="400">
                <a:solidFill>
                  <a:schemeClr val="tx1"/>
                </a:solidFill>
              </a:rPr>
              <a:t>            </a:t>
            </a:r>
            <a:r>
              <a:rPr lang="en-US" altLang="ko-KR" sz="400">
                <a:solidFill>
                  <a:schemeClr val="tx1"/>
                </a:solidFill>
              </a:rPr>
              <a:t>scoreboardContext.clearRect(0, 0, scoreboard.width, scoreboard.height);</a:t>
            </a:r>
          </a:p>
          <a:p>
            <a:endParaRPr lang="en-US" altLang="ko-KR" sz="400">
              <a:solidFill>
                <a:schemeClr val="tx1"/>
              </a:solidFill>
            </a:endParaRPr>
          </a:p>
          <a:p>
            <a:r>
              <a:rPr lang="en-US" altLang="ko-KR" sz="400">
                <a:solidFill>
                  <a:schemeClr val="tx1"/>
                </a:solidFill>
              </a:rPr>
              <a:t>            // </a:t>
            </a:r>
            <a:r>
              <a:rPr lang="ko-KR" altLang="en-US" sz="400">
                <a:solidFill>
                  <a:schemeClr val="tx1"/>
                </a:solidFill>
              </a:rPr>
              <a:t>첫 번째 행에 </a:t>
            </a:r>
            <a:r>
              <a:rPr lang="en-US" altLang="ko-KR" sz="400">
                <a:solidFill>
                  <a:schemeClr val="tx1"/>
                </a:solidFill>
              </a:rPr>
              <a:t>timescore</a:t>
            </a:r>
            <a:r>
              <a:rPr lang="ko-KR" altLang="en-US" sz="400">
                <a:solidFill>
                  <a:schemeClr val="tx1"/>
                </a:solidFill>
              </a:rPr>
              <a:t>와 </a:t>
            </a:r>
            <a:r>
              <a:rPr lang="en-US" altLang="ko-KR" sz="400">
                <a:solidFill>
                  <a:schemeClr val="tx1"/>
                </a:solidFill>
              </a:rPr>
              <a:t>moviecount </a:t>
            </a:r>
            <a:r>
              <a:rPr lang="ko-KR" altLang="en-US" sz="400">
                <a:solidFill>
                  <a:schemeClr val="tx1"/>
                </a:solidFill>
              </a:rPr>
              <a:t>출력</a:t>
            </a:r>
          </a:p>
          <a:p>
            <a:r>
              <a:rPr lang="ko-KR" altLang="en-US" sz="400">
                <a:solidFill>
                  <a:schemeClr val="tx1"/>
                </a:solidFill>
              </a:rPr>
              <a:t>            </a:t>
            </a:r>
            <a:r>
              <a:rPr lang="en-US" altLang="ko-KR" sz="400">
                <a:solidFill>
                  <a:schemeClr val="tx1"/>
                </a:solidFill>
              </a:rPr>
              <a:t>scoreboardContext.fillText('\u2605\u2605\u2605\u2605\u2605\u2605\u2605\u2605\u2605', 10, 80);</a:t>
            </a:r>
          </a:p>
          <a:p>
            <a:r>
              <a:rPr lang="en-US" altLang="ko-KR" sz="400">
                <a:solidFill>
                  <a:schemeClr val="tx1"/>
                </a:solidFill>
              </a:rPr>
              <a:t>            scoreboardContext.fillText('\u2605\u2605\u2605\u2605\u2605\u2605\u2605\u2605\u2605', 10, 210);</a:t>
            </a:r>
          </a:p>
          <a:p>
            <a:r>
              <a:rPr lang="en-US" altLang="ko-KR" sz="400">
                <a:solidFill>
                  <a:schemeClr val="tx1"/>
                </a:solidFill>
              </a:rPr>
              <a:t>            scoreboardContext.fillText('Time: ' + timescore + ', Moves: ' + moviecount, 10, 120);</a:t>
            </a:r>
          </a:p>
          <a:p>
            <a:endParaRPr lang="en-US" altLang="ko-KR" sz="400">
              <a:solidFill>
                <a:schemeClr val="tx1"/>
              </a:solidFill>
            </a:endParaRPr>
          </a:p>
          <a:p>
            <a:r>
              <a:rPr lang="en-US" altLang="ko-KR" sz="400">
                <a:solidFill>
                  <a:schemeClr val="tx1"/>
                </a:solidFill>
              </a:rPr>
              <a:t>            // </a:t>
            </a:r>
            <a:r>
              <a:rPr lang="ko-KR" altLang="en-US" sz="400">
                <a:solidFill>
                  <a:schemeClr val="tx1"/>
                </a:solidFill>
              </a:rPr>
              <a:t>두 번째 행에 </a:t>
            </a:r>
            <a:r>
              <a:rPr lang="en-US" altLang="ko-KR" sz="400">
                <a:solidFill>
                  <a:schemeClr val="tx1"/>
                </a:solidFill>
              </a:rPr>
              <a:t>doing </a:t>
            </a:r>
            <a:r>
              <a:rPr lang="ko-KR" altLang="en-US" sz="400">
                <a:solidFill>
                  <a:schemeClr val="tx1"/>
                </a:solidFill>
              </a:rPr>
              <a:t>출력</a:t>
            </a:r>
          </a:p>
          <a:p>
            <a:r>
              <a:rPr lang="ko-KR" altLang="en-US" sz="400">
                <a:solidFill>
                  <a:schemeClr val="tx1"/>
                </a:solidFill>
              </a:rPr>
              <a:t>            </a:t>
            </a:r>
            <a:r>
              <a:rPr lang="en-US" altLang="ko-KR" sz="400">
                <a:solidFill>
                  <a:schemeClr val="tx1"/>
                </a:solidFill>
              </a:rPr>
              <a:t>scoreboardContext.fillText(doing, 10, 170);</a:t>
            </a:r>
          </a:p>
          <a:p>
            <a:r>
              <a:rPr lang="en-US" altLang="ko-KR" sz="400">
                <a:solidFill>
                  <a:schemeClr val="tx1"/>
                </a:solidFill>
              </a:rPr>
              <a:t>        }</a:t>
            </a:r>
          </a:p>
          <a:p>
            <a:endParaRPr lang="en-US" altLang="ko-KR" sz="400">
              <a:solidFill>
                <a:schemeClr val="tx1"/>
              </a:solidFill>
            </a:endParaRPr>
          </a:p>
          <a:p>
            <a:r>
              <a:rPr lang="en-US" altLang="ko-KR" sz="400">
                <a:solidFill>
                  <a:schemeClr val="tx1"/>
                </a:solidFill>
              </a:rPr>
              <a:t>        function setupMainScreen() {</a:t>
            </a:r>
          </a:p>
          <a:p>
            <a:r>
              <a:rPr lang="en-US" altLang="ko-KR" sz="400">
                <a:solidFill>
                  <a:schemeClr val="tx1"/>
                </a:solidFill>
              </a:rPr>
              <a:t>            var maincanvas = document.getElementById('maincanvas');</a:t>
            </a:r>
          </a:p>
          <a:p>
            <a:r>
              <a:rPr lang="en-US" altLang="ko-KR" sz="400">
                <a:solidFill>
                  <a:schemeClr val="tx1"/>
                </a:solidFill>
              </a:rPr>
              <a:t>            maincanvas.width = 600;</a:t>
            </a:r>
          </a:p>
          <a:p>
            <a:r>
              <a:rPr lang="en-US" altLang="ko-KR" sz="400">
                <a:solidFill>
                  <a:schemeClr val="tx1"/>
                </a:solidFill>
              </a:rPr>
              <a:t>            maincanvas.height = 400;</a:t>
            </a:r>
          </a:p>
          <a:p>
            <a:r>
              <a:rPr lang="en-US" altLang="ko-KR" sz="400">
                <a:solidFill>
                  <a:schemeClr val="tx1"/>
                </a:solidFill>
              </a:rPr>
              <a:t>            maincanvas.style.display = 'block';</a:t>
            </a:r>
          </a:p>
          <a:p>
            <a:r>
              <a:rPr lang="en-US" altLang="ko-KR" sz="400">
                <a:solidFill>
                  <a:schemeClr val="tx1"/>
                </a:solidFill>
              </a:rPr>
              <a:t>            var maincontext = maincanvas.getContext('2d');</a:t>
            </a:r>
          </a:p>
          <a:p>
            <a:endParaRPr lang="en-US" altLang="ko-KR" sz="400">
              <a:solidFill>
                <a:schemeClr val="tx1"/>
              </a:solidFill>
            </a:endParaRPr>
          </a:p>
          <a:p>
            <a:r>
              <a:rPr lang="en-US" altLang="ko-KR" sz="400">
                <a:solidFill>
                  <a:schemeClr val="tx1"/>
                </a:solidFill>
              </a:rPr>
              <a:t>            // </a:t>
            </a:r>
            <a:r>
              <a:rPr lang="ko-KR" altLang="en-US" sz="400">
                <a:solidFill>
                  <a:schemeClr val="tx1"/>
                </a:solidFill>
              </a:rPr>
              <a:t>메인 캔버스에 이미지 출력</a:t>
            </a:r>
          </a:p>
          <a:p>
            <a:r>
              <a:rPr lang="ko-KR" altLang="en-US" sz="400">
                <a:solidFill>
                  <a:schemeClr val="tx1"/>
                </a:solidFill>
              </a:rPr>
              <a:t>            </a:t>
            </a:r>
            <a:r>
              <a:rPr lang="en-US" altLang="ko-KR" sz="400">
                <a:solidFill>
                  <a:schemeClr val="tx1"/>
                </a:solidFill>
              </a:rPr>
              <a:t>var mainImage = new Image();</a:t>
            </a:r>
          </a:p>
          <a:p>
            <a:r>
              <a:rPr lang="en-US" altLang="ko-KR" sz="400">
                <a:solidFill>
                  <a:schemeClr val="tx1"/>
                </a:solidFill>
              </a:rPr>
              <a:t>            mainImage.src = './cat/main.png';</a:t>
            </a:r>
          </a:p>
          <a:p>
            <a:r>
              <a:rPr lang="en-US" altLang="ko-KR" sz="400">
                <a:solidFill>
                  <a:schemeClr val="tx1"/>
                </a:solidFill>
              </a:rPr>
              <a:t>            mainImage.onload = function () {</a:t>
            </a:r>
          </a:p>
          <a:p>
            <a:r>
              <a:rPr lang="en-US" altLang="ko-KR" sz="400">
                <a:solidFill>
                  <a:schemeClr val="tx1"/>
                </a:solidFill>
              </a:rPr>
              <a:t>                maincontext.drawImage(mainImage, 0, 0, maincanvas.width, maincanvas.height);</a:t>
            </a:r>
          </a:p>
          <a:p>
            <a:r>
              <a:rPr lang="en-US" altLang="ko-KR" sz="400">
                <a:solidFill>
                  <a:schemeClr val="tx1"/>
                </a:solidFill>
              </a:rPr>
              <a:t>            }</a:t>
            </a:r>
          </a:p>
          <a:p>
            <a:endParaRPr lang="en-US" altLang="ko-KR" sz="400">
              <a:solidFill>
                <a:schemeClr val="tx1"/>
              </a:solidFill>
            </a:endParaRPr>
          </a:p>
          <a:p>
            <a:r>
              <a:rPr lang="en-US" altLang="ko-KR" sz="400">
                <a:solidFill>
                  <a:schemeClr val="tx1"/>
                </a:solidFill>
              </a:rPr>
              <a:t>            drawRank();</a:t>
            </a:r>
          </a:p>
          <a:p>
            <a:endParaRPr lang="en-US" altLang="ko-KR" sz="400">
              <a:solidFill>
                <a:schemeClr val="tx1"/>
              </a:solidFill>
            </a:endParaRPr>
          </a:p>
          <a:p>
            <a:r>
              <a:rPr lang="en-US" altLang="ko-KR" sz="400">
                <a:solidFill>
                  <a:schemeClr val="tx1"/>
                </a:solidFill>
              </a:rPr>
              <a:t>            // </a:t>
            </a:r>
            <a:r>
              <a:rPr lang="ko-KR" altLang="en-US" sz="400">
                <a:solidFill>
                  <a:schemeClr val="tx1"/>
                </a:solidFill>
              </a:rPr>
              <a:t>메인 캔버스에 클릭 이벤트 리스너 추가</a:t>
            </a:r>
          </a:p>
          <a:p>
            <a:r>
              <a:rPr lang="ko-KR" altLang="en-US" sz="400">
                <a:solidFill>
                  <a:schemeClr val="tx1"/>
                </a:solidFill>
              </a:rPr>
              <a:t>            </a:t>
            </a:r>
            <a:r>
              <a:rPr lang="en-US" altLang="ko-KR" sz="400">
                <a:solidFill>
                  <a:schemeClr val="tx1"/>
                </a:solidFill>
              </a:rPr>
              <a:t>maincanvas.addEventListener('click', function (event) {</a:t>
            </a:r>
          </a:p>
          <a:p>
            <a:r>
              <a:rPr lang="en-US" altLang="ko-KR" sz="400">
                <a:solidFill>
                  <a:schemeClr val="tx1"/>
                </a:solidFill>
              </a:rPr>
              <a:t>                startgame();  // </a:t>
            </a:r>
            <a:r>
              <a:rPr lang="ko-KR" altLang="en-US" sz="400">
                <a:solidFill>
                  <a:schemeClr val="tx1"/>
                </a:solidFill>
              </a:rPr>
              <a:t>클릭하면 </a:t>
            </a:r>
            <a:r>
              <a:rPr lang="en-US" altLang="ko-KR" sz="400">
                <a:solidFill>
                  <a:schemeClr val="tx1"/>
                </a:solidFill>
              </a:rPr>
              <a:t>startgame </a:t>
            </a:r>
            <a:r>
              <a:rPr lang="ko-KR" altLang="en-US" sz="400">
                <a:solidFill>
                  <a:schemeClr val="tx1"/>
                </a:solidFill>
              </a:rPr>
              <a:t>함수 실행</a:t>
            </a:r>
          </a:p>
          <a:p>
            <a:r>
              <a:rPr lang="ko-KR" altLang="en-US" sz="400">
                <a:solidFill>
                  <a:schemeClr val="tx1"/>
                </a:solidFill>
              </a:rPr>
              <a:t>            </a:t>
            </a:r>
            <a:r>
              <a:rPr lang="en-US" altLang="ko-KR" sz="400">
                <a:solidFill>
                  <a:schemeClr val="tx1"/>
                </a:solidFill>
              </a:rPr>
              <a:t>});</a:t>
            </a:r>
          </a:p>
          <a:p>
            <a:endParaRPr lang="en-US" altLang="ko-KR" sz="400">
              <a:solidFill>
                <a:schemeClr val="tx1"/>
              </a:solidFill>
            </a:endParaRPr>
          </a:p>
          <a:p>
            <a:r>
              <a:rPr lang="en-US" altLang="ko-KR" sz="400">
                <a:solidFill>
                  <a:schemeClr val="tx1"/>
                </a:solidFill>
              </a:rPr>
              <a:t>            document.addEventListener('keydown', function (event) {</a:t>
            </a:r>
          </a:p>
          <a:p>
            <a:r>
              <a:rPr lang="en-US" altLang="ko-KR" sz="400">
                <a:solidFill>
                  <a:schemeClr val="tx1"/>
                </a:solidFill>
              </a:rPr>
              <a:t>                if (event.key === 'q') {  // 'q' </a:t>
            </a:r>
            <a:r>
              <a:rPr lang="ko-KR" altLang="en-US" sz="400">
                <a:solidFill>
                  <a:schemeClr val="tx1"/>
                </a:solidFill>
              </a:rPr>
              <a:t>키를 누른 경우와 게임이 시작된 경우</a:t>
            </a:r>
          </a:p>
          <a:p>
            <a:r>
              <a:rPr lang="ko-KR" altLang="en-US" sz="400">
                <a:solidFill>
                  <a:schemeClr val="tx1"/>
                </a:solidFill>
              </a:rPr>
              <a:t>                    </a:t>
            </a:r>
            <a:r>
              <a:rPr lang="en-US" altLang="ko-KR" sz="400">
                <a:solidFill>
                  <a:schemeClr val="tx1"/>
                </a:solidFill>
              </a:rPr>
              <a:t>gameend();  // gameend </a:t>
            </a:r>
            <a:r>
              <a:rPr lang="ko-KR" altLang="en-US" sz="400">
                <a:solidFill>
                  <a:schemeClr val="tx1"/>
                </a:solidFill>
              </a:rPr>
              <a:t>함수를 실행</a:t>
            </a:r>
          </a:p>
          <a:p>
            <a:r>
              <a:rPr lang="ko-KR" altLang="en-US" sz="400">
                <a:solidFill>
                  <a:schemeClr val="tx1"/>
                </a:solidFill>
              </a:rPr>
              <a:t>                </a:t>
            </a:r>
            <a:r>
              <a:rPr lang="en-US" altLang="ko-KR" sz="400">
                <a:solidFill>
                  <a:schemeClr val="tx1"/>
                </a:solidFill>
              </a:rPr>
              <a:t>}</a:t>
            </a:r>
          </a:p>
          <a:p>
            <a:r>
              <a:rPr lang="en-US" altLang="ko-KR" sz="400">
                <a:solidFill>
                  <a:schemeClr val="tx1"/>
                </a:solidFill>
              </a:rPr>
              <a:t>            });</a:t>
            </a:r>
          </a:p>
          <a:p>
            <a:endParaRPr lang="en-US" altLang="ko-KR" sz="400">
              <a:solidFill>
                <a:schemeClr val="tx1"/>
              </a:solidFill>
            </a:endParaRPr>
          </a:p>
          <a:p>
            <a:r>
              <a:rPr lang="en-US" altLang="ko-KR" sz="400">
                <a:solidFill>
                  <a:schemeClr val="tx1"/>
                </a:solidFill>
              </a:rPr>
              <a:t>        }</a:t>
            </a:r>
          </a:p>
          <a:p>
            <a:endParaRPr lang="en-US" altLang="ko-KR" sz="400">
              <a:solidFill>
                <a:schemeClr val="tx1"/>
              </a:solidFill>
            </a:endParaRPr>
          </a:p>
          <a:p>
            <a:r>
              <a:rPr lang="en-US" altLang="ko-KR" sz="400">
                <a:solidFill>
                  <a:schemeClr val="tx1"/>
                </a:solidFill>
              </a:rPr>
              <a:t>        var rankcanvas = document.getElementById('rankcanvas');</a:t>
            </a:r>
          </a:p>
          <a:p>
            <a:r>
              <a:rPr lang="en-US" altLang="ko-KR" sz="400">
                <a:solidFill>
                  <a:schemeClr val="tx1"/>
                </a:solidFill>
              </a:rPr>
              <a:t>        rankcanvas.width = 600;</a:t>
            </a:r>
          </a:p>
          <a:p>
            <a:r>
              <a:rPr lang="en-US" altLang="ko-KR" sz="400">
                <a:solidFill>
                  <a:schemeClr val="tx1"/>
                </a:solidFill>
              </a:rPr>
              <a:t>        rankcanvas.height = 400;</a:t>
            </a:r>
          </a:p>
          <a:p>
            <a:r>
              <a:rPr lang="en-US" altLang="ko-KR" sz="400">
                <a:solidFill>
                  <a:schemeClr val="tx1"/>
                </a:solidFill>
              </a:rPr>
              <a:t>        var rankcontext = rankcanvas.getContext('2d');</a:t>
            </a:r>
          </a:p>
          <a:p>
            <a:endParaRPr lang="en-US" altLang="ko-KR" sz="400">
              <a:solidFill>
                <a:schemeClr val="tx1"/>
              </a:solidFill>
            </a:endParaRPr>
          </a:p>
          <a:p>
            <a:endParaRPr lang="en-US" altLang="ko-KR" sz="400">
              <a:solidFill>
                <a:schemeClr val="tx1"/>
              </a:solidFill>
            </a:endParaRPr>
          </a:p>
          <a:p>
            <a:r>
              <a:rPr lang="en-US" altLang="ko-KR" sz="400">
                <a:solidFill>
                  <a:schemeClr val="tx1"/>
                </a:solidFill>
              </a:rPr>
              <a:t>        function drawRank() {</a:t>
            </a:r>
          </a:p>
          <a:p>
            <a:r>
              <a:rPr lang="en-US" altLang="ko-KR" sz="400">
                <a:solidFill>
                  <a:schemeClr val="tx1"/>
                </a:solidFill>
              </a:rPr>
              <a:t>            ranks.sort(function (a, b) {</a:t>
            </a:r>
          </a:p>
          <a:p>
            <a:r>
              <a:rPr lang="en-US" altLang="ko-KR" sz="400">
                <a:solidFill>
                  <a:schemeClr val="tx1"/>
                </a:solidFill>
              </a:rPr>
              <a:t>                return a.time - b.time;</a:t>
            </a:r>
          </a:p>
          <a:p>
            <a:r>
              <a:rPr lang="en-US" altLang="ko-KR" sz="400">
                <a:solidFill>
                  <a:schemeClr val="tx1"/>
                </a:solidFill>
              </a:rPr>
              <a:t>            });</a:t>
            </a:r>
          </a:p>
          <a:p>
            <a:r>
              <a:rPr lang="en-US" altLang="ko-KR" sz="400">
                <a:solidFill>
                  <a:schemeClr val="tx1"/>
                </a:solidFill>
              </a:rPr>
              <a:t>            // rankcanvas</a:t>
            </a:r>
            <a:r>
              <a:rPr lang="ko-KR" altLang="en-US" sz="400">
                <a:solidFill>
                  <a:schemeClr val="tx1"/>
                </a:solidFill>
              </a:rPr>
              <a:t>를 클리어합니다</a:t>
            </a:r>
            <a:r>
              <a:rPr lang="en-US" altLang="ko-KR" sz="40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400">
                <a:solidFill>
                  <a:schemeClr val="tx1"/>
                </a:solidFill>
              </a:rPr>
              <a:t>            rankcontext.clearRect(0, 0, rankcanvas.width, rankcanvas.height);</a:t>
            </a:r>
          </a:p>
          <a:p>
            <a:r>
              <a:rPr lang="en-US" altLang="ko-KR" sz="400">
                <a:solidFill>
                  <a:schemeClr val="tx1"/>
                </a:solidFill>
              </a:rPr>
              <a:t>            rankcontext.font = '50px Arial';</a:t>
            </a:r>
          </a:p>
          <a:p>
            <a:r>
              <a:rPr lang="en-US" altLang="ko-KR" sz="400">
                <a:solidFill>
                  <a:schemeClr val="tx1"/>
                </a:solidFill>
              </a:rPr>
              <a:t>            rankcontext.fillText('</a:t>
            </a:r>
            <a:r>
              <a:rPr lang="ko-KR" altLang="en-US" sz="400">
                <a:solidFill>
                  <a:schemeClr val="tx1"/>
                </a:solidFill>
              </a:rPr>
              <a:t>점수판</a:t>
            </a:r>
            <a:r>
              <a:rPr lang="en-US" altLang="ko-KR" sz="400">
                <a:solidFill>
                  <a:schemeClr val="tx1"/>
                </a:solidFill>
              </a:rPr>
              <a:t>', 205, 60);</a:t>
            </a:r>
          </a:p>
          <a:p>
            <a:endParaRPr lang="en-US" altLang="ko-KR" sz="400">
              <a:solidFill>
                <a:schemeClr val="tx1"/>
              </a:solidFill>
            </a:endParaRPr>
          </a:p>
          <a:p>
            <a:r>
              <a:rPr lang="en-US" altLang="ko-KR" sz="400">
                <a:solidFill>
                  <a:schemeClr val="tx1"/>
                </a:solidFill>
              </a:rPr>
              <a:t>            rankcontext.font = '20px Arial';</a:t>
            </a:r>
          </a:p>
          <a:p>
            <a:r>
              <a:rPr lang="en-US" altLang="ko-KR" sz="400">
                <a:solidFill>
                  <a:schemeClr val="tx1"/>
                </a:solidFill>
              </a:rPr>
              <a:t>            // </a:t>
            </a:r>
            <a:r>
              <a:rPr lang="ko-KR" altLang="en-US" sz="400">
                <a:solidFill>
                  <a:schemeClr val="tx1"/>
                </a:solidFill>
              </a:rPr>
              <a:t>각 등수를 </a:t>
            </a:r>
            <a:r>
              <a:rPr lang="en-US" altLang="ko-KR" sz="400">
                <a:solidFill>
                  <a:schemeClr val="tx1"/>
                </a:solidFill>
              </a:rPr>
              <a:t>rankcanvas</a:t>
            </a:r>
            <a:r>
              <a:rPr lang="ko-KR" altLang="en-US" sz="400">
                <a:solidFill>
                  <a:schemeClr val="tx1"/>
                </a:solidFill>
              </a:rPr>
              <a:t>에 그립니다</a:t>
            </a:r>
            <a:r>
              <a:rPr lang="en-US" altLang="ko-KR" sz="40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400">
                <a:solidFill>
                  <a:schemeClr val="tx1"/>
                </a:solidFill>
              </a:rPr>
              <a:t>            ranks.forEach((rank, i) =&gt; {</a:t>
            </a:r>
          </a:p>
          <a:p>
            <a:r>
              <a:rPr lang="en-US" altLang="ko-KR" sz="400">
                <a:solidFill>
                  <a:schemeClr val="tx1"/>
                </a:solidFill>
              </a:rPr>
              <a:t>                rankcontext.fillText((i + 1) + '</a:t>
            </a:r>
            <a:r>
              <a:rPr lang="ko-KR" altLang="en-US" sz="400">
                <a:solidFill>
                  <a:schemeClr val="tx1"/>
                </a:solidFill>
              </a:rPr>
              <a:t>위</a:t>
            </a:r>
            <a:r>
              <a:rPr lang="en-US" altLang="ko-KR" sz="400">
                <a:solidFill>
                  <a:schemeClr val="tx1"/>
                </a:solidFill>
              </a:rPr>
              <a:t>: ' + rank.name + ', </a:t>
            </a:r>
            <a:r>
              <a:rPr lang="ko-KR" altLang="en-US" sz="400">
                <a:solidFill>
                  <a:schemeClr val="tx1"/>
                </a:solidFill>
              </a:rPr>
              <a:t>시간</a:t>
            </a:r>
            <a:r>
              <a:rPr lang="en-US" altLang="ko-KR" sz="400">
                <a:solidFill>
                  <a:schemeClr val="tx1"/>
                </a:solidFill>
              </a:rPr>
              <a:t>: ' + rank.time + ', </a:t>
            </a:r>
            <a:r>
              <a:rPr lang="ko-KR" altLang="en-US" sz="400">
                <a:solidFill>
                  <a:schemeClr val="tx1"/>
                </a:solidFill>
              </a:rPr>
              <a:t>움직인 횟수</a:t>
            </a:r>
            <a:r>
              <a:rPr lang="en-US" altLang="ko-KR" sz="400">
                <a:solidFill>
                  <a:schemeClr val="tx1"/>
                </a:solidFill>
              </a:rPr>
              <a:t>: ' + rank.moves, 10, 30 * (i + 3));</a:t>
            </a:r>
          </a:p>
          <a:p>
            <a:r>
              <a:rPr lang="en-US" altLang="ko-KR" sz="400">
                <a:solidFill>
                  <a:schemeClr val="tx1"/>
                </a:solidFill>
              </a:rPr>
              <a:t>            });</a:t>
            </a:r>
          </a:p>
          <a:p>
            <a:r>
              <a:rPr lang="en-US" altLang="ko-KR" sz="400">
                <a:solidFill>
                  <a:schemeClr val="tx1"/>
                </a:solidFill>
              </a:rPr>
              <a:t>        }</a:t>
            </a:r>
          </a:p>
          <a:p>
            <a:endParaRPr lang="en-US" altLang="ko-KR" sz="400">
              <a:solidFill>
                <a:schemeClr val="tx1"/>
              </a:solidFill>
            </a:endParaRPr>
          </a:p>
          <a:p>
            <a:r>
              <a:rPr lang="en-US" altLang="ko-KR" sz="400">
                <a:solidFill>
                  <a:schemeClr val="tx1"/>
                </a:solidFill>
              </a:rPr>
              <a:t>    &lt;/script&gt;</a:t>
            </a:r>
          </a:p>
          <a:p>
            <a:r>
              <a:rPr lang="en-US" altLang="ko-KR" sz="400">
                <a:solidFill>
                  <a:schemeClr val="tx1"/>
                </a:solidFill>
              </a:rPr>
              <a:t>&lt;/body&gt;</a:t>
            </a:r>
          </a:p>
          <a:p>
            <a:endParaRPr lang="en-US" altLang="ko-KR" sz="400">
              <a:solidFill>
                <a:schemeClr val="tx1"/>
              </a:solidFill>
            </a:endParaRPr>
          </a:p>
          <a:p>
            <a:r>
              <a:rPr lang="en-US" altLang="ko-KR" sz="400">
                <a:solidFill>
                  <a:schemeClr val="tx1"/>
                </a:solidFill>
              </a:rPr>
              <a:t>&lt;/html&gt;</a:t>
            </a:r>
          </a:p>
          <a:p>
            <a:endParaRPr lang="ko-KR" altLang="en-US" sz="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1416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061630" y="320188"/>
            <a:ext cx="46971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>
                <a:solidFill>
                  <a:schemeClr val="accent2"/>
                </a:solidFill>
              </a:rPr>
              <a:t>업그레이드 후 코드 소개</a:t>
            </a:r>
            <a:endParaRPr lang="ko-KR" altLang="en-US" sz="3600" dirty="0">
              <a:solidFill>
                <a:schemeClr val="accent2"/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35DA86A-88A6-004B-6395-24C1C113A3E9}"/>
              </a:ext>
            </a:extLst>
          </p:cNvPr>
          <p:cNvSpPr txBox="1"/>
          <p:nvPr/>
        </p:nvSpPr>
        <p:spPr>
          <a:xfrm>
            <a:off x="160421" y="304800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accent2"/>
                </a:solidFill>
                <a:latin typeface="+mj-lt"/>
              </a:rPr>
              <a:t>Part 3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97A032F-A412-237D-2C1A-00E85EDA0089}"/>
              </a:ext>
            </a:extLst>
          </p:cNvPr>
          <p:cNvSpPr/>
          <p:nvPr/>
        </p:nvSpPr>
        <p:spPr>
          <a:xfrm>
            <a:off x="2438400" y="0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74020FC-C3C9-3C20-6192-B929072B4217}"/>
              </a:ext>
            </a:extLst>
          </p:cNvPr>
          <p:cNvSpPr/>
          <p:nvPr/>
        </p:nvSpPr>
        <p:spPr>
          <a:xfrm>
            <a:off x="4876800" y="0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853CA0A-F7EB-FE68-6C08-AEB5E0B487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8309" y="2366814"/>
            <a:ext cx="8240275" cy="2124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98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FD613DE-C3C5-BA58-3F43-008DA68A4F93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1A269D9-727C-137F-66A1-3543C5566ED3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43FFF81-6E41-80AE-591E-E50A20C684D5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0D7093C-F3D3-4D44-E96F-FB83C44F1025}"/>
              </a:ext>
            </a:extLst>
          </p:cNvPr>
          <p:cNvSpPr/>
          <p:nvPr/>
        </p:nvSpPr>
        <p:spPr>
          <a:xfrm>
            <a:off x="2438400" y="0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B81FCFB-6354-93F2-7C90-A6563B917944}"/>
              </a:ext>
            </a:extLst>
          </p:cNvPr>
          <p:cNvSpPr/>
          <p:nvPr/>
        </p:nvSpPr>
        <p:spPr>
          <a:xfrm>
            <a:off x="4876800" y="0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DAA358A-4A63-5E65-2F26-844C2D3C7C35}"/>
              </a:ext>
            </a:extLst>
          </p:cNvPr>
          <p:cNvSpPr txBox="1"/>
          <p:nvPr/>
        </p:nvSpPr>
        <p:spPr>
          <a:xfrm>
            <a:off x="1061630" y="320188"/>
            <a:ext cx="46971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>
                <a:solidFill>
                  <a:schemeClr val="accent2"/>
                </a:solidFill>
              </a:rPr>
              <a:t>업그레이드 후 코드 소개</a:t>
            </a:r>
            <a:endParaRPr lang="ko-KR" altLang="en-US" sz="3600" dirty="0">
              <a:solidFill>
                <a:schemeClr val="accent2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B79A3C9-DB34-6453-35B5-AC9899B3C4C2}"/>
              </a:ext>
            </a:extLst>
          </p:cNvPr>
          <p:cNvSpPr txBox="1"/>
          <p:nvPr/>
        </p:nvSpPr>
        <p:spPr>
          <a:xfrm>
            <a:off x="160421" y="304800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accent2"/>
                </a:solidFill>
                <a:latin typeface="+mj-lt"/>
              </a:rPr>
              <a:t>Part 3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C48EC07-B34F-DC3D-D963-CB26E17A9B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0223" y="2034138"/>
            <a:ext cx="4563367" cy="300716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65235AC-E186-D0BC-A511-F3CD9467DF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1630" y="1617480"/>
            <a:ext cx="5698417" cy="4067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1210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061630" y="320188"/>
            <a:ext cx="46971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>
                <a:solidFill>
                  <a:schemeClr val="accent2"/>
                </a:solidFill>
              </a:rPr>
              <a:t>업그레이드 후 코드 소개</a:t>
            </a:r>
            <a:endParaRPr lang="ko-KR" altLang="en-US" sz="3600" dirty="0">
              <a:solidFill>
                <a:schemeClr val="accent2"/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35DA86A-88A6-004B-6395-24C1C113A3E9}"/>
              </a:ext>
            </a:extLst>
          </p:cNvPr>
          <p:cNvSpPr txBox="1"/>
          <p:nvPr/>
        </p:nvSpPr>
        <p:spPr>
          <a:xfrm>
            <a:off x="160421" y="304800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accent2"/>
                </a:solidFill>
                <a:latin typeface="+mj-lt"/>
              </a:rPr>
              <a:t>Part 3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97A032F-A412-237D-2C1A-00E85EDA0089}"/>
              </a:ext>
            </a:extLst>
          </p:cNvPr>
          <p:cNvSpPr/>
          <p:nvPr/>
        </p:nvSpPr>
        <p:spPr>
          <a:xfrm>
            <a:off x="2438400" y="0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74020FC-C3C9-3C20-6192-B929072B4217}"/>
              </a:ext>
            </a:extLst>
          </p:cNvPr>
          <p:cNvSpPr/>
          <p:nvPr/>
        </p:nvSpPr>
        <p:spPr>
          <a:xfrm>
            <a:off x="4876800" y="0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C4EF101B-58BB-83E6-0CB7-AF56AC3EB7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6153" y="1903376"/>
            <a:ext cx="6039693" cy="3067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892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061630" y="320188"/>
            <a:ext cx="46971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>
                <a:solidFill>
                  <a:schemeClr val="accent2"/>
                </a:solidFill>
              </a:rPr>
              <a:t>업그레이드 후 코드 소개</a:t>
            </a:r>
            <a:endParaRPr lang="ko-KR" altLang="en-US" sz="3600" dirty="0">
              <a:solidFill>
                <a:schemeClr val="accent2"/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35DA86A-88A6-004B-6395-24C1C113A3E9}"/>
              </a:ext>
            </a:extLst>
          </p:cNvPr>
          <p:cNvSpPr txBox="1"/>
          <p:nvPr/>
        </p:nvSpPr>
        <p:spPr>
          <a:xfrm>
            <a:off x="160421" y="304800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accent2"/>
                </a:solidFill>
                <a:latin typeface="+mj-lt"/>
              </a:rPr>
              <a:t>Part 3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97A032F-A412-237D-2C1A-00E85EDA0089}"/>
              </a:ext>
            </a:extLst>
          </p:cNvPr>
          <p:cNvSpPr/>
          <p:nvPr/>
        </p:nvSpPr>
        <p:spPr>
          <a:xfrm>
            <a:off x="2438400" y="0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74020FC-C3C9-3C20-6192-B929072B4217}"/>
              </a:ext>
            </a:extLst>
          </p:cNvPr>
          <p:cNvSpPr/>
          <p:nvPr/>
        </p:nvSpPr>
        <p:spPr>
          <a:xfrm>
            <a:off x="4876800" y="0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8BC244C-61AD-5A91-C3B8-0453E21135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206" y="1459187"/>
            <a:ext cx="7487695" cy="4610743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BF055276-3FAC-F83E-E304-21A395FD34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2993" y="1854529"/>
            <a:ext cx="2972215" cy="382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1149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Busines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D9401"/>
      </a:accent1>
      <a:accent2>
        <a:srgbClr val="595347"/>
      </a:accent2>
      <a:accent3>
        <a:srgbClr val="D9D8D5"/>
      </a:accent3>
      <a:accent4>
        <a:srgbClr val="B48B61"/>
      </a:accent4>
      <a:accent5>
        <a:srgbClr val="6F7071"/>
      </a:accent5>
      <a:accent6>
        <a:srgbClr val="CD8B2E"/>
      </a:accent6>
      <a:hlink>
        <a:srgbClr val="3F3F3F"/>
      </a:hlink>
      <a:folHlink>
        <a:srgbClr val="3F3F3F"/>
      </a:folHlink>
    </a:clrScheme>
    <a:fontScheme name="G마켓 산스 TTF Bold">
      <a:majorFont>
        <a:latin typeface="G마켓 산스 TTF Bold"/>
        <a:ea typeface="나눔스퀘어 Bold"/>
        <a:cs typeface=""/>
      </a:majorFont>
      <a:minorFont>
        <a:latin typeface="G마켓 산스 TTF Light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2401</Words>
  <Application>Microsoft Office PowerPoint</Application>
  <PresentationFormat>와이드스크린</PresentationFormat>
  <Paragraphs>390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5" baseType="lpstr">
      <vt:lpstr>G마켓 산스 TTF Bold</vt:lpstr>
      <vt:lpstr>G마켓 산스 TTF Light</vt:lpstr>
      <vt:lpstr>나눔스퀘어 Light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전상훈</cp:lastModifiedBy>
  <cp:revision>20</cp:revision>
  <dcterms:created xsi:type="dcterms:W3CDTF">2020-07-12T23:40:59Z</dcterms:created>
  <dcterms:modified xsi:type="dcterms:W3CDTF">2023-11-15T06:10:49Z</dcterms:modified>
</cp:coreProperties>
</file>