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76" r:id="rId5"/>
    <p:sldId id="292" r:id="rId6"/>
    <p:sldId id="277" r:id="rId7"/>
    <p:sldId id="263" r:id="rId8"/>
    <p:sldId id="278" r:id="rId9"/>
    <p:sldId id="293" r:id="rId10"/>
    <p:sldId id="2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1529" autoAdjust="0"/>
  </p:normalViewPr>
  <p:slideViewPr>
    <p:cSldViewPr snapToGrid="0">
      <p:cViewPr varScale="1">
        <p:scale>
          <a:sx n="104" d="100"/>
          <a:sy n="104" d="100"/>
        </p:scale>
        <p:origin x="24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E86E0-D094-4313-879C-78CBA3318BDF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E1F3E-BE88-42DD-919E-9C271FEA6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5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10_2_1</a:t>
            </a:r>
            <a:r>
              <a:rPr lang="ko-KR" altLang="en-US"/>
              <a:t> 예제 코드입니다</a:t>
            </a:r>
            <a:r>
              <a:rPr lang="en-US" altLang="ko-KR"/>
              <a:t>. </a:t>
            </a:r>
            <a:r>
              <a:rPr lang="ko-KR" altLang="en-US"/>
              <a:t>제가 발표할 프로그램은 휴대폰의 숫자 키패드를 시뮬레이션 하는 프로그램입니다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 프로그램은 사용자가 입력한 숫자에 대응하는 알파벳을 출력하며</a:t>
            </a:r>
            <a:r>
              <a:rPr lang="en-US" altLang="ko-KR"/>
              <a:t>, </a:t>
            </a:r>
            <a:r>
              <a:rPr lang="ko-KR" altLang="en-US"/>
              <a:t>동일한 숫자가 연속으로 입력되면 해당 숫자에 연견될 다음 알파벳이 출력됩니다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7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draw_check02()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함수는 전화 키패드의 외곽선과 구분선을 그리는 역할을 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함수에서는 윈도우 콘솔에 출력되는 문자를 이용하여 전화 키패드의 외곽선과 구분선을 그립니다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6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gotoxy()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함수는 콘솔 창에서 커서의 위치를 조정하는 역할을 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Windows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운영체제에서 제공하는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API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인 </a:t>
            </a:r>
            <a:r>
              <a:rPr lang="en-US" altLang="ko-KR"/>
              <a:t>SetConsoleCursorPosition()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함수를 사용합니다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4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함수는 숫자 키패드와 각 버튼에 해당하는 알파벳들을 화면에 출력합니다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2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차원 배열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alpha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를 이용하여 각 숫자 버튼 아래에 해당 버튼과 매핑된 알파벳들도 함께 출력됩니다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7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사용자로부터의 입력을 받아 처리하는 기능이 구현되어 있습니다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getch()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함수로 사용자로부터 문자 하나를 읽어 들이고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만약 동일한 숫자가 빠르게 연속으로 입력되면 해당 숫자와 매핑된 다음 알파벳이 출력됩니다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5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1476E-8007-720E-9CA1-2F5CA0B44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DDB3F-E370-E851-2EE9-ED7556901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15377-00DE-76D9-35AF-97BEF61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F19AA-4912-8621-671F-49945F7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CEA33-F7C7-D6E3-8E6E-511481BE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FFB7A-161E-0A32-7AF6-C70A4F2E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6A9BA-1CBE-082F-E5EE-4E8FE3BF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C549E-20FB-039A-601A-5692E5EA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EFA22-06BE-D71B-937C-4244857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8165E-FFED-6C20-2505-F0C5B3E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6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8EFBF-0335-FE35-54A5-29F8C495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D02DC-7564-A853-014E-3880FB63B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60B9-B0F5-8E46-673D-D53C4ECB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E705F-2B8E-2451-CBC5-59CD829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FC2D-CBD6-DDFF-0725-B1B11F3F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3E44-8A0D-962A-CB19-72C4A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8F55-BB0D-AC5B-81B2-8B7BEF7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10F57-7BA9-7C51-48B5-7CFC3C9C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F0889-7A00-658D-6107-C3D26EBB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F6C35-E591-FDF5-7688-8D48AC2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9188-5BAC-516A-A111-B0A538FC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4FC43-7319-708C-EC14-6E2C7FBA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D8DF-EF01-1EA9-1B2C-7F2422EE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C5F88-4AF7-15C0-6A52-EB91A95A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8758-3A31-A8B4-8A19-E3601273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372D-0B25-A37B-8C9F-6AECC2E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172C4-C0B0-8D3A-BCA6-6FB4FFD1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68B3F-4EB4-933E-614B-D664299C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8EB08-630E-75A3-4FED-A596C83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EB630-67E9-D786-F681-680B25FD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A749E-9459-018B-31D8-55B10693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222C-659C-30E9-ABC0-87DD232D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11521-8643-CD88-744A-4EE93A9C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06A8B-D07D-ACAD-31C5-B5B3A8BC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512AC-1D0E-1B33-EB42-E286CBF9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118F3-252E-B711-C623-404AFE60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B7C928-C4BD-53F6-BA68-2C63090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619A7-73D0-4512-E8F9-78369AEA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0DD868-50A6-516D-7A37-C3AC32DC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B354-F967-2345-AB0E-37412A7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2891A-E180-036D-7B73-51C75F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6C4FA9-D8AD-669D-65A7-5E7F253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4B8E0-B797-AB25-2E66-79334D8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907E48-18AC-92F1-BD18-D23115E6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E890E-186D-1348-5B4A-038D818A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0FD04-9F56-51EC-0DF0-19C164CC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22AD-249B-1ED2-DBC0-F9115241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14C26-CE51-FDC7-E53E-D2CC2141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AA64B-3280-FE23-CB98-735FD47E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0551E-8F06-F672-ECE5-B8D70E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38112-EE26-E65B-BC80-EE44A051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76A9-7A42-8DC0-EA4B-05B637E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33E30-8B9E-6179-261A-D74F1A55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798C0-01D6-F898-EB9E-81F3D749C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3E297-1BBE-0EF7-B37D-DBDEB5C4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38744-9D0E-4DA1-A876-DD7FA995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535B7-3504-2A99-50CC-10683E55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9FFD4-CB1D-E885-E416-FB5792DD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52F4B-40F5-9041-CAD4-B7C7A1CA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72AB0-209F-F843-2B50-513586E2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5482D-71E6-7D48-7F4B-45AAFF62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4FC7-3F2E-46AD-935B-5AD813D05717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12751-2EEE-E9D3-70B5-DA4DE70F7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55AFC-4B03-449E-FEF4-3AF37E880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BEED79-1654-64ED-49E1-9F996A0AB6E9}"/>
              </a:ext>
            </a:extLst>
          </p:cNvPr>
          <p:cNvSpPr txBox="1"/>
          <p:nvPr/>
        </p:nvSpPr>
        <p:spPr>
          <a:xfrm>
            <a:off x="3712174" y="2846540"/>
            <a:ext cx="476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7E991-1C84-F1C0-81FE-EF4718C16BC6}"/>
              </a:ext>
            </a:extLst>
          </p:cNvPr>
          <p:cNvSpPr txBox="1"/>
          <p:nvPr/>
        </p:nvSpPr>
        <p:spPr>
          <a:xfrm>
            <a:off x="8721731" y="4535933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2019775054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전상훈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2023-10-04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92AFF-4FDE-2D00-E52E-0E74854D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80" y="201336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DDD275-CDB7-7072-871D-A8F6B158C6C9}"/>
              </a:ext>
            </a:extLst>
          </p:cNvPr>
          <p:cNvCxnSpPr/>
          <p:nvPr/>
        </p:nvCxnSpPr>
        <p:spPr>
          <a:xfrm>
            <a:off x="0" y="23839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B44B4D-5F10-5483-570A-E17D92D1A68D}"/>
              </a:ext>
            </a:extLst>
          </p:cNvPr>
          <p:cNvCxnSpPr/>
          <p:nvPr/>
        </p:nvCxnSpPr>
        <p:spPr>
          <a:xfrm>
            <a:off x="650661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0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70E5-95E2-3A16-841F-F44867F72372}"/>
              </a:ext>
            </a:extLst>
          </p:cNvPr>
          <p:cNvSpPr txBox="1"/>
          <p:nvPr/>
        </p:nvSpPr>
        <p:spPr>
          <a:xfrm>
            <a:off x="236290" y="1214903"/>
            <a:ext cx="11719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ai.com</a:t>
            </a: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ko-KR" altLang="en-US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교수님강의자료 및 학우님들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 발표자료</a:t>
            </a:r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D8DC9-4096-49A0-2D25-B50B32385B88}"/>
              </a:ext>
            </a:extLst>
          </p:cNvPr>
          <p:cNvSpPr txBox="1"/>
          <p:nvPr/>
        </p:nvSpPr>
        <p:spPr>
          <a:xfrm>
            <a:off x="4382184" y="1811496"/>
            <a:ext cx="3427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소개</a:t>
            </a:r>
            <a:endParaRPr lang="en-US" altLang="ko-KR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개요</a:t>
            </a:r>
            <a:endParaRPr lang="en-US" altLang="ko-KR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37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프로그램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7C7A9C-5C3E-3B6E-F4D9-5BD32F5D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45" y="1460827"/>
            <a:ext cx="2386909" cy="3714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3E280-BACD-C142-B401-9887B9CF40AD}"/>
              </a:ext>
            </a:extLst>
          </p:cNvPr>
          <p:cNvSpPr txBox="1"/>
          <p:nvPr/>
        </p:nvSpPr>
        <p:spPr>
          <a:xfrm>
            <a:off x="5652608" y="529023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10_2_1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7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3" y="118207"/>
            <a:ext cx="330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51F2-D0B0-C87E-EC04-0734D0F94F70}"/>
              </a:ext>
            </a:extLst>
          </p:cNvPr>
          <p:cNvSpPr txBox="1"/>
          <p:nvPr/>
        </p:nvSpPr>
        <p:spPr>
          <a:xfrm>
            <a:off x="4049779" y="1628568"/>
            <a:ext cx="40924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draw_check02</a:t>
            </a:r>
          </a:p>
          <a:p>
            <a:pPr marL="514350" indent="-514350">
              <a:buFontTx/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gotoxy</a:t>
            </a:r>
          </a:p>
          <a:p>
            <a:pPr marL="514350" indent="-514350"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display_phone_pad</a:t>
            </a:r>
          </a:p>
          <a:p>
            <a:pPr marL="514350" indent="-514350"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</p:txBody>
      </p:sp>
    </p:spTree>
    <p:extLst>
      <p:ext uri="{BB962C8B-B14F-4D97-AF65-F5344CB8AC3E}">
        <p14:creationId xmlns:p14="http://schemas.microsoft.com/office/powerpoint/2010/main" val="6355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877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draw_check02</a:t>
            </a:r>
          </a:p>
          <a:p>
            <a:endParaRPr lang="en-US" altLang="ko-KR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7866C-7108-7C68-60FB-E5AFCA75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92" y="1050104"/>
            <a:ext cx="3813170" cy="54079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A1BE77-8ECF-3E5D-97BF-0F3564E4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752" y="1050104"/>
            <a:ext cx="4212665" cy="55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414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gotoxy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A72C5-7B0F-7941-2E7D-58C2B846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86" y="2259375"/>
            <a:ext cx="9619474" cy="15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377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2823C9-0E9E-8BDA-3BE3-9AF88DEB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33" y="1164509"/>
            <a:ext cx="4985344" cy="4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9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406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42E565-88C1-548B-BD10-EA06C349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57" y="1075842"/>
            <a:ext cx="5010051" cy="53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1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CA6FB9-350D-4F0A-96D4-346C7FD4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09" y="1420887"/>
            <a:ext cx="3209619" cy="40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7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224</Words>
  <Application>Microsoft Office PowerPoint</Application>
  <PresentationFormat>와이드스크린</PresentationFormat>
  <Paragraphs>44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Pretendard</vt:lpstr>
      <vt:lpstr>나눔고딕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8</cp:revision>
  <dcterms:created xsi:type="dcterms:W3CDTF">2023-06-11T16:06:42Z</dcterms:created>
  <dcterms:modified xsi:type="dcterms:W3CDTF">2023-10-03T06:44:14Z</dcterms:modified>
</cp:coreProperties>
</file>