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300" r:id="rId5"/>
    <p:sldId id="276" r:id="rId6"/>
    <p:sldId id="301" r:id="rId7"/>
    <p:sldId id="292" r:id="rId8"/>
    <p:sldId id="302" r:id="rId9"/>
    <p:sldId id="303" r:id="rId10"/>
    <p:sldId id="304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2235" autoAdjust="0"/>
  </p:normalViewPr>
  <p:slideViewPr>
    <p:cSldViewPr snapToGrid="0">
      <p:cViewPr varScale="1">
        <p:scale>
          <a:sx n="103" d="100"/>
          <a:sy n="103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E86E0-D094-4313-879C-78CBA3318BDF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E1F3E-BE88-42DD-919E-9C271FEA6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5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1476E-8007-720E-9CA1-2F5CA0B44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DDB3F-E370-E851-2EE9-ED7556901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15377-00DE-76D9-35AF-97BEF61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F19AA-4912-8621-671F-49945F7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CEA33-F7C7-D6E3-8E6E-511481BE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FFB7A-161E-0A32-7AF6-C70A4F2E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6A9BA-1CBE-082F-E5EE-4E8FE3BF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C549E-20FB-039A-601A-5692E5EA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EFA22-06BE-D71B-937C-4244857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8165E-FFED-6C20-2505-F0C5B3E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6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8EFBF-0335-FE35-54A5-29F8C495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D02DC-7564-A853-014E-3880FB63B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60B9-B0F5-8E46-673D-D53C4ECB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E705F-2B8E-2451-CBC5-59CD829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FC2D-CBD6-DDFF-0725-B1B11F3F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3E44-8A0D-962A-CB19-72C4A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8F55-BB0D-AC5B-81B2-8B7BEF7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10F57-7BA9-7C51-48B5-7CFC3C9C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F0889-7A00-658D-6107-C3D26EBB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F6C35-E591-FDF5-7688-8D48AC2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9188-5BAC-516A-A111-B0A538FC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4FC43-7319-708C-EC14-6E2C7FBA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D8DF-EF01-1EA9-1B2C-7F2422EE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C5F88-4AF7-15C0-6A52-EB91A95A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8758-3A31-A8B4-8A19-E3601273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372D-0B25-A37B-8C9F-6AECC2E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172C4-C0B0-8D3A-BCA6-6FB4FFD1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68B3F-4EB4-933E-614B-D664299C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8EB08-630E-75A3-4FED-A596C83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EB630-67E9-D786-F681-680B25FD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A749E-9459-018B-31D8-55B10693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222C-659C-30E9-ABC0-87DD232D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11521-8643-CD88-744A-4EE93A9C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06A8B-D07D-ACAD-31C5-B5B3A8BC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512AC-1D0E-1B33-EB42-E286CBF9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118F3-252E-B711-C623-404AFE60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B7C928-C4BD-53F6-BA68-2C63090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619A7-73D0-4512-E8F9-78369AEA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0DD868-50A6-516D-7A37-C3AC32DC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B354-F967-2345-AB0E-37412A7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2891A-E180-036D-7B73-51C75F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6C4FA9-D8AD-669D-65A7-5E7F253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4B8E0-B797-AB25-2E66-79334D8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907E48-18AC-92F1-BD18-D23115E6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E890E-186D-1348-5B4A-038D818A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0FD04-9F56-51EC-0DF0-19C164CC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22AD-249B-1ED2-DBC0-F9115241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14C26-CE51-FDC7-E53E-D2CC2141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AA64B-3280-FE23-CB98-735FD47E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0551E-8F06-F672-ECE5-B8D70E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38112-EE26-E65B-BC80-EE44A051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76A9-7A42-8DC0-EA4B-05B637E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33E30-8B9E-6179-261A-D74F1A55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798C0-01D6-F898-EB9E-81F3D749C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3E297-1BBE-0EF7-B37D-DBDEB5C4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38744-9D0E-4DA1-A876-DD7FA995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535B7-3504-2A99-50CC-10683E55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9FFD4-CB1D-E885-E416-FB5792DD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52F4B-40F5-9041-CAD4-B7C7A1CA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72AB0-209F-F843-2B50-513586E2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5482D-71E6-7D48-7F4B-45AAFF62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4FC7-3F2E-46AD-935B-5AD813D05717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12751-2EEE-E9D3-70B5-DA4DE70F7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55AFC-4B03-449E-FEF4-3AF37E880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rtn.a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BEED79-1654-64ED-49E1-9F996A0AB6E9}"/>
              </a:ext>
            </a:extLst>
          </p:cNvPr>
          <p:cNvSpPr txBox="1"/>
          <p:nvPr/>
        </p:nvSpPr>
        <p:spPr>
          <a:xfrm>
            <a:off x="3564294" y="2791240"/>
            <a:ext cx="5260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7E991-1C84-F1C0-81FE-EF4718C16BC6}"/>
              </a:ext>
            </a:extLst>
          </p:cNvPr>
          <p:cNvSpPr txBox="1"/>
          <p:nvPr/>
        </p:nvSpPr>
        <p:spPr>
          <a:xfrm>
            <a:off x="8721731" y="4535933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2019775054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전상훈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2023-11-08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92AFF-4FDE-2D00-E52E-0E74854D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80" y="201336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DDD275-CDB7-7072-871D-A8F6B158C6C9}"/>
              </a:ext>
            </a:extLst>
          </p:cNvPr>
          <p:cNvCxnSpPr/>
          <p:nvPr/>
        </p:nvCxnSpPr>
        <p:spPr>
          <a:xfrm>
            <a:off x="0" y="23839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B44B4D-5F10-5483-570A-E17D92D1A68D}"/>
              </a:ext>
            </a:extLst>
          </p:cNvPr>
          <p:cNvCxnSpPr/>
          <p:nvPr/>
        </p:nvCxnSpPr>
        <p:spPr>
          <a:xfrm>
            <a:off x="650661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0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3029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게임 실행</a:t>
            </a:r>
          </a:p>
        </p:txBody>
      </p:sp>
    </p:spTree>
    <p:extLst>
      <p:ext uri="{BB962C8B-B14F-4D97-AF65-F5344CB8AC3E}">
        <p14:creationId xmlns:p14="http://schemas.microsoft.com/office/powerpoint/2010/main" val="222816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70E5-95E2-3A16-841F-F44867F72372}"/>
              </a:ext>
            </a:extLst>
          </p:cNvPr>
          <p:cNvSpPr txBox="1"/>
          <p:nvPr/>
        </p:nvSpPr>
        <p:spPr>
          <a:xfrm>
            <a:off x="236290" y="1214903"/>
            <a:ext cx="11719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https://www.w3schools.com/</a:t>
            </a: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ai.com</a:t>
            </a: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https://wrtn.ai/</a:t>
            </a:r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D8DC9-4096-49A0-2D25-B50B32385B88}"/>
              </a:ext>
            </a:extLst>
          </p:cNvPr>
          <p:cNvSpPr txBox="1"/>
          <p:nvPr/>
        </p:nvSpPr>
        <p:spPr>
          <a:xfrm>
            <a:off x="4606649" y="1533980"/>
            <a:ext cx="27558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4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코드분석</a:t>
            </a: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4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게임실행</a:t>
            </a: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4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endParaRPr lang="en-US" altLang="ko-KR" sz="4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37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1457E7-809B-C633-AC72-AA01A4FE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97" y="1149931"/>
            <a:ext cx="9069066" cy="3801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46CC-004A-5E8F-C535-701FD0BBC59D}"/>
              </a:ext>
            </a:extLst>
          </p:cNvPr>
          <p:cNvSpPr txBox="1"/>
          <p:nvPr/>
        </p:nvSpPr>
        <p:spPr>
          <a:xfrm>
            <a:off x="3567793" y="5108595"/>
            <a:ext cx="417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the Keyboard</a:t>
            </a:r>
          </a:p>
        </p:txBody>
      </p:sp>
    </p:spTree>
    <p:extLst>
      <p:ext uri="{BB962C8B-B14F-4D97-AF65-F5344CB8AC3E}">
        <p14:creationId xmlns:p14="http://schemas.microsoft.com/office/powerpoint/2010/main" val="108657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472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4ED2D-74DE-1A99-3F52-FA4E68B4AAAC}"/>
              </a:ext>
            </a:extLst>
          </p:cNvPr>
          <p:cNvSpPr txBox="1"/>
          <p:nvPr/>
        </p:nvSpPr>
        <p:spPr>
          <a:xfrm>
            <a:off x="427878" y="935150"/>
            <a:ext cx="720610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/>
              <a:t>&lt;!DOCTYPE html&gt;</a:t>
            </a:r>
          </a:p>
          <a:p>
            <a:r>
              <a:rPr lang="en-US" altLang="ko-KR" sz="800"/>
              <a:t>&lt;html&gt;</a:t>
            </a:r>
          </a:p>
          <a:p>
            <a:r>
              <a:rPr lang="en-US" altLang="ko-KR" sz="800"/>
              <a:t>&lt;head&gt;</a:t>
            </a:r>
          </a:p>
          <a:p>
            <a:r>
              <a:rPr lang="en-US" altLang="ko-KR" sz="800"/>
              <a:t>&lt;meta name="viewport" content="width=device-width, initial-scale=1.0"/&gt;</a:t>
            </a:r>
          </a:p>
          <a:p>
            <a:r>
              <a:rPr lang="en-US" altLang="ko-KR" sz="800"/>
              <a:t>&lt;style&gt;</a:t>
            </a:r>
          </a:p>
          <a:p>
            <a:r>
              <a:rPr lang="en-US" altLang="ko-KR" sz="800"/>
              <a:t>canvas {</a:t>
            </a:r>
          </a:p>
          <a:p>
            <a:r>
              <a:rPr lang="en-US" altLang="ko-KR" sz="800"/>
              <a:t>    border:1px solid #d3d3d3;</a:t>
            </a:r>
          </a:p>
          <a:p>
            <a:r>
              <a:rPr lang="en-US" altLang="ko-KR" sz="800"/>
              <a:t>    background-color: #f1f1f1;</a:t>
            </a:r>
          </a:p>
          <a:p>
            <a:r>
              <a:rPr lang="en-US" altLang="ko-KR" sz="800"/>
              <a:t>}</a:t>
            </a:r>
          </a:p>
          <a:p>
            <a:r>
              <a:rPr lang="en-US" altLang="ko-KR" sz="800"/>
              <a:t>&lt;/style&gt;</a:t>
            </a:r>
          </a:p>
          <a:p>
            <a:r>
              <a:rPr lang="en-US" altLang="ko-KR" sz="800"/>
              <a:t>&lt;/head&gt;</a:t>
            </a:r>
          </a:p>
          <a:p>
            <a:r>
              <a:rPr lang="en-US" altLang="ko-KR" sz="800"/>
              <a:t>&lt;body onload="startGame()"&gt;</a:t>
            </a:r>
          </a:p>
          <a:p>
            <a:endParaRPr lang="en-US" altLang="ko-KR" sz="800"/>
          </a:p>
          <a:p>
            <a:r>
              <a:rPr lang="en-US" altLang="ko-KR" sz="800"/>
              <a:t>&lt;script&gt;</a:t>
            </a:r>
          </a:p>
          <a:p>
            <a:r>
              <a:rPr lang="en-US" altLang="ko-KR" sz="800"/>
              <a:t>var myGamePiece;</a:t>
            </a:r>
          </a:p>
          <a:p>
            <a:endParaRPr lang="en-US" altLang="ko-KR" sz="800"/>
          </a:p>
          <a:p>
            <a:r>
              <a:rPr lang="en-US" altLang="ko-KR" sz="800"/>
              <a:t>function startGame() {</a:t>
            </a:r>
          </a:p>
          <a:p>
            <a:r>
              <a:rPr lang="en-US" altLang="ko-KR" sz="800"/>
              <a:t>    myGamePiece = new component(30, 30, "red", 225, 225);</a:t>
            </a:r>
          </a:p>
          <a:p>
            <a:r>
              <a:rPr lang="en-US" altLang="ko-KR" sz="800"/>
              <a:t>    myGameArea.start();</a:t>
            </a:r>
          </a:p>
          <a:p>
            <a:r>
              <a:rPr lang="en-US" altLang="ko-KR" sz="800"/>
              <a:t>}</a:t>
            </a:r>
          </a:p>
          <a:p>
            <a:endParaRPr lang="en-US" altLang="ko-KR" sz="800"/>
          </a:p>
          <a:p>
            <a:r>
              <a:rPr lang="en-US" altLang="ko-KR" sz="800"/>
              <a:t>var myGameArea = {</a:t>
            </a:r>
          </a:p>
          <a:p>
            <a:r>
              <a:rPr lang="en-US" altLang="ko-KR" sz="800"/>
              <a:t>    canvas : document.createElement("canvas"),</a:t>
            </a:r>
          </a:p>
          <a:p>
            <a:r>
              <a:rPr lang="en-US" altLang="ko-KR" sz="800"/>
              <a:t>    start : function() {</a:t>
            </a:r>
          </a:p>
          <a:p>
            <a:r>
              <a:rPr lang="en-US" altLang="ko-KR" sz="800"/>
              <a:t>        this.canvas.width = 480;</a:t>
            </a:r>
          </a:p>
          <a:p>
            <a:r>
              <a:rPr lang="en-US" altLang="ko-KR" sz="800"/>
              <a:t>        this.canvas.height = 270;</a:t>
            </a:r>
          </a:p>
          <a:p>
            <a:r>
              <a:rPr lang="en-US" altLang="ko-KR" sz="800"/>
              <a:t>        this.context = this.canvas.getContext("2d");</a:t>
            </a:r>
          </a:p>
          <a:p>
            <a:r>
              <a:rPr lang="en-US" altLang="ko-KR" sz="800"/>
              <a:t>        document.body.insertBefore(this.canvas, document.body.childNodes[0]);</a:t>
            </a:r>
          </a:p>
          <a:p>
            <a:r>
              <a:rPr lang="en-US" altLang="ko-KR" sz="800"/>
              <a:t>        this.frameNo = 0;</a:t>
            </a:r>
          </a:p>
          <a:p>
            <a:r>
              <a:rPr lang="en-US" altLang="ko-KR" sz="800"/>
              <a:t>        this.interval = setInterval(updateGameArea, 20);</a:t>
            </a:r>
          </a:p>
          <a:p>
            <a:r>
              <a:rPr lang="en-US" altLang="ko-KR" sz="800"/>
              <a:t>        window.addEventListener('keydown', function (e) {</a:t>
            </a:r>
          </a:p>
          <a:p>
            <a:r>
              <a:rPr lang="en-US" altLang="ko-KR" sz="800"/>
              <a:t>            e.preventDefault();</a:t>
            </a:r>
          </a:p>
          <a:p>
            <a:r>
              <a:rPr lang="en-US" altLang="ko-KR" sz="800"/>
              <a:t>            myGameArea.keys = (myGameArea.keys || []);</a:t>
            </a:r>
          </a:p>
          <a:p>
            <a:r>
              <a:rPr lang="en-US" altLang="ko-KR" sz="800"/>
              <a:t>            myGameArea.keys[e.keyCode] = (e.type == "keydown");</a:t>
            </a:r>
          </a:p>
          <a:p>
            <a:r>
              <a:rPr lang="en-US" altLang="ko-KR" sz="800"/>
              <a:t>        })</a:t>
            </a:r>
          </a:p>
          <a:p>
            <a:r>
              <a:rPr lang="en-US" altLang="ko-KR" sz="800"/>
              <a:t>        window.addEventListener('keyup', function (e) {</a:t>
            </a:r>
          </a:p>
          <a:p>
            <a:r>
              <a:rPr lang="en-US" altLang="ko-KR" sz="800"/>
              <a:t>            myGameArea.keys[e.keyCode] = (e.type == "keydown");</a:t>
            </a:r>
          </a:p>
          <a:p>
            <a:r>
              <a:rPr lang="en-US" altLang="ko-KR" sz="800"/>
              <a:t>        })</a:t>
            </a:r>
          </a:p>
          <a:p>
            <a:r>
              <a:rPr lang="en-US" altLang="ko-KR" sz="800"/>
              <a:t>    },</a:t>
            </a:r>
          </a:p>
          <a:p>
            <a:r>
              <a:rPr lang="en-US" altLang="ko-KR" sz="800"/>
              <a:t>    stop : function() {</a:t>
            </a:r>
          </a:p>
          <a:p>
            <a:r>
              <a:rPr lang="en-US" altLang="ko-KR" sz="800"/>
              <a:t>        clearInterval(this.interval);</a:t>
            </a:r>
          </a:p>
          <a:p>
            <a:r>
              <a:rPr lang="en-US" altLang="ko-KR" sz="800"/>
              <a:t>    },    </a:t>
            </a:r>
          </a:p>
          <a:p>
            <a:r>
              <a:rPr lang="en-US" altLang="ko-KR" sz="800"/>
              <a:t>    clear : function() {</a:t>
            </a:r>
          </a:p>
          <a:p>
            <a:r>
              <a:rPr lang="en-US" altLang="ko-KR" sz="800"/>
              <a:t>        this.context.clearRect(0, 0, this.canvas.width, this.canvas.height);</a:t>
            </a:r>
          </a:p>
          <a:p>
            <a:r>
              <a:rPr lang="en-US" altLang="ko-KR" sz="800"/>
              <a:t>    }</a:t>
            </a:r>
          </a:p>
          <a:p>
            <a:r>
              <a:rPr lang="en-US" altLang="ko-KR" sz="800"/>
              <a:t>}</a:t>
            </a:r>
          </a:p>
          <a:p>
            <a:endParaRPr lang="en-US" altLang="ko-KR" sz="800"/>
          </a:p>
          <a:p>
            <a:endParaRPr lang="en-US" altLang="ko-KR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74F0C9-BFEC-89DF-06AE-254078C07685}"/>
              </a:ext>
            </a:extLst>
          </p:cNvPr>
          <p:cNvSpPr txBox="1"/>
          <p:nvPr/>
        </p:nvSpPr>
        <p:spPr>
          <a:xfrm>
            <a:off x="6994966" y="935148"/>
            <a:ext cx="5836051" cy="257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850"/>
          </a:p>
          <a:p>
            <a:endParaRPr lang="en-US" altLang="ko-KR" sz="850"/>
          </a:p>
          <a:p>
            <a:r>
              <a:rPr lang="en-US" altLang="ko-KR" sz="850"/>
              <a:t>function updateGameArea() {</a:t>
            </a:r>
          </a:p>
          <a:p>
            <a:r>
              <a:rPr lang="en-US" altLang="ko-KR" sz="850"/>
              <a:t>    myGameArea.clear();</a:t>
            </a:r>
          </a:p>
          <a:p>
            <a:r>
              <a:rPr lang="en-US" altLang="ko-KR" sz="850"/>
              <a:t>    myGamePiece.moveAngle = 0;</a:t>
            </a:r>
          </a:p>
          <a:p>
            <a:r>
              <a:rPr lang="en-US" altLang="ko-KR" sz="850"/>
              <a:t>    myGamePiece.speed = 0;</a:t>
            </a:r>
          </a:p>
          <a:p>
            <a:r>
              <a:rPr lang="en-US" altLang="ko-KR" sz="850"/>
              <a:t>    if (myGameArea.keys &amp;&amp; myGameArea.keys[37]) {myGamePiece.moveAngle = -1; }</a:t>
            </a:r>
          </a:p>
          <a:p>
            <a:r>
              <a:rPr lang="en-US" altLang="ko-KR" sz="850"/>
              <a:t>    if (myGameArea.keys &amp;&amp; myGameArea.keys[39]) {myGamePiece.moveAngle = 1; }</a:t>
            </a:r>
          </a:p>
          <a:p>
            <a:r>
              <a:rPr lang="en-US" altLang="ko-KR" sz="850"/>
              <a:t>    if (myGameArea.keys &amp;&amp; myGameArea.keys[38]) {myGamePiece.speed= 1; }</a:t>
            </a:r>
          </a:p>
          <a:p>
            <a:r>
              <a:rPr lang="en-US" altLang="ko-KR" sz="850"/>
              <a:t>    if (myGameArea.keys &amp;&amp; myGameArea.keys[40]) {myGamePiece.speed= -1; }</a:t>
            </a:r>
          </a:p>
          <a:p>
            <a:r>
              <a:rPr lang="en-US" altLang="ko-KR" sz="850"/>
              <a:t>    myGamePiece.newPos();</a:t>
            </a:r>
          </a:p>
          <a:p>
            <a:r>
              <a:rPr lang="en-US" altLang="ko-KR" sz="850"/>
              <a:t>    myGamePiece.update();</a:t>
            </a:r>
          </a:p>
          <a:p>
            <a:r>
              <a:rPr lang="en-US" altLang="ko-KR" sz="850"/>
              <a:t>}</a:t>
            </a:r>
          </a:p>
          <a:p>
            <a:r>
              <a:rPr lang="en-US" altLang="ko-KR" sz="850"/>
              <a:t>&lt;/script&gt;</a:t>
            </a:r>
          </a:p>
          <a:p>
            <a:endParaRPr lang="en-US" altLang="ko-KR" sz="850"/>
          </a:p>
          <a:p>
            <a:r>
              <a:rPr lang="en-US" altLang="ko-KR" sz="850"/>
              <a:t>&lt;p&gt;Make sure the gamearea has focus, and use the arrow keys to move the red square around.&lt;/p&gt;</a:t>
            </a:r>
          </a:p>
          <a:p>
            <a:endParaRPr lang="en-US" altLang="ko-KR" sz="850"/>
          </a:p>
          <a:p>
            <a:r>
              <a:rPr lang="en-US" altLang="ko-KR" sz="850"/>
              <a:t>&lt;/body&gt;</a:t>
            </a:r>
          </a:p>
          <a:p>
            <a:r>
              <a:rPr lang="en-US" altLang="ko-KR" sz="850"/>
              <a:t>&lt;/html&gt;</a:t>
            </a:r>
            <a:endParaRPr lang="ko-KR" altLang="en-US" sz="8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305BF-D10E-9C68-1258-966CF8739EBB}"/>
              </a:ext>
            </a:extLst>
          </p:cNvPr>
          <p:cNvSpPr txBox="1"/>
          <p:nvPr/>
        </p:nvSpPr>
        <p:spPr>
          <a:xfrm>
            <a:off x="4176234" y="935149"/>
            <a:ext cx="3374104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50"/>
              <a:t>function component(width, height, color, x, y, type) {</a:t>
            </a:r>
          </a:p>
          <a:p>
            <a:endParaRPr lang="en-US" altLang="ko-KR" sz="850"/>
          </a:p>
          <a:p>
            <a:r>
              <a:rPr lang="en-US" altLang="ko-KR" sz="850"/>
              <a:t>    this.type = type;</a:t>
            </a:r>
          </a:p>
          <a:p>
            <a:r>
              <a:rPr lang="en-US" altLang="ko-KR" sz="850"/>
              <a:t>    this.width = width;</a:t>
            </a:r>
          </a:p>
          <a:p>
            <a:r>
              <a:rPr lang="en-US" altLang="ko-KR" sz="850"/>
              <a:t>    this.height = height;</a:t>
            </a:r>
          </a:p>
          <a:p>
            <a:r>
              <a:rPr lang="en-US" altLang="ko-KR" sz="850"/>
              <a:t>    this.speed = 0;</a:t>
            </a:r>
          </a:p>
          <a:p>
            <a:r>
              <a:rPr lang="en-US" altLang="ko-KR" sz="850"/>
              <a:t>    this.angle = 0;</a:t>
            </a:r>
          </a:p>
          <a:p>
            <a:r>
              <a:rPr lang="en-US" altLang="ko-KR" sz="850"/>
              <a:t>    this.moveAngle = 0;</a:t>
            </a:r>
          </a:p>
          <a:p>
            <a:r>
              <a:rPr lang="en-US" altLang="ko-KR" sz="850"/>
              <a:t>    this.x = x;</a:t>
            </a:r>
          </a:p>
          <a:p>
            <a:r>
              <a:rPr lang="en-US" altLang="ko-KR" sz="850"/>
              <a:t>    this.y = y;    </a:t>
            </a:r>
          </a:p>
          <a:p>
            <a:r>
              <a:rPr lang="en-US" altLang="ko-KR" sz="850"/>
              <a:t>    this.update = function() {</a:t>
            </a:r>
          </a:p>
          <a:p>
            <a:r>
              <a:rPr lang="en-US" altLang="ko-KR" sz="850"/>
              <a:t>        ctx = myGameArea.context;</a:t>
            </a:r>
          </a:p>
          <a:p>
            <a:r>
              <a:rPr lang="en-US" altLang="ko-KR" sz="850"/>
              <a:t>        ctx.save();</a:t>
            </a:r>
          </a:p>
          <a:p>
            <a:r>
              <a:rPr lang="en-US" altLang="ko-KR" sz="850"/>
              <a:t>        ctx.translate(this.x, this.y);</a:t>
            </a:r>
          </a:p>
          <a:p>
            <a:r>
              <a:rPr lang="en-US" altLang="ko-KR" sz="850"/>
              <a:t>        ctx.rotate(this.angle);</a:t>
            </a:r>
          </a:p>
          <a:p>
            <a:r>
              <a:rPr lang="en-US" altLang="ko-KR" sz="850"/>
              <a:t>        ctx.fillStyle = color;</a:t>
            </a:r>
          </a:p>
          <a:p>
            <a:r>
              <a:rPr lang="en-US" altLang="ko-KR" sz="850"/>
              <a:t>        ctx.fillRect(this.width / -2, this.height / -2, this.width, this.height);</a:t>
            </a:r>
          </a:p>
          <a:p>
            <a:r>
              <a:rPr lang="en-US" altLang="ko-KR" sz="850"/>
              <a:t>        ctx.restore();    </a:t>
            </a:r>
          </a:p>
          <a:p>
            <a:r>
              <a:rPr lang="en-US" altLang="ko-KR" sz="850"/>
              <a:t>    }</a:t>
            </a:r>
          </a:p>
          <a:p>
            <a:r>
              <a:rPr lang="en-US" altLang="ko-KR" sz="850"/>
              <a:t>    this.newPos = function() {</a:t>
            </a:r>
          </a:p>
          <a:p>
            <a:r>
              <a:rPr lang="en-US" altLang="ko-KR" sz="850"/>
              <a:t>        this.angle += this.moveAngle * Math.PI / 180;</a:t>
            </a:r>
          </a:p>
          <a:p>
            <a:r>
              <a:rPr lang="en-US" altLang="ko-KR" sz="850"/>
              <a:t>        this.x += this.speed * Math.sin(this.angle);</a:t>
            </a:r>
          </a:p>
          <a:p>
            <a:r>
              <a:rPr lang="en-US" altLang="ko-KR" sz="850"/>
              <a:t>        this.y -= this.speed * Math.cos(this.angle);</a:t>
            </a:r>
          </a:p>
          <a:p>
            <a:r>
              <a:rPr lang="en-US" altLang="ko-KR" sz="850"/>
              <a:t>    }</a:t>
            </a:r>
          </a:p>
          <a:p>
            <a:r>
              <a:rPr lang="en-US" altLang="ko-KR" sz="85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316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609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-myGameArea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B9EEC4-E299-4271-BE42-D4812E24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4" y="1392965"/>
            <a:ext cx="6830378" cy="4353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78BE77-13E7-02AB-31B2-C739073C04AC}"/>
              </a:ext>
            </a:extLst>
          </p:cNvPr>
          <p:cNvSpPr txBox="1"/>
          <p:nvPr/>
        </p:nvSpPr>
        <p:spPr>
          <a:xfrm>
            <a:off x="6504214" y="1496625"/>
            <a:ext cx="6050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canvas : </a:t>
            </a:r>
            <a:r>
              <a:rPr lang="ko-KR" altLang="en-US"/>
              <a:t>브라우저에서 제공하는 </a:t>
            </a:r>
            <a:endParaRPr lang="en-US" altLang="ko-KR"/>
          </a:p>
          <a:p>
            <a:r>
              <a:rPr lang="en-US" altLang="ko-KR"/>
              <a:t>	Canvas API</a:t>
            </a:r>
            <a:r>
              <a:rPr lang="ko-KR" altLang="en-US"/>
              <a:t>를 이용하여 캔버스를 생성합니다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71568-DB85-5817-CC8A-DD9BF2CC32FD}"/>
              </a:ext>
            </a:extLst>
          </p:cNvPr>
          <p:cNvSpPr txBox="1"/>
          <p:nvPr/>
        </p:nvSpPr>
        <p:spPr>
          <a:xfrm>
            <a:off x="7068413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19959-FA36-3D1C-2CEF-2CDD037A875C}"/>
              </a:ext>
            </a:extLst>
          </p:cNvPr>
          <p:cNvSpPr txBox="1"/>
          <p:nvPr/>
        </p:nvSpPr>
        <p:spPr>
          <a:xfrm>
            <a:off x="6504214" y="2259149"/>
            <a:ext cx="422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 : </a:t>
            </a:r>
            <a:r>
              <a:rPr lang="ko-KR" altLang="en-US"/>
              <a:t>게임을 시작하는 함수입니다</a:t>
            </a:r>
            <a:r>
              <a:rPr lang="en-US" altLang="ko-KR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9B86F-9720-BF78-3244-50FD2C485E8F}"/>
              </a:ext>
            </a:extLst>
          </p:cNvPr>
          <p:cNvSpPr txBox="1"/>
          <p:nvPr/>
        </p:nvSpPr>
        <p:spPr>
          <a:xfrm>
            <a:off x="5484690" y="4165394"/>
            <a:ext cx="6746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document.body.insertBefore(this.canvas,document.body.childNodes[0]) : </a:t>
            </a:r>
            <a:r>
              <a:rPr lang="ko-KR" altLang="en-US" sz="1600"/>
              <a:t>생성한 </a:t>
            </a:r>
            <a:r>
              <a:rPr lang="en-US" altLang="ko-KR" sz="1600"/>
              <a:t>canvas</a:t>
            </a:r>
            <a:r>
              <a:rPr lang="ko-KR" altLang="en-US" sz="1600"/>
              <a:t>를 </a:t>
            </a:r>
            <a:r>
              <a:rPr lang="en-US" altLang="ko-KR" sz="1600"/>
              <a:t>HTML body</a:t>
            </a:r>
            <a:r>
              <a:rPr lang="ko-KR" altLang="en-US" sz="1600"/>
              <a:t>의 맨 앞에 삽입합니다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BEA4B-542F-A010-706C-DCC8FF1E9D73}"/>
              </a:ext>
            </a:extLst>
          </p:cNvPr>
          <p:cNvSpPr txBox="1"/>
          <p:nvPr/>
        </p:nvSpPr>
        <p:spPr>
          <a:xfrm>
            <a:off x="6281547" y="2922844"/>
            <a:ext cx="613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this.context = this.canvas.getContext("2d");</a:t>
            </a:r>
          </a:p>
          <a:p>
            <a:r>
              <a:rPr lang="en-US" altLang="ko-KR" sz="1600"/>
              <a:t>context</a:t>
            </a:r>
            <a:r>
              <a:rPr lang="ko-KR" altLang="en-US" sz="1600"/>
              <a:t>라는 속성에</a:t>
            </a:r>
            <a:r>
              <a:rPr lang="en-US" altLang="ko-KR" sz="1600"/>
              <a:t>, 2D </a:t>
            </a:r>
            <a:r>
              <a:rPr lang="ko-KR" altLang="en-US" sz="1600"/>
              <a:t>그래픽 컨텍스트를 할당합니다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</a:t>
            </a:r>
            <a:r>
              <a:rPr lang="ko-KR" altLang="en-US" sz="1600"/>
              <a:t>이 컨텍스트는 캔버스에 그림을 그리는 데 사용됩니다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3559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609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-myGameArea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B9EEC4-E299-4271-BE42-D4812E24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4" y="1392965"/>
            <a:ext cx="6830378" cy="43535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771568-DB85-5817-CC8A-DD9BF2CC32FD}"/>
              </a:ext>
            </a:extLst>
          </p:cNvPr>
          <p:cNvSpPr txBox="1"/>
          <p:nvPr/>
        </p:nvSpPr>
        <p:spPr>
          <a:xfrm>
            <a:off x="7068413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C8B6E-3D44-9D79-1204-8CE302CF3B1C}"/>
              </a:ext>
            </a:extLst>
          </p:cNvPr>
          <p:cNvSpPr txBox="1"/>
          <p:nvPr/>
        </p:nvSpPr>
        <p:spPr>
          <a:xfrm>
            <a:off x="6075784" y="1392965"/>
            <a:ext cx="6116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this.interval = setInterval(updateGameArea, 20);</a:t>
            </a:r>
            <a:endParaRPr lang="en-US" altLang="ko-KR" sz="1600"/>
          </a:p>
          <a:p>
            <a:r>
              <a:rPr lang="en-US" altLang="ko-KR" sz="1600"/>
              <a:t>20</a:t>
            </a:r>
            <a:r>
              <a:rPr lang="ko-KR" altLang="en-US" sz="1600"/>
              <a:t>밀리초마다 </a:t>
            </a:r>
            <a:r>
              <a:rPr lang="en-US" altLang="ko-KR" sz="1600"/>
              <a:t>updateGameArea </a:t>
            </a:r>
            <a:r>
              <a:rPr lang="ko-KR" altLang="en-US" sz="1600"/>
              <a:t>함수를 호출하는 타이머를 시작하고</a:t>
            </a:r>
            <a:r>
              <a:rPr lang="en-US" altLang="ko-KR" sz="1600"/>
              <a:t>, </a:t>
            </a:r>
            <a:r>
              <a:rPr lang="ko-KR" altLang="en-US" sz="1600"/>
              <a:t>이 타이머의 </a:t>
            </a:r>
            <a:r>
              <a:rPr lang="en-US" altLang="ko-KR" sz="1600"/>
              <a:t>ID</a:t>
            </a:r>
            <a:r>
              <a:rPr lang="ko-KR" altLang="en-US" sz="1600"/>
              <a:t>를 </a:t>
            </a:r>
            <a:r>
              <a:rPr lang="en-US" altLang="ko-KR" sz="1600"/>
              <a:t>interval </a:t>
            </a:r>
            <a:r>
              <a:rPr lang="ko-KR" altLang="en-US" sz="1600"/>
              <a:t>속성에 저장합니다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05188-4B4A-1881-8B10-B36C3F5E3180}"/>
              </a:ext>
            </a:extLst>
          </p:cNvPr>
          <p:cNvSpPr txBox="1"/>
          <p:nvPr/>
        </p:nvSpPr>
        <p:spPr>
          <a:xfrm>
            <a:off x="6033944" y="2887744"/>
            <a:ext cx="6319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window.addEventListener('keydown', function (e) </a:t>
            </a:r>
            <a:endParaRPr lang="en-US" altLang="ko-KR" sz="1600"/>
          </a:p>
          <a:p>
            <a:r>
              <a:rPr lang="ko-KR" altLang="en-US" sz="1600"/>
              <a:t>키보드의 키를 누르는 이벤트에 대한 이벤트 리스너를 추가합니다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90777-EB08-8336-9D2E-0D2BBE6188F3}"/>
              </a:ext>
            </a:extLst>
          </p:cNvPr>
          <p:cNvSpPr txBox="1"/>
          <p:nvPr/>
        </p:nvSpPr>
        <p:spPr>
          <a:xfrm>
            <a:off x="6033944" y="3951937"/>
            <a:ext cx="6116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window.addEventListener('keyup', function (e)</a:t>
            </a:r>
            <a:endParaRPr lang="en-US" altLang="ko-KR" sz="1600"/>
          </a:p>
          <a:p>
            <a:r>
              <a:rPr lang="ko-KR" altLang="en-US" sz="1600" b="0" i="0">
                <a:solidFill>
                  <a:srgbClr val="3B3F4E"/>
                </a:solidFill>
                <a:effectLst/>
                <a:latin typeface="Pretendard"/>
              </a:rPr>
              <a:t>키보드의 키를 떼는 이벤트에 대한 이벤트 리스너를 추가합니다</a:t>
            </a:r>
            <a:r>
              <a:rPr lang="en-US" altLang="ko-KR" sz="1600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r>
              <a:rPr lang="ko-KR" alt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3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591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-component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E964C4-5851-063E-F21C-C0C1BB73B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6" y="1214128"/>
            <a:ext cx="7068536" cy="44297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0F19C3-8D06-11FB-38E4-B0E497D0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89" y="1287280"/>
            <a:ext cx="1562318" cy="971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181B8A-D458-FD16-A005-51229254DBFD}"/>
              </a:ext>
            </a:extLst>
          </p:cNvPr>
          <p:cNvSpPr txBox="1"/>
          <p:nvPr/>
        </p:nvSpPr>
        <p:spPr>
          <a:xfrm>
            <a:off x="5572288" y="2835457"/>
            <a:ext cx="6506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update 메서드: 객체를 화면에 그리는 역할을 합니다.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newPos </a:t>
            </a:r>
            <a:r>
              <a:rPr lang="ko-KR" altLang="en-US"/>
              <a:t>메서드</a:t>
            </a:r>
            <a:r>
              <a:rPr lang="en-US" altLang="ko-KR"/>
              <a:t>: </a:t>
            </a:r>
            <a:r>
              <a:rPr lang="ko-KR" altLang="en-US"/>
              <a:t>객체의 위치를 업데이트하는 역할을 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1EC19F0-8774-E939-32E4-82C752FE0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14" y="5771755"/>
            <a:ext cx="7068536" cy="3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7049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-updateGameArea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4F7C76-3736-F9C2-529F-3F9E3E42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1132411"/>
            <a:ext cx="7507648" cy="22677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9C7309-FB92-C455-9BA2-28E882F7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35" y="4640563"/>
            <a:ext cx="6419619" cy="379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CF7673-7EF3-D287-9206-8C8A8C0D34F4}"/>
              </a:ext>
            </a:extLst>
          </p:cNvPr>
          <p:cNvSpPr txBox="1"/>
          <p:nvPr/>
        </p:nvSpPr>
        <p:spPr>
          <a:xfrm>
            <a:off x="932688" y="5205149"/>
            <a:ext cx="22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myGameArea </a:t>
            </a:r>
            <a:r>
              <a:rPr lang="ko-KR" altLang="en-US"/>
              <a:t>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0B330-17EF-B8C7-2605-149F0FD32F28}"/>
              </a:ext>
            </a:extLst>
          </p:cNvPr>
          <p:cNvSpPr txBox="1"/>
          <p:nvPr/>
        </p:nvSpPr>
        <p:spPr>
          <a:xfrm>
            <a:off x="7484182" y="2042001"/>
            <a:ext cx="4489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updateGameArea </a:t>
            </a:r>
            <a:r>
              <a:rPr lang="ko-KR" altLang="en-US" sz="1600"/>
              <a:t>함수는 게임의 상태를 업데이트하고 화면을 갱신하는 역할을 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 </a:t>
            </a:r>
            <a:r>
              <a:rPr lang="ko-KR" altLang="en-US" sz="1600"/>
              <a:t>키 입력에 따라 </a:t>
            </a:r>
            <a:r>
              <a:rPr lang="en-US" altLang="ko-KR" sz="1600"/>
              <a:t>myGamePiece</a:t>
            </a:r>
            <a:r>
              <a:rPr lang="ko-KR" altLang="en-US" sz="1600"/>
              <a:t>의 이동 방향과 속도를 변경하고</a:t>
            </a:r>
            <a:r>
              <a:rPr lang="en-US" altLang="ko-KR" sz="1600"/>
              <a:t>,</a:t>
            </a:r>
          </a:p>
          <a:p>
            <a:endParaRPr lang="en-US" altLang="ko-KR" sz="1600"/>
          </a:p>
          <a:p>
            <a:r>
              <a:rPr lang="en-US" altLang="ko-KR" sz="1600"/>
              <a:t>myGamePiece</a:t>
            </a:r>
            <a:r>
              <a:rPr lang="ko-KR" altLang="en-US" sz="1600"/>
              <a:t>의 위치를 업데이트하며</a:t>
            </a:r>
            <a:r>
              <a:rPr lang="en-US" altLang="ko-KR" sz="1600"/>
              <a:t>myGamePiece</a:t>
            </a:r>
            <a:r>
              <a:rPr lang="ko-KR" altLang="en-US" sz="1600"/>
              <a:t>를 화면에 그리는 작업을 수행합니다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9170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472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코드분석</a:t>
            </a:r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전체동작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5D3BC-C33C-4826-B190-3A494EE31A54}"/>
              </a:ext>
            </a:extLst>
          </p:cNvPr>
          <p:cNvSpPr txBox="1"/>
          <p:nvPr/>
        </p:nvSpPr>
        <p:spPr>
          <a:xfrm>
            <a:off x="2027804" y="2090172"/>
            <a:ext cx="92747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/>
              <a:t>웹페이지 로드시 </a:t>
            </a:r>
            <a:r>
              <a:rPr lang="en-US" altLang="ko-KR" sz="2400"/>
              <a:t>startGame </a:t>
            </a:r>
            <a:r>
              <a:rPr lang="ko-KR" altLang="en-US" sz="2400"/>
              <a:t>함수 실행 </a:t>
            </a:r>
            <a:endParaRPr lang="en-US" altLang="ko-KR" sz="2400"/>
          </a:p>
          <a:p>
            <a:pPr marL="457200" indent="-457200">
              <a:buAutoNum type="arabicPeriod"/>
            </a:pPr>
            <a:endParaRPr lang="en-US" altLang="ko-KR" sz="2400"/>
          </a:p>
          <a:p>
            <a:r>
              <a:rPr lang="en-US" altLang="ko-KR" sz="2400"/>
              <a:t>2. myGamePiece </a:t>
            </a:r>
            <a:r>
              <a:rPr lang="ko-KR" altLang="en-US" sz="2400"/>
              <a:t>라는 빨간 사각형 게임요소 생성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3. </a:t>
            </a:r>
            <a:r>
              <a:rPr lang="ko-KR" altLang="en-US" sz="2400"/>
              <a:t>캔버스 생성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4. 20ms </a:t>
            </a:r>
            <a:r>
              <a:rPr lang="ko-KR" altLang="en-US" sz="2400"/>
              <a:t>마다 </a:t>
            </a:r>
            <a:r>
              <a:rPr lang="en-US" altLang="ko-KR" sz="2400"/>
              <a:t>updateGameArea </a:t>
            </a:r>
            <a:r>
              <a:rPr lang="ko-KR" altLang="en-US" sz="2400"/>
              <a:t>함수 실행되어 지속으로 업데이트</a:t>
            </a:r>
          </a:p>
        </p:txBody>
      </p:sp>
    </p:spTree>
    <p:extLst>
      <p:ext uri="{BB962C8B-B14F-4D97-AF65-F5344CB8AC3E}">
        <p14:creationId xmlns:p14="http://schemas.microsoft.com/office/powerpoint/2010/main" val="12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970</Words>
  <Application>Microsoft Office PowerPoint</Application>
  <PresentationFormat>와이드스크린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Pretendard</vt:lpstr>
      <vt:lpstr>나눔고딕</vt:lpstr>
      <vt:lpstr>나눔스퀘어 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9</cp:revision>
  <dcterms:created xsi:type="dcterms:W3CDTF">2023-06-11T16:06:42Z</dcterms:created>
  <dcterms:modified xsi:type="dcterms:W3CDTF">2023-11-08T05:51:32Z</dcterms:modified>
</cp:coreProperties>
</file>