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7CBEF9"/>
    <a:srgbClr val="D3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D79F-45EC-AF13-230B-2129EB7B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BB10F-927B-B00E-852F-7E94689C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44AB0-A007-9678-1A2F-3FFD2C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50989-C711-1802-198C-1513113C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A178C-CB3A-2421-8EAA-CE94134B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2D1D-6AED-B49A-A943-C55F2E8F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666A8-1990-D19D-CA95-88B1509A5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4795A-E2D9-5432-EA56-5094757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1B20-04E2-EBA9-55EC-8F7A37EB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24088-C5DF-B187-E364-930748BA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ED2159-CC8E-6D99-B050-05ED81F81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3137A-CC70-AE57-0B1B-ADC916A88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0C9BA-D88A-D566-DF89-1CB6E71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664E-0572-38BF-C074-2EF3227F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CA981-B3A9-F123-3511-38186FE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2BD49-5546-593B-6D38-6F1A7CB0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96F54-087E-C8D8-95D9-F090B7C8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978D2-621E-BA2D-A7CC-92EB7D08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B3A92-693C-260A-0E71-67E485C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5932-9F8D-DD47-0531-5B746C2D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5B174-2FB2-94DB-1FA0-63491E5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05ACA-1D4D-9CAE-53F8-6DDB6132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2DAA7-3323-AD9B-CF92-78EE3B7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E9550-523C-33AD-9454-B7A7114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CCD-DE0D-7CC9-7D94-3B2CD16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6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0A27-B78C-D7DF-7CC6-A7E2D604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C2DC8-6819-926C-E3C7-2886BEEA1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C1B29-2240-B338-D617-8A32ACEB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1B115-18EF-02CB-DC1F-49E89994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A2980-6C5B-030B-BEC7-7188382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AA490-99CC-1F1C-9E01-6132923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C297-9004-98A1-5F11-50797F59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B37ED-D938-A8D4-B520-D7A67FAE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5BCE9-8E73-1B2F-0FE5-F246DEA2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25D390-2CCD-9715-DD2C-587C7B3F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05447B-88DD-79B2-4F94-784AC10A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E7997-C658-F29B-92D1-7CA7F06C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2D375-51BA-0506-BD09-F78DAC4E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FA2B63-A2A0-AC63-AED4-6B2981A8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47C2A-637C-E70E-5AFC-BD15486D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9F792-794E-5FEC-B866-425268C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BF4F5-778C-442E-1BBD-ECCB1C4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EC1F10-106D-1E45-F97E-070C2EC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8614A2-0C13-1A24-EAEC-461BDE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AD2976-E374-802B-5ADF-52B57E5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965A2-1CD2-665F-4AC4-C9C65640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90B64-17CE-5425-F3DE-A5B16C84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5E0FD-4D2D-9236-9431-C54C8170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95AD2-5825-A940-C7BC-C5938E94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93CF6-C3AF-C524-66F2-FDF72594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E1828-FFAC-2138-78FF-99D6702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C2EA2-7FE3-84BF-2CBB-B9CD8C48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D0EA7-9CE7-8363-7BCF-14A8526A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FBBE1-7816-6978-4C8A-8A8D038C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0BBDC-E237-B1CE-4542-89334B85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F8C62-5056-4124-577B-C53B237A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E3D50-C530-10B8-D4C5-A3259466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783BB-9420-8D3B-BE6D-5EE44D7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E27A4-DE64-8861-8055-7631050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BB1C-8721-8F99-7DF2-FC508629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895B2-2E1F-8D0D-9C3A-78EDE6BFC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0CD0A-8D78-1BC5-B8BD-C03995D5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D192C-29D4-F026-703F-9BD28C03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천장, 실내, 바닥, 테이블이(가) 표시된 사진&#10;&#10;자동 생성된 설명">
            <a:extLst>
              <a:ext uri="{FF2B5EF4-FFF2-40B4-BE49-F238E27FC236}">
                <a16:creationId xmlns:a16="http://schemas.microsoft.com/office/drawing/2014/main" id="{D0EF675D-ED0D-C48D-CD8B-02861FE1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6096000" cy="4572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646969-B5B9-556A-8D81-3FCBCA4B44C4}"/>
              </a:ext>
            </a:extLst>
          </p:cNvPr>
          <p:cNvSpPr/>
          <p:nvPr/>
        </p:nvSpPr>
        <p:spPr>
          <a:xfrm>
            <a:off x="2225040" y="1116330"/>
            <a:ext cx="6096000" cy="46253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A0D9E-913C-F121-9C5D-4B9BC54F1B13}"/>
              </a:ext>
            </a:extLst>
          </p:cNvPr>
          <p:cNvSpPr/>
          <p:nvPr/>
        </p:nvSpPr>
        <p:spPr>
          <a:xfrm>
            <a:off x="6591300" y="159639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C1682-6CF0-9B93-8245-8276BA478C3B}"/>
              </a:ext>
            </a:extLst>
          </p:cNvPr>
          <p:cNvSpPr/>
          <p:nvPr/>
        </p:nvSpPr>
        <p:spPr>
          <a:xfrm>
            <a:off x="4434840" y="1617345"/>
            <a:ext cx="1676400" cy="666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2B5AB-C1AC-97F8-BB4E-05CF2A6D19D1}"/>
              </a:ext>
            </a:extLst>
          </p:cNvPr>
          <p:cNvSpPr/>
          <p:nvPr/>
        </p:nvSpPr>
        <p:spPr>
          <a:xfrm>
            <a:off x="6591300" y="203454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4757C-34AD-7D1E-5298-F192B3C91C8B}"/>
              </a:ext>
            </a:extLst>
          </p:cNvPr>
          <p:cNvSpPr txBox="1"/>
          <p:nvPr/>
        </p:nvSpPr>
        <p:spPr>
          <a:xfrm>
            <a:off x="3779520" y="4398646"/>
            <a:ext cx="314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잔여 좌석 수</a:t>
            </a:r>
            <a:endParaRPr lang="en-US" altLang="ko-KR" sz="3000" dirty="0"/>
          </a:p>
          <a:p>
            <a:pPr algn="ctr"/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C8C-C882-E3DB-B4C4-4D16F7A29DE7}"/>
              </a:ext>
            </a:extLst>
          </p:cNvPr>
          <p:cNvSpPr txBox="1"/>
          <p:nvPr/>
        </p:nvSpPr>
        <p:spPr>
          <a:xfrm>
            <a:off x="2125980" y="548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69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천장, 실내, 바닥, 테이블이(가) 표시된 사진&#10;&#10;자동 생성된 설명">
            <a:extLst>
              <a:ext uri="{FF2B5EF4-FFF2-40B4-BE49-F238E27FC236}">
                <a16:creationId xmlns:a16="http://schemas.microsoft.com/office/drawing/2014/main" id="{D0EF675D-ED0D-C48D-CD8B-02861FE1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6096000" cy="4572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646969-B5B9-556A-8D81-3FCBCA4B44C4}"/>
              </a:ext>
            </a:extLst>
          </p:cNvPr>
          <p:cNvSpPr/>
          <p:nvPr/>
        </p:nvSpPr>
        <p:spPr>
          <a:xfrm>
            <a:off x="2225040" y="1116330"/>
            <a:ext cx="6096000" cy="46253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A0D9E-913C-F121-9C5D-4B9BC54F1B13}"/>
              </a:ext>
            </a:extLst>
          </p:cNvPr>
          <p:cNvSpPr/>
          <p:nvPr/>
        </p:nvSpPr>
        <p:spPr>
          <a:xfrm>
            <a:off x="6591300" y="159639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C1682-6CF0-9B93-8245-8276BA478C3B}"/>
              </a:ext>
            </a:extLst>
          </p:cNvPr>
          <p:cNvSpPr/>
          <p:nvPr/>
        </p:nvSpPr>
        <p:spPr>
          <a:xfrm>
            <a:off x="4434840" y="1617345"/>
            <a:ext cx="1676400" cy="666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2B5AB-C1AC-97F8-BB4E-05CF2A6D19D1}"/>
              </a:ext>
            </a:extLst>
          </p:cNvPr>
          <p:cNvSpPr/>
          <p:nvPr/>
        </p:nvSpPr>
        <p:spPr>
          <a:xfrm>
            <a:off x="6591300" y="203454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4757C-34AD-7D1E-5298-F192B3C91C8B}"/>
              </a:ext>
            </a:extLst>
          </p:cNvPr>
          <p:cNvSpPr txBox="1"/>
          <p:nvPr/>
        </p:nvSpPr>
        <p:spPr>
          <a:xfrm>
            <a:off x="3779520" y="4398646"/>
            <a:ext cx="314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잔여 좌석 수</a:t>
            </a:r>
            <a:endParaRPr lang="en-US" altLang="ko-KR" sz="3000" dirty="0"/>
          </a:p>
          <a:p>
            <a:pPr algn="ctr"/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64998-67D2-FA54-3888-DADD5751CD53}"/>
              </a:ext>
            </a:extLst>
          </p:cNvPr>
          <p:cNvSpPr/>
          <p:nvPr/>
        </p:nvSpPr>
        <p:spPr>
          <a:xfrm>
            <a:off x="4434840" y="2849880"/>
            <a:ext cx="2049780" cy="71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환영합니다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C90F8-FDFC-B5C0-6B69-71DBD47328D6}"/>
              </a:ext>
            </a:extLst>
          </p:cNvPr>
          <p:cNvSpPr txBox="1"/>
          <p:nvPr/>
        </p:nvSpPr>
        <p:spPr>
          <a:xfrm>
            <a:off x="320040" y="179665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입장하기를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ko-KR" altLang="en-US" dirty="0"/>
              <a:t>환영합니다 문구가 </a:t>
            </a:r>
            <a:r>
              <a:rPr lang="ko-KR" altLang="en-US" dirty="0" err="1"/>
              <a:t>나온후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 err="1"/>
              <a:t>초후에</a:t>
            </a:r>
            <a:r>
              <a:rPr lang="ko-KR" altLang="en-US" dirty="0"/>
              <a:t> 사라짐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39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천장, 실내, 바닥, 테이블이(가) 표시된 사진&#10;&#10;자동 생성된 설명">
            <a:extLst>
              <a:ext uri="{FF2B5EF4-FFF2-40B4-BE49-F238E27FC236}">
                <a16:creationId xmlns:a16="http://schemas.microsoft.com/office/drawing/2014/main" id="{D0EF675D-ED0D-C48D-CD8B-02861FE1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6096000" cy="4572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646969-B5B9-556A-8D81-3FCBCA4B44C4}"/>
              </a:ext>
            </a:extLst>
          </p:cNvPr>
          <p:cNvSpPr/>
          <p:nvPr/>
        </p:nvSpPr>
        <p:spPr>
          <a:xfrm>
            <a:off x="2225040" y="1116330"/>
            <a:ext cx="6096000" cy="46253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A0D9E-913C-F121-9C5D-4B9BC54F1B13}"/>
              </a:ext>
            </a:extLst>
          </p:cNvPr>
          <p:cNvSpPr/>
          <p:nvPr/>
        </p:nvSpPr>
        <p:spPr>
          <a:xfrm>
            <a:off x="6591300" y="159639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C1682-6CF0-9B93-8245-8276BA478C3B}"/>
              </a:ext>
            </a:extLst>
          </p:cNvPr>
          <p:cNvSpPr/>
          <p:nvPr/>
        </p:nvSpPr>
        <p:spPr>
          <a:xfrm>
            <a:off x="4434840" y="1617345"/>
            <a:ext cx="1676400" cy="666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2B5AB-C1AC-97F8-BB4E-05CF2A6D19D1}"/>
              </a:ext>
            </a:extLst>
          </p:cNvPr>
          <p:cNvSpPr/>
          <p:nvPr/>
        </p:nvSpPr>
        <p:spPr>
          <a:xfrm>
            <a:off x="6591300" y="203454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4757C-34AD-7D1E-5298-F192B3C91C8B}"/>
              </a:ext>
            </a:extLst>
          </p:cNvPr>
          <p:cNvSpPr txBox="1"/>
          <p:nvPr/>
        </p:nvSpPr>
        <p:spPr>
          <a:xfrm>
            <a:off x="3779520" y="4398646"/>
            <a:ext cx="314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잔여 좌석 수</a:t>
            </a:r>
            <a:endParaRPr lang="en-US" altLang="ko-KR" sz="3000" dirty="0"/>
          </a:p>
          <a:p>
            <a:pPr algn="ctr"/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64998-67D2-FA54-3888-DADD5751CD53}"/>
              </a:ext>
            </a:extLst>
          </p:cNvPr>
          <p:cNvSpPr/>
          <p:nvPr/>
        </p:nvSpPr>
        <p:spPr>
          <a:xfrm>
            <a:off x="4434840" y="2849880"/>
            <a:ext cx="2049780" cy="71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이용해주셔서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07300-CF12-29B8-F79D-1EDE4CDBD5D9}"/>
              </a:ext>
            </a:extLst>
          </p:cNvPr>
          <p:cNvSpPr txBox="1"/>
          <p:nvPr/>
        </p:nvSpPr>
        <p:spPr>
          <a:xfrm>
            <a:off x="320040" y="179665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퇴장하기를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ko-KR" altLang="en-US" dirty="0" err="1"/>
              <a:t>이용해주셔서</a:t>
            </a:r>
            <a:r>
              <a:rPr lang="ko-KR" altLang="en-US" dirty="0"/>
              <a:t> 감사합니다</a:t>
            </a:r>
            <a:endParaRPr lang="en-US" altLang="ko-KR" dirty="0"/>
          </a:p>
          <a:p>
            <a:r>
              <a:rPr lang="ko-KR" altLang="en-US" dirty="0"/>
              <a:t>문구가 </a:t>
            </a:r>
            <a:r>
              <a:rPr lang="ko-KR" altLang="en-US" dirty="0" err="1"/>
              <a:t>나온후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초후</a:t>
            </a:r>
            <a:r>
              <a:rPr lang="ko-KR" altLang="en-US" dirty="0"/>
              <a:t> 사라짐</a:t>
            </a:r>
          </a:p>
        </p:txBody>
      </p:sp>
    </p:spTree>
    <p:extLst>
      <p:ext uri="{BB962C8B-B14F-4D97-AF65-F5344CB8AC3E}">
        <p14:creationId xmlns:p14="http://schemas.microsoft.com/office/powerpoint/2010/main" val="374737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천장, 실내, 바닥, 테이블이(가) 표시된 사진&#10;&#10;자동 생성된 설명">
            <a:extLst>
              <a:ext uri="{FF2B5EF4-FFF2-40B4-BE49-F238E27FC236}">
                <a16:creationId xmlns:a16="http://schemas.microsoft.com/office/drawing/2014/main" id="{D0EF675D-ED0D-C48D-CD8B-02861FE1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6096000" cy="4572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646969-B5B9-556A-8D81-3FCBCA4B44C4}"/>
              </a:ext>
            </a:extLst>
          </p:cNvPr>
          <p:cNvSpPr/>
          <p:nvPr/>
        </p:nvSpPr>
        <p:spPr>
          <a:xfrm>
            <a:off x="2225040" y="1116330"/>
            <a:ext cx="6096000" cy="46253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A0D9E-913C-F121-9C5D-4B9BC54F1B13}"/>
              </a:ext>
            </a:extLst>
          </p:cNvPr>
          <p:cNvSpPr/>
          <p:nvPr/>
        </p:nvSpPr>
        <p:spPr>
          <a:xfrm>
            <a:off x="6591300" y="159639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C1682-6CF0-9B93-8245-8276BA478C3B}"/>
              </a:ext>
            </a:extLst>
          </p:cNvPr>
          <p:cNvSpPr/>
          <p:nvPr/>
        </p:nvSpPr>
        <p:spPr>
          <a:xfrm>
            <a:off x="4434840" y="1617345"/>
            <a:ext cx="1676400" cy="666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2B5AB-C1AC-97F8-BB4E-05CF2A6D19D1}"/>
              </a:ext>
            </a:extLst>
          </p:cNvPr>
          <p:cNvSpPr/>
          <p:nvPr/>
        </p:nvSpPr>
        <p:spPr>
          <a:xfrm>
            <a:off x="6591300" y="203454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4757C-34AD-7D1E-5298-F192B3C91C8B}"/>
              </a:ext>
            </a:extLst>
          </p:cNvPr>
          <p:cNvSpPr txBox="1"/>
          <p:nvPr/>
        </p:nvSpPr>
        <p:spPr>
          <a:xfrm>
            <a:off x="3779520" y="4398646"/>
            <a:ext cx="314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잔여 좌석 수</a:t>
            </a:r>
            <a:endParaRPr lang="en-US" altLang="ko-KR" sz="3000" dirty="0"/>
          </a:p>
          <a:p>
            <a:pPr algn="ctr"/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64998-67D2-FA54-3888-DADD5751CD53}"/>
              </a:ext>
            </a:extLst>
          </p:cNvPr>
          <p:cNvSpPr/>
          <p:nvPr/>
        </p:nvSpPr>
        <p:spPr>
          <a:xfrm>
            <a:off x="4434840" y="2849880"/>
            <a:ext cx="2049780" cy="71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잔여좌석이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없습니다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18EB1-C7A2-2CC9-6165-3B7A96987AB9}"/>
              </a:ext>
            </a:extLst>
          </p:cNvPr>
          <p:cNvSpPr txBox="1"/>
          <p:nvPr/>
        </p:nvSpPr>
        <p:spPr>
          <a:xfrm>
            <a:off x="320040" y="179665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입장하기를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ko-KR" altLang="en-US" dirty="0"/>
              <a:t>잔여좌석이 </a:t>
            </a:r>
            <a:r>
              <a:rPr lang="ko-KR" altLang="en-US" dirty="0" err="1"/>
              <a:t>없을경우</a:t>
            </a:r>
            <a:endParaRPr lang="en-US" altLang="ko-KR" dirty="0"/>
          </a:p>
          <a:p>
            <a:r>
              <a:rPr lang="ko-KR" altLang="en-US" dirty="0"/>
              <a:t>잔여좌석이 없습니다 문구가 </a:t>
            </a:r>
            <a:r>
              <a:rPr lang="ko-KR" altLang="en-US" dirty="0" err="1"/>
              <a:t>나온후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 err="1"/>
              <a:t>초뒤</a:t>
            </a:r>
            <a:r>
              <a:rPr lang="ko-KR" altLang="en-US" dirty="0"/>
              <a:t> 사라짐</a:t>
            </a:r>
          </a:p>
        </p:txBody>
      </p:sp>
    </p:spTree>
    <p:extLst>
      <p:ext uri="{BB962C8B-B14F-4D97-AF65-F5344CB8AC3E}">
        <p14:creationId xmlns:p14="http://schemas.microsoft.com/office/powerpoint/2010/main" val="238184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2</cp:revision>
  <dcterms:created xsi:type="dcterms:W3CDTF">2023-01-10T06:00:51Z</dcterms:created>
  <dcterms:modified xsi:type="dcterms:W3CDTF">2023-01-10T07:28:16Z</dcterms:modified>
</cp:coreProperties>
</file>