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BBBB"/>
    <a:srgbClr val="7CBEF9"/>
    <a:srgbClr val="D3E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3D79F-45EC-AF13-230B-2129EB7B2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CBB10F-927B-B00E-852F-7E94689C8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444AB0-A007-9678-1A2F-3FFD2C9E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F5CE-4E8F-4A09-ACC1-8C627F2A2B9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D50989-C711-1802-198C-1513113CE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CA178C-CB3A-2421-8EAA-CE94134B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542B-2C7A-4261-A14E-832593CE21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55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F2D1D-6AED-B49A-A943-C55F2E8F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B666A8-1990-D19D-CA95-88B1509A5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4795A-E2D9-5432-EA56-5094757F6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F5CE-4E8F-4A09-ACC1-8C627F2A2B9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731B20-04E2-EBA9-55EC-8F7A37EB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24088-C5DF-B187-E364-930748BA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542B-2C7A-4261-A14E-832593CE21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01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ED2159-CC8E-6D99-B050-05ED81F81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83137A-CC70-AE57-0B1B-ADC916A88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0C9BA-D88A-D566-DF89-1CB6E71F5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F5CE-4E8F-4A09-ACC1-8C627F2A2B9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E5664E-0572-38BF-C074-2EF3227F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CA981-B3A9-F123-3511-38186FE1E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542B-2C7A-4261-A14E-832593CE21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69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2BD49-5546-593B-6D38-6F1A7CB0C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96F54-087E-C8D8-95D9-F090B7C81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0978D2-621E-BA2D-A7CC-92EB7D08F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F5CE-4E8F-4A09-ACC1-8C627F2A2B9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2B3A92-693C-260A-0E71-67E485CE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345932-9F8D-DD47-0531-5B746C2D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542B-2C7A-4261-A14E-832593CE21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26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5B174-2FB2-94DB-1FA0-63491E55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C05ACA-1D4D-9CAE-53F8-6DDB61329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02DAA7-3323-AD9B-CF92-78EE3B75D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F5CE-4E8F-4A09-ACC1-8C627F2A2B9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4E9550-523C-33AD-9454-B7A7114B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EDCCCD-DE0D-7CC9-7D94-3B2CD1681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542B-2C7A-4261-A14E-832593CE21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76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90A27-B78C-D7DF-7CC6-A7E2D6040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EC2DC8-6819-926C-E3C7-2886BEEA1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7C1B29-2240-B338-D617-8A32ACEBB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21B115-18EF-02CB-DC1F-49E89994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F5CE-4E8F-4A09-ACC1-8C627F2A2B9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CA2980-6C5B-030B-BEC7-718838227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3AA490-99CC-1F1C-9E01-6132923D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542B-2C7A-4261-A14E-832593CE21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6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CC297-9004-98A1-5F11-50797F595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0B37ED-D938-A8D4-B520-D7A67FAEB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15BCE9-8E73-1B2F-0FE5-F246DEA22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25D390-2CCD-9715-DD2C-587C7B3F3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05447B-88DD-79B2-4F94-784AC10AB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AE7997-C658-F29B-92D1-7CA7F06CF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F5CE-4E8F-4A09-ACC1-8C627F2A2B9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92D375-51BA-0506-BD09-F78DAC4EB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FA2B63-A2A0-AC63-AED4-6B2981A86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542B-2C7A-4261-A14E-832593CE21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097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847C2A-637C-E70E-5AFC-BD15486D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19F792-794E-5FEC-B866-425268CC5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F5CE-4E8F-4A09-ACC1-8C627F2A2B9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7BF4F5-778C-442E-1BBD-ECCB1C4A7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EC1F10-106D-1E45-F97E-070C2ECF9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542B-2C7A-4261-A14E-832593CE21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64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8614A2-0C13-1A24-EAEC-461BDEF2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F5CE-4E8F-4A09-ACC1-8C627F2A2B9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AD2976-E374-802B-5ADF-52B57E594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B965A2-1CD2-665F-4AC4-C9C65640F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542B-2C7A-4261-A14E-832593CE21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86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90B64-17CE-5425-F3DE-A5B16C84E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85E0FD-4D2D-9236-9431-C54C81706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495AD2-5825-A940-C7BC-C5938E94B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B93CF6-C3AF-C524-66F2-FDF725940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F5CE-4E8F-4A09-ACC1-8C627F2A2B9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8E1828-FFAC-2138-78FF-99D6702B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1C2EA2-7FE3-84BF-2CBB-B9CD8C48C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542B-2C7A-4261-A14E-832593CE21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6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D0EA7-9CE7-8363-7BCF-14A8526A5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2FBBE1-7816-6978-4C8A-8A8D038CF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90BBDC-E237-B1CE-4542-89334B85A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AF8C62-5056-4124-577B-C53B237A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F5CE-4E8F-4A09-ACC1-8C627F2A2B9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EE3D50-C530-10B8-D4C5-A3259466F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3783BB-9420-8D3B-BE6D-5EE44D7E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542B-2C7A-4261-A14E-832593CE21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75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5E27A4-DE64-8861-8055-763105030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6ABB1C-8721-8F99-7DF2-FC5086298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1895B2-2E1F-8D0D-9C3A-78EDE6BFC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1F5CE-4E8F-4A09-ACC1-8C627F2A2B9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C0CD0A-8D78-1BC5-B8BD-C03995D53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D192C-29D4-F026-703F-9BD28C031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B542B-2C7A-4261-A14E-832593CE21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21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천장, 실내, 바닥, 테이블이(가) 표시된 사진&#10;&#10;자동 생성된 설명">
            <a:extLst>
              <a:ext uri="{FF2B5EF4-FFF2-40B4-BE49-F238E27FC236}">
                <a16:creationId xmlns:a16="http://schemas.microsoft.com/office/drawing/2014/main" id="{D0EF675D-ED0D-C48D-CD8B-02861FE1B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40" y="1143000"/>
            <a:ext cx="6096000" cy="45720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4646969-B5B9-556A-8D81-3FCBCA4B44C4}"/>
              </a:ext>
            </a:extLst>
          </p:cNvPr>
          <p:cNvSpPr/>
          <p:nvPr/>
        </p:nvSpPr>
        <p:spPr>
          <a:xfrm>
            <a:off x="2225040" y="1116330"/>
            <a:ext cx="6096000" cy="462534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9A0D9E-913C-F121-9C5D-4B9BC54F1B13}"/>
              </a:ext>
            </a:extLst>
          </p:cNvPr>
          <p:cNvSpPr/>
          <p:nvPr/>
        </p:nvSpPr>
        <p:spPr>
          <a:xfrm>
            <a:off x="6591300" y="1596390"/>
            <a:ext cx="1318260" cy="281940"/>
          </a:xfrm>
          <a:prstGeom prst="rect">
            <a:avLst/>
          </a:prstGeom>
          <a:solidFill>
            <a:srgbClr val="7CB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입장하기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8C1682-6CF0-9B93-8245-8276BA478C3B}"/>
              </a:ext>
            </a:extLst>
          </p:cNvPr>
          <p:cNvSpPr/>
          <p:nvPr/>
        </p:nvSpPr>
        <p:spPr>
          <a:xfrm>
            <a:off x="4434840" y="1617345"/>
            <a:ext cx="1676400" cy="666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인원수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C2B5AB-C1AC-97F8-BB4E-05CF2A6D19D1}"/>
              </a:ext>
            </a:extLst>
          </p:cNvPr>
          <p:cNvSpPr/>
          <p:nvPr/>
        </p:nvSpPr>
        <p:spPr>
          <a:xfrm>
            <a:off x="6591300" y="2034540"/>
            <a:ext cx="1318260" cy="281940"/>
          </a:xfrm>
          <a:prstGeom prst="rect">
            <a:avLst/>
          </a:prstGeom>
          <a:solidFill>
            <a:srgbClr val="7CB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퇴장하기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94757C-34AD-7D1E-5298-F192B3C91C8B}"/>
              </a:ext>
            </a:extLst>
          </p:cNvPr>
          <p:cNvSpPr txBox="1"/>
          <p:nvPr/>
        </p:nvSpPr>
        <p:spPr>
          <a:xfrm>
            <a:off x="3779520" y="4398646"/>
            <a:ext cx="3147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/>
              <a:t>잔여 좌석 수</a:t>
            </a:r>
            <a:endParaRPr lang="en-US" altLang="ko-KR" sz="3000" dirty="0"/>
          </a:p>
          <a:p>
            <a:pPr algn="ctr"/>
            <a:r>
              <a:rPr lang="en-US" altLang="ko-KR" sz="5000" dirty="0"/>
              <a:t>20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3065694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전상훈</dc:creator>
  <cp:lastModifiedBy>전상훈</cp:lastModifiedBy>
  <cp:revision>1</cp:revision>
  <dcterms:created xsi:type="dcterms:W3CDTF">2023-01-10T06:00:51Z</dcterms:created>
  <dcterms:modified xsi:type="dcterms:W3CDTF">2023-01-10T06:30:03Z</dcterms:modified>
</cp:coreProperties>
</file>