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71" r:id="rId5"/>
    <p:sldId id="264" r:id="rId6"/>
    <p:sldId id="286" r:id="rId7"/>
    <p:sldId id="287" r:id="rId8"/>
    <p:sldId id="288" r:id="rId9"/>
    <p:sldId id="290" r:id="rId10"/>
    <p:sldId id="28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316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syndgate/222229352846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B2244-907B-F0EB-2F1F-D8FF3B335714}"/>
              </a:ext>
            </a:extLst>
          </p:cNvPr>
          <p:cNvSpPr txBox="1"/>
          <p:nvPr/>
        </p:nvSpPr>
        <p:spPr>
          <a:xfrm>
            <a:off x="2586446" y="1436915"/>
            <a:ext cx="7019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/>
              <a:t>캡스톤 프로젝트 기획서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2E373-1244-9FFB-4090-A96F3F4C7FC2}"/>
              </a:ext>
            </a:extLst>
          </p:cNvPr>
          <p:cNvSpPr txBox="1"/>
          <p:nvPr/>
        </p:nvSpPr>
        <p:spPr>
          <a:xfrm>
            <a:off x="7001691" y="4127863"/>
            <a:ext cx="4693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팀명 </a:t>
            </a:r>
            <a:r>
              <a:rPr lang="en-US" altLang="ko-KR"/>
              <a:t>: </a:t>
            </a:r>
            <a:r>
              <a:rPr lang="ko-KR" altLang="en-US"/>
              <a:t>앙까라</a:t>
            </a:r>
            <a:endParaRPr lang="en-US" altLang="ko-KR"/>
          </a:p>
          <a:p>
            <a:r>
              <a:rPr lang="ko-KR" altLang="en-US"/>
              <a:t>담당교수님 </a:t>
            </a:r>
            <a:r>
              <a:rPr lang="en-US" altLang="ko-KR"/>
              <a:t>: </a:t>
            </a:r>
            <a:r>
              <a:rPr lang="ko-KR" altLang="en-US"/>
              <a:t>성락운 교수님</a:t>
            </a:r>
            <a:endParaRPr lang="en-US" altLang="ko-KR"/>
          </a:p>
          <a:p>
            <a:r>
              <a:rPr lang="ko-KR" altLang="en-US"/>
              <a:t>발표날짜 </a:t>
            </a:r>
            <a:r>
              <a:rPr lang="en-US" altLang="ko-KR"/>
              <a:t>: 2024-03-15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5,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488D3F-7949-0293-A7B2-4451850A638E}"/>
              </a:ext>
            </a:extLst>
          </p:cNvPr>
          <p:cNvSpPr/>
          <p:nvPr/>
        </p:nvSpPr>
        <p:spPr>
          <a:xfrm>
            <a:off x="2434049" y="-3245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8B306A-D8A7-0CEC-8B6F-94C85BF13C6B}"/>
              </a:ext>
            </a:extLst>
          </p:cNvPr>
          <p:cNvSpPr/>
          <p:nvPr/>
        </p:nvSpPr>
        <p:spPr>
          <a:xfrm>
            <a:off x="4881151" y="-3246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75147C-1BDD-E53A-1017-D4574D5F4A0B}"/>
              </a:ext>
            </a:extLst>
          </p:cNvPr>
          <p:cNvSpPr/>
          <p:nvPr/>
        </p:nvSpPr>
        <p:spPr>
          <a:xfrm>
            <a:off x="7319551" y="-4613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D69CC7-07DF-B757-B9A3-E26B59850B3E}"/>
              </a:ext>
            </a:extLst>
          </p:cNvPr>
          <p:cNvSpPr/>
          <p:nvPr/>
        </p:nvSpPr>
        <p:spPr>
          <a:xfrm>
            <a:off x="9749249" y="-4614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4341353" y="2967335"/>
            <a:ext cx="3509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chemeClr val="accent2"/>
                </a:solidFill>
              </a:rPr>
              <a:t>감사합니다</a:t>
            </a:r>
            <a:r>
              <a:rPr lang="en-US" altLang="ko-KR" sz="5400">
                <a:solidFill>
                  <a:schemeClr val="accent2"/>
                </a:solidFill>
              </a:rPr>
              <a:t>.</a:t>
            </a:r>
            <a:endParaRPr lang="ko-KR" alt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5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3449052" y="1531653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5557089" y="676835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4283540" y="2254462"/>
            <a:ext cx="1571492" cy="523220"/>
            <a:chOff x="802105" y="2134906"/>
            <a:chExt cx="1571492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>
                  <a:solidFill>
                    <a:schemeClr val="bg1"/>
                  </a:solidFill>
                </a:rPr>
                <a:t>팀명</a:t>
              </a:r>
              <a:endParaRPr lang="ko-KR" altLang="en-US" sz="28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4283540" y="3286946"/>
            <a:ext cx="1860033" cy="523220"/>
            <a:chOff x="802105" y="2134906"/>
            <a:chExt cx="1860033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>
                  <a:solidFill>
                    <a:schemeClr val="bg1"/>
                  </a:solidFill>
                </a:rPr>
                <a:t>팀구성</a:t>
              </a:r>
              <a:endParaRPr lang="ko-KR" altLang="en-US" sz="28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4283540" y="4319430"/>
            <a:ext cx="2812216" cy="523220"/>
            <a:chOff x="802105" y="2134906"/>
            <a:chExt cx="2812216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20024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>
                  <a:solidFill>
                    <a:schemeClr val="bg1"/>
                  </a:solidFill>
                </a:rPr>
                <a:t>프로젝트 선정</a:t>
              </a:r>
              <a:endParaRPr lang="ko-KR" altLang="en-US" sz="28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02F6F7-ABE5-8684-1097-C13825C9B364}"/>
              </a:ext>
            </a:extLst>
          </p:cNvPr>
          <p:cNvGrpSpPr/>
          <p:nvPr/>
        </p:nvGrpSpPr>
        <p:grpSpPr>
          <a:xfrm>
            <a:off x="4283540" y="5064737"/>
            <a:ext cx="3100757" cy="523220"/>
            <a:chOff x="802105" y="2134906"/>
            <a:chExt cx="3100757" cy="523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957031-658E-0578-6AA2-A83D5687FE9C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07C0BB-F7BC-D258-1DD4-F0EE394801A0}"/>
                </a:ext>
              </a:extLst>
            </p:cNvPr>
            <p:cNvSpPr txBox="1"/>
            <p:nvPr/>
          </p:nvSpPr>
          <p:spPr>
            <a:xfrm>
              <a:off x="1611850" y="2134906"/>
              <a:ext cx="2291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>
                  <a:solidFill>
                    <a:schemeClr val="bg1"/>
                  </a:solidFill>
                </a:rPr>
                <a:t>프로젝트  제안서</a:t>
              </a:r>
              <a:endParaRPr lang="ko-KR" altLang="en-US" sz="2800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팀명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30821A-D9F0-6B32-EEA1-0E6B94C42B85}"/>
              </a:ext>
            </a:extLst>
          </p:cNvPr>
          <p:cNvSpPr txBox="1"/>
          <p:nvPr/>
        </p:nvSpPr>
        <p:spPr>
          <a:xfrm>
            <a:off x="4820194" y="2056602"/>
            <a:ext cx="25516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/>
              <a:t>앙까라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EC08E-4612-D5C5-1858-0702FC41AA8F}"/>
              </a:ext>
            </a:extLst>
          </p:cNvPr>
          <p:cNvSpPr txBox="1"/>
          <p:nvPr/>
        </p:nvSpPr>
        <p:spPr>
          <a:xfrm>
            <a:off x="3393217" y="3939253"/>
            <a:ext cx="540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카탈루냐어로 사전적인 의미는 </a:t>
            </a:r>
            <a:r>
              <a:rPr lang="en-US" altLang="ko-KR"/>
              <a:t>‘</a:t>
            </a:r>
            <a:r>
              <a:rPr lang="ko-KR" altLang="en-US"/>
              <a:t>여전히</a:t>
            </a:r>
            <a:r>
              <a:rPr lang="en-US" altLang="ko-KR"/>
              <a:t>‘, ‘</a:t>
            </a:r>
            <a:r>
              <a:rPr lang="ko-KR" altLang="en-US"/>
              <a:t>계속</a:t>
            </a:r>
            <a:r>
              <a:rPr lang="en-US" altLang="ko-KR"/>
              <a:t>‘ </a:t>
            </a:r>
            <a:r>
              <a:rPr lang="ko-KR" altLang="en-US"/>
              <a:t>이라는 뜻</a:t>
            </a:r>
          </a:p>
        </p:txBody>
      </p: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팀구성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C47FC1-21C9-29EB-0333-C4DEC1AC9AC4}"/>
              </a:ext>
            </a:extLst>
          </p:cNvPr>
          <p:cNvSpPr/>
          <p:nvPr/>
        </p:nvSpPr>
        <p:spPr>
          <a:xfrm>
            <a:off x="2438400" y="-288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B3C3-ECBE-3B15-928F-A98E21A6FF06}"/>
              </a:ext>
            </a:extLst>
          </p:cNvPr>
          <p:cNvSpPr txBox="1"/>
          <p:nvPr/>
        </p:nvSpPr>
        <p:spPr>
          <a:xfrm>
            <a:off x="5292430" y="1846218"/>
            <a:ext cx="1607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정현준</a:t>
            </a:r>
            <a:endParaRPr lang="en-US" altLang="ko-KR" sz="3600"/>
          </a:p>
          <a:p>
            <a:endParaRPr lang="en-US" altLang="ko-KR" sz="3600"/>
          </a:p>
          <a:p>
            <a:r>
              <a:rPr lang="ko-KR" altLang="en-US" sz="3600"/>
              <a:t>신기윤</a:t>
            </a:r>
            <a:endParaRPr lang="en-US" altLang="ko-KR" sz="3600"/>
          </a:p>
          <a:p>
            <a:endParaRPr lang="en-US" altLang="ko-KR" sz="3600"/>
          </a:p>
          <a:p>
            <a:r>
              <a:rPr lang="ko-KR" altLang="en-US" sz="3600"/>
              <a:t>전상훈</a:t>
            </a:r>
            <a:endParaRPr lang="en-US" altLang="ko-KR" sz="3600"/>
          </a:p>
          <a:p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39370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선정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05D750E-4544-5FA0-97FF-CB5F739C83EC}"/>
              </a:ext>
            </a:extLst>
          </p:cNvPr>
          <p:cNvSpPr txBox="1"/>
          <p:nvPr/>
        </p:nvSpPr>
        <p:spPr>
          <a:xfrm>
            <a:off x="4545874" y="1367247"/>
            <a:ext cx="31002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글짓기 사이트</a:t>
            </a:r>
            <a:endParaRPr lang="en-US" altLang="ko-KR" sz="2800"/>
          </a:p>
          <a:p>
            <a:endParaRPr lang="en-US" altLang="ko-KR" sz="2800"/>
          </a:p>
          <a:p>
            <a:r>
              <a:rPr lang="ko-KR" altLang="en-US" sz="2800"/>
              <a:t>게임 포털 사이트</a:t>
            </a:r>
            <a:endParaRPr lang="en-US" altLang="ko-KR" sz="2800"/>
          </a:p>
          <a:p>
            <a:endParaRPr lang="en-US" altLang="ko-KR" sz="2800"/>
          </a:p>
          <a:p>
            <a:r>
              <a:rPr lang="ko-KR" altLang="en-US" sz="2800"/>
              <a:t>커뮤니티 사이트</a:t>
            </a:r>
            <a:endParaRPr lang="en-US" altLang="ko-KR" sz="2800"/>
          </a:p>
          <a:p>
            <a:endParaRPr lang="en-US" altLang="ko-KR" sz="2800"/>
          </a:p>
          <a:p>
            <a:r>
              <a:rPr lang="ko-KR" altLang="en-US" sz="2800"/>
              <a:t>투두리스트 사이트</a:t>
            </a:r>
            <a:endParaRPr lang="en-US" altLang="ko-KR" sz="2800"/>
          </a:p>
          <a:p>
            <a:endParaRPr lang="en-US" altLang="ko-KR" sz="2800"/>
          </a:p>
          <a:p>
            <a:r>
              <a:rPr lang="ko-KR" altLang="en-US" sz="2800"/>
              <a:t>개인 블로그 사이트</a:t>
            </a:r>
            <a:endParaRPr lang="en-US" altLang="ko-KR" sz="2800"/>
          </a:p>
          <a:p>
            <a:endParaRPr lang="en-US" altLang="ko-KR" sz="2800"/>
          </a:p>
          <a:p>
            <a:r>
              <a:rPr lang="en-US" altLang="ko-KR" sz="2800"/>
              <a:t>SNS </a:t>
            </a:r>
            <a:r>
              <a:rPr lang="ko-KR" altLang="en-US" sz="2800"/>
              <a:t>관련 사이트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488D3F-7949-0293-A7B2-4451850A638E}"/>
              </a:ext>
            </a:extLst>
          </p:cNvPr>
          <p:cNvSpPr/>
          <p:nvPr/>
        </p:nvSpPr>
        <p:spPr>
          <a:xfrm>
            <a:off x="2434049" y="-3245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8B306A-D8A7-0CEC-8B6F-94C85BF13C6B}"/>
              </a:ext>
            </a:extLst>
          </p:cNvPr>
          <p:cNvSpPr/>
          <p:nvPr/>
        </p:nvSpPr>
        <p:spPr>
          <a:xfrm>
            <a:off x="4881151" y="-3246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3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선정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05D750E-4544-5FA0-97FF-CB5F739C83EC}"/>
              </a:ext>
            </a:extLst>
          </p:cNvPr>
          <p:cNvSpPr txBox="1"/>
          <p:nvPr/>
        </p:nvSpPr>
        <p:spPr>
          <a:xfrm>
            <a:off x="4628605" y="2318090"/>
            <a:ext cx="2934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SNS </a:t>
            </a:r>
            <a:r>
              <a:rPr lang="ko-KR" altLang="en-US" sz="3200"/>
              <a:t>관련 사이트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488D3F-7949-0293-A7B2-4451850A638E}"/>
              </a:ext>
            </a:extLst>
          </p:cNvPr>
          <p:cNvSpPr/>
          <p:nvPr/>
        </p:nvSpPr>
        <p:spPr>
          <a:xfrm>
            <a:off x="2434049" y="-3245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8B306A-D8A7-0CEC-8B6F-94C85BF13C6B}"/>
              </a:ext>
            </a:extLst>
          </p:cNvPr>
          <p:cNvSpPr/>
          <p:nvPr/>
        </p:nvSpPr>
        <p:spPr>
          <a:xfrm>
            <a:off x="4881151" y="-3246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60704-E09E-580B-7260-BDADF48C70DF}"/>
              </a:ext>
            </a:extLst>
          </p:cNvPr>
          <p:cNvSpPr txBox="1"/>
          <p:nvPr/>
        </p:nvSpPr>
        <p:spPr>
          <a:xfrm>
            <a:off x="1061630" y="3550582"/>
            <a:ext cx="1066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페이스북</a:t>
            </a:r>
            <a:r>
              <a:rPr lang="en-US" altLang="ko-KR" sz="2000"/>
              <a:t>, </a:t>
            </a:r>
            <a:r>
              <a:rPr lang="ko-KR" altLang="en-US" sz="2000"/>
              <a:t>인스타그램에서 어제 하루 기준 조회수 또는 좋아요 수가 많은 </a:t>
            </a:r>
            <a:r>
              <a:rPr lang="en-US" altLang="ko-KR" sz="2000"/>
              <a:t>top10 </a:t>
            </a:r>
            <a:r>
              <a:rPr lang="ko-KR" altLang="en-US" sz="2000"/>
              <a:t>을 제공 하는 사이트</a:t>
            </a:r>
          </a:p>
        </p:txBody>
      </p:sp>
    </p:spTree>
    <p:extLst>
      <p:ext uri="{BB962C8B-B14F-4D97-AF65-F5344CB8AC3E}">
        <p14:creationId xmlns:p14="http://schemas.microsoft.com/office/powerpoint/2010/main" val="58861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선정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05D750E-4544-5FA0-97FF-CB5F739C83EC}"/>
              </a:ext>
            </a:extLst>
          </p:cNvPr>
          <p:cNvSpPr txBox="1"/>
          <p:nvPr/>
        </p:nvSpPr>
        <p:spPr>
          <a:xfrm>
            <a:off x="4881151" y="1430963"/>
            <a:ext cx="2634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선정 이유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488D3F-7949-0293-A7B2-4451850A638E}"/>
              </a:ext>
            </a:extLst>
          </p:cNvPr>
          <p:cNvSpPr/>
          <p:nvPr/>
        </p:nvSpPr>
        <p:spPr>
          <a:xfrm>
            <a:off x="2434049" y="-3245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8B306A-D8A7-0CEC-8B6F-94C85BF13C6B}"/>
              </a:ext>
            </a:extLst>
          </p:cNvPr>
          <p:cNvSpPr/>
          <p:nvPr/>
        </p:nvSpPr>
        <p:spPr>
          <a:xfrm>
            <a:off x="4881151" y="-3246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60704-E09E-580B-7260-BDADF48C70DF}"/>
              </a:ext>
            </a:extLst>
          </p:cNvPr>
          <p:cNvSpPr txBox="1"/>
          <p:nvPr/>
        </p:nvSpPr>
        <p:spPr>
          <a:xfrm>
            <a:off x="1061630" y="3089028"/>
            <a:ext cx="1066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유튜브 실시간 급상승 같은 기능이</a:t>
            </a:r>
            <a:endParaRPr lang="en-US" altLang="ko-KR" sz="2000"/>
          </a:p>
          <a:p>
            <a:r>
              <a:rPr lang="ko-KR" altLang="en-US" sz="2000"/>
              <a:t>페이스북</a:t>
            </a:r>
            <a:r>
              <a:rPr lang="en-US" altLang="ko-KR" sz="2000"/>
              <a:t>,</a:t>
            </a:r>
            <a:r>
              <a:rPr lang="ko-KR" altLang="en-US" sz="2000"/>
              <a:t>인스타그램 등의 </a:t>
            </a:r>
            <a:r>
              <a:rPr lang="en-US" altLang="ko-KR" sz="2000"/>
              <a:t>SNS </a:t>
            </a:r>
            <a:r>
              <a:rPr lang="ko-KR" altLang="en-US" sz="2000"/>
              <a:t>에 없어 최신 트렌드 파악이 원활하지 않아</a:t>
            </a:r>
            <a:endParaRPr lang="en-US" altLang="ko-KR" sz="2000"/>
          </a:p>
          <a:p>
            <a:r>
              <a:rPr lang="ko-KR" altLang="en-US" sz="2000"/>
              <a:t>이를 편하게 하기위함</a:t>
            </a:r>
          </a:p>
        </p:txBody>
      </p:sp>
    </p:spTree>
    <p:extLst>
      <p:ext uri="{BB962C8B-B14F-4D97-AF65-F5344CB8AC3E}">
        <p14:creationId xmlns:p14="http://schemas.microsoft.com/office/powerpoint/2010/main" val="36986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4,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제안서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488D3F-7949-0293-A7B2-4451850A638E}"/>
              </a:ext>
            </a:extLst>
          </p:cNvPr>
          <p:cNvSpPr/>
          <p:nvPr/>
        </p:nvSpPr>
        <p:spPr>
          <a:xfrm>
            <a:off x="2434049" y="-3245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8B306A-D8A7-0CEC-8B6F-94C85BF13C6B}"/>
              </a:ext>
            </a:extLst>
          </p:cNvPr>
          <p:cNvSpPr/>
          <p:nvPr/>
        </p:nvSpPr>
        <p:spPr>
          <a:xfrm>
            <a:off x="4881151" y="-3246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75147C-1BDD-E53A-1017-D4574D5F4A0B}"/>
              </a:ext>
            </a:extLst>
          </p:cNvPr>
          <p:cNvSpPr/>
          <p:nvPr/>
        </p:nvSpPr>
        <p:spPr>
          <a:xfrm>
            <a:off x="7319551" y="-4613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9F6373-4543-A0CA-EFAD-45BF06DC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949" y="1239547"/>
            <a:ext cx="3631098" cy="546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6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5,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출처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488D3F-7949-0293-A7B2-4451850A638E}"/>
              </a:ext>
            </a:extLst>
          </p:cNvPr>
          <p:cNvSpPr/>
          <p:nvPr/>
        </p:nvSpPr>
        <p:spPr>
          <a:xfrm>
            <a:off x="2434049" y="-3245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8B306A-D8A7-0CEC-8B6F-94C85BF13C6B}"/>
              </a:ext>
            </a:extLst>
          </p:cNvPr>
          <p:cNvSpPr/>
          <p:nvPr/>
        </p:nvSpPr>
        <p:spPr>
          <a:xfrm>
            <a:off x="4881151" y="-3246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75147C-1BDD-E53A-1017-D4574D5F4A0B}"/>
              </a:ext>
            </a:extLst>
          </p:cNvPr>
          <p:cNvSpPr/>
          <p:nvPr/>
        </p:nvSpPr>
        <p:spPr>
          <a:xfrm>
            <a:off x="7319551" y="-4613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024E2-49DF-3F05-DF8B-21AABF6A61BE}"/>
              </a:ext>
            </a:extLst>
          </p:cNvPr>
          <p:cNvSpPr txBox="1"/>
          <p:nvPr/>
        </p:nvSpPr>
        <p:spPr>
          <a:xfrm>
            <a:off x="1175656" y="1193074"/>
            <a:ext cx="7872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ai.com</a:t>
            </a:r>
          </a:p>
          <a:p>
            <a:r>
              <a:rPr lang="en-US" altLang="ko-KR">
                <a:effectLst/>
                <a:hlinkClick r:id="rId2"/>
              </a:rPr>
              <a:t>https://blog.naver.com/syndgate/222229352846</a:t>
            </a:r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제안서양식출처</a:t>
            </a:r>
            <a:endParaRPr lang="en-US" altLang="ko-KR"/>
          </a:p>
          <a:p>
            <a:r>
              <a:rPr lang="en-US" altLang="ko-KR"/>
              <a:t>https://www.sportalkorea.com/news/view.php?gisa_uniq=2017050215410850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FB2FF5-8E9A-4D72-ECDE-CB27444A407F}"/>
              </a:ext>
            </a:extLst>
          </p:cNvPr>
          <p:cNvSpPr/>
          <p:nvPr/>
        </p:nvSpPr>
        <p:spPr>
          <a:xfrm>
            <a:off x="9749249" y="-4613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1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167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G마켓 산스 TTF Bold</vt:lpstr>
      <vt:lpstr>G마켓 산스 TTF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전상훈</cp:lastModifiedBy>
  <cp:revision>18</cp:revision>
  <dcterms:created xsi:type="dcterms:W3CDTF">2020-07-12T23:40:59Z</dcterms:created>
  <dcterms:modified xsi:type="dcterms:W3CDTF">2024-03-15T00:38:24Z</dcterms:modified>
</cp:coreProperties>
</file>