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86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nted.co.kr/salary/873" TargetMode="External"/><Relationship Id="rId2" Type="http://schemas.openxmlformats.org/officeDocument/2006/relationships/hyperlink" Target="https://blog.naver.com/syndgate/22222935284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C1553-716D-2EED-29DC-729819F9E7F6}"/>
              </a:ext>
            </a:extLst>
          </p:cNvPr>
          <p:cNvSpPr txBox="1"/>
          <p:nvPr/>
        </p:nvSpPr>
        <p:spPr>
          <a:xfrm>
            <a:off x="2949677" y="1567597"/>
            <a:ext cx="6292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/>
              <a:t>프로젝트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3ADED7-EE62-36F9-6F09-773938EF14D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2C231-E37D-C791-81A0-D11C11B34EB7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8B3DB-5BDE-A543-8140-92A167FE9F6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E99289-3C6C-5697-5148-5D45F4221CC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2D960-E95E-ED07-D409-180E8AC48D65}"/>
              </a:ext>
            </a:extLst>
          </p:cNvPr>
          <p:cNvSpPr/>
          <p:nvPr/>
        </p:nvSpPr>
        <p:spPr>
          <a:xfrm>
            <a:off x="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C0CFE-0A53-6FDD-1F87-D332B3952556}"/>
              </a:ext>
            </a:extLst>
          </p:cNvPr>
          <p:cNvSpPr txBox="1"/>
          <p:nvPr/>
        </p:nvSpPr>
        <p:spPr>
          <a:xfrm>
            <a:off x="6892078" y="4588059"/>
            <a:ext cx="530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팀 명 </a:t>
            </a:r>
            <a:r>
              <a:rPr lang="en-US" altLang="ko-KR" sz="2800"/>
              <a:t>: </a:t>
            </a:r>
            <a:r>
              <a:rPr lang="ko-KR" altLang="en-US" sz="2800"/>
              <a:t>앙까라</a:t>
            </a:r>
            <a:endParaRPr lang="en-US" altLang="ko-KR" sz="2800"/>
          </a:p>
          <a:p>
            <a:r>
              <a:rPr lang="ko-KR" altLang="en-US" sz="2800"/>
              <a:t>과 목 </a:t>
            </a:r>
            <a:r>
              <a:rPr lang="en-US" altLang="ko-KR" sz="2800"/>
              <a:t>: </a:t>
            </a:r>
            <a:r>
              <a:rPr lang="ko-KR" altLang="en-US" sz="2800"/>
              <a:t>프로젝트</a:t>
            </a:r>
            <a:r>
              <a:rPr lang="en-US" altLang="ko-KR" sz="2800"/>
              <a:t>(</a:t>
            </a:r>
            <a:r>
              <a:rPr lang="ko-KR" altLang="en-US" sz="2800"/>
              <a:t>캡스톤 디자인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담당교수님 </a:t>
            </a:r>
            <a:r>
              <a:rPr lang="en-US" altLang="ko-KR" sz="2800"/>
              <a:t>: </a:t>
            </a:r>
            <a:r>
              <a:rPr lang="ko-KR" altLang="en-US" sz="2800"/>
              <a:t>성락운 교수님</a:t>
            </a:r>
            <a:endParaRPr lang="en-US" altLang="ko-KR" sz="2800"/>
          </a:p>
          <a:p>
            <a:r>
              <a:rPr lang="ko-KR" altLang="en-US" sz="2800"/>
              <a:t>날 짜 </a:t>
            </a:r>
            <a:r>
              <a:rPr lang="en-US" altLang="ko-KR" sz="2800"/>
              <a:t>: 2024-03-22</a:t>
            </a: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38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위험요소 및 대응방안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016166" y="1290015"/>
            <a:ext cx="10473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/>
          </a:p>
          <a:p>
            <a:r>
              <a:rPr lang="ko-KR" altLang="en-US" sz="2800"/>
              <a:t>위험요소</a:t>
            </a:r>
            <a:r>
              <a:rPr lang="en-US" altLang="ko-KR" sz="2800"/>
              <a:t>:</a:t>
            </a:r>
          </a:p>
          <a:p>
            <a:r>
              <a:rPr lang="en-US" altLang="ko-KR" sz="2800"/>
              <a:t>API </a:t>
            </a:r>
            <a:r>
              <a:rPr lang="ko-KR" altLang="en-US" sz="2800"/>
              <a:t>사용 제한 및 변경 가능성</a:t>
            </a:r>
          </a:p>
          <a:p>
            <a:r>
              <a:rPr lang="ko-KR" altLang="en-US" sz="2800"/>
              <a:t>데이터 수집 및 분석의 정확성 문제</a:t>
            </a:r>
          </a:p>
          <a:p>
            <a:r>
              <a:rPr lang="ko-KR" altLang="en-US" sz="2800"/>
              <a:t>개인정보 보호 및 저작권 이슈</a:t>
            </a:r>
          </a:p>
          <a:p>
            <a:endParaRPr lang="ko-KR" altLang="en-US" sz="2800"/>
          </a:p>
          <a:p>
            <a:r>
              <a:rPr lang="ko-KR" altLang="en-US" sz="2800"/>
              <a:t>대응방안</a:t>
            </a:r>
            <a:r>
              <a:rPr lang="en-US" altLang="ko-KR" sz="2800"/>
              <a:t>:</a:t>
            </a:r>
          </a:p>
          <a:p>
            <a:r>
              <a:rPr lang="ko-KR" altLang="en-US" sz="2800"/>
              <a:t>다수의 </a:t>
            </a:r>
            <a:r>
              <a:rPr lang="en-US" altLang="ko-KR" sz="2800"/>
              <a:t>API </a:t>
            </a:r>
            <a:r>
              <a:rPr lang="ko-KR" altLang="en-US" sz="2800"/>
              <a:t>키 활용 및 수집 주기 조정</a:t>
            </a:r>
          </a:p>
          <a:p>
            <a:r>
              <a:rPr lang="ko-KR" altLang="en-US" sz="2800"/>
              <a:t>데이터 분석 알고리즘 지속적 검증 및 개선</a:t>
            </a:r>
          </a:p>
          <a:p>
            <a:r>
              <a:rPr lang="ko-KR" altLang="en-US" sz="2800"/>
              <a:t>공개 데이터만 수집 및 사용</a:t>
            </a:r>
            <a:r>
              <a:rPr lang="en-US" altLang="ko-KR" sz="2800"/>
              <a:t>, </a:t>
            </a:r>
            <a:r>
              <a:rPr lang="ko-KR" altLang="en-US" sz="2800"/>
              <a:t>저작권 준수 및 개인정보 비저장 원칙 준수</a:t>
            </a:r>
          </a:p>
          <a:p>
            <a:r>
              <a:rPr lang="ko-KR" altLang="en-US" sz="2800"/>
              <a:t>타 사이트 </a:t>
            </a:r>
            <a:r>
              <a:rPr lang="en-US" altLang="ko-KR" sz="2800"/>
              <a:t>API </a:t>
            </a:r>
            <a:r>
              <a:rPr lang="ko-KR" altLang="en-US" sz="2800"/>
              <a:t>탐색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08FD1D-6396-7726-FEB5-4BFF5C673C6E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9DEEAF-9D64-DA97-293F-A3925B1829FD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114971-17C8-21C8-6831-AC9650DB5FF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B6CED8-7F52-4A67-9CE6-088B29D7A011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2E56F-4B9C-FEDD-491F-2C2B80913A04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DF6A1-8983-E19C-E499-813240E1141B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5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개발 비용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630261" y="2416857"/>
            <a:ext cx="11282106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성적증명서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(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영문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) - 3500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※ API 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권한 획득용</a:t>
            </a:r>
            <a:endParaRPr lang="ko-KR" altLang="en-US" sz="44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재학증명서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(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영문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) - 3500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※ API 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권한 획득용</a:t>
            </a:r>
            <a:endParaRPr lang="ko-KR" altLang="en-US" sz="4400">
              <a:effectLst/>
            </a:endParaRPr>
          </a:p>
          <a:p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인건비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- 17,550,000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연봉 약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3380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만원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-&gt;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1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주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1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인당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65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만원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-&gt;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65*3*9 </a:t>
            </a:r>
            <a:r>
              <a:rPr lang="ko-KR" altLang="en-US" sz="2400">
                <a:solidFill>
                  <a:srgbClr val="000000"/>
                </a:solidFill>
                <a:effectLst/>
                <a:latin typeface="함초롬바탕"/>
              </a:rPr>
              <a:t>만원 </a:t>
            </a:r>
            <a:r>
              <a:rPr lang="en-US" altLang="ko-KR" sz="2400">
                <a:solidFill>
                  <a:srgbClr val="000000"/>
                </a:solidFill>
                <a:effectLst/>
                <a:latin typeface="함초롬바탕"/>
              </a:rPr>
              <a:t>)</a:t>
            </a:r>
            <a:r>
              <a:rPr lang="ko-KR" altLang="en-US" sz="440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241A3B-53B9-156F-F86B-3C33A01A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22" y="1490558"/>
            <a:ext cx="4783945" cy="19384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C1A8C0-30A5-10E1-5DD1-B673F2730A04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출처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A4DE50-EF6D-E743-DC0F-99FB8A93BD41}"/>
              </a:ext>
            </a:extLst>
          </p:cNvPr>
          <p:cNvSpPr txBox="1"/>
          <p:nvPr/>
        </p:nvSpPr>
        <p:spPr>
          <a:xfrm>
            <a:off x="1219200" y="2239671"/>
            <a:ext cx="7107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effectLst/>
                <a:hlinkClick r:id="rId2"/>
              </a:rPr>
              <a:t>https://blog.naver.com/syndgate/222229352846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제안서양식출처</a:t>
            </a:r>
            <a:endParaRPr lang="en-US" altLang="ko-KR"/>
          </a:p>
          <a:p>
            <a:r>
              <a:rPr lang="en-US" altLang="ko-KR">
                <a:hlinkClick r:id="rId3"/>
              </a:rPr>
              <a:t>https://www.wanted.co.kr/salary/873</a:t>
            </a:r>
            <a:r>
              <a:rPr lang="en-US" altLang="ko-KR"/>
              <a:t> - </a:t>
            </a:r>
            <a:r>
              <a:rPr lang="ko-KR" altLang="en-US"/>
              <a:t>연봉 정보 출처 </a:t>
            </a:r>
            <a:r>
              <a:rPr lang="en-US" altLang="ko-KR"/>
              <a:t>(</a:t>
            </a:r>
            <a:r>
              <a:rPr lang="ko-KR" altLang="en-US"/>
              <a:t>원티드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19551-7C99-79AD-804F-4663999F6838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454A3D-5CA2-36BA-FA67-B1A816B63E9A}"/>
              </a:ext>
            </a:extLst>
          </p:cNvPr>
          <p:cNvSpPr/>
          <p:nvPr/>
        </p:nvSpPr>
        <p:spPr>
          <a:xfrm>
            <a:off x="9753600" y="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1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3525640" y="1638365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5575665" y="676835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4508877" y="2388685"/>
            <a:ext cx="2967708" cy="646331"/>
            <a:chOff x="802105" y="2134906"/>
            <a:chExt cx="2967708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1579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프로젝트 명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4508877" y="3421169"/>
            <a:ext cx="3796460" cy="646331"/>
            <a:chOff x="802105" y="2134906"/>
            <a:chExt cx="3796460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986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프로젝트  기획서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4508877" y="4453653"/>
            <a:ext cx="1757440" cy="646331"/>
            <a:chOff x="802105" y="2134906"/>
            <a:chExt cx="175744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3600" b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947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>
                  <a:solidFill>
                    <a:schemeClr val="bg1"/>
                  </a:solidFill>
                </a:rPr>
                <a:t>출처</a:t>
              </a:r>
              <a:endParaRPr lang="ko-KR" altLang="en-US" sz="3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프로젝트명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7140AF-FDF7-2561-C9CB-EF0EFB9B44ED}"/>
              </a:ext>
            </a:extLst>
          </p:cNvPr>
          <p:cNvSpPr txBox="1"/>
          <p:nvPr/>
        </p:nvSpPr>
        <p:spPr>
          <a:xfrm>
            <a:off x="3398787" y="3105834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0000"/>
                </a:solidFill>
                <a:effectLst/>
                <a:latin typeface="함초롬바탕"/>
              </a:rPr>
              <a:t>소셜 미디어 트렌드 플랫폼</a:t>
            </a:r>
            <a:r>
              <a:rPr lang="ko-KR" altLang="en-US" sz="3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97CED0E-5044-519A-2089-56588A44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0" y="1359015"/>
            <a:ext cx="3476979" cy="52602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5FAC7F-6F2F-FD43-67BA-F53CCEF2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42" y="1446924"/>
            <a:ext cx="3697757" cy="25422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B350AA-8C14-0D8B-AA12-A4F1B49324EB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3DAA6F-4AE7-D605-0814-12CE6CF0EB1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646887-ED8B-9E8F-71B4-F0DDF969BF6A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5438EA-E7D6-851A-03EC-B5CF27AD0808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F49F8C-E9E3-4894-665A-E0FA17212CBD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CE34E-8619-A70E-CEC1-212B7FD7F161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- </a:t>
            </a:r>
            <a:r>
              <a:rPr lang="ko-KR" altLang="en-US" sz="3600">
                <a:solidFill>
                  <a:schemeClr val="accent2"/>
                </a:solidFill>
              </a:rPr>
              <a:t>팀 구성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4050939" y="2214694"/>
            <a:ext cx="4090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정현준 </a:t>
            </a:r>
            <a:r>
              <a:rPr lang="en-US" altLang="ko-KR" sz="3600"/>
              <a:t>2018843103</a:t>
            </a:r>
          </a:p>
          <a:p>
            <a:endParaRPr lang="en-US" altLang="ko-KR" sz="3600"/>
          </a:p>
          <a:p>
            <a:r>
              <a:rPr lang="ko-KR" altLang="en-US" sz="3600"/>
              <a:t>신기윤 </a:t>
            </a:r>
            <a:r>
              <a:rPr lang="en-US" altLang="ko-KR" sz="3600"/>
              <a:t>2019975034</a:t>
            </a:r>
          </a:p>
          <a:p>
            <a:endParaRPr lang="en-US" altLang="ko-KR" sz="3600"/>
          </a:p>
          <a:p>
            <a:r>
              <a:rPr lang="ko-KR" altLang="en-US" sz="3600"/>
              <a:t>전상훈 </a:t>
            </a:r>
            <a:r>
              <a:rPr lang="en-US" altLang="ko-KR" sz="3600"/>
              <a:t>2019775054</a:t>
            </a:r>
            <a:endParaRPr lang="ko-KR" altLang="en-US" sz="3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017495-69ED-45CE-13F9-25F0B40653BA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774B0-78FF-1CB9-3FA9-54B29972A63C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A0CD9-E357-4268-2EB2-593EBB64CE42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104E94-A3F8-4206-F099-D027A58B92D4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7A068B-B353-BB31-E81E-7024977BF97B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338EA1-F745-E20F-CDB0-E8C3AC41FCD7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3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목표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1346197" y="2432807"/>
            <a:ext cx="9499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외부 </a:t>
            </a:r>
            <a:r>
              <a:rPr lang="en-US" altLang="ko-KR" sz="3600"/>
              <a:t>api</a:t>
            </a:r>
            <a:r>
              <a:rPr lang="ko-KR" altLang="en-US" sz="3600"/>
              <a:t>를 이용한 데이터 수집</a:t>
            </a:r>
            <a:endParaRPr lang="en-US" altLang="ko-KR" sz="3600"/>
          </a:p>
          <a:p>
            <a:endParaRPr lang="en-US" altLang="ko-KR" sz="3600"/>
          </a:p>
          <a:p>
            <a:r>
              <a:rPr lang="en-US" altLang="ko-KR" sz="3600"/>
              <a:t>Next js, java, springboot</a:t>
            </a:r>
            <a:r>
              <a:rPr lang="ko-KR" altLang="en-US" sz="3600"/>
              <a:t>를 사용한 웹사이트 구현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F6640-4CA4-DDB5-E110-F0A0D3C7F332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0B6F07-5659-3E44-B76A-D5A2AD6231B7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5DB35E-819E-E8ED-7D4D-52F61CBA4B8D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E93F6-6BD3-9E48-0580-8025F66B132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0B1423-AFB8-3D04-EE27-E67D0CA8DF2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C7F24D-6E6E-00FB-DF87-05FB0C55F345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870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내용 및 범위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2182129" y="1743988"/>
            <a:ext cx="78277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내용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: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인스타그램과 페이스북의 공개 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API</a:t>
            </a: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를 통해 데이터 수집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데이터 분석을 통한 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Top 10 </a:t>
            </a: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게시물 선정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선정된 게시물의 세부 정보를 사용자에게 제공하는 웹 플랫폼 개발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 </a:t>
            </a:r>
            <a:endParaRPr lang="ko-KR" altLang="en-US" sz="40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범위</a:t>
            </a:r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:</a:t>
            </a:r>
            <a:endParaRPr lang="ko-KR" altLang="en-US" sz="4000">
              <a:effectLst/>
            </a:endParaRPr>
          </a:p>
          <a:p>
            <a:r>
              <a:rPr lang="en-US" altLang="ko-KR" sz="2000">
                <a:solidFill>
                  <a:srgbClr val="000000"/>
                </a:solidFill>
                <a:effectLst/>
                <a:latin typeface="함초롬바탕"/>
              </a:rPr>
              <a:t>api</a:t>
            </a:r>
            <a:r>
              <a:rPr lang="ko-KR" altLang="en-US" sz="2000">
                <a:solidFill>
                  <a:srgbClr val="000000"/>
                </a:solidFill>
                <a:effectLst/>
                <a:latin typeface="함초롬바탕"/>
              </a:rPr>
              <a:t>를 이용하여 수집된 데이터를 웹 사이트에 게시</a:t>
            </a:r>
            <a:r>
              <a:rPr lang="ko-KR" altLang="en-US" sz="400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0265A9-7004-CC9C-235B-3A814A5FAD08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9E25C5-D302-304D-714D-6703F9063D40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149866-3CD9-6149-FB56-7D812592DFCC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140BC8-EA07-B379-E038-18E5CCCC2DC0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DE7F5D-3413-51C5-CC4C-53BDB384C9BE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CFBA2E-CCC5-7E52-3F0E-73B38FA3F9B8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0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91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프로젝트팀 개발 환경 및 도구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3637546" y="1777172"/>
            <a:ext cx="4916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프론트엔드 </a:t>
            </a:r>
            <a:r>
              <a:rPr lang="en-US" altLang="ko-KR" sz="3600"/>
              <a:t>:  Next js</a:t>
            </a:r>
          </a:p>
          <a:p>
            <a:endParaRPr lang="en-US" altLang="ko-KR" sz="3600"/>
          </a:p>
          <a:p>
            <a:r>
              <a:rPr lang="ko-KR" altLang="en-US" sz="3600"/>
              <a:t>백엔드 </a:t>
            </a:r>
            <a:r>
              <a:rPr lang="en-US" altLang="ko-KR" sz="3600"/>
              <a:t>: java, springboot</a:t>
            </a:r>
          </a:p>
          <a:p>
            <a:endParaRPr lang="en-US" altLang="ko-KR" sz="3600"/>
          </a:p>
          <a:p>
            <a:r>
              <a:rPr lang="ko-KR" altLang="en-US" sz="3600"/>
              <a:t>데이터베이스 </a:t>
            </a:r>
            <a:r>
              <a:rPr lang="en-US" altLang="ko-KR" sz="3600"/>
              <a:t>: MySQL</a:t>
            </a:r>
          </a:p>
          <a:p>
            <a:endParaRPr lang="en-US" altLang="ko-KR" sz="3600"/>
          </a:p>
          <a:p>
            <a:r>
              <a:rPr lang="ko-KR" altLang="en-US" sz="3600"/>
              <a:t>개발 도구 </a:t>
            </a:r>
            <a:r>
              <a:rPr lang="en-US" altLang="ko-KR" sz="3600"/>
              <a:t>: Git, </a:t>
            </a:r>
            <a:r>
              <a:rPr lang="ko-KR" altLang="en-US" sz="3600"/>
              <a:t>기타 등등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374F40-2DBA-8153-B078-012B4B9B5DA0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E59553-45CE-CCD8-AB25-EC10F857A0B6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D095CD-88E3-E921-D490-B79FF6A74609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9583D2-D152-86B9-20CD-F7FF14E37D36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4D0BC2-9E56-5FD8-A355-1DFF112F6AC3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B57578-6A20-F224-8FC2-B17A54F44F09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34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기획서 </a:t>
            </a:r>
            <a:r>
              <a:rPr lang="en-US" altLang="ko-KR" sz="3600">
                <a:solidFill>
                  <a:schemeClr val="accent2"/>
                </a:solidFill>
              </a:rPr>
              <a:t>– </a:t>
            </a:r>
            <a:r>
              <a:rPr lang="ko-KR" altLang="en-US" sz="3600">
                <a:solidFill>
                  <a:schemeClr val="accent2"/>
                </a:solidFill>
              </a:rPr>
              <a:t>프로젝트 개발 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4EBD0-A29D-30A0-914B-9A3EB1DBF5BA}"/>
              </a:ext>
            </a:extLst>
          </p:cNvPr>
          <p:cNvSpPr txBox="1"/>
          <p:nvPr/>
        </p:nvSpPr>
        <p:spPr>
          <a:xfrm>
            <a:off x="4113840" y="1342239"/>
            <a:ext cx="5025950" cy="4917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03/22~03/28 -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개발환경 구성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2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03/29~04/04 -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웹사이트 디자인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3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04/05~04/11 - DB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모델링 구성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4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04/12~04/18 -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중간고사 준비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5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04/19~04/25 -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중간고사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6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04/26~05/02 - API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 개발 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)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7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05/03~05/09 - API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개발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(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백엔드 개발 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)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8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05/10~05/16 -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프론트엔드 개발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9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05/17~05/23 -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프론트엔드 개발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10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05/24~05/30 -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통합 테스트 및 디버깅</a:t>
            </a:r>
            <a:endParaRPr lang="ko-KR" altLang="en-US" sz="3600">
              <a:effectLst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11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주차</a:t>
            </a:r>
            <a:r>
              <a:rPr lang="en-US" altLang="ko-KR" sz="1800">
                <a:solidFill>
                  <a:srgbClr val="000000"/>
                </a:solidFill>
                <a:effectLst/>
                <a:latin typeface="함초롬바탕"/>
              </a:rPr>
              <a:t>: 05/31~06/06 - </a:t>
            </a:r>
            <a:r>
              <a:rPr lang="ko-KR" altLang="en-US" sz="1800">
                <a:solidFill>
                  <a:srgbClr val="000000"/>
                </a:solidFill>
                <a:effectLst/>
                <a:latin typeface="함초롬바탕"/>
              </a:rPr>
              <a:t>오류 수정</a:t>
            </a:r>
            <a:endParaRPr lang="ko-KR" altLang="en-US" sz="3600"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229A46-B996-372F-5BA5-C59F9B3819A1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E0EAA8-82A6-C5A2-12DE-91844EC99BB8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3C4CE6-6832-A2A7-CA87-2D8DF0E0A123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4F04BD-70A6-DF6E-9B58-69CDB4E143F0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37D575-5D16-AAD4-1C9B-36DA42216D88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9EAE13-CFB1-78F0-A875-2E32DFBD4182}"/>
              </a:ext>
            </a:extLst>
          </p:cNvPr>
          <p:cNvSpPr/>
          <p:nvPr/>
        </p:nvSpPr>
        <p:spPr>
          <a:xfrm>
            <a:off x="4876800" y="-3910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4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414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G마켓 산스 TTF Bold</vt:lpstr>
      <vt:lpstr>G마켓 산스 TTF Light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전상훈</cp:lastModifiedBy>
  <cp:revision>18</cp:revision>
  <dcterms:created xsi:type="dcterms:W3CDTF">2020-07-12T23:40:59Z</dcterms:created>
  <dcterms:modified xsi:type="dcterms:W3CDTF">2024-03-21T12:02:54Z</dcterms:modified>
</cp:coreProperties>
</file>