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/>
    <p:restoredTop sz="87718" autoAdjust="0"/>
  </p:normalViewPr>
  <p:slideViewPr>
    <p:cSldViewPr snapToGrid="0" snapToObjects="1">
      <p:cViewPr varScale="1">
        <p:scale>
          <a:sx n="87" d="100"/>
          <a:sy n="87" d="100"/>
        </p:scale>
        <p:origin x="60" y="34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A6D1D-D6EA-4567-B450-B785DD92F31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3A71ABFE-CAF8-4C2C-9197-898F31AF1740}">
      <dgm:prSet phldrT="[텍스트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5FA0E8DF-BBC9-4015-A2D1-7A93E3840AC8}" type="parTrans" cxnId="{EAF3A68C-7803-4C23-B10C-8F9CFC3B940D}">
      <dgm:prSet/>
      <dgm:spPr/>
      <dgm:t>
        <a:bodyPr/>
        <a:lstStyle/>
        <a:p>
          <a:pPr latinLnBrk="1"/>
          <a:endParaRPr lang="ko-KR" altLang="en-US"/>
        </a:p>
      </dgm:t>
    </dgm:pt>
    <dgm:pt modelId="{B7EA662D-DD82-4707-B76D-AE19DB4B5A93}" type="sibTrans" cxnId="{EAF3A68C-7803-4C23-B10C-8F9CFC3B940D}">
      <dgm:prSet/>
      <dgm:spPr/>
      <dgm:t>
        <a:bodyPr/>
        <a:lstStyle/>
        <a:p>
          <a:pPr latinLnBrk="1"/>
          <a:endParaRPr lang="ko-KR" altLang="en-US"/>
        </a:p>
      </dgm:t>
    </dgm:pt>
    <dgm:pt modelId="{AD66112F-45F4-433B-AD50-E11B47FFA300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9774630F-B2D9-4CE7-B120-649C1348615D}" type="parTrans" cxnId="{6A629722-CD28-40FE-B042-CA0738820389}">
      <dgm:prSet/>
      <dgm:spPr/>
      <dgm:t>
        <a:bodyPr/>
        <a:lstStyle/>
        <a:p>
          <a:pPr latinLnBrk="1"/>
          <a:endParaRPr lang="ko-KR" altLang="en-US"/>
        </a:p>
      </dgm:t>
    </dgm:pt>
    <dgm:pt modelId="{3F6B1301-FCE7-4229-AEBB-2C95A54530BA}" type="sibTrans" cxnId="{6A629722-CD28-40FE-B042-CA0738820389}">
      <dgm:prSet/>
      <dgm:spPr/>
      <dgm:t>
        <a:bodyPr/>
        <a:lstStyle/>
        <a:p>
          <a:pPr latinLnBrk="1"/>
          <a:endParaRPr lang="ko-KR" altLang="en-US"/>
        </a:p>
      </dgm:t>
    </dgm:pt>
    <dgm:pt modelId="{5BDB8A1E-B9CF-4C87-8C1D-C3C8285F8FCD}">
      <dgm:prSet phldrT="[텍스트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endParaRPr lang="ko-KR" altLang="en-US" sz="1600" dirty="0"/>
        </a:p>
      </dgm:t>
    </dgm:pt>
    <dgm:pt modelId="{2E4C2499-E6C8-427D-B635-CC83EC40F32E}" type="parTrans" cxnId="{25E09378-B3F6-42EA-9A0D-BF59540CFE0B}">
      <dgm:prSet/>
      <dgm:spPr/>
      <dgm:t>
        <a:bodyPr/>
        <a:lstStyle/>
        <a:p>
          <a:pPr latinLnBrk="1"/>
          <a:endParaRPr lang="ko-KR" altLang="en-US"/>
        </a:p>
      </dgm:t>
    </dgm:pt>
    <dgm:pt modelId="{37AE197F-7A7D-48C8-B217-342E32D4044B}" type="sibTrans" cxnId="{25E09378-B3F6-42EA-9A0D-BF59540CFE0B}">
      <dgm:prSet/>
      <dgm:spPr/>
      <dgm:t>
        <a:bodyPr/>
        <a:lstStyle/>
        <a:p>
          <a:pPr latinLnBrk="1"/>
          <a:endParaRPr lang="ko-KR" altLang="en-US"/>
        </a:p>
      </dgm:t>
    </dgm:pt>
    <dgm:pt modelId="{83CBF86B-4A7B-44F2-8053-82DAEF5C41F6}" type="pres">
      <dgm:prSet presAssocID="{938A6D1D-D6EA-4567-B450-B785DD92F312}" presName="compositeShape" presStyleCnt="0">
        <dgm:presLayoutVars>
          <dgm:chMax val="7"/>
          <dgm:dir/>
          <dgm:resizeHandles val="exact"/>
        </dgm:presLayoutVars>
      </dgm:prSet>
      <dgm:spPr/>
    </dgm:pt>
    <dgm:pt modelId="{20D9987C-6D44-46E2-8B8A-8C63881A53B2}" type="pres">
      <dgm:prSet presAssocID="{938A6D1D-D6EA-4567-B450-B785DD92F312}" presName="wedge1" presStyleLbl="node1" presStyleIdx="0" presStyleCnt="3"/>
      <dgm:spPr/>
    </dgm:pt>
    <dgm:pt modelId="{B9165449-C5CE-43B2-B3F3-3CA98D2AB98A}" type="pres">
      <dgm:prSet presAssocID="{938A6D1D-D6EA-4567-B450-B785DD92F31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F1ADB9-DF46-4C16-BE6A-C3612E3FA276}" type="pres">
      <dgm:prSet presAssocID="{938A6D1D-D6EA-4567-B450-B785DD92F312}" presName="wedge2" presStyleLbl="node1" presStyleIdx="1" presStyleCnt="3"/>
      <dgm:spPr/>
    </dgm:pt>
    <dgm:pt modelId="{CB4D40A1-3418-4C27-927B-DCCDCEEC77B7}" type="pres">
      <dgm:prSet presAssocID="{938A6D1D-D6EA-4567-B450-B785DD92F31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1BD173-F414-4ADE-B95D-6BDAC51A8331}" type="pres">
      <dgm:prSet presAssocID="{938A6D1D-D6EA-4567-B450-B785DD92F312}" presName="wedge3" presStyleLbl="node1" presStyleIdx="2" presStyleCnt="3"/>
      <dgm:spPr/>
    </dgm:pt>
    <dgm:pt modelId="{5AEBFA56-3BFF-4B15-BCBD-07D021486177}" type="pres">
      <dgm:prSet presAssocID="{938A6D1D-D6EA-4567-B450-B785DD92F31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E0BE919-B70D-40B4-A694-E2264093E4D7}" type="presOf" srcId="{3A71ABFE-CAF8-4C2C-9197-898F31AF1740}" destId="{20D9987C-6D44-46E2-8B8A-8C63881A53B2}" srcOrd="0" destOrd="0" presId="urn:microsoft.com/office/officeart/2005/8/layout/chart3"/>
    <dgm:cxn modelId="{6A629722-CD28-40FE-B042-CA0738820389}" srcId="{938A6D1D-D6EA-4567-B450-B785DD92F312}" destId="{AD66112F-45F4-433B-AD50-E11B47FFA300}" srcOrd="1" destOrd="0" parTransId="{9774630F-B2D9-4CE7-B120-649C1348615D}" sibTransId="{3F6B1301-FCE7-4229-AEBB-2C95A54530BA}"/>
    <dgm:cxn modelId="{25E09378-B3F6-42EA-9A0D-BF59540CFE0B}" srcId="{938A6D1D-D6EA-4567-B450-B785DD92F312}" destId="{5BDB8A1E-B9CF-4C87-8C1D-C3C8285F8FCD}" srcOrd="2" destOrd="0" parTransId="{2E4C2499-E6C8-427D-B635-CC83EC40F32E}" sibTransId="{37AE197F-7A7D-48C8-B217-342E32D4044B}"/>
    <dgm:cxn modelId="{EAF3A68C-7803-4C23-B10C-8F9CFC3B940D}" srcId="{938A6D1D-D6EA-4567-B450-B785DD92F312}" destId="{3A71ABFE-CAF8-4C2C-9197-898F31AF1740}" srcOrd="0" destOrd="0" parTransId="{5FA0E8DF-BBC9-4015-A2D1-7A93E3840AC8}" sibTransId="{B7EA662D-DD82-4707-B76D-AE19DB4B5A93}"/>
    <dgm:cxn modelId="{7E1A7BA3-464F-4952-82C8-13AEFAB58C56}" type="presOf" srcId="{5BDB8A1E-B9CF-4C87-8C1D-C3C8285F8FCD}" destId="{231BD173-F414-4ADE-B95D-6BDAC51A8331}" srcOrd="0" destOrd="0" presId="urn:microsoft.com/office/officeart/2005/8/layout/chart3"/>
    <dgm:cxn modelId="{D26F39AB-1B53-4CEB-AA22-78EF7419FF36}" type="presOf" srcId="{938A6D1D-D6EA-4567-B450-B785DD92F312}" destId="{83CBF86B-4A7B-44F2-8053-82DAEF5C41F6}" srcOrd="0" destOrd="0" presId="urn:microsoft.com/office/officeart/2005/8/layout/chart3"/>
    <dgm:cxn modelId="{D4EEDAD5-D894-4464-8BC2-26AB7616BE32}" type="presOf" srcId="{AD66112F-45F4-433B-AD50-E11B47FFA300}" destId="{CB4D40A1-3418-4C27-927B-DCCDCEEC77B7}" srcOrd="1" destOrd="0" presId="urn:microsoft.com/office/officeart/2005/8/layout/chart3"/>
    <dgm:cxn modelId="{8A9A3AD9-9317-4C39-A387-9D232C64EFF5}" type="presOf" srcId="{3A71ABFE-CAF8-4C2C-9197-898F31AF1740}" destId="{B9165449-C5CE-43B2-B3F3-3CA98D2AB98A}" srcOrd="1" destOrd="0" presId="urn:microsoft.com/office/officeart/2005/8/layout/chart3"/>
    <dgm:cxn modelId="{2B247BF5-86D0-47B1-AB4B-E75688981905}" type="presOf" srcId="{5BDB8A1E-B9CF-4C87-8C1D-C3C8285F8FCD}" destId="{5AEBFA56-3BFF-4B15-BCBD-07D021486177}" srcOrd="1" destOrd="0" presId="urn:microsoft.com/office/officeart/2005/8/layout/chart3"/>
    <dgm:cxn modelId="{2A8DE9FF-FE94-41D8-BDD8-AABF48927351}" type="presOf" srcId="{AD66112F-45F4-433B-AD50-E11B47FFA300}" destId="{A6F1ADB9-DF46-4C16-BE6A-C3612E3FA276}" srcOrd="0" destOrd="0" presId="urn:microsoft.com/office/officeart/2005/8/layout/chart3"/>
    <dgm:cxn modelId="{F92A3611-5DAE-486E-B827-7522E698BF7D}" type="presParOf" srcId="{83CBF86B-4A7B-44F2-8053-82DAEF5C41F6}" destId="{20D9987C-6D44-46E2-8B8A-8C63881A53B2}" srcOrd="0" destOrd="0" presId="urn:microsoft.com/office/officeart/2005/8/layout/chart3"/>
    <dgm:cxn modelId="{CC916AC8-208F-4D36-B79A-05107DC85CC1}" type="presParOf" srcId="{83CBF86B-4A7B-44F2-8053-82DAEF5C41F6}" destId="{B9165449-C5CE-43B2-B3F3-3CA98D2AB98A}" srcOrd="1" destOrd="0" presId="urn:microsoft.com/office/officeart/2005/8/layout/chart3"/>
    <dgm:cxn modelId="{E48514CE-2819-4DD5-8953-802B5141689F}" type="presParOf" srcId="{83CBF86B-4A7B-44F2-8053-82DAEF5C41F6}" destId="{A6F1ADB9-DF46-4C16-BE6A-C3612E3FA276}" srcOrd="2" destOrd="0" presId="urn:microsoft.com/office/officeart/2005/8/layout/chart3"/>
    <dgm:cxn modelId="{5B02445A-B1C9-4555-B572-EE5770A9DDF1}" type="presParOf" srcId="{83CBF86B-4A7B-44F2-8053-82DAEF5C41F6}" destId="{CB4D40A1-3418-4C27-927B-DCCDCEEC77B7}" srcOrd="3" destOrd="0" presId="urn:microsoft.com/office/officeart/2005/8/layout/chart3"/>
    <dgm:cxn modelId="{C10EB487-4E35-4F27-8F59-9CA56C6AF860}" type="presParOf" srcId="{83CBF86B-4A7B-44F2-8053-82DAEF5C41F6}" destId="{231BD173-F414-4ADE-B95D-6BDAC51A8331}" srcOrd="4" destOrd="0" presId="urn:microsoft.com/office/officeart/2005/8/layout/chart3"/>
    <dgm:cxn modelId="{8917F33B-81D3-4AAD-8627-35ACA562744C}" type="presParOf" srcId="{83CBF86B-4A7B-44F2-8053-82DAEF5C41F6}" destId="{5AEBFA56-3BFF-4B15-BCBD-07D02148617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9987C-6D44-46E2-8B8A-8C63881A53B2}">
      <dsp:nvSpPr>
        <dsp:cNvPr id="0" name=""/>
        <dsp:cNvSpPr/>
      </dsp:nvSpPr>
      <dsp:spPr>
        <a:xfrm>
          <a:off x="273783" y="104635"/>
          <a:ext cx="1302135" cy="1302135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600" kern="1200" dirty="0"/>
        </a:p>
      </dsp:txBody>
      <dsp:txXfrm>
        <a:off x="981741" y="344910"/>
        <a:ext cx="441795" cy="434045"/>
      </dsp:txXfrm>
    </dsp:sp>
    <dsp:sp modelId="{A6F1ADB9-DF46-4C16-BE6A-C3612E3FA276}">
      <dsp:nvSpPr>
        <dsp:cNvPr id="0" name=""/>
        <dsp:cNvSpPr/>
      </dsp:nvSpPr>
      <dsp:spPr>
        <a:xfrm>
          <a:off x="206661" y="143389"/>
          <a:ext cx="1302135" cy="1302135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 dirty="0"/>
        </a:p>
      </dsp:txBody>
      <dsp:txXfrm>
        <a:off x="563198" y="964975"/>
        <a:ext cx="589061" cy="403041"/>
      </dsp:txXfrm>
    </dsp:sp>
    <dsp:sp modelId="{231BD173-F414-4ADE-B95D-6BDAC51A8331}">
      <dsp:nvSpPr>
        <dsp:cNvPr id="0" name=""/>
        <dsp:cNvSpPr/>
      </dsp:nvSpPr>
      <dsp:spPr>
        <a:xfrm>
          <a:off x="206661" y="143389"/>
          <a:ext cx="1302135" cy="1302135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 dirty="0"/>
        </a:p>
      </dsp:txBody>
      <dsp:txXfrm>
        <a:off x="346175" y="399166"/>
        <a:ext cx="441795" cy="434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추가사항</a:t>
            </a:r>
            <a:r>
              <a:rPr lang="en-US" altLang="ko-KR" dirty="0"/>
              <a:t>: </a:t>
            </a:r>
            <a:r>
              <a:rPr lang="ko-KR" altLang="en-US" dirty="0"/>
              <a:t>로그인 창</a:t>
            </a:r>
            <a:r>
              <a:rPr lang="en-US" altLang="ko-KR" dirty="0"/>
              <a:t>/ </a:t>
            </a:r>
            <a:r>
              <a:rPr lang="ko-KR" altLang="en-US" dirty="0"/>
              <a:t>회원가입 창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로딩 창 디자인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3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추가사항</a:t>
            </a:r>
            <a:r>
              <a:rPr lang="en-US" altLang="ko-KR" dirty="0"/>
              <a:t>: </a:t>
            </a:r>
            <a:r>
              <a:rPr lang="ko-KR" altLang="en-US" dirty="0"/>
              <a:t>달력의 날짜 밑에 금액</a:t>
            </a:r>
            <a:r>
              <a:rPr lang="en-US" altLang="ko-KR" dirty="0"/>
              <a:t>(</a:t>
            </a:r>
            <a:r>
              <a:rPr lang="ko-KR" altLang="en-US" dirty="0"/>
              <a:t>지출</a:t>
            </a:r>
            <a:r>
              <a:rPr lang="en-US" altLang="ko-KR" dirty="0"/>
              <a:t>,</a:t>
            </a:r>
            <a:r>
              <a:rPr lang="ko-KR" altLang="en-US" dirty="0"/>
              <a:t>수입 금 어떻게 넣고 기재할지</a:t>
            </a:r>
            <a:r>
              <a:rPr lang="en-US" altLang="ko-KR" dirty="0"/>
              <a:t>), </a:t>
            </a:r>
            <a:r>
              <a:rPr lang="ko-KR" altLang="en-US" dirty="0"/>
              <a:t>통계 화면 추가로 넣어야 할 기능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4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5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UI </a:t>
            </a:r>
            <a:r>
              <a:rPr lang="ko-KR" altLang="en-US"/>
              <a:t>설계서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/>
            </a:pPr>
            <a:r>
              <a:rPr lang="ko-KR" altLang="en-US" sz="2000" dirty="0" err="1"/>
              <a:t>팀명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Saver</a:t>
            </a:r>
          </a:p>
          <a:p>
            <a:pPr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err="1"/>
              <a:t>빅데이터전공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20197140</a:t>
            </a:r>
            <a:r>
              <a:rPr lang="ko-KR" altLang="en-US" sz="2000" dirty="0"/>
              <a:t> 조연서</a:t>
            </a:r>
          </a:p>
          <a:p>
            <a:pPr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err="1"/>
              <a:t>데이터테크전공</a:t>
            </a:r>
            <a:r>
              <a:rPr lang="ko-KR" altLang="en-US" sz="2000" dirty="0"/>
              <a:t> </a:t>
            </a:r>
            <a:r>
              <a:rPr lang="en-US" altLang="ko-KR" sz="2000" dirty="0"/>
              <a:t>20163250</a:t>
            </a:r>
            <a:r>
              <a:rPr lang="ko-KR" altLang="en-US" sz="2000" dirty="0"/>
              <a:t> 전상혁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1C979-6F06-456E-BC04-36EB6C0C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EDA6C-26D8-46BB-9BC5-1DD14A91B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0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557" y="115231"/>
            <a:ext cx="3177220" cy="387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 err="1"/>
              <a:t>Histroy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83951"/>
              </p:ext>
            </p:extLst>
          </p:nvPr>
        </p:nvGraphicFramePr>
        <p:xfrm>
          <a:off x="124557" y="668769"/>
          <a:ext cx="11516538" cy="448640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</a:rPr>
                        <a:t>no.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</a:rPr>
                        <a:t>수정일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200" dirty="0"/>
                        <a:t>초안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V1.0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/>
                        <a:t>2022.03.28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4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5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6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7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8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9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85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/>
                        <a:t>10</a:t>
                      </a:r>
                    </a:p>
                  </a:txBody>
                  <a:tcPr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0875" y="908049"/>
            <a:ext cx="8350250" cy="594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557" y="115231"/>
            <a:ext cx="3177220" cy="3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Menu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557" y="115231"/>
            <a:ext cx="3177220" cy="38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화면 설계서</a:t>
            </a:r>
          </a:p>
        </p:txBody>
      </p:sp>
      <p:grpSp>
        <p:nvGrpSpPr>
          <p:cNvPr id="82" name="Phone">
            <a:extLst>
              <a:ext uri="{FF2B5EF4-FFF2-40B4-BE49-F238E27FC236}">
                <a16:creationId xmlns:a16="http://schemas.microsoft.com/office/drawing/2014/main" id="{83028AA9-8310-46C5-894F-E52A7E777ADA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3" name="Case">
              <a:extLst>
                <a:ext uri="{FF2B5EF4-FFF2-40B4-BE49-F238E27FC236}">
                  <a16:creationId xmlns:a16="http://schemas.microsoft.com/office/drawing/2014/main" id="{710A759D-42D2-4291-84DB-4EAC290E6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Button">
              <a:extLst>
                <a:ext uri="{FF2B5EF4-FFF2-40B4-BE49-F238E27FC236}">
                  <a16:creationId xmlns:a16="http://schemas.microsoft.com/office/drawing/2014/main" id="{0ACFC39D-3BA1-404C-AE62-8F600D838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Camera">
              <a:extLst>
                <a:ext uri="{FF2B5EF4-FFF2-40B4-BE49-F238E27FC236}">
                  <a16:creationId xmlns:a16="http://schemas.microsoft.com/office/drawing/2014/main" id="{C8D0E237-8026-4391-957E-012178EBE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Speaker">
              <a:extLst>
                <a:ext uri="{FF2B5EF4-FFF2-40B4-BE49-F238E27FC236}">
                  <a16:creationId xmlns:a16="http://schemas.microsoft.com/office/drawing/2014/main" id="{55B3C020-E52F-4CDB-99C1-839C82736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Display">
              <a:extLst>
                <a:ext uri="{FF2B5EF4-FFF2-40B4-BE49-F238E27FC236}">
                  <a16:creationId xmlns:a16="http://schemas.microsoft.com/office/drawing/2014/main" id="{893ACDAF-5DEC-4F8C-B5F3-42980BADE0E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9" name="Phone">
            <a:extLst>
              <a:ext uri="{FF2B5EF4-FFF2-40B4-BE49-F238E27FC236}">
                <a16:creationId xmlns:a16="http://schemas.microsoft.com/office/drawing/2014/main" id="{DDFBB5B4-03B7-485B-A4B6-171EE47D2608}"/>
              </a:ext>
            </a:extLst>
          </p:cNvPr>
          <p:cNvGrpSpPr>
            <a:grpSpLocks noChangeAspect="1"/>
          </p:cNvGrpSpPr>
          <p:nvPr/>
        </p:nvGrpSpPr>
        <p:grpSpPr>
          <a:xfrm>
            <a:off x="3068427" y="999376"/>
            <a:ext cx="2479208" cy="4859248"/>
            <a:chOff x="595686" y="1262396"/>
            <a:chExt cx="2479208" cy="4859248"/>
          </a:xfrm>
        </p:grpSpPr>
        <p:sp>
          <p:nvSpPr>
            <p:cNvPr id="100" name="Case">
              <a:extLst>
                <a:ext uri="{FF2B5EF4-FFF2-40B4-BE49-F238E27FC236}">
                  <a16:creationId xmlns:a16="http://schemas.microsoft.com/office/drawing/2014/main" id="{6AA1520D-D89F-4871-B81A-7F5F459C6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Button">
              <a:extLst>
                <a:ext uri="{FF2B5EF4-FFF2-40B4-BE49-F238E27FC236}">
                  <a16:creationId xmlns:a16="http://schemas.microsoft.com/office/drawing/2014/main" id="{B65AAF72-CD78-4B4E-BAD1-0D3DDF397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amera">
              <a:extLst>
                <a:ext uri="{FF2B5EF4-FFF2-40B4-BE49-F238E27FC236}">
                  <a16:creationId xmlns:a16="http://schemas.microsoft.com/office/drawing/2014/main" id="{7CF4FC27-059C-4C6D-B35D-047923ED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Speaker">
              <a:extLst>
                <a:ext uri="{FF2B5EF4-FFF2-40B4-BE49-F238E27FC236}">
                  <a16:creationId xmlns:a16="http://schemas.microsoft.com/office/drawing/2014/main" id="{8167A04E-C9A7-4085-B2E9-75F55A598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Display">
              <a:extLst>
                <a:ext uri="{FF2B5EF4-FFF2-40B4-BE49-F238E27FC236}">
                  <a16:creationId xmlns:a16="http://schemas.microsoft.com/office/drawing/2014/main" id="{A8F02A54-692C-4E33-9D91-EBDB1FAD452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23F8B9D1-F3BC-4209-A461-B5287AA447D9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2B6BA4F-AE50-462C-905B-14636FE7C32F}"/>
              </a:ext>
            </a:extLst>
          </p:cNvPr>
          <p:cNvSpPr txBox="1"/>
          <p:nvPr/>
        </p:nvSpPr>
        <p:spPr>
          <a:xfrm>
            <a:off x="3510672" y="5074542"/>
            <a:ext cx="159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Saver</a:t>
            </a:r>
            <a:endParaRPr lang="ko-KR" altLang="en-US" dirty="0"/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FB821224-2B4E-49BF-A5B9-2A7B5A444239}"/>
              </a:ext>
            </a:extLst>
          </p:cNvPr>
          <p:cNvSpPr>
            <a:spLocks/>
          </p:cNvSpPr>
          <p:nvPr/>
        </p:nvSpPr>
        <p:spPr bwMode="auto">
          <a:xfrm>
            <a:off x="3570923" y="4488898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Button">
            <a:extLst>
              <a:ext uri="{FF2B5EF4-FFF2-40B4-BE49-F238E27FC236}">
                <a16:creationId xmlns:a16="http://schemas.microsoft.com/office/drawing/2014/main" id="{92F37CDB-E8E5-4EBD-8F93-B2312CA28221}"/>
              </a:ext>
            </a:extLst>
          </p:cNvPr>
          <p:cNvSpPr>
            <a:spLocks/>
          </p:cNvSpPr>
          <p:nvPr/>
        </p:nvSpPr>
        <p:spPr bwMode="auto">
          <a:xfrm>
            <a:off x="4424651" y="448889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3C90CFC-EBDF-449C-BC8C-38EE3AF37F5A}"/>
              </a:ext>
            </a:extLst>
          </p:cNvPr>
          <p:cNvSpPr txBox="1"/>
          <p:nvPr/>
        </p:nvSpPr>
        <p:spPr>
          <a:xfrm>
            <a:off x="6934810" y="863194"/>
            <a:ext cx="4608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설명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로그인 창으로 이동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회원가입 창으로 이동</a:t>
            </a:r>
            <a:endParaRPr lang="en-US" altLang="ko-KR" sz="1600" dirty="0"/>
          </a:p>
        </p:txBody>
      </p:sp>
      <p:sp>
        <p:nvSpPr>
          <p:cNvPr id="171" name="Rectangle 191">
            <a:extLst>
              <a:ext uri="{FF2B5EF4-FFF2-40B4-BE49-F238E27FC236}">
                <a16:creationId xmlns:a16="http://schemas.microsoft.com/office/drawing/2014/main" id="{DDD7AA1B-B0CA-4037-B1D9-94ACA1E2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319" y="439358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2" name="Rectangle 191">
            <a:extLst>
              <a:ext uri="{FF2B5EF4-FFF2-40B4-BE49-F238E27FC236}">
                <a16:creationId xmlns:a16="http://schemas.microsoft.com/office/drawing/2014/main" id="{8C712A0E-07A6-46C1-AEAC-CD464AE7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099" y="44155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65BDA490-3BE0-4BC6-951A-D82DCD9AB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5" y="1414124"/>
            <a:ext cx="2294358" cy="4078859"/>
          </a:xfrm>
          <a:prstGeom prst="rect">
            <a:avLst/>
          </a:prstGeom>
        </p:spPr>
      </p:pic>
      <p:grpSp>
        <p:nvGrpSpPr>
          <p:cNvPr id="175" name="Double Tap">
            <a:extLst>
              <a:ext uri="{FF2B5EF4-FFF2-40B4-BE49-F238E27FC236}">
                <a16:creationId xmlns:a16="http://schemas.microsoft.com/office/drawing/2014/main" id="{0A319F8A-3DD5-4FA9-B6A7-D7F31C83F105}"/>
              </a:ext>
            </a:extLst>
          </p:cNvPr>
          <p:cNvGrpSpPr>
            <a:grpSpLocks noChangeAspect="1"/>
          </p:cNvGrpSpPr>
          <p:nvPr/>
        </p:nvGrpSpPr>
        <p:grpSpPr>
          <a:xfrm>
            <a:off x="1384956" y="3488807"/>
            <a:ext cx="501292" cy="736576"/>
            <a:chOff x="2640013" y="1482726"/>
            <a:chExt cx="984250" cy="1446213"/>
          </a:xfrm>
        </p:grpSpPr>
        <p:sp>
          <p:nvSpPr>
            <p:cNvPr id="176" name="Touch Point Inner">
              <a:extLst>
                <a:ext uri="{FF2B5EF4-FFF2-40B4-BE49-F238E27FC236}">
                  <a16:creationId xmlns:a16="http://schemas.microsoft.com/office/drawing/2014/main" id="{91116D41-C57E-41B1-87E9-69F5A19D69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Touch Point Outer">
              <a:extLst>
                <a:ext uri="{FF2B5EF4-FFF2-40B4-BE49-F238E27FC236}">
                  <a16:creationId xmlns:a16="http://schemas.microsoft.com/office/drawing/2014/main" id="{D5BF1392-3E01-4FEB-ABE6-DB277765F0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Hand">
              <a:extLst>
                <a:ext uri="{FF2B5EF4-FFF2-40B4-BE49-F238E27FC236}">
                  <a16:creationId xmlns:a16="http://schemas.microsoft.com/office/drawing/2014/main" id="{5556C4B2-BC0D-4B1A-90CF-683730528A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80" name="그림 179">
            <a:extLst>
              <a:ext uri="{FF2B5EF4-FFF2-40B4-BE49-F238E27FC236}">
                <a16:creationId xmlns:a16="http://schemas.microsoft.com/office/drawing/2014/main" id="{1C8B9554-0097-4386-87C1-A9AC303B4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562" y="2730055"/>
            <a:ext cx="761073" cy="69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D17C2B-5B21-4D88-9C5E-7A81A9160390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4FC4CA-B3FF-4994-B723-98A3146804B9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pSp>
        <p:nvGrpSpPr>
          <p:cNvPr id="7" name="Phone">
            <a:extLst>
              <a:ext uri="{FF2B5EF4-FFF2-40B4-BE49-F238E27FC236}">
                <a16:creationId xmlns:a16="http://schemas.microsoft.com/office/drawing/2014/main" id="{F8AE8456-B4F0-404F-B86F-8DED97EF94F5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8" name="Case">
              <a:extLst>
                <a:ext uri="{FF2B5EF4-FFF2-40B4-BE49-F238E27FC236}">
                  <a16:creationId xmlns:a16="http://schemas.microsoft.com/office/drawing/2014/main" id="{BE39F80D-81A5-4DE3-AF0F-2858227E2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68DE7EC7-4032-4E3F-9C94-88129F0EB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Camera">
              <a:extLst>
                <a:ext uri="{FF2B5EF4-FFF2-40B4-BE49-F238E27FC236}">
                  <a16:creationId xmlns:a16="http://schemas.microsoft.com/office/drawing/2014/main" id="{C993F5E5-B681-46EA-95CC-D99E54F42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Speaker">
              <a:extLst>
                <a:ext uri="{FF2B5EF4-FFF2-40B4-BE49-F238E27FC236}">
                  <a16:creationId xmlns:a16="http://schemas.microsoft.com/office/drawing/2014/main" id="{A09D9750-C8BE-4F41-AE97-0681489F6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Display">
              <a:extLst>
                <a:ext uri="{FF2B5EF4-FFF2-40B4-BE49-F238E27FC236}">
                  <a16:creationId xmlns:a16="http://schemas.microsoft.com/office/drawing/2014/main" id="{C8CB1997-3B79-465B-9152-1F985D7B2643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4" name="App Bar">
            <a:extLst>
              <a:ext uri="{FF2B5EF4-FFF2-40B4-BE49-F238E27FC236}">
                <a16:creationId xmlns:a16="http://schemas.microsoft.com/office/drawing/2014/main" id="{450435B1-53CB-4CF6-87ED-3A7CA39C1016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255" name="App Bar Container">
              <a:extLst>
                <a:ext uri="{FF2B5EF4-FFF2-40B4-BE49-F238E27FC236}">
                  <a16:creationId xmlns:a16="http://schemas.microsoft.com/office/drawing/2014/main" id="{751DF640-8767-45E1-84CF-0564614F8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7" name="Search Icon">
              <a:extLst>
                <a:ext uri="{FF2B5EF4-FFF2-40B4-BE49-F238E27FC236}">
                  <a16:creationId xmlns:a16="http://schemas.microsoft.com/office/drawing/2014/main" id="{9C917F4D-A586-42FC-8204-DF47EDDC6CF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78881" y="1540760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8" name="Menu Icon">
              <a:extLst>
                <a:ext uri="{FF2B5EF4-FFF2-40B4-BE49-F238E27FC236}">
                  <a16:creationId xmlns:a16="http://schemas.microsoft.com/office/drawing/2014/main" id="{F0DE3AA7-A95E-4BA1-9733-1E3DD894D70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3" name="Bar Chart">
            <a:extLst>
              <a:ext uri="{FF2B5EF4-FFF2-40B4-BE49-F238E27FC236}">
                <a16:creationId xmlns:a16="http://schemas.microsoft.com/office/drawing/2014/main" id="{5589DC99-313D-4269-A24A-08E706488F94}"/>
              </a:ext>
            </a:extLst>
          </p:cNvPr>
          <p:cNvGrpSpPr/>
          <p:nvPr/>
        </p:nvGrpSpPr>
        <p:grpSpPr>
          <a:xfrm>
            <a:off x="348340" y="1668126"/>
            <a:ext cx="111593" cy="175014"/>
            <a:chOff x="2932279" y="4508460"/>
            <a:chExt cx="1070083" cy="974262"/>
          </a:xfrm>
          <a:solidFill>
            <a:srgbClr val="FFFFFF">
              <a:alpha val="87000"/>
            </a:srgbClr>
          </a:solidFill>
        </p:grpSpPr>
        <p:sp>
          <p:nvSpPr>
            <p:cNvPr id="294" name="Bar 5">
              <a:extLst>
                <a:ext uri="{FF2B5EF4-FFF2-40B4-BE49-F238E27FC236}">
                  <a16:creationId xmlns:a16="http://schemas.microsoft.com/office/drawing/2014/main" id="{9306973E-5C88-484C-9E3F-30655306AF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3325" y="4089519"/>
              <a:ext cx="147993" cy="107008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5" name="Bar 4">
              <a:extLst>
                <a:ext uri="{FF2B5EF4-FFF2-40B4-BE49-F238E27FC236}">
                  <a16:creationId xmlns:a16="http://schemas.microsoft.com/office/drawing/2014/main" id="{9BC480F2-3700-4C92-BE59-02CE11E620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27830" y="4441281"/>
              <a:ext cx="146491" cy="73759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6" name="Bar 3">
              <a:extLst>
                <a:ext uri="{FF2B5EF4-FFF2-40B4-BE49-F238E27FC236}">
                  <a16:creationId xmlns:a16="http://schemas.microsoft.com/office/drawing/2014/main" id="{5A8EF728-6426-46C2-8F49-A38CC2BC66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07383" y="4746495"/>
              <a:ext cx="147993" cy="49819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7" name="Bar 2">
              <a:extLst>
                <a:ext uri="{FF2B5EF4-FFF2-40B4-BE49-F238E27FC236}">
                  <a16:creationId xmlns:a16="http://schemas.microsoft.com/office/drawing/2014/main" id="{5B639164-4EF6-4002-B096-5316F91E1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93420" y="4846725"/>
              <a:ext cx="147242" cy="66951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8" name="Bar 1">
              <a:extLst>
                <a:ext uri="{FF2B5EF4-FFF2-40B4-BE49-F238E27FC236}">
                  <a16:creationId xmlns:a16="http://schemas.microsoft.com/office/drawing/2014/main" id="{D3DB2D95-9F69-4C88-8F37-F363A7A85C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293004" y="4932657"/>
              <a:ext cx="147242" cy="86868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99" name="Axis">
              <a:extLst>
                <a:ext uri="{FF2B5EF4-FFF2-40B4-BE49-F238E27FC236}">
                  <a16:creationId xmlns:a16="http://schemas.microsoft.com/office/drawing/2014/main" id="{C4A91B24-8A2B-46D5-8B3C-8A3445F488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2279" y="4508460"/>
              <a:ext cx="0" cy="974262"/>
            </a:xfrm>
            <a:prstGeom prst="lin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3" name="Calendar">
            <a:extLst>
              <a:ext uri="{FF2B5EF4-FFF2-40B4-BE49-F238E27FC236}">
                <a16:creationId xmlns:a16="http://schemas.microsoft.com/office/drawing/2014/main" id="{E5DFCBD0-6DCD-4ED0-BE51-B54A67F037E7}"/>
              </a:ext>
            </a:extLst>
          </p:cNvPr>
          <p:cNvGrpSpPr/>
          <p:nvPr/>
        </p:nvGrpSpPr>
        <p:grpSpPr>
          <a:xfrm>
            <a:off x="241026" y="1615064"/>
            <a:ext cx="2293172" cy="2698702"/>
            <a:chOff x="595686" y="1261242"/>
            <a:chExt cx="2301563" cy="4064000"/>
          </a:xfrm>
          <a:solidFill>
            <a:schemeClr val="bg1">
              <a:alpha val="0"/>
            </a:schemeClr>
          </a:solidFill>
        </p:grpSpPr>
        <p:sp>
          <p:nvSpPr>
            <p:cNvPr id="374" name="Screen">
              <a:extLst>
                <a:ext uri="{FF2B5EF4-FFF2-40B4-BE49-F238E27FC236}">
                  <a16:creationId xmlns:a16="http://schemas.microsoft.com/office/drawing/2014/main" id="{93D614C8-1308-4417-848A-D6C9C98B4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249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5" name="Navigation Bar">
              <a:extLst>
                <a:ext uri="{FF2B5EF4-FFF2-40B4-BE49-F238E27FC236}">
                  <a16:creationId xmlns:a16="http://schemas.microsoft.com/office/drawing/2014/main" id="{DC9A8FA8-9CD4-4021-BCCE-BB63572CEC31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430" name="Weekdays">
                <a:extLst>
                  <a:ext uri="{FF2B5EF4-FFF2-40B4-BE49-F238E27FC236}">
                    <a16:creationId xmlns:a16="http://schemas.microsoft.com/office/drawing/2014/main" id="{437D0A68-42E6-440B-9316-22AA7B86DA0C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435" name="Sunday">
                  <a:extLst>
                    <a:ext uri="{FF2B5EF4-FFF2-40B4-BE49-F238E27FC236}">
                      <a16:creationId xmlns:a16="http://schemas.microsoft.com/office/drawing/2014/main" id="{D3271EE2-0E1D-4825-A3B9-BB0A59F1034B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436" name="Monday">
                  <a:extLst>
                    <a:ext uri="{FF2B5EF4-FFF2-40B4-BE49-F238E27FC236}">
                      <a16:creationId xmlns:a16="http://schemas.microsoft.com/office/drawing/2014/main" id="{B34E5E1D-2387-4ED9-8B96-8266D749340E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437" name="Tuesday">
                  <a:extLst>
                    <a:ext uri="{FF2B5EF4-FFF2-40B4-BE49-F238E27FC236}">
                      <a16:creationId xmlns:a16="http://schemas.microsoft.com/office/drawing/2014/main" id="{A9822668-A184-438B-A676-263375F22851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438" name="Wednesday">
                  <a:extLst>
                    <a:ext uri="{FF2B5EF4-FFF2-40B4-BE49-F238E27FC236}">
                      <a16:creationId xmlns:a16="http://schemas.microsoft.com/office/drawing/2014/main" id="{885A037E-C59D-48BE-8550-13A6F4B2DE5E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439" name="Thursday">
                  <a:extLst>
                    <a:ext uri="{FF2B5EF4-FFF2-40B4-BE49-F238E27FC236}">
                      <a16:creationId xmlns:a16="http://schemas.microsoft.com/office/drawing/2014/main" id="{8596E6A7-D5B4-43B6-A7AF-25993A2C4D60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440" name="Friday">
                  <a:extLst>
                    <a:ext uri="{FF2B5EF4-FFF2-40B4-BE49-F238E27FC236}">
                      <a16:creationId xmlns:a16="http://schemas.microsoft.com/office/drawing/2014/main" id="{088F630B-BB92-4673-BC33-10BFCF06F47E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441" name="Saturday">
                  <a:extLst>
                    <a:ext uri="{FF2B5EF4-FFF2-40B4-BE49-F238E27FC236}">
                      <a16:creationId xmlns:a16="http://schemas.microsoft.com/office/drawing/2014/main" id="{33D7E90D-4D06-4FEA-A97F-DA4A36340801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434" name="Divider">
                <a:extLst>
                  <a:ext uri="{FF2B5EF4-FFF2-40B4-BE49-F238E27FC236}">
                    <a16:creationId xmlns:a16="http://schemas.microsoft.com/office/drawing/2014/main" id="{FFF3C6B0-9BEC-47C1-8400-DBA087D4DF79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Dates">
              <a:extLst>
                <a:ext uri="{FF2B5EF4-FFF2-40B4-BE49-F238E27FC236}">
                  <a16:creationId xmlns:a16="http://schemas.microsoft.com/office/drawing/2014/main" id="{B73737A2-0D03-4649-A791-C25745C0E471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380" name="Date">
                <a:extLst>
                  <a:ext uri="{FF2B5EF4-FFF2-40B4-BE49-F238E27FC236}">
                    <a16:creationId xmlns:a16="http://schemas.microsoft.com/office/drawing/2014/main" id="{EF3A4E31-CE63-4BF0-9E1D-50C12F40CEA1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381" name="Date">
                <a:extLst>
                  <a:ext uri="{FF2B5EF4-FFF2-40B4-BE49-F238E27FC236}">
                    <a16:creationId xmlns:a16="http://schemas.microsoft.com/office/drawing/2014/main" id="{C00C0176-60D4-4628-8FBB-C528EC23F216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382" name="Date">
                <a:extLst>
                  <a:ext uri="{FF2B5EF4-FFF2-40B4-BE49-F238E27FC236}">
                    <a16:creationId xmlns:a16="http://schemas.microsoft.com/office/drawing/2014/main" id="{72AD5EB1-31F7-4006-9C77-F5D1437C91D0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383" name="Date">
                <a:extLst>
                  <a:ext uri="{FF2B5EF4-FFF2-40B4-BE49-F238E27FC236}">
                    <a16:creationId xmlns:a16="http://schemas.microsoft.com/office/drawing/2014/main" id="{65A5944B-1279-41A8-81D7-DA2DC913B012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84" name="Date">
                <a:extLst>
                  <a:ext uri="{FF2B5EF4-FFF2-40B4-BE49-F238E27FC236}">
                    <a16:creationId xmlns:a16="http://schemas.microsoft.com/office/drawing/2014/main" id="{D97E3956-871C-40F3-B3A6-A16363A69A08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385" name="Date">
                <a:extLst>
                  <a:ext uri="{FF2B5EF4-FFF2-40B4-BE49-F238E27FC236}">
                    <a16:creationId xmlns:a16="http://schemas.microsoft.com/office/drawing/2014/main" id="{7299F0F8-CFAE-4925-B076-5E1B16DC6B29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86" name="Date">
                <a:extLst>
                  <a:ext uri="{FF2B5EF4-FFF2-40B4-BE49-F238E27FC236}">
                    <a16:creationId xmlns:a16="http://schemas.microsoft.com/office/drawing/2014/main" id="{28673A22-47D3-4698-83B3-6364AE14C800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87" name="Date">
                <a:extLst>
                  <a:ext uri="{FF2B5EF4-FFF2-40B4-BE49-F238E27FC236}">
                    <a16:creationId xmlns:a16="http://schemas.microsoft.com/office/drawing/2014/main" id="{A549D92D-7B7F-4EF2-9D30-5C8F053D98FC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88" name="Date">
                <a:extLst>
                  <a:ext uri="{FF2B5EF4-FFF2-40B4-BE49-F238E27FC236}">
                    <a16:creationId xmlns:a16="http://schemas.microsoft.com/office/drawing/2014/main" id="{A7A814D4-EF52-4FBB-8DBA-A5E1BB71D1BF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89" name="Date">
                <a:extLst>
                  <a:ext uri="{FF2B5EF4-FFF2-40B4-BE49-F238E27FC236}">
                    <a16:creationId xmlns:a16="http://schemas.microsoft.com/office/drawing/2014/main" id="{FCB77BBE-7819-42A3-B947-58E4436CBC3B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90" name="Date">
                <a:extLst>
                  <a:ext uri="{FF2B5EF4-FFF2-40B4-BE49-F238E27FC236}">
                    <a16:creationId xmlns:a16="http://schemas.microsoft.com/office/drawing/2014/main" id="{0FF8CFF1-13E7-41E1-8A3F-1B72A2A6A019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91" name="Date">
                <a:extLst>
                  <a:ext uri="{FF2B5EF4-FFF2-40B4-BE49-F238E27FC236}">
                    <a16:creationId xmlns:a16="http://schemas.microsoft.com/office/drawing/2014/main" id="{8140384D-A282-4AB9-B919-A72E20391A1F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392" name="Date">
                <a:extLst>
                  <a:ext uri="{FF2B5EF4-FFF2-40B4-BE49-F238E27FC236}">
                    <a16:creationId xmlns:a16="http://schemas.microsoft.com/office/drawing/2014/main" id="{EFF6BB64-FC9E-4F07-A601-D2BD1C2A7D7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93" name="Date">
                <a:extLst>
                  <a:ext uri="{FF2B5EF4-FFF2-40B4-BE49-F238E27FC236}">
                    <a16:creationId xmlns:a16="http://schemas.microsoft.com/office/drawing/2014/main" id="{D0FB417E-55AB-4C56-A0A4-78DB220188EA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94" name="Date">
                <a:extLst>
                  <a:ext uri="{FF2B5EF4-FFF2-40B4-BE49-F238E27FC236}">
                    <a16:creationId xmlns:a16="http://schemas.microsoft.com/office/drawing/2014/main" id="{9FFDC7E9-A380-40DE-BB3A-5FBB4D63A21A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95" name="Date">
                <a:extLst>
                  <a:ext uri="{FF2B5EF4-FFF2-40B4-BE49-F238E27FC236}">
                    <a16:creationId xmlns:a16="http://schemas.microsoft.com/office/drawing/2014/main" id="{7C00E91E-3163-4F90-87CF-B77FA1B9B42E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396" name="Date">
                <a:extLst>
                  <a:ext uri="{FF2B5EF4-FFF2-40B4-BE49-F238E27FC236}">
                    <a16:creationId xmlns:a16="http://schemas.microsoft.com/office/drawing/2014/main" id="{0A443F06-5006-4C41-8DE5-C19204DF7DA6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397" name="Date">
                <a:extLst>
                  <a:ext uri="{FF2B5EF4-FFF2-40B4-BE49-F238E27FC236}">
                    <a16:creationId xmlns:a16="http://schemas.microsoft.com/office/drawing/2014/main" id="{2AE95D64-73BC-4673-AC72-3492AA054DAC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398" name="Date">
                <a:extLst>
                  <a:ext uri="{FF2B5EF4-FFF2-40B4-BE49-F238E27FC236}">
                    <a16:creationId xmlns:a16="http://schemas.microsoft.com/office/drawing/2014/main" id="{5FA1E5D4-CFF3-403C-9C5D-7B5C827388CE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399" name="Date">
                <a:extLst>
                  <a:ext uri="{FF2B5EF4-FFF2-40B4-BE49-F238E27FC236}">
                    <a16:creationId xmlns:a16="http://schemas.microsoft.com/office/drawing/2014/main" id="{02C5C080-6807-4C1E-B827-39986C82A6D3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00" name="Date">
                <a:extLst>
                  <a:ext uri="{FF2B5EF4-FFF2-40B4-BE49-F238E27FC236}">
                    <a16:creationId xmlns:a16="http://schemas.microsoft.com/office/drawing/2014/main" id="{E877C4C0-E2C8-462E-9DDA-FBD102BFEAC6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401" name="Date">
                <a:extLst>
                  <a:ext uri="{FF2B5EF4-FFF2-40B4-BE49-F238E27FC236}">
                    <a16:creationId xmlns:a16="http://schemas.microsoft.com/office/drawing/2014/main" id="{F61E3095-242D-4E08-A105-DADB773F850C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02" name="Date">
                <a:extLst>
                  <a:ext uri="{FF2B5EF4-FFF2-40B4-BE49-F238E27FC236}">
                    <a16:creationId xmlns:a16="http://schemas.microsoft.com/office/drawing/2014/main" id="{494B6555-978C-49BC-8CCC-0C365C342EAA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03" name="Date">
                <a:extLst>
                  <a:ext uri="{FF2B5EF4-FFF2-40B4-BE49-F238E27FC236}">
                    <a16:creationId xmlns:a16="http://schemas.microsoft.com/office/drawing/2014/main" id="{7198CCEC-C844-4EEE-897A-448A7CBAC967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04" name="Date">
                <a:extLst>
                  <a:ext uri="{FF2B5EF4-FFF2-40B4-BE49-F238E27FC236}">
                    <a16:creationId xmlns:a16="http://schemas.microsoft.com/office/drawing/2014/main" id="{D9AB778F-031F-4F3C-AE7C-F8E24CB14A26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05" name="Date">
                <a:extLst>
                  <a:ext uri="{FF2B5EF4-FFF2-40B4-BE49-F238E27FC236}">
                    <a16:creationId xmlns:a16="http://schemas.microsoft.com/office/drawing/2014/main" id="{9DEF7504-3AB0-4AEE-9AAF-6B5ACF3136D8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406" name="Date">
                <a:extLst>
                  <a:ext uri="{FF2B5EF4-FFF2-40B4-BE49-F238E27FC236}">
                    <a16:creationId xmlns:a16="http://schemas.microsoft.com/office/drawing/2014/main" id="{8DF7C6A3-D668-4B46-BC8F-B4AF0B7DE3BC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407" name="Date">
                <a:extLst>
                  <a:ext uri="{FF2B5EF4-FFF2-40B4-BE49-F238E27FC236}">
                    <a16:creationId xmlns:a16="http://schemas.microsoft.com/office/drawing/2014/main" id="{E0A603FA-C089-4087-8C17-1422E08618F1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408" name="Date">
                <a:extLst>
                  <a:ext uri="{FF2B5EF4-FFF2-40B4-BE49-F238E27FC236}">
                    <a16:creationId xmlns:a16="http://schemas.microsoft.com/office/drawing/2014/main" id="{87BAC1E6-6688-44D3-A061-28B2F6DF762C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410" name="Line">
                <a:extLst>
                  <a:ext uri="{FF2B5EF4-FFF2-40B4-BE49-F238E27FC236}">
                    <a16:creationId xmlns:a16="http://schemas.microsoft.com/office/drawing/2014/main" id="{2F713C34-DFCA-4553-8BF4-88CC84FCB031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Line">
                <a:extLst>
                  <a:ext uri="{FF2B5EF4-FFF2-40B4-BE49-F238E27FC236}">
                    <a16:creationId xmlns:a16="http://schemas.microsoft.com/office/drawing/2014/main" id="{A81761B1-DE5F-4A52-91C6-FA90E197BF70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Line">
                <a:extLst>
                  <a:ext uri="{FF2B5EF4-FFF2-40B4-BE49-F238E27FC236}">
                    <a16:creationId xmlns:a16="http://schemas.microsoft.com/office/drawing/2014/main" id="{176F82DA-B981-4E37-B117-CFE7733945C8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Line">
                <a:extLst>
                  <a:ext uri="{FF2B5EF4-FFF2-40B4-BE49-F238E27FC236}">
                    <a16:creationId xmlns:a16="http://schemas.microsoft.com/office/drawing/2014/main" id="{15A20EAE-04A8-45ED-99E2-D46BEF595218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Line">
                <a:extLst>
                  <a:ext uri="{FF2B5EF4-FFF2-40B4-BE49-F238E27FC236}">
                    <a16:creationId xmlns:a16="http://schemas.microsoft.com/office/drawing/2014/main" id="{2B0FE219-870D-43FE-B169-3C56E5E7BB6C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Line">
                <a:extLst>
                  <a:ext uri="{FF2B5EF4-FFF2-40B4-BE49-F238E27FC236}">
                    <a16:creationId xmlns:a16="http://schemas.microsoft.com/office/drawing/2014/main" id="{08160CAA-49FD-49C9-B496-DC491FF0FF70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2" name="Date">
            <a:extLst>
              <a:ext uri="{FF2B5EF4-FFF2-40B4-BE49-F238E27FC236}">
                <a16:creationId xmlns:a16="http://schemas.microsoft.com/office/drawing/2014/main" id="{F30FD35E-4625-4CC2-97EC-7AA3E75DEBCD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grpSp>
        <p:nvGrpSpPr>
          <p:cNvPr id="450" name="Banner">
            <a:extLst>
              <a:ext uri="{FF2B5EF4-FFF2-40B4-BE49-F238E27FC236}">
                <a16:creationId xmlns:a16="http://schemas.microsoft.com/office/drawing/2014/main" id="{8F71A0B9-0091-49D9-8884-20531878B296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456" name="Background Buttons">
              <a:extLst>
                <a:ext uri="{FF2B5EF4-FFF2-40B4-BE49-F238E27FC236}">
                  <a16:creationId xmlns:a16="http://schemas.microsoft.com/office/drawing/2014/main" id="{652FBA4D-4D37-4457-9BE9-52673E688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7" name="Action">
              <a:extLst>
                <a:ext uri="{FF2B5EF4-FFF2-40B4-BE49-F238E27FC236}">
                  <a16:creationId xmlns:a16="http://schemas.microsoft.com/office/drawing/2014/main" id="{C1E403F0-8334-4D6B-8030-74D1A2494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9" name="Action">
            <a:extLst>
              <a:ext uri="{FF2B5EF4-FFF2-40B4-BE49-F238E27FC236}">
                <a16:creationId xmlns:a16="http://schemas.microsoft.com/office/drawing/2014/main" id="{736D818A-D171-4496-A6D5-1A0E1E9EF124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1" name="Action">
            <a:extLst>
              <a:ext uri="{FF2B5EF4-FFF2-40B4-BE49-F238E27FC236}">
                <a16:creationId xmlns:a16="http://schemas.microsoft.com/office/drawing/2014/main" id="{91E174CA-220E-45D6-8BEE-6A71958189BF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6" name="Floating Button">
            <a:extLst>
              <a:ext uri="{FF2B5EF4-FFF2-40B4-BE49-F238E27FC236}">
                <a16:creationId xmlns:a16="http://schemas.microsoft.com/office/drawing/2014/main" id="{044E1DDC-A3BB-4229-B84E-0D5886A9F290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593" name="Nav Icon">
            <a:extLst>
              <a:ext uri="{FF2B5EF4-FFF2-40B4-BE49-F238E27FC236}">
                <a16:creationId xmlns:a16="http://schemas.microsoft.com/office/drawing/2014/main" id="{1CAC13DF-5B3F-4F20-AFDD-237F0A70196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0" name="Rectangle 191">
            <a:extLst>
              <a:ext uri="{FF2B5EF4-FFF2-40B4-BE49-F238E27FC236}">
                <a16:creationId xmlns:a16="http://schemas.microsoft.com/office/drawing/2014/main" id="{71586697-56DF-41E7-AF43-B887A9F1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95" y="154275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613" name="다이어그램 612">
            <a:extLst>
              <a:ext uri="{FF2B5EF4-FFF2-40B4-BE49-F238E27FC236}">
                <a16:creationId xmlns:a16="http://schemas.microsoft.com/office/drawing/2014/main" id="{8ACD0783-AB9B-4346-A0DE-2664001F6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340245"/>
              </p:ext>
            </p:extLst>
          </p:nvPr>
        </p:nvGraphicFramePr>
        <p:xfrm>
          <a:off x="3162117" y="2253020"/>
          <a:ext cx="1782580" cy="155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49" name="Background">
            <a:extLst>
              <a:ext uri="{FF2B5EF4-FFF2-40B4-BE49-F238E27FC236}">
                <a16:creationId xmlns:a16="http://schemas.microsoft.com/office/drawing/2014/main" id="{2D35897E-89EA-4BB8-ABE2-080A91D22CC4}"/>
              </a:ext>
            </a:extLst>
          </p:cNvPr>
          <p:cNvSpPr/>
          <p:nvPr/>
        </p:nvSpPr>
        <p:spPr>
          <a:xfrm>
            <a:off x="2910407" y="1414126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8" name="Label">
            <a:extLst>
              <a:ext uri="{FF2B5EF4-FFF2-40B4-BE49-F238E27FC236}">
                <a16:creationId xmlns:a16="http://schemas.microsoft.com/office/drawing/2014/main" id="{BEA0FC3F-7A8D-4B9B-85D1-D64EBE6DB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08" y="3892395"/>
            <a:ext cx="2286000" cy="1077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교통비 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25,000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0" name="Label">
            <a:extLst>
              <a:ext uri="{FF2B5EF4-FFF2-40B4-BE49-F238E27FC236}">
                <a16:creationId xmlns:a16="http://schemas.microsoft.com/office/drawing/2014/main" id="{3781024A-B280-4D55-9D0F-3135486C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07" y="4000119"/>
            <a:ext cx="2286000" cy="1077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0" lang="ko-KR" altLang="en-US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식비 </a:t>
            </a:r>
            <a:r>
              <a:rPr kumimoji="0" lang="en-US" altLang="ko-KR" sz="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75,000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7" name="Rectangle 191">
            <a:extLst>
              <a:ext uri="{FF2B5EF4-FFF2-40B4-BE49-F238E27FC236}">
                <a16:creationId xmlns:a16="http://schemas.microsoft.com/office/drawing/2014/main" id="{50311D91-8848-431C-B1FC-C384C6143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2456" y="134189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8" name="Button">
            <a:extLst>
              <a:ext uri="{FF2B5EF4-FFF2-40B4-BE49-F238E27FC236}">
                <a16:creationId xmlns:a16="http://schemas.microsoft.com/office/drawing/2014/main" id="{31EDD698-87B0-4415-ABFF-5419940014B2}"/>
              </a:ext>
            </a:extLst>
          </p:cNvPr>
          <p:cNvSpPr>
            <a:spLocks/>
          </p:cNvSpPr>
          <p:nvPr/>
        </p:nvSpPr>
        <p:spPr bwMode="auto">
          <a:xfrm>
            <a:off x="3668432" y="1489227"/>
            <a:ext cx="76749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7AD221F3-6D9A-4180-9667-FE531171B33A}"/>
              </a:ext>
            </a:extLst>
          </p:cNvPr>
          <p:cNvCxnSpPr/>
          <p:nvPr/>
        </p:nvCxnSpPr>
        <p:spPr>
          <a:xfrm flipV="1">
            <a:off x="2910406" y="1835577"/>
            <a:ext cx="2286002" cy="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직선 연결선 682">
            <a:extLst>
              <a:ext uri="{FF2B5EF4-FFF2-40B4-BE49-F238E27FC236}">
                <a16:creationId xmlns:a16="http://schemas.microsoft.com/office/drawing/2014/main" id="{F7D9F4A0-CEFE-4E76-B4A8-5958487D5628}"/>
              </a:ext>
            </a:extLst>
          </p:cNvPr>
          <p:cNvCxnSpPr/>
          <p:nvPr/>
        </p:nvCxnSpPr>
        <p:spPr>
          <a:xfrm flipV="1">
            <a:off x="2910408" y="2025053"/>
            <a:ext cx="2286002" cy="75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E468145A-1436-48D2-9F78-9DF37D4662BD}"/>
              </a:ext>
            </a:extLst>
          </p:cNvPr>
          <p:cNvCxnSpPr/>
          <p:nvPr/>
        </p:nvCxnSpPr>
        <p:spPr>
          <a:xfrm>
            <a:off x="4052180" y="1843140"/>
            <a:ext cx="0" cy="18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4FE3CCAD-5214-4AE4-A5D6-C037E4D84B5E}"/>
              </a:ext>
            </a:extLst>
          </p:cNvPr>
          <p:cNvSpPr txBox="1"/>
          <p:nvPr/>
        </p:nvSpPr>
        <p:spPr>
          <a:xfrm>
            <a:off x="2910402" y="1847191"/>
            <a:ext cx="1141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지출</a:t>
            </a:r>
            <a:endParaRPr lang="en-US" altLang="ko-KR" sz="700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4B6918EC-BE34-437E-8E38-E7B0525DC988}"/>
              </a:ext>
            </a:extLst>
          </p:cNvPr>
          <p:cNvSpPr txBox="1"/>
          <p:nvPr/>
        </p:nvSpPr>
        <p:spPr>
          <a:xfrm>
            <a:off x="4052177" y="1836968"/>
            <a:ext cx="11442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수입</a:t>
            </a:r>
          </a:p>
        </p:txBody>
      </p:sp>
      <p:sp>
        <p:nvSpPr>
          <p:cNvPr id="93" name="Rectangle 191">
            <a:extLst>
              <a:ext uri="{FF2B5EF4-FFF2-40B4-BE49-F238E27FC236}">
                <a16:creationId xmlns:a16="http://schemas.microsoft.com/office/drawing/2014/main" id="{FBC636F1-D2E0-4EB5-BFA9-B5CB0B0B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901" y="145008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4" name="Rectangle 191">
            <a:extLst>
              <a:ext uri="{FF2B5EF4-FFF2-40B4-BE49-F238E27FC236}">
                <a16:creationId xmlns:a16="http://schemas.microsoft.com/office/drawing/2014/main" id="{3AA96827-900B-4324-B965-4CF39DA5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156" y="1983478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5" name="Rectangle 191">
            <a:extLst>
              <a:ext uri="{FF2B5EF4-FFF2-40B4-BE49-F238E27FC236}">
                <a16:creationId xmlns:a16="http://schemas.microsoft.com/office/drawing/2014/main" id="{D70E3839-9BDC-496A-828B-06FE0F41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447" y="3796013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25FD87B-852D-4E7A-A71B-0F7B7B6B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8863"/>
              </p:ext>
            </p:extLst>
          </p:nvPr>
        </p:nvGraphicFramePr>
        <p:xfrm>
          <a:off x="8546084" y="613898"/>
          <a:ext cx="3588351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통계</a:t>
                      </a:r>
                      <a:r>
                        <a:rPr lang="en-US" altLang="ko-KR" sz="1200" dirty="0"/>
                        <a:t>button. </a:t>
                      </a:r>
                      <a:r>
                        <a:rPr lang="ko-KR" altLang="en-US" sz="1200" dirty="0"/>
                        <a:t>한달간 그래프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 리스트로 이동 및 선택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(scroll, date picker)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지출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수입 </a:t>
                      </a:r>
                      <a:r>
                        <a:rPr lang="en-US" altLang="ko-KR" sz="1200" dirty="0"/>
                        <a:t>button </a:t>
                      </a:r>
                      <a:r>
                        <a:rPr lang="ko-KR" altLang="en-US" sz="1200" dirty="0"/>
                        <a:t>클릭 시 설정한 기간에 따라 아래 그래프 지출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수입별로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카테고리 별 총액 및 그래프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  <p:sp>
        <p:nvSpPr>
          <p:cNvPr id="120" name="Button">
            <a:extLst>
              <a:ext uri="{FF2B5EF4-FFF2-40B4-BE49-F238E27FC236}">
                <a16:creationId xmlns:a16="http://schemas.microsoft.com/office/drawing/2014/main" id="{0669BD59-58E2-493F-9A3F-F85642669DE2}"/>
              </a:ext>
            </a:extLst>
          </p:cNvPr>
          <p:cNvSpPr>
            <a:spLocks/>
          </p:cNvSpPr>
          <p:nvPr/>
        </p:nvSpPr>
        <p:spPr bwMode="auto">
          <a:xfrm>
            <a:off x="4882727" y="1495901"/>
            <a:ext cx="258099" cy="206373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0312" rIns="6400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Icon" descr="&lt;SmartSettings&gt;&lt;SmartResize anchorLeft=&quot;Absolute&quot; anchorTop=&quot;None&quot; anchorRight=&quot;None&quot; anchorBottom=&quot;None&quot; /&gt;&lt;/SmartSettings&gt;">
            <a:extLst>
              <a:ext uri="{FF2B5EF4-FFF2-40B4-BE49-F238E27FC236}">
                <a16:creationId xmlns:a16="http://schemas.microsoft.com/office/drawing/2014/main" id="{806EDDF0-9A49-4281-B4C7-F3464F48C01C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962764" y="1551465"/>
            <a:ext cx="85648" cy="82886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Rectangle 191">
            <a:extLst>
              <a:ext uri="{FF2B5EF4-FFF2-40B4-BE49-F238E27FC236}">
                <a16:creationId xmlns:a16="http://schemas.microsoft.com/office/drawing/2014/main" id="{28187900-4DAD-4F29-B1B9-CB0BD89F9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97" y="144427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5" name="Button">
            <a:extLst>
              <a:ext uri="{FF2B5EF4-FFF2-40B4-BE49-F238E27FC236}">
                <a16:creationId xmlns:a16="http://schemas.microsoft.com/office/drawing/2014/main" id="{C64E23D2-6C8D-430A-A04A-DB7688852EB6}"/>
              </a:ext>
            </a:extLst>
          </p:cNvPr>
          <p:cNvSpPr>
            <a:spLocks/>
          </p:cNvSpPr>
          <p:nvPr/>
        </p:nvSpPr>
        <p:spPr bwMode="auto">
          <a:xfrm>
            <a:off x="6432358" y="939766"/>
            <a:ext cx="767496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2022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월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5B8152F-B4D2-4E2F-A669-CCA15E3D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94627"/>
              </p:ext>
            </p:extLst>
          </p:nvPr>
        </p:nvGraphicFramePr>
        <p:xfrm>
          <a:off x="6076332" y="1239341"/>
          <a:ext cx="14636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28">
                  <a:extLst>
                    <a:ext uri="{9D8B030D-6E8A-4147-A177-3AD203B41FA5}">
                      <a16:colId xmlns:a16="http://schemas.microsoft.com/office/drawing/2014/main" val="14155027"/>
                    </a:ext>
                  </a:extLst>
                </a:gridCol>
                <a:gridCol w="731828">
                  <a:extLst>
                    <a:ext uri="{9D8B030D-6E8A-4147-A177-3AD203B41FA5}">
                      <a16:colId xmlns:a16="http://schemas.microsoft.com/office/drawing/2014/main" val="2264618762"/>
                    </a:ext>
                  </a:extLst>
                </a:gridCol>
              </a:tblGrid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19236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0620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20486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46410"/>
                  </a:ext>
                </a:extLst>
              </a:tr>
            </a:tbl>
          </a:graphicData>
        </a:graphic>
      </p:graphicFrame>
      <p:sp>
        <p:nvSpPr>
          <p:cNvPr id="128" name="Rectangle 191">
            <a:extLst>
              <a:ext uri="{FF2B5EF4-FFF2-40B4-BE49-F238E27FC236}">
                <a16:creationId xmlns:a16="http://schemas.microsoft.com/office/drawing/2014/main" id="{EB7C696E-95C2-4D9C-8E51-5EB80F58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408" y="8549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1" name="Screen">
            <a:extLst>
              <a:ext uri="{FF2B5EF4-FFF2-40B4-BE49-F238E27FC236}">
                <a16:creationId xmlns:a16="http://schemas.microsoft.com/office/drawing/2014/main" id="{F5B4FCD3-D795-4E0B-9593-679AD2BA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260" y="2617131"/>
            <a:ext cx="2286000" cy="4064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2" name="Line">
            <a:extLst>
              <a:ext uri="{FF2B5EF4-FFF2-40B4-BE49-F238E27FC236}">
                <a16:creationId xmlns:a16="http://schemas.microsoft.com/office/drawing/2014/main" id="{BFD0DF2C-57FD-4C44-A958-2875BC99CAC4}"/>
              </a:ext>
            </a:extLst>
          </p:cNvPr>
          <p:cNvCxnSpPr>
            <a:cxnSpLocks/>
          </p:cNvCxnSpPr>
          <p:nvPr/>
        </p:nvCxnSpPr>
        <p:spPr bwMode="auto">
          <a:xfrm>
            <a:off x="6055260" y="317846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91">
            <a:extLst>
              <a:ext uri="{FF2B5EF4-FFF2-40B4-BE49-F238E27FC236}">
                <a16:creationId xmlns:a16="http://schemas.microsoft.com/office/drawing/2014/main" id="{999D6F2B-8245-4B9D-978E-E4656D5A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875" y="252376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47" name="Bar Chart">
            <a:extLst>
              <a:ext uri="{FF2B5EF4-FFF2-40B4-BE49-F238E27FC236}">
                <a16:creationId xmlns:a16="http://schemas.microsoft.com/office/drawing/2014/main" id="{404A3140-AA8A-4BD0-B97A-204BC5919BF3}"/>
              </a:ext>
            </a:extLst>
          </p:cNvPr>
          <p:cNvGrpSpPr/>
          <p:nvPr/>
        </p:nvGrpSpPr>
        <p:grpSpPr>
          <a:xfrm>
            <a:off x="6055260" y="3345836"/>
            <a:ext cx="2285999" cy="901031"/>
            <a:chOff x="1259157" y="4724401"/>
            <a:chExt cx="1272112" cy="758322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48" name="Axis">
              <a:extLst>
                <a:ext uri="{FF2B5EF4-FFF2-40B4-BE49-F238E27FC236}">
                  <a16:creationId xmlns:a16="http://schemas.microsoft.com/office/drawing/2014/main" id="{CF3D924C-7AA2-4DC9-91E1-02114A57DF34}"/>
                </a:ext>
              </a:extLst>
            </p:cNvPr>
            <p:cNvCxnSpPr/>
            <p:nvPr/>
          </p:nvCxnSpPr>
          <p:spPr>
            <a:xfrm flipH="1">
              <a:off x="1259157" y="5482722"/>
              <a:ext cx="1272112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Bar 6">
              <a:extLst>
                <a:ext uri="{FF2B5EF4-FFF2-40B4-BE49-F238E27FC236}">
                  <a16:creationId xmlns:a16="http://schemas.microsoft.com/office/drawing/2014/main" id="{F9365F74-173C-40DA-BA9A-DDDF3CEB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387" y="5044556"/>
              <a:ext cx="162964" cy="43816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Bar 5">
              <a:extLst>
                <a:ext uri="{FF2B5EF4-FFF2-40B4-BE49-F238E27FC236}">
                  <a16:creationId xmlns:a16="http://schemas.microsoft.com/office/drawing/2014/main" id="{467EEA78-5145-4DD8-9FCF-02413C90E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091" y="4816271"/>
              <a:ext cx="162137" cy="66645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Bar 4">
              <a:extLst>
                <a:ext uri="{FF2B5EF4-FFF2-40B4-BE49-F238E27FC236}">
                  <a16:creationId xmlns:a16="http://schemas.microsoft.com/office/drawing/2014/main" id="{DCCA4EC0-80AC-4ACB-A5E6-3F86D3BD7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5794" y="4941739"/>
              <a:ext cx="162137" cy="54098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Bar 3">
              <a:extLst>
                <a:ext uri="{FF2B5EF4-FFF2-40B4-BE49-F238E27FC236}">
                  <a16:creationId xmlns:a16="http://schemas.microsoft.com/office/drawing/2014/main" id="{24CCC08D-762D-4944-A101-F63E2B1C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670" y="5158498"/>
              <a:ext cx="162964" cy="32422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Bar 2">
              <a:extLst>
                <a:ext uri="{FF2B5EF4-FFF2-40B4-BE49-F238E27FC236}">
                  <a16:creationId xmlns:a16="http://schemas.microsoft.com/office/drawing/2014/main" id="{C3DF0C08-714A-42D0-8089-55C8D1B8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9200" y="5093862"/>
              <a:ext cx="161310" cy="388861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Bar 1">
              <a:extLst>
                <a:ext uri="{FF2B5EF4-FFF2-40B4-BE49-F238E27FC236}">
                  <a16:creationId xmlns:a16="http://schemas.microsoft.com/office/drawing/2014/main" id="{89653871-57F1-465E-BF9B-A86C76FD9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076" y="4724401"/>
              <a:ext cx="162964" cy="75832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55" name="Line">
            <a:extLst>
              <a:ext uri="{FF2B5EF4-FFF2-40B4-BE49-F238E27FC236}">
                <a16:creationId xmlns:a16="http://schemas.microsoft.com/office/drawing/2014/main" id="{87295B77-534E-45A3-83E2-14A107509ECC}"/>
              </a:ext>
            </a:extLst>
          </p:cNvPr>
          <p:cNvCxnSpPr>
            <a:cxnSpLocks/>
          </p:cNvCxnSpPr>
          <p:nvPr/>
        </p:nvCxnSpPr>
        <p:spPr bwMode="auto">
          <a:xfrm>
            <a:off x="6056854" y="4519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Line">
            <a:extLst>
              <a:ext uri="{FF2B5EF4-FFF2-40B4-BE49-F238E27FC236}">
                <a16:creationId xmlns:a16="http://schemas.microsoft.com/office/drawing/2014/main" id="{E2478298-3401-47B9-BCFD-3586F2C3F0CE}"/>
              </a:ext>
            </a:extLst>
          </p:cNvPr>
          <p:cNvCxnSpPr>
            <a:cxnSpLocks/>
          </p:cNvCxnSpPr>
          <p:nvPr/>
        </p:nvCxnSpPr>
        <p:spPr bwMode="auto">
          <a:xfrm>
            <a:off x="6055259" y="477866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Line">
            <a:extLst>
              <a:ext uri="{FF2B5EF4-FFF2-40B4-BE49-F238E27FC236}">
                <a16:creationId xmlns:a16="http://schemas.microsoft.com/office/drawing/2014/main" id="{EAFBD701-6174-4F8F-88B5-89267DFABDB2}"/>
              </a:ext>
            </a:extLst>
          </p:cNvPr>
          <p:cNvCxnSpPr>
            <a:cxnSpLocks/>
          </p:cNvCxnSpPr>
          <p:nvPr/>
        </p:nvCxnSpPr>
        <p:spPr bwMode="auto">
          <a:xfrm>
            <a:off x="6055259" y="4519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Line">
            <a:extLst>
              <a:ext uri="{FF2B5EF4-FFF2-40B4-BE49-F238E27FC236}">
                <a16:creationId xmlns:a16="http://schemas.microsoft.com/office/drawing/2014/main" id="{EEDCBF7E-1D08-41ED-BDEE-6999677EBD32}"/>
              </a:ext>
            </a:extLst>
          </p:cNvPr>
          <p:cNvCxnSpPr>
            <a:cxnSpLocks/>
          </p:cNvCxnSpPr>
          <p:nvPr/>
        </p:nvCxnSpPr>
        <p:spPr bwMode="auto">
          <a:xfrm>
            <a:off x="6056854" y="5027589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DDAA40-2655-402E-946A-C5621FAC64E1}"/>
              </a:ext>
            </a:extLst>
          </p:cNvPr>
          <p:cNvSpPr txBox="1"/>
          <p:nvPr/>
        </p:nvSpPr>
        <p:spPr>
          <a:xfrm>
            <a:off x="6592373" y="2901795"/>
            <a:ext cx="121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3</a:t>
            </a:r>
            <a:r>
              <a:rPr lang="ko-KR" altLang="en-US" sz="1200" dirty="0"/>
              <a:t>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0E83F-A7AE-49D6-AC20-940098A7013E}"/>
              </a:ext>
            </a:extLst>
          </p:cNvPr>
          <p:cNvSpPr txBox="1"/>
          <p:nvPr/>
        </p:nvSpPr>
        <p:spPr>
          <a:xfrm>
            <a:off x="6906366" y="2685991"/>
            <a:ext cx="586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카테고리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C624041-380F-4548-8A7C-65DB7B7FB240}"/>
              </a:ext>
            </a:extLst>
          </p:cNvPr>
          <p:cNvSpPr txBox="1"/>
          <p:nvPr/>
        </p:nvSpPr>
        <p:spPr>
          <a:xfrm>
            <a:off x="6306318" y="482411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카드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93C5E62-B5D6-461B-81E5-9FACFF856079}"/>
              </a:ext>
            </a:extLst>
          </p:cNvPr>
          <p:cNvSpPr txBox="1"/>
          <p:nvPr/>
        </p:nvSpPr>
        <p:spPr>
          <a:xfrm>
            <a:off x="6305812" y="4561877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현금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D583969-716D-4C02-A149-63FD9BE00A38}"/>
              </a:ext>
            </a:extLst>
          </p:cNvPr>
          <p:cNvSpPr txBox="1"/>
          <p:nvPr/>
        </p:nvSpPr>
        <p:spPr>
          <a:xfrm>
            <a:off x="7756902" y="455144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7,000</a:t>
            </a:r>
            <a:endParaRPr lang="ko-KR" altLang="en-US" sz="6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9372B74-A50E-4CAE-8F3F-5CFE5F6B1F19}"/>
              </a:ext>
            </a:extLst>
          </p:cNvPr>
          <p:cNvSpPr txBox="1"/>
          <p:nvPr/>
        </p:nvSpPr>
        <p:spPr>
          <a:xfrm>
            <a:off x="7746252" y="4809903"/>
            <a:ext cx="5018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52,000</a:t>
            </a:r>
            <a:endParaRPr lang="ko-KR" altLang="en-US" sz="6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260BC61-7FDB-46A7-A441-02090E41C15E}"/>
              </a:ext>
            </a:extLst>
          </p:cNvPr>
          <p:cNvSpPr txBox="1"/>
          <p:nvPr/>
        </p:nvSpPr>
        <p:spPr>
          <a:xfrm>
            <a:off x="6083653" y="4561877"/>
            <a:ext cx="401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13</a:t>
            </a:r>
            <a:r>
              <a:rPr lang="ko-KR" altLang="en-US" sz="600" dirty="0"/>
              <a:t>일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5F814F-A0EF-41AB-849B-9B4919D614BE}"/>
              </a:ext>
            </a:extLst>
          </p:cNvPr>
          <p:cNvSpPr txBox="1"/>
          <p:nvPr/>
        </p:nvSpPr>
        <p:spPr>
          <a:xfrm>
            <a:off x="6083653" y="4821230"/>
            <a:ext cx="4010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20</a:t>
            </a:r>
            <a:r>
              <a:rPr lang="ko-KR" altLang="en-US" sz="600" dirty="0"/>
              <a:t>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hone">
            <a:extLst>
              <a:ext uri="{FF2B5EF4-FFF2-40B4-BE49-F238E27FC236}">
                <a16:creationId xmlns:a16="http://schemas.microsoft.com/office/drawing/2014/main" id="{E93C70FC-003C-48C1-AE33-0DA389ECF977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1" name="Case">
              <a:extLst>
                <a:ext uri="{FF2B5EF4-FFF2-40B4-BE49-F238E27FC236}">
                  <a16:creationId xmlns:a16="http://schemas.microsoft.com/office/drawing/2014/main" id="{8E609106-0575-4F27-B389-E7FC3F0F1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2328B658-CE27-4930-8FA5-74A891799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amera">
              <a:extLst>
                <a:ext uri="{FF2B5EF4-FFF2-40B4-BE49-F238E27FC236}">
                  <a16:creationId xmlns:a16="http://schemas.microsoft.com/office/drawing/2014/main" id="{CD08377C-8C6B-45B6-9D2A-EDCFED285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peaker">
              <a:extLst>
                <a:ext uri="{FF2B5EF4-FFF2-40B4-BE49-F238E27FC236}">
                  <a16:creationId xmlns:a16="http://schemas.microsoft.com/office/drawing/2014/main" id="{5C676306-9B43-4930-9A59-9218ECCF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Display">
              <a:extLst>
                <a:ext uri="{FF2B5EF4-FFF2-40B4-BE49-F238E27FC236}">
                  <a16:creationId xmlns:a16="http://schemas.microsoft.com/office/drawing/2014/main" id="{9A0C6C8F-1C7D-450D-883B-A2327B00264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Phone">
            <a:extLst>
              <a:ext uri="{FF2B5EF4-FFF2-40B4-BE49-F238E27FC236}">
                <a16:creationId xmlns:a16="http://schemas.microsoft.com/office/drawing/2014/main" id="{8EDF5AA7-F51E-4465-BEB2-C3DFCB592082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7" name="Case">
              <a:extLst>
                <a:ext uri="{FF2B5EF4-FFF2-40B4-BE49-F238E27FC236}">
                  <a16:creationId xmlns:a16="http://schemas.microsoft.com/office/drawing/2014/main" id="{52FB88AF-3B54-4E6C-95F3-4F7D75EC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0C078E18-7947-4898-931D-9035033C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amera">
              <a:extLst>
                <a:ext uri="{FF2B5EF4-FFF2-40B4-BE49-F238E27FC236}">
                  <a16:creationId xmlns:a16="http://schemas.microsoft.com/office/drawing/2014/main" id="{5792ED5E-A157-4C6E-B373-06FA0380B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peaker">
              <a:extLst>
                <a:ext uri="{FF2B5EF4-FFF2-40B4-BE49-F238E27FC236}">
                  <a16:creationId xmlns:a16="http://schemas.microsoft.com/office/drawing/2014/main" id="{AD3597F7-DFFF-4A65-A8E8-D8D7B710C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Display">
              <a:extLst>
                <a:ext uri="{FF2B5EF4-FFF2-40B4-BE49-F238E27FC236}">
                  <a16:creationId xmlns:a16="http://schemas.microsoft.com/office/drawing/2014/main" id="{7238427B-BD8F-41A7-A748-8FD41BEAF332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App Bar">
            <a:extLst>
              <a:ext uri="{FF2B5EF4-FFF2-40B4-BE49-F238E27FC236}">
                <a16:creationId xmlns:a16="http://schemas.microsoft.com/office/drawing/2014/main" id="{E4060A63-297D-4714-8512-3FC2D13451D0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23" name="App Bar Container">
              <a:extLst>
                <a:ext uri="{FF2B5EF4-FFF2-40B4-BE49-F238E27FC236}">
                  <a16:creationId xmlns:a16="http://schemas.microsoft.com/office/drawing/2014/main" id="{4DA3BBCB-9C3C-40C4-9C6D-CB0CBB9F2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Search Icon">
              <a:extLst>
                <a:ext uri="{FF2B5EF4-FFF2-40B4-BE49-F238E27FC236}">
                  <a16:creationId xmlns:a16="http://schemas.microsoft.com/office/drawing/2014/main" id="{1B231FDC-05E3-41B9-92DD-1B999517A49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78881" y="1540760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Menu Icon">
              <a:extLst>
                <a:ext uri="{FF2B5EF4-FFF2-40B4-BE49-F238E27FC236}">
                  <a16:creationId xmlns:a16="http://schemas.microsoft.com/office/drawing/2014/main" id="{63AC467C-46C4-474D-831A-5CBA1BE058B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Calendar">
            <a:extLst>
              <a:ext uri="{FF2B5EF4-FFF2-40B4-BE49-F238E27FC236}">
                <a16:creationId xmlns:a16="http://schemas.microsoft.com/office/drawing/2014/main" id="{F1E02679-82F3-4893-8B7D-2C3155FF17DD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27" name="Screen">
              <a:extLst>
                <a:ext uri="{FF2B5EF4-FFF2-40B4-BE49-F238E27FC236}">
                  <a16:creationId xmlns:a16="http://schemas.microsoft.com/office/drawing/2014/main" id="{0C1DFA87-8F56-454C-BE6A-2D7F89E12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Navigation Bar">
              <a:extLst>
                <a:ext uri="{FF2B5EF4-FFF2-40B4-BE49-F238E27FC236}">
                  <a16:creationId xmlns:a16="http://schemas.microsoft.com/office/drawing/2014/main" id="{6C8F6A8F-98DA-40ED-A780-2FE6DE903DE0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65" name="Weekdays">
                <a:extLst>
                  <a:ext uri="{FF2B5EF4-FFF2-40B4-BE49-F238E27FC236}">
                    <a16:creationId xmlns:a16="http://schemas.microsoft.com/office/drawing/2014/main" id="{D6671FAC-4F53-4AA5-A16B-25501C287184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67" name="Sunday">
                  <a:extLst>
                    <a:ext uri="{FF2B5EF4-FFF2-40B4-BE49-F238E27FC236}">
                      <a16:creationId xmlns:a16="http://schemas.microsoft.com/office/drawing/2014/main" id="{AA6E8CAF-7D05-4B6C-ADAD-44274F5F023F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68" name="Monday">
                  <a:extLst>
                    <a:ext uri="{FF2B5EF4-FFF2-40B4-BE49-F238E27FC236}">
                      <a16:creationId xmlns:a16="http://schemas.microsoft.com/office/drawing/2014/main" id="{694B3C3A-2F13-4610-9692-1AC3B02D4F56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69" name="Tuesday">
                  <a:extLst>
                    <a:ext uri="{FF2B5EF4-FFF2-40B4-BE49-F238E27FC236}">
                      <a16:creationId xmlns:a16="http://schemas.microsoft.com/office/drawing/2014/main" id="{F9BE2D1B-7F19-4EFF-8C80-0A3A43300AFA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70" name="Wednesday">
                  <a:extLst>
                    <a:ext uri="{FF2B5EF4-FFF2-40B4-BE49-F238E27FC236}">
                      <a16:creationId xmlns:a16="http://schemas.microsoft.com/office/drawing/2014/main" id="{17322C2C-324B-4E47-895B-ACC6628C0DB0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71" name="Thursday">
                  <a:extLst>
                    <a:ext uri="{FF2B5EF4-FFF2-40B4-BE49-F238E27FC236}">
                      <a16:creationId xmlns:a16="http://schemas.microsoft.com/office/drawing/2014/main" id="{A2CA3586-911A-4C1E-B6C6-AA55A275722C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72" name="Friday">
                  <a:extLst>
                    <a:ext uri="{FF2B5EF4-FFF2-40B4-BE49-F238E27FC236}">
                      <a16:creationId xmlns:a16="http://schemas.microsoft.com/office/drawing/2014/main" id="{CF2C4F08-9D62-4B1C-84F1-09CA3FB8C367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73" name="Saturday">
                  <a:extLst>
                    <a:ext uri="{FF2B5EF4-FFF2-40B4-BE49-F238E27FC236}">
                      <a16:creationId xmlns:a16="http://schemas.microsoft.com/office/drawing/2014/main" id="{D80F88F3-8B1C-4598-B82F-65C69EBAAC8A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66" name="Divider">
                <a:extLst>
                  <a:ext uri="{FF2B5EF4-FFF2-40B4-BE49-F238E27FC236}">
                    <a16:creationId xmlns:a16="http://schemas.microsoft.com/office/drawing/2014/main" id="{A3C716A1-ACE9-43C0-B182-968F37539F4C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Dates">
              <a:extLst>
                <a:ext uri="{FF2B5EF4-FFF2-40B4-BE49-F238E27FC236}">
                  <a16:creationId xmlns:a16="http://schemas.microsoft.com/office/drawing/2014/main" id="{C24B9512-F9AD-4A3E-8696-F808E97CB7CA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6E0CC2A0-A598-4C37-9560-259E52FAB0A5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4111FDD3-FA60-4E92-8C9A-42E38675929F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9C1DA24B-D112-4798-AA1E-BAF927D507EA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C117DBFE-E89A-4CD5-981D-9B07572FA3EA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8200F3B5-9876-45AC-BE0A-647C7401482F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6EEEAAC9-8A4E-4D41-8D69-8D387B84B4C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FED16496-07E3-4D20-9352-11F5988E956B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F9310ECB-9A99-44C3-B62A-AFBE5325E12D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45B3FD48-430C-44D7-BB1F-D8B64CE53E25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34422B3B-CB26-46A8-851D-3431C67A812D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F35DB37C-6E65-4B33-A80D-48E7A301250E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8329DEB2-CA3B-4237-ADE0-25F28445E825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D05A76F8-8708-4ED4-B90A-B824EAAA3F17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D911A575-4B38-4267-ACE9-56A0AA03EE87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40F08EB1-1FD3-442F-BEC5-E3E737E37E8F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E3979D78-1971-44F6-827D-198B3F657531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46" name="Date">
                <a:extLst>
                  <a:ext uri="{FF2B5EF4-FFF2-40B4-BE49-F238E27FC236}">
                    <a16:creationId xmlns:a16="http://schemas.microsoft.com/office/drawing/2014/main" id="{1F75B16B-8378-4C87-B0D5-A85D8C601E06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47" name="Date">
                <a:extLst>
                  <a:ext uri="{FF2B5EF4-FFF2-40B4-BE49-F238E27FC236}">
                    <a16:creationId xmlns:a16="http://schemas.microsoft.com/office/drawing/2014/main" id="{56F4DC3A-B440-497F-99C2-A5EC0A3926FF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48" name="Date">
                <a:extLst>
                  <a:ext uri="{FF2B5EF4-FFF2-40B4-BE49-F238E27FC236}">
                    <a16:creationId xmlns:a16="http://schemas.microsoft.com/office/drawing/2014/main" id="{72D22A14-D8BF-4D7E-9C18-D2D456FA7BD5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49" name="Date">
                <a:extLst>
                  <a:ext uri="{FF2B5EF4-FFF2-40B4-BE49-F238E27FC236}">
                    <a16:creationId xmlns:a16="http://schemas.microsoft.com/office/drawing/2014/main" id="{09ECD24B-7FB5-430E-B1CA-D96510FC15DC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50" name="Date">
                <a:extLst>
                  <a:ext uri="{FF2B5EF4-FFF2-40B4-BE49-F238E27FC236}">
                    <a16:creationId xmlns:a16="http://schemas.microsoft.com/office/drawing/2014/main" id="{693ABC6B-8AEA-4441-A681-446A4AED5C96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51" name="Date">
                <a:extLst>
                  <a:ext uri="{FF2B5EF4-FFF2-40B4-BE49-F238E27FC236}">
                    <a16:creationId xmlns:a16="http://schemas.microsoft.com/office/drawing/2014/main" id="{0617BC66-17A3-4C38-905B-722D51D44E07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52" name="Date">
                <a:extLst>
                  <a:ext uri="{FF2B5EF4-FFF2-40B4-BE49-F238E27FC236}">
                    <a16:creationId xmlns:a16="http://schemas.microsoft.com/office/drawing/2014/main" id="{50EDDF4D-536F-429A-8427-719197BD108C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53" name="Date">
                <a:extLst>
                  <a:ext uri="{FF2B5EF4-FFF2-40B4-BE49-F238E27FC236}">
                    <a16:creationId xmlns:a16="http://schemas.microsoft.com/office/drawing/2014/main" id="{20134160-98AE-4E81-88C0-7F3DBE51E856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54" name="Date">
                <a:extLst>
                  <a:ext uri="{FF2B5EF4-FFF2-40B4-BE49-F238E27FC236}">
                    <a16:creationId xmlns:a16="http://schemas.microsoft.com/office/drawing/2014/main" id="{9125F300-279C-465F-A720-639B40D12417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55" name="Date">
                <a:extLst>
                  <a:ext uri="{FF2B5EF4-FFF2-40B4-BE49-F238E27FC236}">
                    <a16:creationId xmlns:a16="http://schemas.microsoft.com/office/drawing/2014/main" id="{ADCFEFFE-19E4-4002-AC11-C379A4BF01C7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6" name="Date">
                <a:extLst>
                  <a:ext uri="{FF2B5EF4-FFF2-40B4-BE49-F238E27FC236}">
                    <a16:creationId xmlns:a16="http://schemas.microsoft.com/office/drawing/2014/main" id="{1F7AD04A-5A3F-42F7-838C-2A52F1342E02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7" name="Date">
                <a:extLst>
                  <a:ext uri="{FF2B5EF4-FFF2-40B4-BE49-F238E27FC236}">
                    <a16:creationId xmlns:a16="http://schemas.microsoft.com/office/drawing/2014/main" id="{F647F6DF-DA2F-4885-9CD4-0425992DFADF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8" name="Date">
                <a:extLst>
                  <a:ext uri="{FF2B5EF4-FFF2-40B4-BE49-F238E27FC236}">
                    <a16:creationId xmlns:a16="http://schemas.microsoft.com/office/drawing/2014/main" id="{B1E93FF8-C0CF-4E41-A932-20870D084A6C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55A41A47-B217-4886-9875-48ED27303D93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Line">
                <a:extLst>
                  <a:ext uri="{FF2B5EF4-FFF2-40B4-BE49-F238E27FC236}">
                    <a16:creationId xmlns:a16="http://schemas.microsoft.com/office/drawing/2014/main" id="{B3E979D4-91C6-4EC1-93C7-B187A94FC157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Line">
                <a:extLst>
                  <a:ext uri="{FF2B5EF4-FFF2-40B4-BE49-F238E27FC236}">
                    <a16:creationId xmlns:a16="http://schemas.microsoft.com/office/drawing/2014/main" id="{F188F149-AB4B-49E7-B486-7BD2F304BC36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Line">
                <a:extLst>
                  <a:ext uri="{FF2B5EF4-FFF2-40B4-BE49-F238E27FC236}">
                    <a16:creationId xmlns:a16="http://schemas.microsoft.com/office/drawing/2014/main" id="{9876B43C-DB18-4C1A-9776-75893AEED346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Line">
                <a:extLst>
                  <a:ext uri="{FF2B5EF4-FFF2-40B4-BE49-F238E27FC236}">
                    <a16:creationId xmlns:a16="http://schemas.microsoft.com/office/drawing/2014/main" id="{9423488A-69C6-429A-9553-9D046FBA072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Line">
                <a:extLst>
                  <a:ext uri="{FF2B5EF4-FFF2-40B4-BE49-F238E27FC236}">
                    <a16:creationId xmlns:a16="http://schemas.microsoft.com/office/drawing/2014/main" id="{6F206DAF-398D-4799-BBEB-85572717726F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Banner">
            <a:extLst>
              <a:ext uri="{FF2B5EF4-FFF2-40B4-BE49-F238E27FC236}">
                <a16:creationId xmlns:a16="http://schemas.microsoft.com/office/drawing/2014/main" id="{5CE07085-1C11-4402-869F-CBC9821DD15E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75" name="Background Buttons">
              <a:extLst>
                <a:ext uri="{FF2B5EF4-FFF2-40B4-BE49-F238E27FC236}">
                  <a16:creationId xmlns:a16="http://schemas.microsoft.com/office/drawing/2014/main" id="{897DE618-48B0-4AA5-87AD-EEF01DCE2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Action">
              <a:extLst>
                <a:ext uri="{FF2B5EF4-FFF2-40B4-BE49-F238E27FC236}">
                  <a16:creationId xmlns:a16="http://schemas.microsoft.com/office/drawing/2014/main" id="{E20ED362-52FD-40DF-BAB4-568B89F5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7" name="Action">
            <a:extLst>
              <a:ext uri="{FF2B5EF4-FFF2-40B4-BE49-F238E27FC236}">
                <a16:creationId xmlns:a16="http://schemas.microsoft.com/office/drawing/2014/main" id="{42E180E4-0DFA-4615-9014-365CB168D95F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Action">
            <a:extLst>
              <a:ext uri="{FF2B5EF4-FFF2-40B4-BE49-F238E27FC236}">
                <a16:creationId xmlns:a16="http://schemas.microsoft.com/office/drawing/2014/main" id="{AC580A53-73C9-43EA-A3FE-9FF9342AE944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Floating Button">
            <a:extLst>
              <a:ext uri="{FF2B5EF4-FFF2-40B4-BE49-F238E27FC236}">
                <a16:creationId xmlns:a16="http://schemas.microsoft.com/office/drawing/2014/main" id="{B554BDBB-1E10-4378-BF24-34DF26711651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0" name="Nav Icon">
            <a:extLst>
              <a:ext uri="{FF2B5EF4-FFF2-40B4-BE49-F238E27FC236}">
                <a16:creationId xmlns:a16="http://schemas.microsoft.com/office/drawing/2014/main" id="{A54481C5-EFB8-45E5-943F-E9F65BDD65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A60C5D8-6FC6-48EB-83E8-82A58CE3A35F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191">
            <a:extLst>
              <a:ext uri="{FF2B5EF4-FFF2-40B4-BE49-F238E27FC236}">
                <a16:creationId xmlns:a16="http://schemas.microsoft.com/office/drawing/2014/main" id="{A681F03D-B869-4E54-9DD7-D9EBD414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7" y="15751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01E059-CF65-418C-9355-85710547C521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sp>
        <p:nvSpPr>
          <p:cNvPr id="95" name="Background">
            <a:extLst>
              <a:ext uri="{FF2B5EF4-FFF2-40B4-BE49-F238E27FC236}">
                <a16:creationId xmlns:a16="http://schemas.microsoft.com/office/drawing/2014/main" id="{3E733CC4-0B56-4A8B-979F-DD3FAD1B39F9}"/>
              </a:ext>
            </a:extLst>
          </p:cNvPr>
          <p:cNvSpPr/>
          <p:nvPr/>
        </p:nvSpPr>
        <p:spPr>
          <a:xfrm>
            <a:off x="2910407" y="1414126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" name="Calendar">
            <a:extLst>
              <a:ext uri="{FF2B5EF4-FFF2-40B4-BE49-F238E27FC236}">
                <a16:creationId xmlns:a16="http://schemas.microsoft.com/office/drawing/2014/main" id="{A91D8BF1-A4E9-4F0D-9CFB-27F873499E85}"/>
              </a:ext>
            </a:extLst>
          </p:cNvPr>
          <p:cNvGrpSpPr/>
          <p:nvPr/>
        </p:nvGrpSpPr>
        <p:grpSpPr>
          <a:xfrm>
            <a:off x="2918740" y="1633135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99" name="Screen">
              <a:extLst>
                <a:ext uri="{FF2B5EF4-FFF2-40B4-BE49-F238E27FC236}">
                  <a16:creationId xmlns:a16="http://schemas.microsoft.com/office/drawing/2014/main" id="{5374EDAC-90BE-4F8B-907C-72681952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0" name="Navigation Bar">
              <a:extLst>
                <a:ext uri="{FF2B5EF4-FFF2-40B4-BE49-F238E27FC236}">
                  <a16:creationId xmlns:a16="http://schemas.microsoft.com/office/drawing/2014/main" id="{66E5607D-1364-49E7-AEBF-04ADA92C3F12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137" name="Weekdays">
                <a:extLst>
                  <a:ext uri="{FF2B5EF4-FFF2-40B4-BE49-F238E27FC236}">
                    <a16:creationId xmlns:a16="http://schemas.microsoft.com/office/drawing/2014/main" id="{23FABB5D-29E0-4741-80B6-1F9E8A8D747E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139" name="Sunday">
                  <a:extLst>
                    <a:ext uri="{FF2B5EF4-FFF2-40B4-BE49-F238E27FC236}">
                      <a16:creationId xmlns:a16="http://schemas.microsoft.com/office/drawing/2014/main" id="{E50EBEE4-36C5-4350-B847-23686C6D606A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140" name="Monday">
                  <a:extLst>
                    <a:ext uri="{FF2B5EF4-FFF2-40B4-BE49-F238E27FC236}">
                      <a16:creationId xmlns:a16="http://schemas.microsoft.com/office/drawing/2014/main" id="{5E5AE9DA-E2A0-4370-ADEE-B35255AAECC9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141" name="Tuesday">
                  <a:extLst>
                    <a:ext uri="{FF2B5EF4-FFF2-40B4-BE49-F238E27FC236}">
                      <a16:creationId xmlns:a16="http://schemas.microsoft.com/office/drawing/2014/main" id="{1AE84286-2C00-40F8-A94B-E379778D1675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42" name="Wednesday">
                  <a:extLst>
                    <a:ext uri="{FF2B5EF4-FFF2-40B4-BE49-F238E27FC236}">
                      <a16:creationId xmlns:a16="http://schemas.microsoft.com/office/drawing/2014/main" id="{F2761C79-0AB1-41B7-8761-E2CE5800F3D7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143" name="Thursday">
                  <a:extLst>
                    <a:ext uri="{FF2B5EF4-FFF2-40B4-BE49-F238E27FC236}">
                      <a16:creationId xmlns:a16="http://schemas.microsoft.com/office/drawing/2014/main" id="{A458D1CA-CA3B-46AE-B7D6-3E33AA5032FB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144" name="Friday">
                  <a:extLst>
                    <a:ext uri="{FF2B5EF4-FFF2-40B4-BE49-F238E27FC236}">
                      <a16:creationId xmlns:a16="http://schemas.microsoft.com/office/drawing/2014/main" id="{E91E76CE-B260-49C0-AA95-FD9B02DE2629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145" name="Saturday">
                  <a:extLst>
                    <a:ext uri="{FF2B5EF4-FFF2-40B4-BE49-F238E27FC236}">
                      <a16:creationId xmlns:a16="http://schemas.microsoft.com/office/drawing/2014/main" id="{679A7249-9FCB-4CD5-A6EA-C6D101E5E3A1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138" name="Divider">
                <a:extLst>
                  <a:ext uri="{FF2B5EF4-FFF2-40B4-BE49-F238E27FC236}">
                    <a16:creationId xmlns:a16="http://schemas.microsoft.com/office/drawing/2014/main" id="{3621FD71-1C41-4958-B68E-538A6F9619C8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Dates">
              <a:extLst>
                <a:ext uri="{FF2B5EF4-FFF2-40B4-BE49-F238E27FC236}">
                  <a16:creationId xmlns:a16="http://schemas.microsoft.com/office/drawing/2014/main" id="{0E15E1A4-1928-4D72-8D35-F8B6896C0062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102" name="Date">
                <a:extLst>
                  <a:ext uri="{FF2B5EF4-FFF2-40B4-BE49-F238E27FC236}">
                    <a16:creationId xmlns:a16="http://schemas.microsoft.com/office/drawing/2014/main" id="{B8610294-CF45-4554-8AD8-E1386855E813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03" name="Date">
                <a:extLst>
                  <a:ext uri="{FF2B5EF4-FFF2-40B4-BE49-F238E27FC236}">
                    <a16:creationId xmlns:a16="http://schemas.microsoft.com/office/drawing/2014/main" id="{E9C9E5C5-69E1-4CEC-8D0C-E8C3216A1F88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104" name="Date">
                <a:extLst>
                  <a:ext uri="{FF2B5EF4-FFF2-40B4-BE49-F238E27FC236}">
                    <a16:creationId xmlns:a16="http://schemas.microsoft.com/office/drawing/2014/main" id="{F9EA9CC7-E05D-447A-8235-E423E9E0263C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105" name="Date">
                <a:extLst>
                  <a:ext uri="{FF2B5EF4-FFF2-40B4-BE49-F238E27FC236}">
                    <a16:creationId xmlns:a16="http://schemas.microsoft.com/office/drawing/2014/main" id="{E63A23A0-AC91-46FC-9AC3-9EA696F11DDE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106" name="Date">
                <a:extLst>
                  <a:ext uri="{FF2B5EF4-FFF2-40B4-BE49-F238E27FC236}">
                    <a16:creationId xmlns:a16="http://schemas.microsoft.com/office/drawing/2014/main" id="{8B9844D8-D0BA-4BAA-A49E-4E267FBF43B0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107" name="Date">
                <a:extLst>
                  <a:ext uri="{FF2B5EF4-FFF2-40B4-BE49-F238E27FC236}">
                    <a16:creationId xmlns:a16="http://schemas.microsoft.com/office/drawing/2014/main" id="{2C05E08C-8B64-4F0A-BA26-A1F1B27CD9C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108" name="Date">
                <a:extLst>
                  <a:ext uri="{FF2B5EF4-FFF2-40B4-BE49-F238E27FC236}">
                    <a16:creationId xmlns:a16="http://schemas.microsoft.com/office/drawing/2014/main" id="{0E7078AD-10BD-4F3B-9241-07EDD736524A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109" name="Date">
                <a:extLst>
                  <a:ext uri="{FF2B5EF4-FFF2-40B4-BE49-F238E27FC236}">
                    <a16:creationId xmlns:a16="http://schemas.microsoft.com/office/drawing/2014/main" id="{87D25D10-1D31-49A6-9EE1-EC4C403ADDB4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110" name="Date">
                <a:extLst>
                  <a:ext uri="{FF2B5EF4-FFF2-40B4-BE49-F238E27FC236}">
                    <a16:creationId xmlns:a16="http://schemas.microsoft.com/office/drawing/2014/main" id="{DBE5676E-A890-45D6-A860-1AD9CC299DF4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111" name="Date">
                <a:extLst>
                  <a:ext uri="{FF2B5EF4-FFF2-40B4-BE49-F238E27FC236}">
                    <a16:creationId xmlns:a16="http://schemas.microsoft.com/office/drawing/2014/main" id="{308A5709-3FD0-45B2-95C5-531000F92B20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112" name="Date">
                <a:extLst>
                  <a:ext uri="{FF2B5EF4-FFF2-40B4-BE49-F238E27FC236}">
                    <a16:creationId xmlns:a16="http://schemas.microsoft.com/office/drawing/2014/main" id="{FE0696BC-8DFD-436E-8D8A-FF93A99C45D6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113" name="Date">
                <a:extLst>
                  <a:ext uri="{FF2B5EF4-FFF2-40B4-BE49-F238E27FC236}">
                    <a16:creationId xmlns:a16="http://schemas.microsoft.com/office/drawing/2014/main" id="{DAB7B753-8BCF-4F5C-8987-D404757A7138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114" name="Date">
                <a:extLst>
                  <a:ext uri="{FF2B5EF4-FFF2-40B4-BE49-F238E27FC236}">
                    <a16:creationId xmlns:a16="http://schemas.microsoft.com/office/drawing/2014/main" id="{DD09C03B-F989-4851-8EA3-A0B3ECFFC6A4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115" name="Date">
                <a:extLst>
                  <a:ext uri="{FF2B5EF4-FFF2-40B4-BE49-F238E27FC236}">
                    <a16:creationId xmlns:a16="http://schemas.microsoft.com/office/drawing/2014/main" id="{9FEA60F8-D18E-477C-9618-0EF46632B276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116" name="Date">
                <a:extLst>
                  <a:ext uri="{FF2B5EF4-FFF2-40B4-BE49-F238E27FC236}">
                    <a16:creationId xmlns:a16="http://schemas.microsoft.com/office/drawing/2014/main" id="{088CE265-4793-4447-A917-FA52AFA38F8C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117" name="Date">
                <a:extLst>
                  <a:ext uri="{FF2B5EF4-FFF2-40B4-BE49-F238E27FC236}">
                    <a16:creationId xmlns:a16="http://schemas.microsoft.com/office/drawing/2014/main" id="{68FFD7C1-7D72-4901-8712-A9A65439C25F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118" name="Date">
                <a:extLst>
                  <a:ext uri="{FF2B5EF4-FFF2-40B4-BE49-F238E27FC236}">
                    <a16:creationId xmlns:a16="http://schemas.microsoft.com/office/drawing/2014/main" id="{34299309-1729-4D31-9DFC-B31575E114BF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119" name="Date">
                <a:extLst>
                  <a:ext uri="{FF2B5EF4-FFF2-40B4-BE49-F238E27FC236}">
                    <a16:creationId xmlns:a16="http://schemas.microsoft.com/office/drawing/2014/main" id="{3DD3264C-FC4F-4AA4-8255-8A34617FAE34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120" name="Date">
                <a:extLst>
                  <a:ext uri="{FF2B5EF4-FFF2-40B4-BE49-F238E27FC236}">
                    <a16:creationId xmlns:a16="http://schemas.microsoft.com/office/drawing/2014/main" id="{B8E93F95-93B2-4DDF-AF0B-9A64CDAC134A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121" name="Date">
                <a:extLst>
                  <a:ext uri="{FF2B5EF4-FFF2-40B4-BE49-F238E27FC236}">
                    <a16:creationId xmlns:a16="http://schemas.microsoft.com/office/drawing/2014/main" id="{F288BD25-E83E-49F1-8A6B-828214309BCC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122" name="Date">
                <a:extLst>
                  <a:ext uri="{FF2B5EF4-FFF2-40B4-BE49-F238E27FC236}">
                    <a16:creationId xmlns:a16="http://schemas.microsoft.com/office/drawing/2014/main" id="{FF0E015B-AE3E-4668-84C6-1FFAFB30C8A0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123" name="Date">
                <a:extLst>
                  <a:ext uri="{FF2B5EF4-FFF2-40B4-BE49-F238E27FC236}">
                    <a16:creationId xmlns:a16="http://schemas.microsoft.com/office/drawing/2014/main" id="{E360E148-938A-4451-BA16-0BF9ADFD23B7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124" name="Date">
                <a:extLst>
                  <a:ext uri="{FF2B5EF4-FFF2-40B4-BE49-F238E27FC236}">
                    <a16:creationId xmlns:a16="http://schemas.microsoft.com/office/drawing/2014/main" id="{FBD2D40D-0C03-4772-B111-C22F17A05ECB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125" name="Date">
                <a:extLst>
                  <a:ext uri="{FF2B5EF4-FFF2-40B4-BE49-F238E27FC236}">
                    <a16:creationId xmlns:a16="http://schemas.microsoft.com/office/drawing/2014/main" id="{6D4D57D6-E1C9-4523-A599-370216B5624B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126" name="Date">
                <a:extLst>
                  <a:ext uri="{FF2B5EF4-FFF2-40B4-BE49-F238E27FC236}">
                    <a16:creationId xmlns:a16="http://schemas.microsoft.com/office/drawing/2014/main" id="{6285A231-6B31-47AC-807B-B87B7924608A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127" name="Date">
                <a:extLst>
                  <a:ext uri="{FF2B5EF4-FFF2-40B4-BE49-F238E27FC236}">
                    <a16:creationId xmlns:a16="http://schemas.microsoft.com/office/drawing/2014/main" id="{B2833B17-2C80-4958-A7C8-A467E4D03214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128" name="Date">
                <a:extLst>
                  <a:ext uri="{FF2B5EF4-FFF2-40B4-BE49-F238E27FC236}">
                    <a16:creationId xmlns:a16="http://schemas.microsoft.com/office/drawing/2014/main" id="{44192D39-D45D-4D4C-9045-A1E6B98776B0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129" name="Date">
                <a:extLst>
                  <a:ext uri="{FF2B5EF4-FFF2-40B4-BE49-F238E27FC236}">
                    <a16:creationId xmlns:a16="http://schemas.microsoft.com/office/drawing/2014/main" id="{02FA92D3-7CCF-490F-9A68-4BD52A0ED25C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130" name="Date">
                <a:extLst>
                  <a:ext uri="{FF2B5EF4-FFF2-40B4-BE49-F238E27FC236}">
                    <a16:creationId xmlns:a16="http://schemas.microsoft.com/office/drawing/2014/main" id="{C4682EBF-A357-45AE-8701-6758636F47FB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131" name="Line">
                <a:extLst>
                  <a:ext uri="{FF2B5EF4-FFF2-40B4-BE49-F238E27FC236}">
                    <a16:creationId xmlns:a16="http://schemas.microsoft.com/office/drawing/2014/main" id="{105AA2AC-082C-4615-BB6D-B1A115AD9273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Line">
                <a:extLst>
                  <a:ext uri="{FF2B5EF4-FFF2-40B4-BE49-F238E27FC236}">
                    <a16:creationId xmlns:a16="http://schemas.microsoft.com/office/drawing/2014/main" id="{5BE35201-FC09-4565-8FAB-0A9A7EE1A11C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Line">
                <a:extLst>
                  <a:ext uri="{FF2B5EF4-FFF2-40B4-BE49-F238E27FC236}">
                    <a16:creationId xmlns:a16="http://schemas.microsoft.com/office/drawing/2014/main" id="{BC8BCD1B-7583-41DB-BA86-FDD2FC4AC27E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Line">
                <a:extLst>
                  <a:ext uri="{FF2B5EF4-FFF2-40B4-BE49-F238E27FC236}">
                    <a16:creationId xmlns:a16="http://schemas.microsoft.com/office/drawing/2014/main" id="{3D3F774D-048E-42FC-8F5D-18BA772532DC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Line">
                <a:extLst>
                  <a:ext uri="{FF2B5EF4-FFF2-40B4-BE49-F238E27FC236}">
                    <a16:creationId xmlns:a16="http://schemas.microsoft.com/office/drawing/2014/main" id="{022645A5-9CE0-4AD0-A882-17B5CA97303A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Line">
                <a:extLst>
                  <a:ext uri="{FF2B5EF4-FFF2-40B4-BE49-F238E27FC236}">
                    <a16:creationId xmlns:a16="http://schemas.microsoft.com/office/drawing/2014/main" id="{D465818F-B9BE-4947-9EA5-57ACD7042EBE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App Bar">
            <a:extLst>
              <a:ext uri="{FF2B5EF4-FFF2-40B4-BE49-F238E27FC236}">
                <a16:creationId xmlns:a16="http://schemas.microsoft.com/office/drawing/2014/main" id="{559A8D3A-50D4-4F14-AE44-39073B43148F}"/>
              </a:ext>
            </a:extLst>
          </p:cNvPr>
          <p:cNvGrpSpPr/>
          <p:nvPr/>
        </p:nvGrpSpPr>
        <p:grpSpPr>
          <a:xfrm>
            <a:off x="2910407" y="1415947"/>
            <a:ext cx="2286000" cy="508000"/>
            <a:chOff x="607334" y="1222363"/>
            <a:chExt cx="2286000" cy="508000"/>
          </a:xfrm>
        </p:grpSpPr>
        <p:sp>
          <p:nvSpPr>
            <p:cNvPr id="147" name="App Bar Container">
              <a:extLst>
                <a:ext uri="{FF2B5EF4-FFF2-40B4-BE49-F238E27FC236}">
                  <a16:creationId xmlns:a16="http://schemas.microsoft.com/office/drawing/2014/main" id="{F0A51AE6-FC9A-4CB9-90DA-FAF11555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34" y="1222363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Search Icon">
              <a:extLst>
                <a:ext uri="{FF2B5EF4-FFF2-40B4-BE49-F238E27FC236}">
                  <a16:creationId xmlns:a16="http://schemas.microsoft.com/office/drawing/2014/main" id="{D0FE1488-CAA0-44A4-920E-2539A7F0D30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78881" y="1540760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Menu Icon">
              <a:extLst>
                <a:ext uri="{FF2B5EF4-FFF2-40B4-BE49-F238E27FC236}">
                  <a16:creationId xmlns:a16="http://schemas.microsoft.com/office/drawing/2014/main" id="{4381DDF6-E31D-4531-B96F-D490BAA5FC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1" name="Align Left">
            <a:extLst>
              <a:ext uri="{FF2B5EF4-FFF2-40B4-BE49-F238E27FC236}">
                <a16:creationId xmlns:a16="http://schemas.microsoft.com/office/drawing/2014/main" id="{CA6E3C6E-BC24-410B-9ED7-66F1708690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035819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Align Left">
            <a:extLst>
              <a:ext uri="{FF2B5EF4-FFF2-40B4-BE49-F238E27FC236}">
                <a16:creationId xmlns:a16="http://schemas.microsoft.com/office/drawing/2014/main" id="{11C4C310-EAFB-4AC5-B309-776C27DADD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3" name="Tile (1x1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DAB547DE-0EE2-49E7-AF05-D849F56582F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093646" y="1949034"/>
            <a:ext cx="1943718" cy="1390639"/>
            <a:chOff x="1639092" y="1022033"/>
            <a:chExt cx="1439071" cy="977900"/>
          </a:xfrm>
        </p:grpSpPr>
        <p:sp>
          <p:nvSpPr>
            <p:cNvPr id="174" name="Tile Background">
              <a:extLst>
                <a:ext uri="{FF2B5EF4-FFF2-40B4-BE49-F238E27FC236}">
                  <a16:creationId xmlns:a16="http://schemas.microsoft.com/office/drawing/2014/main" id="{9471A651-A384-4ACA-BDF1-C889384A2F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888" y="1022033"/>
              <a:ext cx="1438275" cy="9779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   2022</a:t>
              </a:r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  </a:t>
              </a:r>
              <a:r>
                <a:rPr lang="en-US" altLang="ko-KR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338FC972-EF10-494E-9897-8A086945E736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39092" y="1219204"/>
              <a:ext cx="1439069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80" name="Banner">
            <a:extLst>
              <a:ext uri="{FF2B5EF4-FFF2-40B4-BE49-F238E27FC236}">
                <a16:creationId xmlns:a16="http://schemas.microsoft.com/office/drawing/2014/main" id="{01474F3E-E7F6-4D8A-B4E3-7ADF45EF82D7}"/>
              </a:ext>
            </a:extLst>
          </p:cNvPr>
          <p:cNvGrpSpPr/>
          <p:nvPr/>
        </p:nvGrpSpPr>
        <p:grpSpPr>
          <a:xfrm>
            <a:off x="2904555" y="5107078"/>
            <a:ext cx="2291851" cy="384999"/>
            <a:chOff x="-1581482" y="4555987"/>
            <a:chExt cx="2286000" cy="357188"/>
          </a:xfrm>
        </p:grpSpPr>
        <p:sp>
          <p:nvSpPr>
            <p:cNvPr id="181" name="Background Buttons">
              <a:extLst>
                <a:ext uri="{FF2B5EF4-FFF2-40B4-BE49-F238E27FC236}">
                  <a16:creationId xmlns:a16="http://schemas.microsoft.com/office/drawing/2014/main" id="{04F9DC1F-2B01-4540-BBA6-84CE1A36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Action">
              <a:extLst>
                <a:ext uri="{FF2B5EF4-FFF2-40B4-BE49-F238E27FC236}">
                  <a16:creationId xmlns:a16="http://schemas.microsoft.com/office/drawing/2014/main" id="{7D17E0AD-C01B-4568-ADB8-B37F3D2B8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3" name="Action">
            <a:extLst>
              <a:ext uri="{FF2B5EF4-FFF2-40B4-BE49-F238E27FC236}">
                <a16:creationId xmlns:a16="http://schemas.microsoft.com/office/drawing/2014/main" id="{5E603B28-15F0-4129-B0C5-6B3BC9BBF155}"/>
              </a:ext>
            </a:extLst>
          </p:cNvPr>
          <p:cNvSpPr>
            <a:spLocks/>
          </p:cNvSpPr>
          <p:nvPr/>
        </p:nvSpPr>
        <p:spPr bwMode="auto">
          <a:xfrm>
            <a:off x="3448596" y="5154580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Action">
            <a:extLst>
              <a:ext uri="{FF2B5EF4-FFF2-40B4-BE49-F238E27FC236}">
                <a16:creationId xmlns:a16="http://schemas.microsoft.com/office/drawing/2014/main" id="{FE719ACC-075E-4852-AA06-17FFD1B76A4F}"/>
              </a:ext>
            </a:extLst>
          </p:cNvPr>
          <p:cNvSpPr>
            <a:spLocks/>
          </p:cNvSpPr>
          <p:nvPr/>
        </p:nvSpPr>
        <p:spPr bwMode="auto">
          <a:xfrm>
            <a:off x="4076877" y="515807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Nav Icon">
            <a:extLst>
              <a:ext uri="{FF2B5EF4-FFF2-40B4-BE49-F238E27FC236}">
                <a16:creationId xmlns:a16="http://schemas.microsoft.com/office/drawing/2014/main" id="{9495962E-F455-4B15-9A8B-11981F08AA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7898" y="5250210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3F2B703-76A6-48C8-B0B8-553EDB4A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38049"/>
              </p:ext>
            </p:extLst>
          </p:nvPr>
        </p:nvGraphicFramePr>
        <p:xfrm>
          <a:off x="3239831" y="2337599"/>
          <a:ext cx="1623036" cy="83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59">
                  <a:extLst>
                    <a:ext uri="{9D8B030D-6E8A-4147-A177-3AD203B41FA5}">
                      <a16:colId xmlns:a16="http://schemas.microsoft.com/office/drawing/2014/main" val="1828414802"/>
                    </a:ext>
                  </a:extLst>
                </a:gridCol>
                <a:gridCol w="405759">
                  <a:extLst>
                    <a:ext uri="{9D8B030D-6E8A-4147-A177-3AD203B41FA5}">
                      <a16:colId xmlns:a16="http://schemas.microsoft.com/office/drawing/2014/main" val="1076942749"/>
                    </a:ext>
                  </a:extLst>
                </a:gridCol>
                <a:gridCol w="405759">
                  <a:extLst>
                    <a:ext uri="{9D8B030D-6E8A-4147-A177-3AD203B41FA5}">
                      <a16:colId xmlns:a16="http://schemas.microsoft.com/office/drawing/2014/main" val="2061439601"/>
                    </a:ext>
                  </a:extLst>
                </a:gridCol>
                <a:gridCol w="405759">
                  <a:extLst>
                    <a:ext uri="{9D8B030D-6E8A-4147-A177-3AD203B41FA5}">
                      <a16:colId xmlns:a16="http://schemas.microsoft.com/office/drawing/2014/main" val="3533336897"/>
                    </a:ext>
                  </a:extLst>
                </a:gridCol>
              </a:tblGrid>
              <a:tr h="278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454929"/>
                  </a:ext>
                </a:extLst>
              </a:tr>
              <a:tr h="278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83535"/>
                  </a:ext>
                </a:extLst>
              </a:tr>
              <a:tr h="278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03263"/>
                  </a:ext>
                </a:extLst>
              </a:tr>
            </a:tbl>
          </a:graphicData>
        </a:graphic>
      </p:graphicFrame>
      <p:sp>
        <p:nvSpPr>
          <p:cNvPr id="186" name="Rectangle 191">
            <a:extLst>
              <a:ext uri="{FF2B5EF4-FFF2-40B4-BE49-F238E27FC236}">
                <a16:creationId xmlns:a16="http://schemas.microsoft.com/office/drawing/2014/main" id="{90884134-BF5F-4055-A9CE-998FA5A4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817" y="131628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87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8B7654A-9767-49A1-AF5A-9AA72490F78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824402" y="1968274"/>
            <a:ext cx="152400" cy="152400"/>
            <a:chOff x="1642629" y="1920028"/>
            <a:chExt cx="261422" cy="241995"/>
          </a:xfrm>
        </p:grpSpPr>
        <p:sp>
          <p:nvSpPr>
            <p:cNvPr id="188" name="Button">
              <a:extLst>
                <a:ext uri="{FF2B5EF4-FFF2-40B4-BE49-F238E27FC236}">
                  <a16:creationId xmlns:a16="http://schemas.microsoft.com/office/drawing/2014/main" id="{96A963AC-1AA5-430C-A1F5-CF96B4B3D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26142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9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EA6A4A9-28E4-4443-83CF-0AF873001B77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738261" y="1962107"/>
              <a:ext cx="83319" cy="157840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1" name="Rectangle 191">
            <a:extLst>
              <a:ext uri="{FF2B5EF4-FFF2-40B4-BE49-F238E27FC236}">
                <a16:creationId xmlns:a16="http://schemas.microsoft.com/office/drawing/2014/main" id="{5AADF516-CC4D-4F5F-8671-300F6C66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271" y="1867287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DFE4FC7-166F-4DA1-A936-05757740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723" y="201174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193" name="표 13">
            <a:extLst>
              <a:ext uri="{FF2B5EF4-FFF2-40B4-BE49-F238E27FC236}">
                <a16:creationId xmlns:a16="http://schemas.microsoft.com/office/drawing/2014/main" id="{53DA1F0D-3A13-4B39-8224-E08CC0B5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03055"/>
              </p:ext>
            </p:extLst>
          </p:nvPr>
        </p:nvGraphicFramePr>
        <p:xfrm>
          <a:off x="8546084" y="613898"/>
          <a:ext cx="3588351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 설정하는 창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연도 바꾸기</a:t>
                      </a:r>
                      <a:r>
                        <a:rPr lang="en-US" altLang="ko-KR" sz="1200" dirty="0"/>
                        <a:t> 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월 선택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클릭 시 창 사라지고 설정한 날짜에 맞는 달력 메인 화면에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</a:tbl>
          </a:graphicData>
        </a:graphic>
      </p:graphicFrame>
      <p:sp>
        <p:nvSpPr>
          <p:cNvPr id="194" name="Rectangle 191">
            <a:extLst>
              <a:ext uri="{FF2B5EF4-FFF2-40B4-BE49-F238E27FC236}">
                <a16:creationId xmlns:a16="http://schemas.microsoft.com/office/drawing/2014/main" id="{9E6BDFC7-7F14-4EEB-AB35-A5040461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65" y="22406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5" name="Floating Button">
            <a:extLst>
              <a:ext uri="{FF2B5EF4-FFF2-40B4-BE49-F238E27FC236}">
                <a16:creationId xmlns:a16="http://schemas.microsoft.com/office/drawing/2014/main" id="{A4E9D7EF-F092-49B0-BF20-05C9C18E5CFE}"/>
              </a:ext>
            </a:extLst>
          </p:cNvPr>
          <p:cNvSpPr>
            <a:spLocks noChangeAspect="1"/>
          </p:cNvSpPr>
          <p:nvPr/>
        </p:nvSpPr>
        <p:spPr>
          <a:xfrm>
            <a:off x="4786489" y="4684241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198" name="Date">
            <a:extLst>
              <a:ext uri="{FF2B5EF4-FFF2-40B4-BE49-F238E27FC236}">
                <a16:creationId xmlns:a16="http://schemas.microsoft.com/office/drawing/2014/main" id="{C086399C-5F78-4DC7-8DB2-9A2C690F7BC3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hone">
            <a:extLst>
              <a:ext uri="{FF2B5EF4-FFF2-40B4-BE49-F238E27FC236}">
                <a16:creationId xmlns:a16="http://schemas.microsoft.com/office/drawing/2014/main" id="{792D260B-2F90-4AC9-B2B9-B65EFEA43999}"/>
              </a:ext>
            </a:extLst>
          </p:cNvPr>
          <p:cNvGrpSpPr>
            <a:grpSpLocks noChangeAspect="1"/>
          </p:cNvGrpSpPr>
          <p:nvPr/>
        </p:nvGrpSpPr>
        <p:grpSpPr>
          <a:xfrm>
            <a:off x="124557" y="999376"/>
            <a:ext cx="2479208" cy="4859248"/>
            <a:chOff x="595686" y="1262396"/>
            <a:chExt cx="2479208" cy="4859248"/>
          </a:xfrm>
        </p:grpSpPr>
        <p:sp>
          <p:nvSpPr>
            <p:cNvPr id="11" name="Case">
              <a:extLst>
                <a:ext uri="{FF2B5EF4-FFF2-40B4-BE49-F238E27FC236}">
                  <a16:creationId xmlns:a16="http://schemas.microsoft.com/office/drawing/2014/main" id="{F524FECB-1FAB-499F-AA58-F8E6A8038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CA09FE29-9E26-4E3E-AD83-880A6178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Camera">
              <a:extLst>
                <a:ext uri="{FF2B5EF4-FFF2-40B4-BE49-F238E27FC236}">
                  <a16:creationId xmlns:a16="http://schemas.microsoft.com/office/drawing/2014/main" id="{C9AA945E-3092-485F-BDA2-51E0199D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peaker">
              <a:extLst>
                <a:ext uri="{FF2B5EF4-FFF2-40B4-BE49-F238E27FC236}">
                  <a16:creationId xmlns:a16="http://schemas.microsoft.com/office/drawing/2014/main" id="{FCC865D4-2C7D-4056-91C4-5DD076E53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Display">
              <a:extLst>
                <a:ext uri="{FF2B5EF4-FFF2-40B4-BE49-F238E27FC236}">
                  <a16:creationId xmlns:a16="http://schemas.microsoft.com/office/drawing/2014/main" id="{969FC714-FF54-4790-94CC-97B8B87E247C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App Bar">
            <a:extLst>
              <a:ext uri="{FF2B5EF4-FFF2-40B4-BE49-F238E27FC236}">
                <a16:creationId xmlns:a16="http://schemas.microsoft.com/office/drawing/2014/main" id="{439650DE-0B34-4685-8ADC-6F8BAD46FE11}"/>
              </a:ext>
            </a:extLst>
          </p:cNvPr>
          <p:cNvGrpSpPr/>
          <p:nvPr/>
        </p:nvGrpSpPr>
        <p:grpSpPr>
          <a:xfrm>
            <a:off x="221160" y="1414126"/>
            <a:ext cx="2286000" cy="508000"/>
            <a:chOff x="595686" y="1261242"/>
            <a:chExt cx="2286000" cy="508000"/>
          </a:xfrm>
        </p:grpSpPr>
        <p:sp>
          <p:nvSpPr>
            <p:cNvPr id="17" name="App Bar Container">
              <a:extLst>
                <a:ext uri="{FF2B5EF4-FFF2-40B4-BE49-F238E27FC236}">
                  <a16:creationId xmlns:a16="http://schemas.microsoft.com/office/drawing/2014/main" id="{A4B1A57F-4B0E-42EA-BCF5-C4884208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508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2022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</a:t>
              </a:r>
              <a:r>
                <a: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earch Icon">
              <a:extLst>
                <a:ext uri="{FF2B5EF4-FFF2-40B4-BE49-F238E27FC236}">
                  <a16:creationId xmlns:a16="http://schemas.microsoft.com/office/drawing/2014/main" id="{7ECA32DC-222B-4545-80F7-F17CA57F592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78881" y="1540760"/>
              <a:ext cx="111009" cy="110708"/>
            </a:xfrm>
            <a:custGeom>
              <a:avLst/>
              <a:gdLst>
                <a:gd name="T0" fmla="*/ 229 w 617"/>
                <a:gd name="T1" fmla="*/ 388 h 617"/>
                <a:gd name="T2" fmla="*/ 70 w 617"/>
                <a:gd name="T3" fmla="*/ 229 h 617"/>
                <a:gd name="T4" fmla="*/ 229 w 617"/>
                <a:gd name="T5" fmla="*/ 70 h 617"/>
                <a:gd name="T6" fmla="*/ 388 w 617"/>
                <a:gd name="T7" fmla="*/ 229 h 617"/>
                <a:gd name="T8" fmla="*/ 229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3 w 617"/>
                <a:gd name="T15" fmla="*/ 378 h 617"/>
                <a:gd name="T16" fmla="*/ 458 w 617"/>
                <a:gd name="T17" fmla="*/ 229 h 617"/>
                <a:gd name="T18" fmla="*/ 229 w 617"/>
                <a:gd name="T19" fmla="*/ 0 h 617"/>
                <a:gd name="T20" fmla="*/ 0 w 617"/>
                <a:gd name="T21" fmla="*/ 229 h 617"/>
                <a:gd name="T22" fmla="*/ 229 w 617"/>
                <a:gd name="T23" fmla="*/ 458 h 617"/>
                <a:gd name="T24" fmla="*/ 378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4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29" y="388"/>
                  </a:moveTo>
                  <a:cubicBezTo>
                    <a:pt x="141" y="388"/>
                    <a:pt x="70" y="317"/>
                    <a:pt x="70" y="229"/>
                  </a:cubicBezTo>
                  <a:cubicBezTo>
                    <a:pt x="70" y="141"/>
                    <a:pt x="141" y="70"/>
                    <a:pt x="229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29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3" y="378"/>
                  </a:lnTo>
                  <a:cubicBezTo>
                    <a:pt x="438" y="338"/>
                    <a:pt x="458" y="286"/>
                    <a:pt x="458" y="229"/>
                  </a:cubicBezTo>
                  <a:cubicBezTo>
                    <a:pt x="458" y="102"/>
                    <a:pt x="356" y="0"/>
                    <a:pt x="229" y="0"/>
                  </a:cubicBezTo>
                  <a:cubicBezTo>
                    <a:pt x="102" y="0"/>
                    <a:pt x="0" y="102"/>
                    <a:pt x="0" y="229"/>
                  </a:cubicBezTo>
                  <a:cubicBezTo>
                    <a:pt x="0" y="356"/>
                    <a:pt x="102" y="458"/>
                    <a:pt x="229" y="458"/>
                  </a:cubicBezTo>
                  <a:cubicBezTo>
                    <a:pt x="286" y="458"/>
                    <a:pt x="338" y="437"/>
                    <a:pt x="378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4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Menu Icon">
              <a:extLst>
                <a:ext uri="{FF2B5EF4-FFF2-40B4-BE49-F238E27FC236}">
                  <a16:creationId xmlns:a16="http://schemas.microsoft.com/office/drawing/2014/main" id="{26EF1AE6-5279-4FED-82CE-8232CB586EF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723101" y="1540760"/>
              <a:ext cx="25374" cy="101286"/>
            </a:xfrm>
            <a:custGeom>
              <a:avLst/>
              <a:gdLst>
                <a:gd name="T0" fmla="*/ 71 w 141"/>
                <a:gd name="T1" fmla="*/ 423 h 564"/>
                <a:gd name="T2" fmla="*/ 0 w 141"/>
                <a:gd name="T3" fmla="*/ 494 h 564"/>
                <a:gd name="T4" fmla="*/ 71 w 141"/>
                <a:gd name="T5" fmla="*/ 564 h 564"/>
                <a:gd name="T6" fmla="*/ 141 w 141"/>
                <a:gd name="T7" fmla="*/ 494 h 564"/>
                <a:gd name="T8" fmla="*/ 71 w 141"/>
                <a:gd name="T9" fmla="*/ 423 h 564"/>
                <a:gd name="T10" fmla="*/ 71 w 141"/>
                <a:gd name="T11" fmla="*/ 212 h 564"/>
                <a:gd name="T12" fmla="*/ 0 w 141"/>
                <a:gd name="T13" fmla="*/ 282 h 564"/>
                <a:gd name="T14" fmla="*/ 71 w 141"/>
                <a:gd name="T15" fmla="*/ 353 h 564"/>
                <a:gd name="T16" fmla="*/ 141 w 141"/>
                <a:gd name="T17" fmla="*/ 282 h 564"/>
                <a:gd name="T18" fmla="*/ 71 w 141"/>
                <a:gd name="T19" fmla="*/ 212 h 564"/>
                <a:gd name="T20" fmla="*/ 71 w 141"/>
                <a:gd name="T21" fmla="*/ 141 h 564"/>
                <a:gd name="T22" fmla="*/ 141 w 141"/>
                <a:gd name="T23" fmla="*/ 71 h 564"/>
                <a:gd name="T24" fmla="*/ 71 w 141"/>
                <a:gd name="T25" fmla="*/ 0 h 564"/>
                <a:gd name="T26" fmla="*/ 0 w 141"/>
                <a:gd name="T27" fmla="*/ 71 h 564"/>
                <a:gd name="T28" fmla="*/ 71 w 141"/>
                <a:gd name="T29" fmla="*/ 141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564">
                  <a:moveTo>
                    <a:pt x="71" y="423"/>
                  </a:moveTo>
                  <a:cubicBezTo>
                    <a:pt x="32" y="423"/>
                    <a:pt x="0" y="455"/>
                    <a:pt x="0" y="494"/>
                  </a:cubicBezTo>
                  <a:cubicBezTo>
                    <a:pt x="0" y="533"/>
                    <a:pt x="32" y="564"/>
                    <a:pt x="71" y="564"/>
                  </a:cubicBezTo>
                  <a:cubicBezTo>
                    <a:pt x="110" y="564"/>
                    <a:pt x="141" y="533"/>
                    <a:pt x="141" y="494"/>
                  </a:cubicBezTo>
                  <a:cubicBezTo>
                    <a:pt x="141" y="455"/>
                    <a:pt x="110" y="423"/>
                    <a:pt x="71" y="423"/>
                  </a:cubicBezTo>
                  <a:moveTo>
                    <a:pt x="71" y="212"/>
                  </a:moveTo>
                  <a:cubicBezTo>
                    <a:pt x="32" y="212"/>
                    <a:pt x="0" y="243"/>
                    <a:pt x="0" y="282"/>
                  </a:cubicBezTo>
                  <a:cubicBezTo>
                    <a:pt x="0" y="321"/>
                    <a:pt x="32" y="353"/>
                    <a:pt x="71" y="353"/>
                  </a:cubicBezTo>
                  <a:cubicBezTo>
                    <a:pt x="110" y="353"/>
                    <a:pt x="141" y="321"/>
                    <a:pt x="141" y="282"/>
                  </a:cubicBezTo>
                  <a:cubicBezTo>
                    <a:pt x="141" y="243"/>
                    <a:pt x="110" y="212"/>
                    <a:pt x="71" y="212"/>
                  </a:cubicBezTo>
                  <a:moveTo>
                    <a:pt x="71" y="141"/>
                  </a:moveTo>
                  <a:cubicBezTo>
                    <a:pt x="110" y="141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1"/>
                    <a:pt x="71" y="141"/>
                  </a:cubicBezTo>
                </a:path>
              </a:pathLst>
            </a:custGeom>
            <a:solidFill>
              <a:srgbClr val="FFFFFF">
                <a:alpha val="87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alendar">
            <a:extLst>
              <a:ext uri="{FF2B5EF4-FFF2-40B4-BE49-F238E27FC236}">
                <a16:creationId xmlns:a16="http://schemas.microsoft.com/office/drawing/2014/main" id="{01AA93E9-41CF-47E1-9600-5277839C9179}"/>
              </a:ext>
            </a:extLst>
          </p:cNvPr>
          <p:cNvGrpSpPr/>
          <p:nvPr/>
        </p:nvGrpSpPr>
        <p:grpSpPr>
          <a:xfrm>
            <a:off x="241026" y="1615064"/>
            <a:ext cx="2277667" cy="2698702"/>
            <a:chOff x="595686" y="1261242"/>
            <a:chExt cx="2286001" cy="4064000"/>
          </a:xfrm>
          <a:solidFill>
            <a:schemeClr val="bg1">
              <a:alpha val="0"/>
            </a:schemeClr>
          </a:solidFill>
        </p:grpSpPr>
        <p:sp>
          <p:nvSpPr>
            <p:cNvPr id="21" name="Screen">
              <a:extLst>
                <a:ext uri="{FF2B5EF4-FFF2-40B4-BE49-F238E27FC236}">
                  <a16:creationId xmlns:a16="http://schemas.microsoft.com/office/drawing/2014/main" id="{C0B23DBF-4A59-4CD9-BDFE-098C33ADF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7" y="1261242"/>
              <a:ext cx="2286000" cy="40640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" name="Navigation Bar">
              <a:extLst>
                <a:ext uri="{FF2B5EF4-FFF2-40B4-BE49-F238E27FC236}">
                  <a16:creationId xmlns:a16="http://schemas.microsoft.com/office/drawing/2014/main" id="{C2829D82-A2A7-4C44-972C-12688E2454BC}"/>
                </a:ext>
              </a:extLst>
            </p:cNvPr>
            <p:cNvGrpSpPr/>
            <p:nvPr/>
          </p:nvGrpSpPr>
          <p:grpSpPr>
            <a:xfrm>
              <a:off x="595686" y="1726392"/>
              <a:ext cx="2286000" cy="111933"/>
              <a:chOff x="595686" y="1726392"/>
              <a:chExt cx="2286000" cy="111933"/>
            </a:xfrm>
            <a:grpFill/>
          </p:grpSpPr>
          <p:grpSp>
            <p:nvGrpSpPr>
              <p:cNvPr id="59" name="Weekdays">
                <a:extLst>
                  <a:ext uri="{FF2B5EF4-FFF2-40B4-BE49-F238E27FC236}">
                    <a16:creationId xmlns:a16="http://schemas.microsoft.com/office/drawing/2014/main" id="{B87A5584-1304-4535-8277-39E4B4FBE603}"/>
                  </a:ext>
                </a:extLst>
              </p:cNvPr>
              <p:cNvGrpSpPr/>
              <p:nvPr/>
            </p:nvGrpSpPr>
            <p:grpSpPr>
              <a:xfrm>
                <a:off x="740465" y="1726392"/>
                <a:ext cx="1996442" cy="100027"/>
                <a:chOff x="740465" y="1726392"/>
                <a:chExt cx="1996442" cy="100027"/>
              </a:xfrm>
              <a:grpFill/>
            </p:grpSpPr>
            <p:sp>
              <p:nvSpPr>
                <p:cNvPr id="61" name="Sunday">
                  <a:extLst>
                    <a:ext uri="{FF2B5EF4-FFF2-40B4-BE49-F238E27FC236}">
                      <a16:creationId xmlns:a16="http://schemas.microsoft.com/office/drawing/2014/main" id="{9485AF5D-6E32-4C45-B77B-23ECDB719001}"/>
                    </a:ext>
                  </a:extLst>
                </p:cNvPr>
                <p:cNvSpPr txBox="1"/>
                <p:nvPr/>
              </p:nvSpPr>
              <p:spPr>
                <a:xfrm>
                  <a:off x="740465" y="1726392"/>
                  <a:ext cx="44884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  <p:sp>
              <p:nvSpPr>
                <p:cNvPr id="62" name="Monday">
                  <a:extLst>
                    <a:ext uri="{FF2B5EF4-FFF2-40B4-BE49-F238E27FC236}">
                      <a16:creationId xmlns:a16="http://schemas.microsoft.com/office/drawing/2014/main" id="{F71C279A-99A6-4C0D-8E11-83A212AA3F46}"/>
                    </a:ext>
                  </a:extLst>
                </p:cNvPr>
                <p:cNvSpPr txBox="1"/>
                <p:nvPr/>
              </p:nvSpPr>
              <p:spPr>
                <a:xfrm>
                  <a:off x="1056373" y="1726392"/>
                  <a:ext cx="7534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</a:t>
                  </a:r>
                </a:p>
              </p:txBody>
            </p:sp>
            <p:sp>
              <p:nvSpPr>
                <p:cNvPr id="63" name="Tuesday">
                  <a:extLst>
                    <a:ext uri="{FF2B5EF4-FFF2-40B4-BE49-F238E27FC236}">
                      <a16:creationId xmlns:a16="http://schemas.microsoft.com/office/drawing/2014/main" id="{29EA6510-EE6B-4179-BFBA-5A259BA1BE69}"/>
                    </a:ext>
                  </a:extLst>
                </p:cNvPr>
                <p:cNvSpPr txBox="1"/>
                <p:nvPr/>
              </p:nvSpPr>
              <p:spPr>
                <a:xfrm>
                  <a:off x="1402739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64" name="Wednesday">
                  <a:extLst>
                    <a:ext uri="{FF2B5EF4-FFF2-40B4-BE49-F238E27FC236}">
                      <a16:creationId xmlns:a16="http://schemas.microsoft.com/office/drawing/2014/main" id="{15C0F2E2-07F9-4942-AB76-63393272F916}"/>
                    </a:ext>
                  </a:extLst>
                </p:cNvPr>
                <p:cNvSpPr txBox="1"/>
                <p:nvPr/>
              </p:nvSpPr>
              <p:spPr>
                <a:xfrm>
                  <a:off x="1717045" y="1726392"/>
                  <a:ext cx="78548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</a:t>
                  </a:r>
                </a:p>
              </p:txBody>
            </p:sp>
            <p:sp>
              <p:nvSpPr>
                <p:cNvPr id="65" name="Thursday">
                  <a:extLst>
                    <a:ext uri="{FF2B5EF4-FFF2-40B4-BE49-F238E27FC236}">
                      <a16:creationId xmlns:a16="http://schemas.microsoft.com/office/drawing/2014/main" id="{FAFE5422-3A11-4C29-8A7E-8DD008F5B96D}"/>
                    </a:ext>
                  </a:extLst>
                </p:cNvPr>
                <p:cNvSpPr txBox="1"/>
                <p:nvPr/>
              </p:nvSpPr>
              <p:spPr>
                <a:xfrm>
                  <a:off x="2066617" y="1726392"/>
                  <a:ext cx="43282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</a:p>
              </p:txBody>
            </p:sp>
            <p:sp>
              <p:nvSpPr>
                <p:cNvPr id="66" name="Friday">
                  <a:extLst>
                    <a:ext uri="{FF2B5EF4-FFF2-40B4-BE49-F238E27FC236}">
                      <a16:creationId xmlns:a16="http://schemas.microsoft.com/office/drawing/2014/main" id="{CBD126D0-55C7-4025-9F3C-AE9D52EBC015}"/>
                    </a:ext>
                  </a:extLst>
                </p:cNvPr>
                <p:cNvSpPr txBox="1"/>
                <p:nvPr/>
              </p:nvSpPr>
              <p:spPr>
                <a:xfrm>
                  <a:off x="2380923" y="1726392"/>
                  <a:ext cx="4007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</a:t>
                  </a:r>
                </a:p>
              </p:txBody>
            </p:sp>
            <p:sp>
              <p:nvSpPr>
                <p:cNvPr id="67" name="Saturday">
                  <a:extLst>
                    <a:ext uri="{FF2B5EF4-FFF2-40B4-BE49-F238E27FC236}">
                      <a16:creationId xmlns:a16="http://schemas.microsoft.com/office/drawing/2014/main" id="{97C56D46-1998-47E6-9294-E2F19899A9CE}"/>
                    </a:ext>
                  </a:extLst>
                </p:cNvPr>
                <p:cNvSpPr txBox="1"/>
                <p:nvPr/>
              </p:nvSpPr>
              <p:spPr>
                <a:xfrm>
                  <a:off x="2692022" y="1726392"/>
                  <a:ext cx="44885" cy="10002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650" dirty="0">
                      <a:solidFill>
                        <a:srgbClr val="A1A1A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</a:t>
                  </a:r>
                </a:p>
              </p:txBody>
            </p:sp>
          </p:grpSp>
          <p:cxnSp>
            <p:nvCxnSpPr>
              <p:cNvPr id="60" name="Divider">
                <a:extLst>
                  <a:ext uri="{FF2B5EF4-FFF2-40B4-BE49-F238E27FC236}">
                    <a16:creationId xmlns:a16="http://schemas.microsoft.com/office/drawing/2014/main" id="{15ABB663-6FEE-4A04-8D8C-BE2A4053C1E8}"/>
                  </a:ext>
                </a:extLst>
              </p:cNvPr>
              <p:cNvCxnSpPr/>
              <p:nvPr/>
            </p:nvCxnSpPr>
            <p:spPr>
              <a:xfrm>
                <a:off x="595686" y="1838325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000000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Dates">
              <a:extLst>
                <a:ext uri="{FF2B5EF4-FFF2-40B4-BE49-F238E27FC236}">
                  <a16:creationId xmlns:a16="http://schemas.microsoft.com/office/drawing/2014/main" id="{B9F8133D-FC2C-4BAE-B74E-84E85EBDEE09}"/>
                </a:ext>
              </a:extLst>
            </p:cNvPr>
            <p:cNvGrpSpPr/>
            <p:nvPr/>
          </p:nvGrpSpPr>
          <p:grpSpPr>
            <a:xfrm>
              <a:off x="595686" y="2116931"/>
              <a:ext cx="2286000" cy="2735987"/>
              <a:chOff x="595686" y="2116931"/>
              <a:chExt cx="2286000" cy="2735987"/>
            </a:xfrm>
            <a:grpFill/>
          </p:grpSpPr>
          <p:sp>
            <p:nvSpPr>
              <p:cNvPr id="24" name="Date">
                <a:extLst>
                  <a:ext uri="{FF2B5EF4-FFF2-40B4-BE49-F238E27FC236}">
                    <a16:creationId xmlns:a16="http://schemas.microsoft.com/office/drawing/2014/main" id="{670BDE44-607D-4A6B-AB77-0972E2593EB8}"/>
                  </a:ext>
                </a:extLst>
              </p:cNvPr>
              <p:cNvSpPr txBox="1"/>
              <p:nvPr/>
            </p:nvSpPr>
            <p:spPr>
              <a:xfrm>
                <a:off x="2692567" y="2193954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25" name="Date">
                <a:extLst>
                  <a:ext uri="{FF2B5EF4-FFF2-40B4-BE49-F238E27FC236}">
                    <a16:creationId xmlns:a16="http://schemas.microsoft.com/office/drawing/2014/main" id="{3FA177A0-FC23-49F3-B6C2-D97CDB94C3AB}"/>
                  </a:ext>
                </a:extLst>
              </p:cNvPr>
              <p:cNvSpPr txBox="1"/>
              <p:nvPr/>
            </p:nvSpPr>
            <p:spPr>
              <a:xfrm>
                <a:off x="73676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</p:txBody>
          </p:sp>
          <p:sp>
            <p:nvSpPr>
              <p:cNvPr id="26" name="Date">
                <a:extLst>
                  <a:ext uri="{FF2B5EF4-FFF2-40B4-BE49-F238E27FC236}">
                    <a16:creationId xmlns:a16="http://schemas.microsoft.com/office/drawing/2014/main" id="{8F4CD1FC-0CA3-45B1-993C-91A514F4490B}"/>
                  </a:ext>
                </a:extLst>
              </p:cNvPr>
              <p:cNvSpPr txBox="1"/>
              <p:nvPr/>
            </p:nvSpPr>
            <p:spPr>
              <a:xfrm>
                <a:off x="1063263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</a:p>
            </p:txBody>
          </p:sp>
          <p:sp>
            <p:nvSpPr>
              <p:cNvPr id="27" name="Date">
                <a:extLst>
                  <a:ext uri="{FF2B5EF4-FFF2-40B4-BE49-F238E27FC236}">
                    <a16:creationId xmlns:a16="http://schemas.microsoft.com/office/drawing/2014/main" id="{FF07034B-727F-4DB5-B38F-FD712A652815}"/>
                  </a:ext>
                </a:extLst>
              </p:cNvPr>
              <p:cNvSpPr txBox="1"/>
              <p:nvPr/>
            </p:nvSpPr>
            <p:spPr>
              <a:xfrm>
                <a:off x="1389759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</a:p>
            </p:txBody>
          </p:sp>
          <p:sp>
            <p:nvSpPr>
              <p:cNvPr id="28" name="Date">
                <a:extLst>
                  <a:ext uri="{FF2B5EF4-FFF2-40B4-BE49-F238E27FC236}">
                    <a16:creationId xmlns:a16="http://schemas.microsoft.com/office/drawing/2014/main" id="{BEE7AE40-98E8-45BD-BC47-625CF4DFED9E}"/>
                  </a:ext>
                </a:extLst>
              </p:cNvPr>
              <p:cNvSpPr txBox="1"/>
              <p:nvPr/>
            </p:nvSpPr>
            <p:spPr>
              <a:xfrm>
                <a:off x="1716255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</a:p>
            </p:txBody>
          </p:sp>
          <p:sp>
            <p:nvSpPr>
              <p:cNvPr id="29" name="Date">
                <a:extLst>
                  <a:ext uri="{FF2B5EF4-FFF2-40B4-BE49-F238E27FC236}">
                    <a16:creationId xmlns:a16="http://schemas.microsoft.com/office/drawing/2014/main" id="{35878683-386D-4CA7-8C9E-FC579811376E}"/>
                  </a:ext>
                </a:extLst>
              </p:cNvPr>
              <p:cNvSpPr txBox="1"/>
              <p:nvPr/>
            </p:nvSpPr>
            <p:spPr>
              <a:xfrm>
                <a:off x="2042751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</a:t>
                </a:r>
              </a:p>
            </p:txBody>
          </p:sp>
          <p:sp>
            <p:nvSpPr>
              <p:cNvPr id="30" name="Date">
                <a:extLst>
                  <a:ext uri="{FF2B5EF4-FFF2-40B4-BE49-F238E27FC236}">
                    <a16:creationId xmlns:a16="http://schemas.microsoft.com/office/drawing/2014/main" id="{E7B9B6EE-5801-4199-844C-3DE39233EE02}"/>
                  </a:ext>
                </a:extLst>
              </p:cNvPr>
              <p:cNvSpPr txBox="1"/>
              <p:nvPr/>
            </p:nvSpPr>
            <p:spPr>
              <a:xfrm>
                <a:off x="2369247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7</a:t>
                </a:r>
              </a:p>
            </p:txBody>
          </p:sp>
          <p:sp>
            <p:nvSpPr>
              <p:cNvPr id="31" name="Date">
                <a:extLst>
                  <a:ext uri="{FF2B5EF4-FFF2-40B4-BE49-F238E27FC236}">
                    <a16:creationId xmlns:a16="http://schemas.microsoft.com/office/drawing/2014/main" id="{83EDCF7B-5F50-44A1-B41D-12430E3C73D1}"/>
                  </a:ext>
                </a:extLst>
              </p:cNvPr>
              <p:cNvSpPr txBox="1"/>
              <p:nvPr/>
            </p:nvSpPr>
            <p:spPr>
              <a:xfrm>
                <a:off x="2695742" y="2693321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32" name="Date">
                <a:extLst>
                  <a:ext uri="{FF2B5EF4-FFF2-40B4-BE49-F238E27FC236}">
                    <a16:creationId xmlns:a16="http://schemas.microsoft.com/office/drawing/2014/main" id="{BB1E7406-11F2-4B24-B035-F5D8172CA7AD}"/>
                  </a:ext>
                </a:extLst>
              </p:cNvPr>
              <p:cNvSpPr txBox="1"/>
              <p:nvPr/>
            </p:nvSpPr>
            <p:spPr>
              <a:xfrm>
                <a:off x="736767" y="3192590"/>
                <a:ext cx="68930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33" name="Date">
                <a:extLst>
                  <a:ext uri="{FF2B5EF4-FFF2-40B4-BE49-F238E27FC236}">
                    <a16:creationId xmlns:a16="http://schemas.microsoft.com/office/drawing/2014/main" id="{E3DC7029-934E-44F8-8BE6-BB5AB80322A1}"/>
                  </a:ext>
                </a:extLst>
              </p:cNvPr>
              <p:cNvSpPr txBox="1"/>
              <p:nvPr/>
            </p:nvSpPr>
            <p:spPr>
              <a:xfrm>
                <a:off x="1028799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</a:t>
                </a:r>
              </a:p>
            </p:txBody>
          </p:sp>
          <p:sp>
            <p:nvSpPr>
              <p:cNvPr id="34" name="Date">
                <a:extLst>
                  <a:ext uri="{FF2B5EF4-FFF2-40B4-BE49-F238E27FC236}">
                    <a16:creationId xmlns:a16="http://schemas.microsoft.com/office/drawing/2014/main" id="{D64B40C8-D15E-44B5-A49C-F65545FD5C84}"/>
                  </a:ext>
                </a:extLst>
              </p:cNvPr>
              <p:cNvSpPr txBox="1"/>
              <p:nvPr/>
            </p:nvSpPr>
            <p:spPr>
              <a:xfrm>
                <a:off x="1355295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35" name="Date">
                <a:extLst>
                  <a:ext uri="{FF2B5EF4-FFF2-40B4-BE49-F238E27FC236}">
                    <a16:creationId xmlns:a16="http://schemas.microsoft.com/office/drawing/2014/main" id="{3C2E48B5-A987-4C56-BD0D-37DB599C7491}"/>
                  </a:ext>
                </a:extLst>
              </p:cNvPr>
              <p:cNvSpPr txBox="1"/>
              <p:nvPr/>
            </p:nvSpPr>
            <p:spPr>
              <a:xfrm>
                <a:off x="1681791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36" name="Date">
                <a:extLst>
                  <a:ext uri="{FF2B5EF4-FFF2-40B4-BE49-F238E27FC236}">
                    <a16:creationId xmlns:a16="http://schemas.microsoft.com/office/drawing/2014/main" id="{33833F87-A94C-4F02-A3E6-591F8B728AD5}"/>
                  </a:ext>
                </a:extLst>
              </p:cNvPr>
              <p:cNvSpPr txBox="1"/>
              <p:nvPr/>
            </p:nvSpPr>
            <p:spPr>
              <a:xfrm>
                <a:off x="2334783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14</a:t>
                </a:r>
              </a:p>
            </p:txBody>
          </p:sp>
          <p:sp>
            <p:nvSpPr>
              <p:cNvPr id="37" name="Date">
                <a:extLst>
                  <a:ext uri="{FF2B5EF4-FFF2-40B4-BE49-F238E27FC236}">
                    <a16:creationId xmlns:a16="http://schemas.microsoft.com/office/drawing/2014/main" id="{86B3DE58-D883-4A82-BB5D-6BE93D54E388}"/>
                  </a:ext>
                </a:extLst>
              </p:cNvPr>
              <p:cNvSpPr txBox="1"/>
              <p:nvPr/>
            </p:nvSpPr>
            <p:spPr>
              <a:xfrm>
                <a:off x="2661278" y="3192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15</a:t>
                </a:r>
              </a:p>
            </p:txBody>
          </p:sp>
          <p:sp>
            <p:nvSpPr>
              <p:cNvPr id="38" name="Date">
                <a:extLst>
                  <a:ext uri="{FF2B5EF4-FFF2-40B4-BE49-F238E27FC236}">
                    <a16:creationId xmlns:a16="http://schemas.microsoft.com/office/drawing/2014/main" id="{2F0E0091-7DBD-4739-8D1B-B0FFD1D73157}"/>
                  </a:ext>
                </a:extLst>
              </p:cNvPr>
              <p:cNvSpPr txBox="1"/>
              <p:nvPr/>
            </p:nvSpPr>
            <p:spPr>
              <a:xfrm>
                <a:off x="70230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16</a:t>
                </a:r>
              </a:p>
            </p:txBody>
          </p:sp>
          <p:sp>
            <p:nvSpPr>
              <p:cNvPr id="39" name="Date">
                <a:extLst>
                  <a:ext uri="{FF2B5EF4-FFF2-40B4-BE49-F238E27FC236}">
                    <a16:creationId xmlns:a16="http://schemas.microsoft.com/office/drawing/2014/main" id="{EE6434D6-9AF2-4100-8908-5A201E160091}"/>
                  </a:ext>
                </a:extLst>
              </p:cNvPr>
              <p:cNvSpPr txBox="1"/>
              <p:nvPr/>
            </p:nvSpPr>
            <p:spPr>
              <a:xfrm>
                <a:off x="1028799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17</a:t>
                </a:r>
              </a:p>
            </p:txBody>
          </p:sp>
          <p:sp>
            <p:nvSpPr>
              <p:cNvPr id="40" name="Date">
                <a:extLst>
                  <a:ext uri="{FF2B5EF4-FFF2-40B4-BE49-F238E27FC236}">
                    <a16:creationId xmlns:a16="http://schemas.microsoft.com/office/drawing/2014/main" id="{2E881BA7-D906-4693-B57B-9DD18E1ED50C}"/>
                  </a:ext>
                </a:extLst>
              </p:cNvPr>
              <p:cNvSpPr txBox="1"/>
              <p:nvPr/>
            </p:nvSpPr>
            <p:spPr>
              <a:xfrm>
                <a:off x="1355295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18</a:t>
                </a:r>
              </a:p>
            </p:txBody>
          </p:sp>
          <p:sp>
            <p:nvSpPr>
              <p:cNvPr id="41" name="Date">
                <a:extLst>
                  <a:ext uri="{FF2B5EF4-FFF2-40B4-BE49-F238E27FC236}">
                    <a16:creationId xmlns:a16="http://schemas.microsoft.com/office/drawing/2014/main" id="{5D16CE0E-1618-4F2F-B9C9-75272EBD005E}"/>
                  </a:ext>
                </a:extLst>
              </p:cNvPr>
              <p:cNvSpPr txBox="1"/>
              <p:nvPr/>
            </p:nvSpPr>
            <p:spPr>
              <a:xfrm>
                <a:off x="1681791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19</a:t>
                </a:r>
              </a:p>
            </p:txBody>
          </p:sp>
          <p:sp>
            <p:nvSpPr>
              <p:cNvPr id="42" name="Date">
                <a:extLst>
                  <a:ext uri="{FF2B5EF4-FFF2-40B4-BE49-F238E27FC236}">
                    <a16:creationId xmlns:a16="http://schemas.microsoft.com/office/drawing/2014/main" id="{EB5F0914-E4EE-4E45-A1BD-5D11EE2B0C4F}"/>
                  </a:ext>
                </a:extLst>
              </p:cNvPr>
              <p:cNvSpPr txBox="1"/>
              <p:nvPr/>
            </p:nvSpPr>
            <p:spPr>
              <a:xfrm>
                <a:off x="2008287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20</a:t>
                </a:r>
              </a:p>
            </p:txBody>
          </p:sp>
          <p:sp>
            <p:nvSpPr>
              <p:cNvPr id="43" name="Date">
                <a:extLst>
                  <a:ext uri="{FF2B5EF4-FFF2-40B4-BE49-F238E27FC236}">
                    <a16:creationId xmlns:a16="http://schemas.microsoft.com/office/drawing/2014/main" id="{52A2FA37-1A4B-4304-A497-8284273ED736}"/>
                  </a:ext>
                </a:extLst>
              </p:cNvPr>
              <p:cNvSpPr txBox="1"/>
              <p:nvPr/>
            </p:nvSpPr>
            <p:spPr>
              <a:xfrm>
                <a:off x="2334783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21</a:t>
                </a:r>
              </a:p>
            </p:txBody>
          </p:sp>
          <p:sp>
            <p:nvSpPr>
              <p:cNvPr id="44" name="Date">
                <a:extLst>
                  <a:ext uri="{FF2B5EF4-FFF2-40B4-BE49-F238E27FC236}">
                    <a16:creationId xmlns:a16="http://schemas.microsoft.com/office/drawing/2014/main" id="{C4766C4B-777D-44C7-9B56-F875BAFD3BF8}"/>
                  </a:ext>
                </a:extLst>
              </p:cNvPr>
              <p:cNvSpPr txBox="1"/>
              <p:nvPr/>
            </p:nvSpPr>
            <p:spPr>
              <a:xfrm>
                <a:off x="2661278" y="37005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22</a:t>
                </a:r>
              </a:p>
            </p:txBody>
          </p:sp>
          <p:sp>
            <p:nvSpPr>
              <p:cNvPr id="45" name="Date">
                <a:extLst>
                  <a:ext uri="{FF2B5EF4-FFF2-40B4-BE49-F238E27FC236}">
                    <a16:creationId xmlns:a16="http://schemas.microsoft.com/office/drawing/2014/main" id="{DFDDCC17-2D6E-4437-BF5F-7FC6FAC2FF48}"/>
                  </a:ext>
                </a:extLst>
              </p:cNvPr>
              <p:cNvSpPr txBox="1"/>
              <p:nvPr/>
            </p:nvSpPr>
            <p:spPr>
              <a:xfrm>
                <a:off x="70230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23</a:t>
                </a:r>
              </a:p>
            </p:txBody>
          </p:sp>
          <p:sp>
            <p:nvSpPr>
              <p:cNvPr id="46" name="Date">
                <a:extLst>
                  <a:ext uri="{FF2B5EF4-FFF2-40B4-BE49-F238E27FC236}">
                    <a16:creationId xmlns:a16="http://schemas.microsoft.com/office/drawing/2014/main" id="{C101F834-7D17-4CB3-ADC0-D5D85B68B4E8}"/>
                  </a:ext>
                </a:extLst>
              </p:cNvPr>
              <p:cNvSpPr txBox="1"/>
              <p:nvPr/>
            </p:nvSpPr>
            <p:spPr>
              <a:xfrm>
                <a:off x="1028799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</a:t>
                </a:r>
              </a:p>
            </p:txBody>
          </p:sp>
          <p:sp>
            <p:nvSpPr>
              <p:cNvPr id="47" name="Date">
                <a:extLst>
                  <a:ext uri="{FF2B5EF4-FFF2-40B4-BE49-F238E27FC236}">
                    <a16:creationId xmlns:a16="http://schemas.microsoft.com/office/drawing/2014/main" id="{D6A1BBF0-FFA6-4309-99E3-8CE535EED7B3}"/>
                  </a:ext>
                </a:extLst>
              </p:cNvPr>
              <p:cNvSpPr txBox="1"/>
              <p:nvPr/>
            </p:nvSpPr>
            <p:spPr>
              <a:xfrm>
                <a:off x="1355295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25</a:t>
                </a:r>
              </a:p>
            </p:txBody>
          </p:sp>
          <p:sp>
            <p:nvSpPr>
              <p:cNvPr id="48" name="Date">
                <a:extLst>
                  <a:ext uri="{FF2B5EF4-FFF2-40B4-BE49-F238E27FC236}">
                    <a16:creationId xmlns:a16="http://schemas.microsoft.com/office/drawing/2014/main" id="{3FD1A3D9-4C01-4EA5-B332-97143FCB0DEC}"/>
                  </a:ext>
                </a:extLst>
              </p:cNvPr>
              <p:cNvSpPr txBox="1"/>
              <p:nvPr/>
            </p:nvSpPr>
            <p:spPr>
              <a:xfrm>
                <a:off x="1681539" y="4156964"/>
                <a:ext cx="138362" cy="231741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26</a:t>
                </a:r>
              </a:p>
            </p:txBody>
          </p:sp>
          <p:sp>
            <p:nvSpPr>
              <p:cNvPr id="49" name="Date">
                <a:extLst>
                  <a:ext uri="{FF2B5EF4-FFF2-40B4-BE49-F238E27FC236}">
                    <a16:creationId xmlns:a16="http://schemas.microsoft.com/office/drawing/2014/main" id="{5341A2C5-B944-49C0-A751-76D16391CCC4}"/>
                  </a:ext>
                </a:extLst>
              </p:cNvPr>
              <p:cNvSpPr txBox="1"/>
              <p:nvPr/>
            </p:nvSpPr>
            <p:spPr>
              <a:xfrm>
                <a:off x="2008287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27</a:t>
                </a:r>
              </a:p>
            </p:txBody>
          </p:sp>
          <p:sp>
            <p:nvSpPr>
              <p:cNvPr id="50" name="Date">
                <a:extLst>
                  <a:ext uri="{FF2B5EF4-FFF2-40B4-BE49-F238E27FC236}">
                    <a16:creationId xmlns:a16="http://schemas.microsoft.com/office/drawing/2014/main" id="{F52E8B87-63A0-44A9-BC60-45509D3EDC2F}"/>
                  </a:ext>
                </a:extLst>
              </p:cNvPr>
              <p:cNvSpPr txBox="1"/>
              <p:nvPr/>
            </p:nvSpPr>
            <p:spPr>
              <a:xfrm>
                <a:off x="2334783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28</a:t>
                </a:r>
              </a:p>
            </p:txBody>
          </p:sp>
          <p:sp>
            <p:nvSpPr>
              <p:cNvPr id="51" name="Date">
                <a:extLst>
                  <a:ext uri="{FF2B5EF4-FFF2-40B4-BE49-F238E27FC236}">
                    <a16:creationId xmlns:a16="http://schemas.microsoft.com/office/drawing/2014/main" id="{82618DE4-EDD2-4CE6-A58E-81A9EB720F6D}"/>
                  </a:ext>
                </a:extLst>
              </p:cNvPr>
              <p:cNvSpPr txBox="1"/>
              <p:nvPr/>
            </p:nvSpPr>
            <p:spPr>
              <a:xfrm>
                <a:off x="2661278" y="419589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29</a:t>
                </a:r>
              </a:p>
            </p:txBody>
          </p:sp>
          <p:sp>
            <p:nvSpPr>
              <p:cNvPr id="52" name="Date">
                <a:extLst>
                  <a:ext uri="{FF2B5EF4-FFF2-40B4-BE49-F238E27FC236}">
                    <a16:creationId xmlns:a16="http://schemas.microsoft.com/office/drawing/2014/main" id="{F18C52AC-9B8D-4379-B476-31238E020415}"/>
                  </a:ext>
                </a:extLst>
              </p:cNvPr>
              <p:cNvSpPr txBox="1"/>
              <p:nvPr/>
            </p:nvSpPr>
            <p:spPr>
              <a:xfrm>
                <a:off x="702303" y="4699030"/>
                <a:ext cx="137859" cy="153888"/>
              </a:xfrm>
              <a:prstGeom prst="rect">
                <a:avLst/>
              </a:prstGeom>
              <a:grp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dirty="0">
                    <a:solidFill>
                      <a:srgbClr val="A1A1A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31</a:t>
                </a:r>
              </a:p>
            </p:txBody>
          </p:sp>
          <p:cxnSp>
            <p:nvCxnSpPr>
              <p:cNvPr id="53" name="Line">
                <a:extLst>
                  <a:ext uri="{FF2B5EF4-FFF2-40B4-BE49-F238E27FC236}">
                    <a16:creationId xmlns:a16="http://schemas.microsoft.com/office/drawing/2014/main" id="{BF3EB582-BD8F-4D17-B6F1-29108188F871}"/>
                  </a:ext>
                </a:extLst>
              </p:cNvPr>
              <p:cNvCxnSpPr/>
              <p:nvPr/>
            </p:nvCxnSpPr>
            <p:spPr>
              <a:xfrm>
                <a:off x="2543358" y="2116931"/>
                <a:ext cx="33832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Line">
                <a:extLst>
                  <a:ext uri="{FF2B5EF4-FFF2-40B4-BE49-F238E27FC236}">
                    <a16:creationId xmlns:a16="http://schemas.microsoft.com/office/drawing/2014/main" id="{F8A77212-1932-45A7-AD79-1DF0A6189CF6}"/>
                  </a:ext>
                </a:extLst>
              </p:cNvPr>
              <p:cNvCxnSpPr/>
              <p:nvPr/>
            </p:nvCxnSpPr>
            <p:spPr>
              <a:xfrm>
                <a:off x="595686" y="261699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Line">
                <a:extLst>
                  <a:ext uri="{FF2B5EF4-FFF2-40B4-BE49-F238E27FC236}">
                    <a16:creationId xmlns:a16="http://schemas.microsoft.com/office/drawing/2014/main" id="{D68751A0-1852-4131-9F9B-2C1A3756DAA3}"/>
                  </a:ext>
                </a:extLst>
              </p:cNvPr>
              <p:cNvCxnSpPr/>
              <p:nvPr/>
            </p:nvCxnSpPr>
            <p:spPr>
              <a:xfrm>
                <a:off x="595686" y="311552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Line">
                <a:extLst>
                  <a:ext uri="{FF2B5EF4-FFF2-40B4-BE49-F238E27FC236}">
                    <a16:creationId xmlns:a16="http://schemas.microsoft.com/office/drawing/2014/main" id="{1232842E-2528-4EC4-BCC1-4C891ECD65CC}"/>
                  </a:ext>
                </a:extLst>
              </p:cNvPr>
              <p:cNvCxnSpPr/>
              <p:nvPr/>
            </p:nvCxnSpPr>
            <p:spPr>
              <a:xfrm>
                <a:off x="595686" y="3615588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Line">
                <a:extLst>
                  <a:ext uri="{FF2B5EF4-FFF2-40B4-BE49-F238E27FC236}">
                    <a16:creationId xmlns:a16="http://schemas.microsoft.com/office/drawing/2014/main" id="{3700C2C5-6F88-4413-9CB0-89A2BD7DC397}"/>
                  </a:ext>
                </a:extLst>
              </p:cNvPr>
              <p:cNvCxnSpPr/>
              <p:nvPr/>
            </p:nvCxnSpPr>
            <p:spPr>
              <a:xfrm>
                <a:off x="595686" y="4115653"/>
                <a:ext cx="2286000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72A2D8F5-F0B4-4F7D-BE6D-46816D5FA4C2}"/>
                  </a:ext>
                </a:extLst>
              </p:cNvPr>
              <p:cNvCxnSpPr/>
              <p:nvPr/>
            </p:nvCxnSpPr>
            <p:spPr>
              <a:xfrm>
                <a:off x="595686" y="4615718"/>
                <a:ext cx="342118" cy="0"/>
              </a:xfrm>
              <a:prstGeom prst="line">
                <a:avLst/>
              </a:prstGeom>
              <a:grpFill/>
              <a:ln w="3175">
                <a:solidFill>
                  <a:srgbClr val="DCD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Banner">
            <a:extLst>
              <a:ext uri="{FF2B5EF4-FFF2-40B4-BE49-F238E27FC236}">
                <a16:creationId xmlns:a16="http://schemas.microsoft.com/office/drawing/2014/main" id="{1B62C047-64E7-45ED-B77B-0C88D5A976A5}"/>
              </a:ext>
            </a:extLst>
          </p:cNvPr>
          <p:cNvGrpSpPr/>
          <p:nvPr/>
        </p:nvGrpSpPr>
        <p:grpSpPr>
          <a:xfrm>
            <a:off x="219527" y="5100002"/>
            <a:ext cx="2291851" cy="384999"/>
            <a:chOff x="-1581482" y="4555987"/>
            <a:chExt cx="2286000" cy="357188"/>
          </a:xfrm>
        </p:grpSpPr>
        <p:sp>
          <p:nvSpPr>
            <p:cNvPr id="69" name="Background Buttons">
              <a:extLst>
                <a:ext uri="{FF2B5EF4-FFF2-40B4-BE49-F238E27FC236}">
                  <a16:creationId xmlns:a16="http://schemas.microsoft.com/office/drawing/2014/main" id="{67D3A969-D2DA-4313-B4F5-ACF93B2E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81482" y="4555987"/>
              <a:ext cx="2286000" cy="357188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Action">
              <a:extLst>
                <a:ext uri="{FF2B5EF4-FFF2-40B4-BE49-F238E27FC236}">
                  <a16:creationId xmlns:a16="http://schemas.microsoft.com/office/drawing/2014/main" id="{AEF52F15-E31B-4DB9-8355-425108337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502" y="4594272"/>
              <a:ext cx="572400" cy="263861"/>
            </a:xfrm>
            <a:custGeom>
              <a:avLst/>
              <a:gdLst>
                <a:gd name="T0" fmla="*/ 1340 w 1378"/>
                <a:gd name="T1" fmla="*/ 263 h 263"/>
                <a:gd name="T2" fmla="*/ 37 w 1378"/>
                <a:gd name="T3" fmla="*/ 263 h 263"/>
                <a:gd name="T4" fmla="*/ 0 w 1378"/>
                <a:gd name="T5" fmla="*/ 225 h 263"/>
                <a:gd name="T6" fmla="*/ 0 w 1378"/>
                <a:gd name="T7" fmla="*/ 38 h 263"/>
                <a:gd name="T8" fmla="*/ 37 w 1378"/>
                <a:gd name="T9" fmla="*/ 0 h 263"/>
                <a:gd name="T10" fmla="*/ 1340 w 1378"/>
                <a:gd name="T11" fmla="*/ 0 h 263"/>
                <a:gd name="T12" fmla="*/ 1378 w 1378"/>
                <a:gd name="T13" fmla="*/ 38 h 263"/>
                <a:gd name="T14" fmla="*/ 1378 w 1378"/>
                <a:gd name="T15" fmla="*/ 225 h 263"/>
                <a:gd name="T16" fmla="*/ 1340 w 1378"/>
                <a:gd name="T17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8" h="263">
                  <a:moveTo>
                    <a:pt x="1340" y="263"/>
                  </a:moveTo>
                  <a:lnTo>
                    <a:pt x="37" y="263"/>
                  </a:lnTo>
                  <a:cubicBezTo>
                    <a:pt x="16" y="263"/>
                    <a:pt x="0" y="246"/>
                    <a:pt x="0" y="225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1340" y="0"/>
                  </a:lnTo>
                  <a:cubicBezTo>
                    <a:pt x="1361" y="0"/>
                    <a:pt x="1378" y="17"/>
                    <a:pt x="1378" y="38"/>
                  </a:cubicBezTo>
                  <a:lnTo>
                    <a:pt x="1378" y="225"/>
                  </a:lnTo>
                  <a:cubicBezTo>
                    <a:pt x="1378" y="246"/>
                    <a:pt x="1361" y="263"/>
                    <a:pt x="1340" y="263"/>
                  </a:cubicBez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월간</a:t>
              </a:r>
              <a:endParaRPr 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Action">
            <a:extLst>
              <a:ext uri="{FF2B5EF4-FFF2-40B4-BE49-F238E27FC236}">
                <a16:creationId xmlns:a16="http://schemas.microsoft.com/office/drawing/2014/main" id="{C91531B1-D80A-4555-A6E5-8639DD6344D2}"/>
              </a:ext>
            </a:extLst>
          </p:cNvPr>
          <p:cNvSpPr>
            <a:spLocks/>
          </p:cNvSpPr>
          <p:nvPr/>
        </p:nvSpPr>
        <p:spPr bwMode="auto">
          <a:xfrm>
            <a:off x="763568" y="5147504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Action">
            <a:extLst>
              <a:ext uri="{FF2B5EF4-FFF2-40B4-BE49-F238E27FC236}">
                <a16:creationId xmlns:a16="http://schemas.microsoft.com/office/drawing/2014/main" id="{3046DD75-16E8-45BA-B3D6-F7CC350C5647}"/>
              </a:ext>
            </a:extLst>
          </p:cNvPr>
          <p:cNvSpPr>
            <a:spLocks/>
          </p:cNvSpPr>
          <p:nvPr/>
        </p:nvSpPr>
        <p:spPr bwMode="auto">
          <a:xfrm>
            <a:off x="1391849" y="5150998"/>
            <a:ext cx="572400" cy="284400"/>
          </a:xfrm>
          <a:custGeom>
            <a:avLst/>
            <a:gdLst>
              <a:gd name="T0" fmla="*/ 1340 w 1378"/>
              <a:gd name="T1" fmla="*/ 263 h 263"/>
              <a:gd name="T2" fmla="*/ 37 w 1378"/>
              <a:gd name="T3" fmla="*/ 263 h 263"/>
              <a:gd name="T4" fmla="*/ 0 w 1378"/>
              <a:gd name="T5" fmla="*/ 225 h 263"/>
              <a:gd name="T6" fmla="*/ 0 w 1378"/>
              <a:gd name="T7" fmla="*/ 38 h 263"/>
              <a:gd name="T8" fmla="*/ 37 w 1378"/>
              <a:gd name="T9" fmla="*/ 0 h 263"/>
              <a:gd name="T10" fmla="*/ 1340 w 1378"/>
              <a:gd name="T11" fmla="*/ 0 h 263"/>
              <a:gd name="T12" fmla="*/ 1378 w 1378"/>
              <a:gd name="T13" fmla="*/ 38 h 263"/>
              <a:gd name="T14" fmla="*/ 1378 w 1378"/>
              <a:gd name="T15" fmla="*/ 225 h 263"/>
              <a:gd name="T16" fmla="*/ 1340 w 1378"/>
              <a:gd name="T17" fmla="*/ 26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78" h="263">
                <a:moveTo>
                  <a:pt x="1340" y="263"/>
                </a:moveTo>
                <a:lnTo>
                  <a:pt x="37" y="263"/>
                </a:lnTo>
                <a:cubicBezTo>
                  <a:pt x="16" y="263"/>
                  <a:pt x="0" y="246"/>
                  <a:pt x="0" y="225"/>
                </a:cubicBezTo>
                <a:lnTo>
                  <a:pt x="0" y="38"/>
                </a:lnTo>
                <a:cubicBezTo>
                  <a:pt x="0" y="17"/>
                  <a:pt x="16" y="0"/>
                  <a:pt x="37" y="0"/>
                </a:cubicBezTo>
                <a:lnTo>
                  <a:pt x="1340" y="0"/>
                </a:lnTo>
                <a:cubicBezTo>
                  <a:pt x="1361" y="0"/>
                  <a:pt x="1378" y="17"/>
                  <a:pt x="1378" y="38"/>
                </a:cubicBezTo>
                <a:lnTo>
                  <a:pt x="1378" y="225"/>
                </a:lnTo>
                <a:cubicBezTo>
                  <a:pt x="1378" y="246"/>
                  <a:pt x="1361" y="263"/>
                  <a:pt x="1340" y="263"/>
                </a:cubicBezTo>
              </a:path>
            </a:pathLst>
          </a:custGeom>
          <a:solidFill>
            <a:srgbClr val="FFFFFF">
              <a:alpha val="0"/>
            </a:srgb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일간</a:t>
            </a:r>
            <a:endParaRPr lang="en-US" sz="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Floating Button">
            <a:extLst>
              <a:ext uri="{FF2B5EF4-FFF2-40B4-BE49-F238E27FC236}">
                <a16:creationId xmlns:a16="http://schemas.microsoft.com/office/drawing/2014/main" id="{7A70DBBB-0C47-4193-BFAB-05A4BBEE28A3}"/>
              </a:ext>
            </a:extLst>
          </p:cNvPr>
          <p:cNvSpPr>
            <a:spLocks noChangeAspect="1"/>
          </p:cNvSpPr>
          <p:nvPr/>
        </p:nvSpPr>
        <p:spPr>
          <a:xfrm>
            <a:off x="2100492" y="4681616"/>
            <a:ext cx="298449" cy="29844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74" name="Nav Icon">
            <a:extLst>
              <a:ext uri="{FF2B5EF4-FFF2-40B4-BE49-F238E27FC236}">
                <a16:creationId xmlns:a16="http://schemas.microsoft.com/office/drawing/2014/main" id="{A976B861-278F-4CC7-91AB-DBC898D9F5B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158273" y="5242936"/>
            <a:ext cx="138904" cy="92652"/>
          </a:xfrm>
          <a:custGeom>
            <a:avLst/>
            <a:gdLst>
              <a:gd name="T0" fmla="*/ 0 w 635"/>
              <a:gd name="T1" fmla="*/ 70 h 423"/>
              <a:gd name="T2" fmla="*/ 635 w 635"/>
              <a:gd name="T3" fmla="*/ 70 h 423"/>
              <a:gd name="T4" fmla="*/ 635 w 635"/>
              <a:gd name="T5" fmla="*/ 0 h 423"/>
              <a:gd name="T6" fmla="*/ 0 w 635"/>
              <a:gd name="T7" fmla="*/ 0 h 423"/>
              <a:gd name="T8" fmla="*/ 0 w 635"/>
              <a:gd name="T9" fmla="*/ 70 h 423"/>
              <a:gd name="T10" fmla="*/ 0 w 635"/>
              <a:gd name="T11" fmla="*/ 247 h 423"/>
              <a:gd name="T12" fmla="*/ 635 w 635"/>
              <a:gd name="T13" fmla="*/ 247 h 423"/>
              <a:gd name="T14" fmla="*/ 635 w 635"/>
              <a:gd name="T15" fmla="*/ 176 h 423"/>
              <a:gd name="T16" fmla="*/ 0 w 635"/>
              <a:gd name="T17" fmla="*/ 176 h 423"/>
              <a:gd name="T18" fmla="*/ 0 w 635"/>
              <a:gd name="T19" fmla="*/ 247 h 423"/>
              <a:gd name="T20" fmla="*/ 0 w 635"/>
              <a:gd name="T21" fmla="*/ 423 h 423"/>
              <a:gd name="T22" fmla="*/ 635 w 635"/>
              <a:gd name="T23" fmla="*/ 423 h 423"/>
              <a:gd name="T24" fmla="*/ 635 w 635"/>
              <a:gd name="T25" fmla="*/ 352 h 423"/>
              <a:gd name="T26" fmla="*/ 0 w 635"/>
              <a:gd name="T27" fmla="*/ 352 h 423"/>
              <a:gd name="T28" fmla="*/ 0 w 635"/>
              <a:gd name="T2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5" h="423">
                <a:moveTo>
                  <a:pt x="0" y="70"/>
                </a:moveTo>
                <a:lnTo>
                  <a:pt x="635" y="70"/>
                </a:lnTo>
                <a:lnTo>
                  <a:pt x="635" y="0"/>
                </a:lnTo>
                <a:lnTo>
                  <a:pt x="0" y="0"/>
                </a:lnTo>
                <a:lnTo>
                  <a:pt x="0" y="70"/>
                </a:lnTo>
                <a:close/>
                <a:moveTo>
                  <a:pt x="0" y="247"/>
                </a:moveTo>
                <a:lnTo>
                  <a:pt x="635" y="247"/>
                </a:lnTo>
                <a:lnTo>
                  <a:pt x="635" y="176"/>
                </a:lnTo>
                <a:lnTo>
                  <a:pt x="0" y="176"/>
                </a:lnTo>
                <a:lnTo>
                  <a:pt x="0" y="247"/>
                </a:lnTo>
                <a:close/>
                <a:moveTo>
                  <a:pt x="0" y="423"/>
                </a:moveTo>
                <a:lnTo>
                  <a:pt x="635" y="423"/>
                </a:lnTo>
                <a:lnTo>
                  <a:pt x="635" y="352"/>
                </a:lnTo>
                <a:lnTo>
                  <a:pt x="0" y="352"/>
                </a:lnTo>
                <a:lnTo>
                  <a:pt x="0" y="423"/>
                </a:lnTo>
                <a:close/>
              </a:path>
            </a:pathLst>
          </a:custGeom>
          <a:solidFill>
            <a:srgbClr val="FFFFFF">
              <a:alpha val="87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Align Left">
            <a:extLst>
              <a:ext uri="{FF2B5EF4-FFF2-40B4-BE49-F238E27FC236}">
                <a16:creationId xmlns:a16="http://schemas.microsoft.com/office/drawing/2014/main" id="{5B565827-CF71-4F3F-A53C-25EDD06AC6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7578" y="1693644"/>
            <a:ext cx="127902" cy="106792"/>
          </a:xfrm>
          <a:custGeom>
            <a:avLst/>
            <a:gdLst>
              <a:gd name="T0" fmla="*/ 0 w 1411"/>
              <a:gd name="T1" fmla="*/ 0 h 1194"/>
              <a:gd name="T2" fmla="*/ 0 w 1411"/>
              <a:gd name="T3" fmla="*/ 109 h 1194"/>
              <a:gd name="T4" fmla="*/ 1411 w 1411"/>
              <a:gd name="T5" fmla="*/ 109 h 1194"/>
              <a:gd name="T6" fmla="*/ 1411 w 1411"/>
              <a:gd name="T7" fmla="*/ 0 h 1194"/>
              <a:gd name="T8" fmla="*/ 0 w 1411"/>
              <a:gd name="T9" fmla="*/ 0 h 1194"/>
              <a:gd name="T10" fmla="*/ 0 w 1411"/>
              <a:gd name="T11" fmla="*/ 272 h 1194"/>
              <a:gd name="T12" fmla="*/ 0 w 1411"/>
              <a:gd name="T13" fmla="*/ 380 h 1194"/>
              <a:gd name="T14" fmla="*/ 977 w 1411"/>
              <a:gd name="T15" fmla="*/ 380 h 1194"/>
              <a:gd name="T16" fmla="*/ 977 w 1411"/>
              <a:gd name="T17" fmla="*/ 272 h 1194"/>
              <a:gd name="T18" fmla="*/ 0 w 1411"/>
              <a:gd name="T19" fmla="*/ 272 h 1194"/>
              <a:gd name="T20" fmla="*/ 0 w 1411"/>
              <a:gd name="T21" fmla="*/ 543 h 1194"/>
              <a:gd name="T22" fmla="*/ 0 w 1411"/>
              <a:gd name="T23" fmla="*/ 652 h 1194"/>
              <a:gd name="T24" fmla="*/ 1411 w 1411"/>
              <a:gd name="T25" fmla="*/ 652 h 1194"/>
              <a:gd name="T26" fmla="*/ 1411 w 1411"/>
              <a:gd name="T27" fmla="*/ 543 h 1194"/>
              <a:gd name="T28" fmla="*/ 0 w 1411"/>
              <a:gd name="T29" fmla="*/ 543 h 1194"/>
              <a:gd name="T30" fmla="*/ 0 w 1411"/>
              <a:gd name="T31" fmla="*/ 814 h 1194"/>
              <a:gd name="T32" fmla="*/ 0 w 1411"/>
              <a:gd name="T33" fmla="*/ 923 h 1194"/>
              <a:gd name="T34" fmla="*/ 977 w 1411"/>
              <a:gd name="T35" fmla="*/ 923 h 1194"/>
              <a:gd name="T36" fmla="*/ 977 w 1411"/>
              <a:gd name="T37" fmla="*/ 814 h 1194"/>
              <a:gd name="T38" fmla="*/ 0 w 1411"/>
              <a:gd name="T39" fmla="*/ 814 h 1194"/>
              <a:gd name="T40" fmla="*/ 0 w 1411"/>
              <a:gd name="T41" fmla="*/ 1086 h 1194"/>
              <a:gd name="T42" fmla="*/ 0 w 1411"/>
              <a:gd name="T43" fmla="*/ 1194 h 1194"/>
              <a:gd name="T44" fmla="*/ 1411 w 1411"/>
              <a:gd name="T45" fmla="*/ 1194 h 1194"/>
              <a:gd name="T46" fmla="*/ 1411 w 1411"/>
              <a:gd name="T47" fmla="*/ 1086 h 1194"/>
              <a:gd name="T48" fmla="*/ 0 w 1411"/>
              <a:gd name="T49" fmla="*/ 1086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11" h="1194">
                <a:moveTo>
                  <a:pt x="0" y="0"/>
                </a:moveTo>
                <a:lnTo>
                  <a:pt x="0" y="109"/>
                </a:lnTo>
                <a:lnTo>
                  <a:pt x="1411" y="109"/>
                </a:lnTo>
                <a:lnTo>
                  <a:pt x="1411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0" y="380"/>
                </a:lnTo>
                <a:lnTo>
                  <a:pt x="977" y="380"/>
                </a:lnTo>
                <a:lnTo>
                  <a:pt x="977" y="272"/>
                </a:lnTo>
                <a:lnTo>
                  <a:pt x="0" y="272"/>
                </a:lnTo>
                <a:close/>
                <a:moveTo>
                  <a:pt x="0" y="543"/>
                </a:moveTo>
                <a:lnTo>
                  <a:pt x="0" y="652"/>
                </a:lnTo>
                <a:lnTo>
                  <a:pt x="1411" y="652"/>
                </a:lnTo>
                <a:lnTo>
                  <a:pt x="1411" y="543"/>
                </a:lnTo>
                <a:lnTo>
                  <a:pt x="0" y="543"/>
                </a:lnTo>
                <a:close/>
                <a:moveTo>
                  <a:pt x="0" y="814"/>
                </a:moveTo>
                <a:lnTo>
                  <a:pt x="0" y="923"/>
                </a:lnTo>
                <a:lnTo>
                  <a:pt x="977" y="923"/>
                </a:lnTo>
                <a:lnTo>
                  <a:pt x="977" y="814"/>
                </a:lnTo>
                <a:lnTo>
                  <a:pt x="0" y="814"/>
                </a:lnTo>
                <a:close/>
                <a:moveTo>
                  <a:pt x="0" y="1086"/>
                </a:moveTo>
                <a:lnTo>
                  <a:pt x="0" y="1194"/>
                </a:lnTo>
                <a:lnTo>
                  <a:pt x="1411" y="1194"/>
                </a:lnTo>
                <a:lnTo>
                  <a:pt x="1411" y="1086"/>
                </a:lnTo>
                <a:lnTo>
                  <a:pt x="0" y="1086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4341E0-0AD1-4488-860C-C2DF8BBD7E68}"/>
              </a:ext>
            </a:extLst>
          </p:cNvPr>
          <p:cNvCxnSpPr/>
          <p:nvPr/>
        </p:nvCxnSpPr>
        <p:spPr>
          <a:xfrm>
            <a:off x="0" y="502920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8C69C0C-7165-46BF-851F-D18B4164EE0A}"/>
              </a:ext>
            </a:extLst>
          </p:cNvPr>
          <p:cNvSpPr txBox="1"/>
          <p:nvPr/>
        </p:nvSpPr>
        <p:spPr>
          <a:xfrm>
            <a:off x="124556" y="115231"/>
            <a:ext cx="3543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월간 메인 화면</a:t>
            </a:r>
          </a:p>
        </p:txBody>
      </p:sp>
      <p:graphicFrame>
        <p:nvGraphicFramePr>
          <p:cNvPr id="78" name="표 13">
            <a:extLst>
              <a:ext uri="{FF2B5EF4-FFF2-40B4-BE49-F238E27FC236}">
                <a16:creationId xmlns:a16="http://schemas.microsoft.com/office/drawing/2014/main" id="{C03DC99C-C724-46BE-BF57-A81D2A937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63121"/>
              </p:ext>
            </p:extLst>
          </p:nvPr>
        </p:nvGraphicFramePr>
        <p:xfrm>
          <a:off x="8546084" y="613898"/>
          <a:ext cx="3588351" cy="27675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543">
                  <a:extLst>
                    <a:ext uri="{9D8B030D-6E8A-4147-A177-3AD203B41FA5}">
                      <a16:colId xmlns:a16="http://schemas.microsoft.com/office/drawing/2014/main" val="1542806322"/>
                    </a:ext>
                  </a:extLst>
                </a:gridCol>
                <a:gridCol w="3123808">
                  <a:extLst>
                    <a:ext uri="{9D8B030D-6E8A-4147-A177-3AD203B41FA5}">
                      <a16:colId xmlns:a16="http://schemas.microsoft.com/office/drawing/2014/main" val="1339831430"/>
                    </a:ext>
                  </a:extLst>
                </a:gridCol>
              </a:tblGrid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78558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아래에서 검색 창 올라옴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9110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생성 및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38883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뒤로 가기 </a:t>
                      </a:r>
                      <a:r>
                        <a:rPr lang="en-US" altLang="ko-KR" sz="1200" dirty="0"/>
                        <a:t>button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454290"/>
                  </a:ext>
                </a:extLst>
              </a:tr>
              <a:tr h="3901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수입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지출의 카테고리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47480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카드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은행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이체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체크박스 </a:t>
                      </a:r>
                      <a:r>
                        <a:rPr lang="en-US" altLang="ko-KR" sz="1200" dirty="0"/>
                        <a:t>list 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71447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전체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주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사용자지정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기간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체크박스 </a:t>
                      </a:r>
                      <a:r>
                        <a:rPr lang="en-US" altLang="ko-KR" sz="1200" dirty="0"/>
                        <a:t>list view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53674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설정하여 검색 시 날짜 순으로 나열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9722"/>
                  </a:ext>
                </a:extLst>
              </a:tr>
              <a:tr h="234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키패드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down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81730"/>
                  </a:ext>
                </a:extLst>
              </a:tr>
            </a:tbl>
          </a:graphicData>
        </a:graphic>
      </p:graphicFrame>
      <p:sp>
        <p:nvSpPr>
          <p:cNvPr id="79" name="Date">
            <a:extLst>
              <a:ext uri="{FF2B5EF4-FFF2-40B4-BE49-F238E27FC236}">
                <a16:creationId xmlns:a16="http://schemas.microsoft.com/office/drawing/2014/main" id="{58AB2E1A-466D-4814-B634-FC6B2C0B8864}"/>
              </a:ext>
            </a:extLst>
          </p:cNvPr>
          <p:cNvSpPr txBox="1"/>
          <p:nvPr/>
        </p:nvSpPr>
        <p:spPr>
          <a:xfrm>
            <a:off x="1629298" y="2874213"/>
            <a:ext cx="13785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80" name="Rectangle 191">
            <a:extLst>
              <a:ext uri="{FF2B5EF4-FFF2-40B4-BE49-F238E27FC236}">
                <a16:creationId xmlns:a16="http://schemas.microsoft.com/office/drawing/2014/main" id="{509C4B95-DD98-4018-9381-A6D45D68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515" y="1575139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Background">
            <a:extLst>
              <a:ext uri="{FF2B5EF4-FFF2-40B4-BE49-F238E27FC236}">
                <a16:creationId xmlns:a16="http://schemas.microsoft.com/office/drawing/2014/main" id="{A6A83292-483F-4BD2-B67A-EC7587CFDA36}"/>
              </a:ext>
            </a:extLst>
          </p:cNvPr>
          <p:cNvSpPr/>
          <p:nvPr/>
        </p:nvSpPr>
        <p:spPr>
          <a:xfrm>
            <a:off x="2903206" y="147146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3" name="Navigation Bar">
            <a:extLst>
              <a:ext uri="{FF2B5EF4-FFF2-40B4-BE49-F238E27FC236}">
                <a16:creationId xmlns:a16="http://schemas.microsoft.com/office/drawing/2014/main" id="{23B3385C-E170-4BAD-BCF2-59E93855A0E6}"/>
              </a:ext>
            </a:extLst>
          </p:cNvPr>
          <p:cNvGrpSpPr/>
          <p:nvPr/>
        </p:nvGrpSpPr>
        <p:grpSpPr>
          <a:xfrm>
            <a:off x="2910407" y="1748899"/>
            <a:ext cx="2286000" cy="362325"/>
            <a:chOff x="595686" y="1261242"/>
            <a:chExt cx="2286000" cy="464344"/>
          </a:xfrm>
        </p:grpSpPr>
        <p:sp>
          <p:nvSpPr>
            <p:cNvPr id="84" name="Navigation Bar Background">
              <a:extLst>
                <a:ext uri="{FF2B5EF4-FFF2-40B4-BE49-F238E27FC236}">
                  <a16:creationId xmlns:a16="http://schemas.microsoft.com/office/drawing/2014/main" id="{2E62B49E-14BA-4690-BBCA-A9700093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4643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82296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5" name="Divider">
              <a:extLst>
                <a:ext uri="{FF2B5EF4-FFF2-40B4-BE49-F238E27FC236}">
                  <a16:creationId xmlns:a16="http://schemas.microsoft.com/office/drawing/2014/main" id="{65808FCB-4F4F-4527-9B1A-96385BCFEDEF}"/>
                </a:ext>
              </a:extLst>
            </p:cNvPr>
            <p:cNvCxnSpPr/>
            <p:nvPr/>
          </p:nvCxnSpPr>
          <p:spPr>
            <a:xfrm>
              <a:off x="595686" y="1725586"/>
              <a:ext cx="2286000" cy="0"/>
            </a:xfrm>
            <a:prstGeom prst="line">
              <a:avLst/>
            </a:prstGeom>
            <a:ln w="3175"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">
              <a:extLst>
                <a:ext uri="{FF2B5EF4-FFF2-40B4-BE49-F238E27FC236}">
                  <a16:creationId xmlns:a16="http://schemas.microsoft.com/office/drawing/2014/main" id="{641E12A8-AC45-4FF7-9FAA-A0B2147B6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36" y="1468411"/>
              <a:ext cx="1743075" cy="200025"/>
            </a:xfrm>
            <a:custGeom>
              <a:avLst/>
              <a:gdLst>
                <a:gd name="T0" fmla="*/ 2287 w 2287"/>
                <a:gd name="T1" fmla="*/ 210 h 262"/>
                <a:gd name="T2" fmla="*/ 2236 w 2287"/>
                <a:gd name="T3" fmla="*/ 262 h 262"/>
                <a:gd name="T4" fmla="*/ 52 w 2287"/>
                <a:gd name="T5" fmla="*/ 262 h 262"/>
                <a:gd name="T6" fmla="*/ 0 w 2287"/>
                <a:gd name="T7" fmla="*/ 210 h 262"/>
                <a:gd name="T8" fmla="*/ 0 w 2287"/>
                <a:gd name="T9" fmla="*/ 51 h 262"/>
                <a:gd name="T10" fmla="*/ 52 w 2287"/>
                <a:gd name="T11" fmla="*/ 0 h 262"/>
                <a:gd name="T12" fmla="*/ 2236 w 2287"/>
                <a:gd name="T13" fmla="*/ 0 h 262"/>
                <a:gd name="T14" fmla="*/ 2287 w 2287"/>
                <a:gd name="T15" fmla="*/ 51 h 262"/>
                <a:gd name="T16" fmla="*/ 2287 w 2287"/>
                <a:gd name="T17" fmla="*/ 21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7" h="262">
                  <a:moveTo>
                    <a:pt x="2287" y="210"/>
                  </a:moveTo>
                  <a:cubicBezTo>
                    <a:pt x="2287" y="239"/>
                    <a:pt x="2264" y="262"/>
                    <a:pt x="2236" y="262"/>
                  </a:cubicBezTo>
                  <a:lnTo>
                    <a:pt x="52" y="262"/>
                  </a:lnTo>
                  <a:cubicBezTo>
                    <a:pt x="23" y="262"/>
                    <a:pt x="0" y="239"/>
                    <a:pt x="0" y="210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236" y="0"/>
                  </a:lnTo>
                  <a:cubicBezTo>
                    <a:pt x="2264" y="0"/>
                    <a:pt x="2287" y="23"/>
                    <a:pt x="2287" y="51"/>
                  </a:cubicBezTo>
                  <a:lnTo>
                    <a:pt x="2287" y="210"/>
                  </a:lnTo>
                  <a:close/>
                </a:path>
              </a:pathLst>
            </a:custGeom>
            <a:solidFill>
              <a:srgbClr val="E3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01168" tIns="18288" rIns="45720" bIns="1828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8E8E9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 Cursor">
              <a:extLst>
                <a:ext uri="{FF2B5EF4-FFF2-40B4-BE49-F238E27FC236}">
                  <a16:creationId xmlns:a16="http://schemas.microsoft.com/office/drawing/2014/main" id="{27EC47FB-9E6D-4F82-B579-5BA2980B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37" y="1499367"/>
              <a:ext cx="14287" cy="128588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Search Icon">
              <a:extLst>
                <a:ext uri="{FF2B5EF4-FFF2-40B4-BE49-F238E27FC236}">
                  <a16:creationId xmlns:a16="http://schemas.microsoft.com/office/drawing/2014/main" id="{DAEB0109-2BDC-47E2-8DDA-505264136E4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9986" y="1522386"/>
              <a:ext cx="93662" cy="92075"/>
            </a:xfrm>
            <a:custGeom>
              <a:avLst/>
              <a:gdLst>
                <a:gd name="T0" fmla="*/ 8 w 121"/>
                <a:gd name="T1" fmla="*/ 47 h 121"/>
                <a:gd name="T2" fmla="*/ 46 w 121"/>
                <a:gd name="T3" fmla="*/ 9 h 121"/>
                <a:gd name="T4" fmla="*/ 85 w 121"/>
                <a:gd name="T5" fmla="*/ 47 h 121"/>
                <a:gd name="T6" fmla="*/ 46 w 121"/>
                <a:gd name="T7" fmla="*/ 85 h 121"/>
                <a:gd name="T8" fmla="*/ 8 w 121"/>
                <a:gd name="T9" fmla="*/ 47 h 121"/>
                <a:gd name="T10" fmla="*/ 121 w 121"/>
                <a:gd name="T11" fmla="*/ 112 h 121"/>
                <a:gd name="T12" fmla="*/ 84 w 121"/>
                <a:gd name="T13" fmla="*/ 74 h 121"/>
                <a:gd name="T14" fmla="*/ 93 w 121"/>
                <a:gd name="T15" fmla="*/ 47 h 121"/>
                <a:gd name="T16" fmla="*/ 46 w 121"/>
                <a:gd name="T17" fmla="*/ 0 h 121"/>
                <a:gd name="T18" fmla="*/ 0 w 121"/>
                <a:gd name="T19" fmla="*/ 47 h 121"/>
                <a:gd name="T20" fmla="*/ 46 w 121"/>
                <a:gd name="T21" fmla="*/ 93 h 121"/>
                <a:gd name="T22" fmla="*/ 74 w 121"/>
                <a:gd name="T23" fmla="*/ 83 h 121"/>
                <a:gd name="T24" fmla="*/ 112 w 121"/>
                <a:gd name="T25" fmla="*/ 121 h 121"/>
                <a:gd name="T26" fmla="*/ 121 w 121"/>
                <a:gd name="T27" fmla="*/ 1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21">
                  <a:moveTo>
                    <a:pt x="8" y="47"/>
                  </a:moveTo>
                  <a:cubicBezTo>
                    <a:pt x="8" y="26"/>
                    <a:pt x="25" y="9"/>
                    <a:pt x="46" y="9"/>
                  </a:cubicBezTo>
                  <a:cubicBezTo>
                    <a:pt x="67" y="9"/>
                    <a:pt x="85" y="26"/>
                    <a:pt x="85" y="47"/>
                  </a:cubicBezTo>
                  <a:cubicBezTo>
                    <a:pt x="85" y="68"/>
                    <a:pt x="67" y="85"/>
                    <a:pt x="46" y="85"/>
                  </a:cubicBezTo>
                  <a:cubicBezTo>
                    <a:pt x="25" y="85"/>
                    <a:pt x="8" y="68"/>
                    <a:pt x="8" y="47"/>
                  </a:cubicBezTo>
                  <a:moveTo>
                    <a:pt x="121" y="112"/>
                  </a:moveTo>
                  <a:lnTo>
                    <a:pt x="84" y="74"/>
                  </a:lnTo>
                  <a:cubicBezTo>
                    <a:pt x="89" y="67"/>
                    <a:pt x="93" y="57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57" y="93"/>
                    <a:pt x="67" y="89"/>
                    <a:pt x="74" y="83"/>
                  </a:cubicBezTo>
                  <a:lnTo>
                    <a:pt x="112" y="121"/>
                  </a:lnTo>
                  <a:lnTo>
                    <a:pt x="121" y="112"/>
                  </a:lnTo>
                  <a:close/>
                </a:path>
              </a:pathLst>
            </a:custGeom>
            <a:solidFill>
              <a:srgbClr val="8E8E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Edit Button">
              <a:extLst>
                <a:ext uri="{FF2B5EF4-FFF2-40B4-BE49-F238E27FC236}">
                  <a16:creationId xmlns:a16="http://schemas.microsoft.com/office/drawing/2014/main" id="{A1EF6271-734D-4154-9358-41D3A6EE3A63}"/>
                </a:ext>
              </a:extLst>
            </p:cNvPr>
            <p:cNvSpPr txBox="1"/>
            <p:nvPr/>
          </p:nvSpPr>
          <p:spPr>
            <a:xfrm>
              <a:off x="2475363" y="1484679"/>
              <a:ext cx="249300" cy="156966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007A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0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58F12207-73DD-4790-AFBD-2651970BB93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979474" y="1528200"/>
            <a:ext cx="165684" cy="162437"/>
            <a:chOff x="1642629" y="2531767"/>
            <a:chExt cx="257407" cy="241994"/>
          </a:xfrm>
        </p:grpSpPr>
        <p:sp>
          <p:nvSpPr>
            <p:cNvPr id="91" name="Button">
              <a:extLst>
                <a:ext uri="{FF2B5EF4-FFF2-40B4-BE49-F238E27FC236}">
                  <a16:creationId xmlns:a16="http://schemas.microsoft.com/office/drawing/2014/main" id="{B6E9C4FA-A2E4-4F4D-ADE1-43D85106F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57407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BFF575F-09B7-4492-8B67-95F742A4CCA7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722664" y="2611319"/>
              <a:ext cx="85649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05F53A55-E04B-4B56-9D07-6FA246987D7A}"/>
              </a:ext>
            </a:extLst>
          </p:cNvPr>
          <p:cNvSpPr txBox="1"/>
          <p:nvPr/>
        </p:nvSpPr>
        <p:spPr>
          <a:xfrm>
            <a:off x="2917608" y="1579700"/>
            <a:ext cx="145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A2DB80EC-B58C-4943-BAC7-114AADC7C057}"/>
              </a:ext>
            </a:extLst>
          </p:cNvPr>
          <p:cNvSpPr/>
          <p:nvPr/>
        </p:nvSpPr>
        <p:spPr>
          <a:xfrm>
            <a:off x="2917608" y="228956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Divider">
            <a:extLst>
              <a:ext uri="{FF2B5EF4-FFF2-40B4-BE49-F238E27FC236}">
                <a16:creationId xmlns:a16="http://schemas.microsoft.com/office/drawing/2014/main" id="{C71CB469-DA54-465A-8349-144F0D07D9EE}"/>
              </a:ext>
            </a:extLst>
          </p:cNvPr>
          <p:cNvCxnSpPr>
            <a:cxnSpLocks/>
          </p:cNvCxnSpPr>
          <p:nvPr/>
        </p:nvCxnSpPr>
        <p:spPr>
          <a:xfrm>
            <a:off x="3260926" y="2473549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Button">
            <a:extLst>
              <a:ext uri="{FF2B5EF4-FFF2-40B4-BE49-F238E27FC236}">
                <a16:creationId xmlns:a16="http://schemas.microsoft.com/office/drawing/2014/main" id="{2B444CCB-E473-4996-8A3E-0DE42AE9DED2}"/>
              </a:ext>
            </a:extLst>
          </p:cNvPr>
          <p:cNvSpPr/>
          <p:nvPr/>
        </p:nvSpPr>
        <p:spPr>
          <a:xfrm>
            <a:off x="2915521" y="2475193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방식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5" name="Divider">
            <a:extLst>
              <a:ext uri="{FF2B5EF4-FFF2-40B4-BE49-F238E27FC236}">
                <a16:creationId xmlns:a16="http://schemas.microsoft.com/office/drawing/2014/main" id="{F8344246-6D3F-40A8-93A2-8609BF9B61A0}"/>
              </a:ext>
            </a:extLst>
          </p:cNvPr>
          <p:cNvCxnSpPr>
            <a:cxnSpLocks/>
          </p:cNvCxnSpPr>
          <p:nvPr/>
        </p:nvCxnSpPr>
        <p:spPr>
          <a:xfrm>
            <a:off x="3258839" y="2659174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Button">
            <a:extLst>
              <a:ext uri="{FF2B5EF4-FFF2-40B4-BE49-F238E27FC236}">
                <a16:creationId xmlns:a16="http://schemas.microsoft.com/office/drawing/2014/main" id="{F4C47A72-9623-45BF-AA05-1DA01D04AB05}"/>
              </a:ext>
            </a:extLst>
          </p:cNvPr>
          <p:cNvSpPr/>
          <p:nvPr/>
        </p:nvSpPr>
        <p:spPr>
          <a:xfrm>
            <a:off x="2917608" y="299133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Button">
            <a:extLst>
              <a:ext uri="{FF2B5EF4-FFF2-40B4-BE49-F238E27FC236}">
                <a16:creationId xmlns:a16="http://schemas.microsoft.com/office/drawing/2014/main" id="{96F329FA-B1FF-44DD-A5D9-2FD90A7FD946}"/>
              </a:ext>
            </a:extLst>
          </p:cNvPr>
          <p:cNvSpPr/>
          <p:nvPr/>
        </p:nvSpPr>
        <p:spPr>
          <a:xfrm>
            <a:off x="4073693" y="299457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9AD9076-493C-46E5-A5C5-6467FE48E0AB}"/>
              </a:ext>
            </a:extLst>
          </p:cNvPr>
          <p:cNvCxnSpPr/>
          <p:nvPr/>
        </p:nvCxnSpPr>
        <p:spPr>
          <a:xfrm>
            <a:off x="2910407" y="2991773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A1DDEE7-C622-4715-BDC0-0123CCA6474C}"/>
              </a:ext>
            </a:extLst>
          </p:cNvPr>
          <p:cNvCxnSpPr/>
          <p:nvPr/>
        </p:nvCxnSpPr>
        <p:spPr>
          <a:xfrm>
            <a:off x="2910407" y="3234915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Button">
            <a:extLst>
              <a:ext uri="{FF2B5EF4-FFF2-40B4-BE49-F238E27FC236}">
                <a16:creationId xmlns:a16="http://schemas.microsoft.com/office/drawing/2014/main" id="{3967A071-699C-4F5E-B748-6EB7DD561EDC}"/>
              </a:ext>
            </a:extLst>
          </p:cNvPr>
          <p:cNvSpPr/>
          <p:nvPr/>
        </p:nvSpPr>
        <p:spPr>
          <a:xfrm>
            <a:off x="2914840" y="266373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기간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7" name="Divider">
            <a:extLst>
              <a:ext uri="{FF2B5EF4-FFF2-40B4-BE49-F238E27FC236}">
                <a16:creationId xmlns:a16="http://schemas.microsoft.com/office/drawing/2014/main" id="{4ECD168F-BC96-46B4-AD7A-AFEF814644B9}"/>
              </a:ext>
            </a:extLst>
          </p:cNvPr>
          <p:cNvCxnSpPr>
            <a:cxnSpLocks/>
          </p:cNvCxnSpPr>
          <p:nvPr/>
        </p:nvCxnSpPr>
        <p:spPr>
          <a:xfrm>
            <a:off x="3258158" y="2847717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Button">
            <a:extLst>
              <a:ext uri="{FF2B5EF4-FFF2-40B4-BE49-F238E27FC236}">
                <a16:creationId xmlns:a16="http://schemas.microsoft.com/office/drawing/2014/main" id="{5713F9A6-E0F3-42D2-AE55-0B8368B37063}"/>
              </a:ext>
            </a:extLst>
          </p:cNvPr>
          <p:cNvSpPr/>
          <p:nvPr/>
        </p:nvSpPr>
        <p:spPr>
          <a:xfrm>
            <a:off x="3474321" y="2993037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119" name="Button">
            <a:extLst>
              <a:ext uri="{FF2B5EF4-FFF2-40B4-BE49-F238E27FC236}">
                <a16:creationId xmlns:a16="http://schemas.microsoft.com/office/drawing/2014/main" id="{E30B0478-E367-46A7-A29D-2DEAC580EF9A}"/>
              </a:ext>
            </a:extLst>
          </p:cNvPr>
          <p:cNvSpPr/>
          <p:nvPr/>
        </p:nvSpPr>
        <p:spPr>
          <a:xfrm>
            <a:off x="4630406" y="2994881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17,000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F19856-77AF-4280-A33F-8D3E22CF74A4}"/>
              </a:ext>
            </a:extLst>
          </p:cNvPr>
          <p:cNvSpPr txBox="1"/>
          <p:nvPr/>
        </p:nvSpPr>
        <p:spPr>
          <a:xfrm>
            <a:off x="2896005" y="3258636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21 </a:t>
            </a:r>
            <a:r>
              <a:rPr lang="ko-KR" altLang="en-US" sz="700" dirty="0"/>
              <a:t>교통비</a:t>
            </a:r>
            <a:r>
              <a:rPr lang="en-US" altLang="ko-KR" sz="700" dirty="0"/>
              <a:t>		5,000</a:t>
            </a:r>
            <a:endParaRPr lang="ko-KR" altLang="en-US" sz="700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4716349-DD3B-40E5-A8DC-8A7C7DDE841B}"/>
              </a:ext>
            </a:extLst>
          </p:cNvPr>
          <p:cNvCxnSpPr/>
          <p:nvPr/>
        </p:nvCxnSpPr>
        <p:spPr>
          <a:xfrm>
            <a:off x="2917608" y="3503290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2178808-AA60-48D3-9C16-5BF9AC4289A4}"/>
              </a:ext>
            </a:extLst>
          </p:cNvPr>
          <p:cNvSpPr txBox="1"/>
          <p:nvPr/>
        </p:nvSpPr>
        <p:spPr>
          <a:xfrm>
            <a:off x="2903206" y="3527011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24 </a:t>
            </a:r>
            <a:r>
              <a:rPr lang="ko-KR" altLang="en-US" sz="700" dirty="0"/>
              <a:t>식비</a:t>
            </a:r>
            <a:r>
              <a:rPr lang="en-US" altLang="ko-KR" sz="700" dirty="0"/>
              <a:t>		12,000</a:t>
            </a:r>
            <a:r>
              <a:rPr lang="ko-KR" altLang="en-US" sz="700" dirty="0"/>
              <a:t>  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D4F7D78-89DE-4809-AAFF-FE0ABF6E8C46}"/>
              </a:ext>
            </a:extLst>
          </p:cNvPr>
          <p:cNvCxnSpPr/>
          <p:nvPr/>
        </p:nvCxnSpPr>
        <p:spPr>
          <a:xfrm>
            <a:off x="2917608" y="3764367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2BCDCDD-53D5-4362-8EED-303D5C7088F3}"/>
              </a:ext>
            </a:extLst>
          </p:cNvPr>
          <p:cNvSpPr txBox="1"/>
          <p:nvPr/>
        </p:nvSpPr>
        <p:spPr>
          <a:xfrm>
            <a:off x="2903206" y="3788088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28 </a:t>
            </a:r>
            <a:r>
              <a:rPr lang="ko-KR" altLang="en-US" sz="700" dirty="0"/>
              <a:t>알바</a:t>
            </a:r>
            <a:r>
              <a:rPr lang="en-US" altLang="ko-KR" sz="700" dirty="0"/>
              <a:t>		50,000</a:t>
            </a:r>
            <a:r>
              <a:rPr lang="ko-KR" altLang="en-US" sz="700" dirty="0"/>
              <a:t>  </a:t>
            </a:r>
          </a:p>
        </p:txBody>
      </p:sp>
      <p:sp>
        <p:nvSpPr>
          <p:cNvPr id="132" name="Rectangle 191">
            <a:extLst>
              <a:ext uri="{FF2B5EF4-FFF2-40B4-BE49-F238E27FC236}">
                <a16:creationId xmlns:a16="http://schemas.microsoft.com/office/drawing/2014/main" id="{A7B1970F-AB53-4860-9263-D0954CCD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255" y="242474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3" name="Rectangle 191">
            <a:extLst>
              <a:ext uri="{FF2B5EF4-FFF2-40B4-BE49-F238E27FC236}">
                <a16:creationId xmlns:a16="http://schemas.microsoft.com/office/drawing/2014/main" id="{7EE80E07-5571-4968-A5AF-3818C434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999" y="222764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4" name="Rectangle 191">
            <a:extLst>
              <a:ext uri="{FF2B5EF4-FFF2-40B4-BE49-F238E27FC236}">
                <a16:creationId xmlns:a16="http://schemas.microsoft.com/office/drawing/2014/main" id="{F7A8A4E9-DFDA-482A-836D-CF31899D4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202" y="146722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Rectangle 191">
            <a:extLst>
              <a:ext uri="{FF2B5EF4-FFF2-40B4-BE49-F238E27FC236}">
                <a16:creationId xmlns:a16="http://schemas.microsoft.com/office/drawing/2014/main" id="{CC15BF78-AD1E-4E21-9B31-032C1293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430" y="182906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6" name="Rectangle 191">
            <a:extLst>
              <a:ext uri="{FF2B5EF4-FFF2-40B4-BE49-F238E27FC236}">
                <a16:creationId xmlns:a16="http://schemas.microsoft.com/office/drawing/2014/main" id="{6BEC1C23-2C9C-420C-B97E-6A4FA780F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890" y="2623595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Rectangle 191">
            <a:extLst>
              <a:ext uri="{FF2B5EF4-FFF2-40B4-BE49-F238E27FC236}">
                <a16:creationId xmlns:a16="http://schemas.microsoft.com/office/drawing/2014/main" id="{6FC06A09-37FA-423E-B127-10F2982C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657" y="3224641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8" name="Rectangle 191">
            <a:extLst>
              <a:ext uri="{FF2B5EF4-FFF2-40B4-BE49-F238E27FC236}">
                <a16:creationId xmlns:a16="http://schemas.microsoft.com/office/drawing/2014/main" id="{4AD5546A-84FB-4A3A-9C0C-3723EF69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470" y="180435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140" name="Find Contact">
            <a:extLst>
              <a:ext uri="{FF2B5EF4-FFF2-40B4-BE49-F238E27FC236}">
                <a16:creationId xmlns:a16="http://schemas.microsoft.com/office/drawing/2014/main" id="{B37A9173-081E-4800-805A-2AC641A2DF4C}"/>
              </a:ext>
            </a:extLst>
          </p:cNvPr>
          <p:cNvGrpSpPr/>
          <p:nvPr/>
        </p:nvGrpSpPr>
        <p:grpSpPr>
          <a:xfrm>
            <a:off x="5359754" y="1829062"/>
            <a:ext cx="2286000" cy="3930947"/>
            <a:chOff x="597350" y="1295814"/>
            <a:chExt cx="2286000" cy="3930947"/>
          </a:xfrm>
        </p:grpSpPr>
        <p:sp>
          <p:nvSpPr>
            <p:cNvPr id="152" name="Avatar Placeholder">
              <a:extLst>
                <a:ext uri="{FF2B5EF4-FFF2-40B4-BE49-F238E27FC236}">
                  <a16:creationId xmlns:a16="http://schemas.microsoft.com/office/drawing/2014/main" id="{7FD336E1-4BC9-45E6-80CF-32E077AC7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376040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Avatar Placeholder">
              <a:extLst>
                <a:ext uri="{FF2B5EF4-FFF2-40B4-BE49-F238E27FC236}">
                  <a16:creationId xmlns:a16="http://schemas.microsoft.com/office/drawing/2014/main" id="{021168F2-AE8D-4423-A588-38C286A30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11282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Avatar Placeholder">
              <a:extLst>
                <a:ext uri="{FF2B5EF4-FFF2-40B4-BE49-F238E27FC236}">
                  <a16:creationId xmlns:a16="http://schemas.microsoft.com/office/drawing/2014/main" id="{21B2E252-F9B1-46E6-9C92-B6F06EF98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7116" y="4465253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9" name="Status Bar">
              <a:extLst>
                <a:ext uri="{FF2B5EF4-FFF2-40B4-BE49-F238E27FC236}">
                  <a16:creationId xmlns:a16="http://schemas.microsoft.com/office/drawing/2014/main" id="{C72243B9-8D4F-4C3D-9492-AFA4BDD7F23A}"/>
                </a:ext>
              </a:extLst>
            </p:cNvPr>
            <p:cNvGrpSpPr/>
            <p:nvPr/>
          </p:nvGrpSpPr>
          <p:grpSpPr>
            <a:xfrm>
              <a:off x="2189463" y="1295814"/>
              <a:ext cx="630512" cy="83257"/>
              <a:chOff x="2189463" y="1302974"/>
              <a:chExt cx="630512" cy="83257"/>
            </a:xfrm>
          </p:grpSpPr>
          <p:sp>
            <p:nvSpPr>
              <p:cNvPr id="183" name="Time">
                <a:extLst>
                  <a:ext uri="{FF2B5EF4-FFF2-40B4-BE49-F238E27FC236}">
                    <a16:creationId xmlns:a16="http://schemas.microsoft.com/office/drawing/2014/main" id="{F6E000B7-DFB5-4B7C-B6C5-20EA4F33530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84" name="Battery">
                <a:extLst>
                  <a:ext uri="{FF2B5EF4-FFF2-40B4-BE49-F238E27FC236}">
                    <a16:creationId xmlns:a16="http://schemas.microsoft.com/office/drawing/2014/main" id="{26898AAE-0AB8-4D1F-9400-8EC40BFF04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91" name="Battery Part 1">
                  <a:extLst>
                    <a:ext uri="{FF2B5EF4-FFF2-40B4-BE49-F238E27FC236}">
                      <a16:creationId xmlns:a16="http://schemas.microsoft.com/office/drawing/2014/main" id="{0E2F10CF-0442-49A7-A336-FC173DDBE0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2" name="Battery Part 2">
                  <a:extLst>
                    <a:ext uri="{FF2B5EF4-FFF2-40B4-BE49-F238E27FC236}">
                      <a16:creationId xmlns:a16="http://schemas.microsoft.com/office/drawing/2014/main" id="{0B6E339B-EA0E-4113-B6CD-BBA1A7D413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5" name="Signal Strength">
                <a:extLst>
                  <a:ext uri="{FF2B5EF4-FFF2-40B4-BE49-F238E27FC236}">
                    <a16:creationId xmlns:a16="http://schemas.microsoft.com/office/drawing/2014/main" id="{018DBAEC-6D67-445B-BB78-6E68D0FE91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89" name="Signal Strength Part 1">
                  <a:extLst>
                    <a:ext uri="{FF2B5EF4-FFF2-40B4-BE49-F238E27FC236}">
                      <a16:creationId xmlns:a16="http://schemas.microsoft.com/office/drawing/2014/main" id="{BEA0F612-0B62-4FC9-864E-6E535B759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0" name="Signal Strength Part 2">
                  <a:extLst>
                    <a:ext uri="{FF2B5EF4-FFF2-40B4-BE49-F238E27FC236}">
                      <a16:creationId xmlns:a16="http://schemas.microsoft.com/office/drawing/2014/main" id="{4BB23F4D-E4D4-45E2-8DC1-7BDD065ADE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6" name="WiFi">
                <a:extLst>
                  <a:ext uri="{FF2B5EF4-FFF2-40B4-BE49-F238E27FC236}">
                    <a16:creationId xmlns:a16="http://schemas.microsoft.com/office/drawing/2014/main" id="{D4B8B0D4-B395-4CA5-81EA-52946A78BC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87" name="WiFi Part 1">
                  <a:extLst>
                    <a:ext uri="{FF2B5EF4-FFF2-40B4-BE49-F238E27FC236}">
                      <a16:creationId xmlns:a16="http://schemas.microsoft.com/office/drawing/2014/main" id="{B0E706DD-EBF1-44F9-8387-8F498EB1F2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8" name="WiFi Part 2">
                  <a:extLst>
                    <a:ext uri="{FF2B5EF4-FFF2-40B4-BE49-F238E27FC236}">
                      <a16:creationId xmlns:a16="http://schemas.microsoft.com/office/drawing/2014/main" id="{3DA14BC6-3766-4FA2-ADDB-5A2408ABA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60" name="Navigation Bar">
              <a:extLst>
                <a:ext uri="{FF2B5EF4-FFF2-40B4-BE49-F238E27FC236}">
                  <a16:creationId xmlns:a16="http://schemas.microsoft.com/office/drawing/2014/main" id="{595EFDD6-59B5-48A8-B258-1AE14AF4104F}"/>
                </a:ext>
              </a:extLst>
            </p:cNvPr>
            <p:cNvGrpSpPr/>
            <p:nvPr/>
          </p:nvGrpSpPr>
          <p:grpSpPr>
            <a:xfrm>
              <a:off x="1050825" y="5118923"/>
              <a:ext cx="1375723" cy="107838"/>
              <a:chOff x="1972789" y="4873681"/>
              <a:chExt cx="1375723" cy="107838"/>
            </a:xfrm>
          </p:grpSpPr>
          <p:sp>
            <p:nvSpPr>
              <p:cNvPr id="179" name="Back">
                <a:extLst>
                  <a:ext uri="{FF2B5EF4-FFF2-40B4-BE49-F238E27FC236}">
                    <a16:creationId xmlns:a16="http://schemas.microsoft.com/office/drawing/2014/main" id="{CEDC3F80-C0ED-40A2-862A-C30754BDC8F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0" name="Home">
                <a:extLst>
                  <a:ext uri="{FF2B5EF4-FFF2-40B4-BE49-F238E27FC236}">
                    <a16:creationId xmlns:a16="http://schemas.microsoft.com/office/drawing/2014/main" id="{C76634CF-695F-41CC-B6AC-AF70920D5AB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1" name="Recents">
                <a:extLst>
                  <a:ext uri="{FF2B5EF4-FFF2-40B4-BE49-F238E27FC236}">
                    <a16:creationId xmlns:a16="http://schemas.microsoft.com/office/drawing/2014/main" id="{5DCEE742-ED95-4837-9CDF-7608C337D0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9" name="Keyboard">
              <a:extLst>
                <a:ext uri="{FF2B5EF4-FFF2-40B4-BE49-F238E27FC236}">
                  <a16:creationId xmlns:a16="http://schemas.microsoft.com/office/drawing/2014/main" id="{AEF6695E-60BF-4F6D-956C-17D9EFB8D376}"/>
                </a:ext>
              </a:extLst>
            </p:cNvPr>
            <p:cNvGrpSpPr/>
            <p:nvPr/>
          </p:nvGrpSpPr>
          <p:grpSpPr>
            <a:xfrm>
              <a:off x="597350" y="3610220"/>
              <a:ext cx="2286000" cy="1409700"/>
              <a:chOff x="595686" y="1261242"/>
              <a:chExt cx="2286000" cy="1409700"/>
            </a:xfrm>
          </p:grpSpPr>
          <p:sp>
            <p:nvSpPr>
              <p:cNvPr id="170" name="Keyboard Container">
                <a:extLst>
                  <a:ext uri="{FF2B5EF4-FFF2-40B4-BE49-F238E27FC236}">
                    <a16:creationId xmlns:a16="http://schemas.microsoft.com/office/drawing/2014/main" id="{CA207F92-FA98-479C-9ED0-04C2D83D16F4}"/>
                  </a:ext>
                </a:extLst>
              </p:cNvPr>
              <p:cNvSpPr/>
              <p:nvPr/>
            </p:nvSpPr>
            <p:spPr>
              <a:xfrm>
                <a:off x="595686" y="1261242"/>
                <a:ext cx="2286000" cy="1409700"/>
              </a:xfrm>
              <a:prstGeom prst="rect">
                <a:avLst/>
              </a:prstGeom>
              <a:solidFill>
                <a:srgbClr val="EDF0F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Keys">
                <a:extLst>
                  <a:ext uri="{FF2B5EF4-FFF2-40B4-BE49-F238E27FC236}">
                    <a16:creationId xmlns:a16="http://schemas.microsoft.com/office/drawing/2014/main" id="{46E6F4DF-75FA-4DA7-BB92-73D85ECD48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980" y="1397453"/>
                <a:ext cx="2146300" cy="1141412"/>
              </a:xfrm>
              <a:custGeom>
                <a:avLst/>
                <a:gdLst>
                  <a:gd name="T0" fmla="*/ 5067 w 11535"/>
                  <a:gd name="T1" fmla="*/ 224 h 6123"/>
                  <a:gd name="T2" fmla="*/ 5238 w 11535"/>
                  <a:gd name="T3" fmla="*/ 489 h 6123"/>
                  <a:gd name="T4" fmla="*/ 57 w 11535"/>
                  <a:gd name="T5" fmla="*/ 357 h 6123"/>
                  <a:gd name="T6" fmla="*/ 287 w 11535"/>
                  <a:gd name="T7" fmla="*/ 160 h 6123"/>
                  <a:gd name="T8" fmla="*/ 2843 w 11535"/>
                  <a:gd name="T9" fmla="*/ 549 h 6123"/>
                  <a:gd name="T10" fmla="*/ 2865 w 11535"/>
                  <a:gd name="T11" fmla="*/ 205 h 6123"/>
                  <a:gd name="T12" fmla="*/ 4067 w 11535"/>
                  <a:gd name="T13" fmla="*/ 238 h 6123"/>
                  <a:gd name="T14" fmla="*/ 10048 w 11535"/>
                  <a:gd name="T15" fmla="*/ 558 h 6123"/>
                  <a:gd name="T16" fmla="*/ 11264 w 11535"/>
                  <a:gd name="T17" fmla="*/ 197 h 6123"/>
                  <a:gd name="T18" fmla="*/ 11525 w 11535"/>
                  <a:gd name="T19" fmla="*/ 272 h 6123"/>
                  <a:gd name="T20" fmla="*/ 1517 w 11535"/>
                  <a:gd name="T21" fmla="*/ 156 h 6123"/>
                  <a:gd name="T22" fmla="*/ 6280 w 11535"/>
                  <a:gd name="T23" fmla="*/ 653 h 6123"/>
                  <a:gd name="T24" fmla="*/ 7491 w 11535"/>
                  <a:gd name="T25" fmla="*/ 156 h 6123"/>
                  <a:gd name="T26" fmla="*/ 7706 w 11535"/>
                  <a:gd name="T27" fmla="*/ 486 h 6123"/>
                  <a:gd name="T28" fmla="*/ 247 w 11535"/>
                  <a:gd name="T29" fmla="*/ 222 h 6123"/>
                  <a:gd name="T30" fmla="*/ 204 w 11535"/>
                  <a:gd name="T31" fmla="*/ 233 h 6123"/>
                  <a:gd name="T32" fmla="*/ 10203 w 11535"/>
                  <a:gd name="T33" fmla="*/ 263 h 6123"/>
                  <a:gd name="T34" fmla="*/ 10036 w 11535"/>
                  <a:gd name="T35" fmla="*/ 305 h 6123"/>
                  <a:gd name="T36" fmla="*/ 11350 w 11535"/>
                  <a:gd name="T37" fmla="*/ 500 h 6123"/>
                  <a:gd name="T38" fmla="*/ 4439 w 11535"/>
                  <a:gd name="T39" fmla="*/ 2023 h 6123"/>
                  <a:gd name="T40" fmla="*/ 4695 w 11535"/>
                  <a:gd name="T41" fmla="*/ 1781 h 6123"/>
                  <a:gd name="T42" fmla="*/ 3177 w 11535"/>
                  <a:gd name="T43" fmla="*/ 2313 h 6123"/>
                  <a:gd name="T44" fmla="*/ 6983 w 11535"/>
                  <a:gd name="T45" fmla="*/ 2036 h 6123"/>
                  <a:gd name="T46" fmla="*/ 6950 w 11535"/>
                  <a:gd name="T47" fmla="*/ 1783 h 6123"/>
                  <a:gd name="T48" fmla="*/ 9438 w 11535"/>
                  <a:gd name="T49" fmla="*/ 2118 h 6123"/>
                  <a:gd name="T50" fmla="*/ 8301 w 11535"/>
                  <a:gd name="T51" fmla="*/ 1883 h 6123"/>
                  <a:gd name="T52" fmla="*/ 847 w 11535"/>
                  <a:gd name="T53" fmla="*/ 2018 h 6123"/>
                  <a:gd name="T54" fmla="*/ 848 w 11535"/>
                  <a:gd name="T55" fmla="*/ 2369 h 6123"/>
                  <a:gd name="T56" fmla="*/ 852 w 11535"/>
                  <a:gd name="T57" fmla="*/ 1947 h 6123"/>
                  <a:gd name="T58" fmla="*/ 2163 w 11535"/>
                  <a:gd name="T59" fmla="*/ 2253 h 6123"/>
                  <a:gd name="T60" fmla="*/ 2209 w 11535"/>
                  <a:gd name="T61" fmla="*/ 2338 h 6123"/>
                  <a:gd name="T62" fmla="*/ 2056 w 11535"/>
                  <a:gd name="T63" fmla="*/ 2020 h 6123"/>
                  <a:gd name="T64" fmla="*/ 5647 w 11535"/>
                  <a:gd name="T65" fmla="*/ 2005 h 6123"/>
                  <a:gd name="T66" fmla="*/ 5719 w 11535"/>
                  <a:gd name="T67" fmla="*/ 2442 h 6123"/>
                  <a:gd name="T68" fmla="*/ 5878 w 11535"/>
                  <a:gd name="T69" fmla="*/ 1997 h 6123"/>
                  <a:gd name="T70" fmla="*/ 8310 w 11535"/>
                  <a:gd name="T71" fmla="*/ 2401 h 6123"/>
                  <a:gd name="T72" fmla="*/ 3225 w 11535"/>
                  <a:gd name="T73" fmla="*/ 2157 h 6123"/>
                  <a:gd name="T74" fmla="*/ 5701 w 11535"/>
                  <a:gd name="T75" fmla="*/ 2216 h 6123"/>
                  <a:gd name="T76" fmla="*/ 831 w 11535"/>
                  <a:gd name="T77" fmla="*/ 2299 h 6123"/>
                  <a:gd name="T78" fmla="*/ 7122 w 11535"/>
                  <a:gd name="T79" fmla="*/ 4192 h 6123"/>
                  <a:gd name="T80" fmla="*/ 4568 w 11535"/>
                  <a:gd name="T81" fmla="*/ 3782 h 6123"/>
                  <a:gd name="T82" fmla="*/ 4735 w 11535"/>
                  <a:gd name="T83" fmla="*/ 4064 h 6123"/>
                  <a:gd name="T84" fmla="*/ 4521 w 11535"/>
                  <a:gd name="T85" fmla="*/ 3867 h 6123"/>
                  <a:gd name="T86" fmla="*/ 8180 w 11535"/>
                  <a:gd name="T87" fmla="*/ 3837 h 6123"/>
                  <a:gd name="T88" fmla="*/ 8429 w 11535"/>
                  <a:gd name="T89" fmla="*/ 4200 h 6123"/>
                  <a:gd name="T90" fmla="*/ 9293 w 11535"/>
                  <a:gd name="T91" fmla="*/ 3902 h 6123"/>
                  <a:gd name="T92" fmla="*/ 9615 w 11535"/>
                  <a:gd name="T93" fmla="*/ 3857 h 6123"/>
                  <a:gd name="T94" fmla="*/ 9521 w 11535"/>
                  <a:gd name="T95" fmla="*/ 3845 h 6123"/>
                  <a:gd name="T96" fmla="*/ 1930 w 11535"/>
                  <a:gd name="T97" fmla="*/ 3790 h 6123"/>
                  <a:gd name="T98" fmla="*/ 3145 w 11535"/>
                  <a:gd name="T99" fmla="*/ 3790 h 6123"/>
                  <a:gd name="T100" fmla="*/ 7121 w 11535"/>
                  <a:gd name="T101" fmla="*/ 3991 h 6123"/>
                  <a:gd name="T102" fmla="*/ 30 w 11535"/>
                  <a:gd name="T103" fmla="*/ 5666 h 6123"/>
                  <a:gd name="T104" fmla="*/ 110 w 11535"/>
                  <a:gd name="T105" fmla="*/ 5802 h 6123"/>
                  <a:gd name="T106" fmla="*/ 180 w 11535"/>
                  <a:gd name="T107" fmla="*/ 5667 h 6123"/>
                  <a:gd name="T108" fmla="*/ 676 w 11535"/>
                  <a:gd name="T109" fmla="*/ 5694 h 6123"/>
                  <a:gd name="T110" fmla="*/ 693 w 11535"/>
                  <a:gd name="T111" fmla="*/ 5868 h 6123"/>
                  <a:gd name="T112" fmla="*/ 858 w 11535"/>
                  <a:gd name="T113" fmla="*/ 5739 h 6123"/>
                  <a:gd name="T114" fmla="*/ 930 w 11535"/>
                  <a:gd name="T115" fmla="*/ 5843 h 6123"/>
                  <a:gd name="T116" fmla="*/ 865 w 11535"/>
                  <a:gd name="T117" fmla="*/ 5948 h 6123"/>
                  <a:gd name="T118" fmla="*/ 1069 w 11535"/>
                  <a:gd name="T119" fmla="*/ 5784 h 6123"/>
                  <a:gd name="T120" fmla="*/ 431 w 11535"/>
                  <a:gd name="T121" fmla="*/ 5646 h 6123"/>
                  <a:gd name="T122" fmla="*/ 2050 w 11535"/>
                  <a:gd name="T123" fmla="*/ 5910 h 6123"/>
                  <a:gd name="T124" fmla="*/ 99 w 11535"/>
                  <a:gd name="T125" fmla="*/ 5939 h 6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1535" h="6123">
                    <a:moveTo>
                      <a:pt x="8900" y="0"/>
                    </a:moveTo>
                    <a:cubicBezTo>
                      <a:pt x="8883" y="0"/>
                      <a:pt x="8870" y="5"/>
                      <a:pt x="8861" y="14"/>
                    </a:cubicBezTo>
                    <a:cubicBezTo>
                      <a:pt x="8852" y="23"/>
                      <a:pt x="8848" y="35"/>
                      <a:pt x="8848" y="49"/>
                    </a:cubicBezTo>
                    <a:cubicBezTo>
                      <a:pt x="8848" y="63"/>
                      <a:pt x="8852" y="74"/>
                      <a:pt x="8861" y="84"/>
                    </a:cubicBezTo>
                    <a:cubicBezTo>
                      <a:pt x="8870" y="93"/>
                      <a:pt x="8883" y="98"/>
                      <a:pt x="8900" y="98"/>
                    </a:cubicBezTo>
                    <a:cubicBezTo>
                      <a:pt x="8917" y="98"/>
                      <a:pt x="8930" y="93"/>
                      <a:pt x="8939" y="84"/>
                    </a:cubicBezTo>
                    <a:cubicBezTo>
                      <a:pt x="8948" y="74"/>
                      <a:pt x="8952" y="63"/>
                      <a:pt x="8952" y="49"/>
                    </a:cubicBezTo>
                    <a:cubicBezTo>
                      <a:pt x="8952" y="35"/>
                      <a:pt x="8948" y="23"/>
                      <a:pt x="8939" y="14"/>
                    </a:cubicBezTo>
                    <a:cubicBezTo>
                      <a:pt x="8930" y="5"/>
                      <a:pt x="8917" y="0"/>
                      <a:pt x="8900" y="0"/>
                    </a:cubicBezTo>
                    <a:close/>
                    <a:moveTo>
                      <a:pt x="5134" y="56"/>
                    </a:moveTo>
                    <a:lnTo>
                      <a:pt x="5134" y="156"/>
                    </a:lnTo>
                    <a:lnTo>
                      <a:pt x="5067" y="156"/>
                    </a:lnTo>
                    <a:lnTo>
                      <a:pt x="5067" y="224"/>
                    </a:lnTo>
                    <a:lnTo>
                      <a:pt x="5134" y="224"/>
                    </a:lnTo>
                    <a:lnTo>
                      <a:pt x="5134" y="458"/>
                    </a:lnTo>
                    <a:cubicBezTo>
                      <a:pt x="5134" y="480"/>
                      <a:pt x="5137" y="498"/>
                      <a:pt x="5142" y="512"/>
                    </a:cubicBezTo>
                    <a:cubicBezTo>
                      <a:pt x="5147" y="527"/>
                      <a:pt x="5155" y="538"/>
                      <a:pt x="5164" y="547"/>
                    </a:cubicBezTo>
                    <a:cubicBezTo>
                      <a:pt x="5174" y="557"/>
                      <a:pt x="5185" y="563"/>
                      <a:pt x="5198" y="567"/>
                    </a:cubicBezTo>
                    <a:cubicBezTo>
                      <a:pt x="5211" y="571"/>
                      <a:pt x="5225" y="573"/>
                      <a:pt x="5240" y="573"/>
                    </a:cubicBezTo>
                    <a:cubicBezTo>
                      <a:pt x="5254" y="573"/>
                      <a:pt x="5265" y="572"/>
                      <a:pt x="5275" y="570"/>
                    </a:cubicBezTo>
                    <a:cubicBezTo>
                      <a:pt x="5285" y="569"/>
                      <a:pt x="5293" y="566"/>
                      <a:pt x="5301" y="564"/>
                    </a:cubicBezTo>
                    <a:lnTo>
                      <a:pt x="5301" y="494"/>
                    </a:lnTo>
                    <a:cubicBezTo>
                      <a:pt x="5297" y="494"/>
                      <a:pt x="5293" y="495"/>
                      <a:pt x="5288" y="495"/>
                    </a:cubicBezTo>
                    <a:cubicBezTo>
                      <a:pt x="5282" y="496"/>
                      <a:pt x="5275" y="497"/>
                      <a:pt x="5269" y="497"/>
                    </a:cubicBezTo>
                    <a:cubicBezTo>
                      <a:pt x="5263" y="497"/>
                      <a:pt x="5257" y="497"/>
                      <a:pt x="5251" y="495"/>
                    </a:cubicBezTo>
                    <a:cubicBezTo>
                      <a:pt x="5246" y="494"/>
                      <a:pt x="5242" y="492"/>
                      <a:pt x="5238" y="489"/>
                    </a:cubicBezTo>
                    <a:cubicBezTo>
                      <a:pt x="5234" y="486"/>
                      <a:pt x="5231" y="481"/>
                      <a:pt x="5229" y="475"/>
                    </a:cubicBezTo>
                    <a:cubicBezTo>
                      <a:pt x="5227" y="469"/>
                      <a:pt x="5227" y="462"/>
                      <a:pt x="5227" y="453"/>
                    </a:cubicBezTo>
                    <a:lnTo>
                      <a:pt x="5227" y="224"/>
                    </a:lnTo>
                    <a:lnTo>
                      <a:pt x="5299" y="224"/>
                    </a:lnTo>
                    <a:lnTo>
                      <a:pt x="5299" y="156"/>
                    </a:lnTo>
                    <a:lnTo>
                      <a:pt x="5227" y="156"/>
                    </a:lnTo>
                    <a:lnTo>
                      <a:pt x="5227" y="56"/>
                    </a:lnTo>
                    <a:lnTo>
                      <a:pt x="5134" y="56"/>
                    </a:lnTo>
                    <a:close/>
                    <a:moveTo>
                      <a:pt x="223" y="148"/>
                    </a:moveTo>
                    <a:cubicBezTo>
                      <a:pt x="197" y="148"/>
                      <a:pt x="173" y="153"/>
                      <a:pt x="153" y="163"/>
                    </a:cubicBezTo>
                    <a:cubicBezTo>
                      <a:pt x="132" y="173"/>
                      <a:pt x="115" y="188"/>
                      <a:pt x="101" y="206"/>
                    </a:cubicBezTo>
                    <a:cubicBezTo>
                      <a:pt x="87" y="224"/>
                      <a:pt x="76" y="247"/>
                      <a:pt x="68" y="272"/>
                    </a:cubicBezTo>
                    <a:cubicBezTo>
                      <a:pt x="61" y="298"/>
                      <a:pt x="57" y="326"/>
                      <a:pt x="57" y="357"/>
                    </a:cubicBezTo>
                    <a:lnTo>
                      <a:pt x="57" y="365"/>
                    </a:lnTo>
                    <a:cubicBezTo>
                      <a:pt x="57" y="395"/>
                      <a:pt x="61" y="422"/>
                      <a:pt x="68" y="448"/>
                    </a:cubicBezTo>
                    <a:cubicBezTo>
                      <a:pt x="76" y="473"/>
                      <a:pt x="87" y="495"/>
                      <a:pt x="101" y="514"/>
                    </a:cubicBezTo>
                    <a:cubicBezTo>
                      <a:pt x="115" y="533"/>
                      <a:pt x="132" y="548"/>
                      <a:pt x="153" y="558"/>
                    </a:cubicBezTo>
                    <a:cubicBezTo>
                      <a:pt x="173" y="569"/>
                      <a:pt x="196" y="573"/>
                      <a:pt x="223" y="573"/>
                    </a:cubicBezTo>
                    <a:cubicBezTo>
                      <a:pt x="245" y="573"/>
                      <a:pt x="266" y="570"/>
                      <a:pt x="283" y="562"/>
                    </a:cubicBezTo>
                    <a:cubicBezTo>
                      <a:pt x="301" y="555"/>
                      <a:pt x="316" y="544"/>
                      <a:pt x="329" y="531"/>
                    </a:cubicBezTo>
                    <a:lnTo>
                      <a:pt x="329" y="724"/>
                    </a:lnTo>
                    <a:lnTo>
                      <a:pt x="424" y="724"/>
                    </a:lnTo>
                    <a:lnTo>
                      <a:pt x="424" y="156"/>
                    </a:lnTo>
                    <a:lnTo>
                      <a:pt x="340" y="156"/>
                    </a:lnTo>
                    <a:lnTo>
                      <a:pt x="335" y="196"/>
                    </a:lnTo>
                    <a:cubicBezTo>
                      <a:pt x="321" y="181"/>
                      <a:pt x="305" y="169"/>
                      <a:pt x="287" y="160"/>
                    </a:cubicBezTo>
                    <a:cubicBezTo>
                      <a:pt x="269" y="152"/>
                      <a:pt x="248" y="148"/>
                      <a:pt x="223" y="148"/>
                    </a:cubicBezTo>
                    <a:close/>
                    <a:moveTo>
                      <a:pt x="2733" y="148"/>
                    </a:moveTo>
                    <a:cubicBezTo>
                      <a:pt x="2706" y="148"/>
                      <a:pt x="2683" y="153"/>
                      <a:pt x="2660" y="163"/>
                    </a:cubicBezTo>
                    <a:cubicBezTo>
                      <a:pt x="2638" y="173"/>
                      <a:pt x="2618" y="187"/>
                      <a:pt x="2601" y="205"/>
                    </a:cubicBezTo>
                    <a:cubicBezTo>
                      <a:pt x="2584" y="224"/>
                      <a:pt x="2571" y="246"/>
                      <a:pt x="2561" y="272"/>
                    </a:cubicBezTo>
                    <a:cubicBezTo>
                      <a:pt x="2552" y="298"/>
                      <a:pt x="2547" y="327"/>
                      <a:pt x="2547" y="360"/>
                    </a:cubicBezTo>
                    <a:lnTo>
                      <a:pt x="2547" y="376"/>
                    </a:lnTo>
                    <a:cubicBezTo>
                      <a:pt x="2547" y="404"/>
                      <a:pt x="2551" y="430"/>
                      <a:pt x="2561" y="454"/>
                    </a:cubicBezTo>
                    <a:cubicBezTo>
                      <a:pt x="2570" y="478"/>
                      <a:pt x="2583" y="499"/>
                      <a:pt x="2600" y="517"/>
                    </a:cubicBezTo>
                    <a:cubicBezTo>
                      <a:pt x="2617" y="534"/>
                      <a:pt x="2638" y="548"/>
                      <a:pt x="2662" y="558"/>
                    </a:cubicBezTo>
                    <a:cubicBezTo>
                      <a:pt x="2686" y="568"/>
                      <a:pt x="2713" y="573"/>
                      <a:pt x="2743" y="573"/>
                    </a:cubicBezTo>
                    <a:cubicBezTo>
                      <a:pt x="2764" y="573"/>
                      <a:pt x="2782" y="571"/>
                      <a:pt x="2799" y="567"/>
                    </a:cubicBezTo>
                    <a:cubicBezTo>
                      <a:pt x="2815" y="562"/>
                      <a:pt x="2830" y="556"/>
                      <a:pt x="2843" y="549"/>
                    </a:cubicBezTo>
                    <a:cubicBezTo>
                      <a:pt x="2856" y="542"/>
                      <a:pt x="2867" y="534"/>
                      <a:pt x="2877" y="525"/>
                    </a:cubicBezTo>
                    <a:cubicBezTo>
                      <a:pt x="2887" y="515"/>
                      <a:pt x="2895" y="506"/>
                      <a:pt x="2902" y="496"/>
                    </a:cubicBezTo>
                    <a:lnTo>
                      <a:pt x="2852" y="449"/>
                    </a:lnTo>
                    <a:cubicBezTo>
                      <a:pt x="2839" y="465"/>
                      <a:pt x="2825" y="478"/>
                      <a:pt x="2808" y="487"/>
                    </a:cubicBezTo>
                    <a:cubicBezTo>
                      <a:pt x="2792" y="496"/>
                      <a:pt x="2771" y="500"/>
                      <a:pt x="2748" y="500"/>
                    </a:cubicBezTo>
                    <a:cubicBezTo>
                      <a:pt x="2732" y="500"/>
                      <a:pt x="2718" y="497"/>
                      <a:pt x="2705" y="492"/>
                    </a:cubicBezTo>
                    <a:cubicBezTo>
                      <a:pt x="2692" y="486"/>
                      <a:pt x="2682" y="479"/>
                      <a:pt x="2673" y="469"/>
                    </a:cubicBezTo>
                    <a:cubicBezTo>
                      <a:pt x="2663" y="459"/>
                      <a:pt x="2655" y="447"/>
                      <a:pt x="2650" y="434"/>
                    </a:cubicBezTo>
                    <a:cubicBezTo>
                      <a:pt x="2644" y="420"/>
                      <a:pt x="2641" y="406"/>
                      <a:pt x="2640" y="390"/>
                    </a:cubicBezTo>
                    <a:lnTo>
                      <a:pt x="2908" y="390"/>
                    </a:lnTo>
                    <a:lnTo>
                      <a:pt x="2908" y="351"/>
                    </a:lnTo>
                    <a:cubicBezTo>
                      <a:pt x="2908" y="321"/>
                      <a:pt x="2905" y="294"/>
                      <a:pt x="2897" y="269"/>
                    </a:cubicBezTo>
                    <a:cubicBezTo>
                      <a:pt x="2890" y="244"/>
                      <a:pt x="2879" y="223"/>
                      <a:pt x="2865" y="205"/>
                    </a:cubicBezTo>
                    <a:cubicBezTo>
                      <a:pt x="2850" y="187"/>
                      <a:pt x="2832" y="173"/>
                      <a:pt x="2810" y="163"/>
                    </a:cubicBezTo>
                    <a:cubicBezTo>
                      <a:pt x="2788" y="153"/>
                      <a:pt x="2762" y="148"/>
                      <a:pt x="2733" y="148"/>
                    </a:cubicBezTo>
                    <a:close/>
                    <a:moveTo>
                      <a:pt x="4053" y="148"/>
                    </a:moveTo>
                    <a:cubicBezTo>
                      <a:pt x="4032" y="148"/>
                      <a:pt x="4015" y="153"/>
                      <a:pt x="4000" y="162"/>
                    </a:cubicBezTo>
                    <a:cubicBezTo>
                      <a:pt x="3985" y="172"/>
                      <a:pt x="3972" y="185"/>
                      <a:pt x="3962" y="202"/>
                    </a:cubicBezTo>
                    <a:lnTo>
                      <a:pt x="3959" y="156"/>
                    </a:lnTo>
                    <a:lnTo>
                      <a:pt x="3872" y="156"/>
                    </a:lnTo>
                    <a:lnTo>
                      <a:pt x="3872" y="566"/>
                    </a:lnTo>
                    <a:lnTo>
                      <a:pt x="3964" y="566"/>
                    </a:lnTo>
                    <a:lnTo>
                      <a:pt x="3964" y="286"/>
                    </a:lnTo>
                    <a:cubicBezTo>
                      <a:pt x="3970" y="270"/>
                      <a:pt x="3981" y="258"/>
                      <a:pt x="3995" y="249"/>
                    </a:cubicBezTo>
                    <a:cubicBezTo>
                      <a:pt x="4008" y="241"/>
                      <a:pt x="4026" y="237"/>
                      <a:pt x="4048" y="237"/>
                    </a:cubicBezTo>
                    <a:cubicBezTo>
                      <a:pt x="4055" y="237"/>
                      <a:pt x="4061" y="237"/>
                      <a:pt x="4067" y="238"/>
                    </a:cubicBezTo>
                    <a:cubicBezTo>
                      <a:pt x="4073" y="238"/>
                      <a:pt x="4079" y="239"/>
                      <a:pt x="4085" y="240"/>
                    </a:cubicBezTo>
                    <a:lnTo>
                      <a:pt x="4085" y="153"/>
                    </a:lnTo>
                    <a:cubicBezTo>
                      <a:pt x="4082" y="152"/>
                      <a:pt x="4078" y="151"/>
                      <a:pt x="4071" y="150"/>
                    </a:cubicBezTo>
                    <a:cubicBezTo>
                      <a:pt x="4065" y="149"/>
                      <a:pt x="4058" y="148"/>
                      <a:pt x="4053" y="148"/>
                    </a:cubicBezTo>
                    <a:close/>
                    <a:moveTo>
                      <a:pt x="10129" y="148"/>
                    </a:moveTo>
                    <a:cubicBezTo>
                      <a:pt x="10099" y="148"/>
                      <a:pt x="10072" y="153"/>
                      <a:pt x="10048" y="164"/>
                    </a:cubicBezTo>
                    <a:cubicBezTo>
                      <a:pt x="10025" y="174"/>
                      <a:pt x="10005" y="189"/>
                      <a:pt x="9989" y="208"/>
                    </a:cubicBezTo>
                    <a:cubicBezTo>
                      <a:pt x="9973" y="227"/>
                      <a:pt x="9960" y="249"/>
                      <a:pt x="9951" y="274"/>
                    </a:cubicBezTo>
                    <a:cubicBezTo>
                      <a:pt x="9943" y="299"/>
                      <a:pt x="9938" y="327"/>
                      <a:pt x="9938" y="357"/>
                    </a:cubicBezTo>
                    <a:lnTo>
                      <a:pt x="9938" y="365"/>
                    </a:lnTo>
                    <a:cubicBezTo>
                      <a:pt x="9938" y="395"/>
                      <a:pt x="9943" y="422"/>
                      <a:pt x="9951" y="448"/>
                    </a:cubicBezTo>
                    <a:cubicBezTo>
                      <a:pt x="9960" y="473"/>
                      <a:pt x="9973" y="495"/>
                      <a:pt x="9989" y="514"/>
                    </a:cubicBezTo>
                    <a:cubicBezTo>
                      <a:pt x="10005" y="533"/>
                      <a:pt x="10025" y="548"/>
                      <a:pt x="10048" y="558"/>
                    </a:cubicBezTo>
                    <a:cubicBezTo>
                      <a:pt x="10072" y="569"/>
                      <a:pt x="10099" y="573"/>
                      <a:pt x="10129" y="573"/>
                    </a:cubicBezTo>
                    <a:cubicBezTo>
                      <a:pt x="10159" y="573"/>
                      <a:pt x="10186" y="569"/>
                      <a:pt x="10210" y="558"/>
                    </a:cubicBezTo>
                    <a:cubicBezTo>
                      <a:pt x="10233" y="548"/>
                      <a:pt x="10252" y="533"/>
                      <a:pt x="10269" y="514"/>
                    </a:cubicBezTo>
                    <a:cubicBezTo>
                      <a:pt x="10285" y="495"/>
                      <a:pt x="10298" y="473"/>
                      <a:pt x="10307" y="448"/>
                    </a:cubicBezTo>
                    <a:cubicBezTo>
                      <a:pt x="10315" y="422"/>
                      <a:pt x="10319" y="395"/>
                      <a:pt x="10319" y="365"/>
                    </a:cubicBezTo>
                    <a:lnTo>
                      <a:pt x="10319" y="357"/>
                    </a:lnTo>
                    <a:cubicBezTo>
                      <a:pt x="10319" y="327"/>
                      <a:pt x="10315" y="299"/>
                      <a:pt x="10307" y="274"/>
                    </a:cubicBezTo>
                    <a:cubicBezTo>
                      <a:pt x="10298" y="249"/>
                      <a:pt x="10285" y="227"/>
                      <a:pt x="10269" y="208"/>
                    </a:cubicBezTo>
                    <a:cubicBezTo>
                      <a:pt x="10252" y="189"/>
                      <a:pt x="10233" y="174"/>
                      <a:pt x="10209" y="164"/>
                    </a:cubicBezTo>
                    <a:cubicBezTo>
                      <a:pt x="10185" y="153"/>
                      <a:pt x="10159" y="148"/>
                      <a:pt x="10129" y="148"/>
                    </a:cubicBezTo>
                    <a:close/>
                    <a:moveTo>
                      <a:pt x="11375" y="148"/>
                    </a:moveTo>
                    <a:cubicBezTo>
                      <a:pt x="11350" y="148"/>
                      <a:pt x="11329" y="153"/>
                      <a:pt x="11311" y="161"/>
                    </a:cubicBezTo>
                    <a:cubicBezTo>
                      <a:pt x="11293" y="170"/>
                      <a:pt x="11278" y="181"/>
                      <a:pt x="11264" y="197"/>
                    </a:cubicBezTo>
                    <a:lnTo>
                      <a:pt x="11261" y="156"/>
                    </a:lnTo>
                    <a:lnTo>
                      <a:pt x="11176" y="156"/>
                    </a:lnTo>
                    <a:lnTo>
                      <a:pt x="11176" y="724"/>
                    </a:lnTo>
                    <a:lnTo>
                      <a:pt x="11268" y="724"/>
                    </a:lnTo>
                    <a:lnTo>
                      <a:pt x="11268" y="529"/>
                    </a:lnTo>
                    <a:cubicBezTo>
                      <a:pt x="11281" y="543"/>
                      <a:pt x="11297" y="554"/>
                      <a:pt x="11315" y="562"/>
                    </a:cubicBezTo>
                    <a:cubicBezTo>
                      <a:pt x="11332" y="569"/>
                      <a:pt x="11353" y="573"/>
                      <a:pt x="11376" y="573"/>
                    </a:cubicBezTo>
                    <a:cubicBezTo>
                      <a:pt x="11402" y="573"/>
                      <a:pt x="11425" y="569"/>
                      <a:pt x="11444" y="558"/>
                    </a:cubicBezTo>
                    <a:cubicBezTo>
                      <a:pt x="11464" y="548"/>
                      <a:pt x="11480" y="533"/>
                      <a:pt x="11494" y="514"/>
                    </a:cubicBezTo>
                    <a:cubicBezTo>
                      <a:pt x="11507" y="495"/>
                      <a:pt x="11518" y="473"/>
                      <a:pt x="11525" y="448"/>
                    </a:cubicBezTo>
                    <a:cubicBezTo>
                      <a:pt x="11532" y="422"/>
                      <a:pt x="11535" y="395"/>
                      <a:pt x="11535" y="365"/>
                    </a:cubicBezTo>
                    <a:lnTo>
                      <a:pt x="11535" y="357"/>
                    </a:lnTo>
                    <a:cubicBezTo>
                      <a:pt x="11535" y="326"/>
                      <a:pt x="11532" y="298"/>
                      <a:pt x="11525" y="272"/>
                    </a:cubicBezTo>
                    <a:cubicBezTo>
                      <a:pt x="11518" y="247"/>
                      <a:pt x="11507" y="224"/>
                      <a:pt x="11494" y="206"/>
                    </a:cubicBezTo>
                    <a:cubicBezTo>
                      <a:pt x="11480" y="188"/>
                      <a:pt x="11464" y="173"/>
                      <a:pt x="11444" y="163"/>
                    </a:cubicBezTo>
                    <a:cubicBezTo>
                      <a:pt x="11424" y="153"/>
                      <a:pt x="11401" y="148"/>
                      <a:pt x="11375" y="148"/>
                    </a:cubicBezTo>
                    <a:close/>
                    <a:moveTo>
                      <a:pt x="1208" y="156"/>
                    </a:moveTo>
                    <a:lnTo>
                      <a:pt x="1320" y="566"/>
                    </a:lnTo>
                    <a:lnTo>
                      <a:pt x="1395" y="566"/>
                    </a:lnTo>
                    <a:lnTo>
                      <a:pt x="1482" y="285"/>
                    </a:lnTo>
                    <a:lnTo>
                      <a:pt x="1569" y="566"/>
                    </a:lnTo>
                    <a:lnTo>
                      <a:pt x="1645" y="566"/>
                    </a:lnTo>
                    <a:lnTo>
                      <a:pt x="1757" y="156"/>
                    </a:lnTo>
                    <a:lnTo>
                      <a:pt x="1667" y="156"/>
                    </a:lnTo>
                    <a:lnTo>
                      <a:pt x="1602" y="439"/>
                    </a:lnTo>
                    <a:lnTo>
                      <a:pt x="1517" y="156"/>
                    </a:lnTo>
                    <a:lnTo>
                      <a:pt x="1448" y="156"/>
                    </a:lnTo>
                    <a:lnTo>
                      <a:pt x="1364" y="435"/>
                    </a:lnTo>
                    <a:lnTo>
                      <a:pt x="1297" y="156"/>
                    </a:lnTo>
                    <a:lnTo>
                      <a:pt x="1208" y="156"/>
                    </a:lnTo>
                    <a:close/>
                    <a:moveTo>
                      <a:pt x="6246" y="156"/>
                    </a:moveTo>
                    <a:lnTo>
                      <a:pt x="6391" y="564"/>
                    </a:lnTo>
                    <a:lnTo>
                      <a:pt x="6377" y="600"/>
                    </a:lnTo>
                    <a:cubicBezTo>
                      <a:pt x="6373" y="610"/>
                      <a:pt x="6370" y="618"/>
                      <a:pt x="6365" y="625"/>
                    </a:cubicBezTo>
                    <a:cubicBezTo>
                      <a:pt x="6361" y="632"/>
                      <a:pt x="6355" y="637"/>
                      <a:pt x="6348" y="642"/>
                    </a:cubicBezTo>
                    <a:cubicBezTo>
                      <a:pt x="6342" y="646"/>
                      <a:pt x="6335" y="650"/>
                      <a:pt x="6326" y="652"/>
                    </a:cubicBezTo>
                    <a:cubicBezTo>
                      <a:pt x="6318" y="653"/>
                      <a:pt x="6308" y="654"/>
                      <a:pt x="6296" y="654"/>
                    </a:cubicBezTo>
                    <a:cubicBezTo>
                      <a:pt x="6294" y="654"/>
                      <a:pt x="6292" y="654"/>
                      <a:pt x="6289" y="654"/>
                    </a:cubicBezTo>
                    <a:cubicBezTo>
                      <a:pt x="6285" y="654"/>
                      <a:pt x="6282" y="654"/>
                      <a:pt x="6280" y="653"/>
                    </a:cubicBezTo>
                    <a:lnTo>
                      <a:pt x="6280" y="725"/>
                    </a:lnTo>
                    <a:cubicBezTo>
                      <a:pt x="6286" y="727"/>
                      <a:pt x="6292" y="728"/>
                      <a:pt x="6300" y="729"/>
                    </a:cubicBezTo>
                    <a:cubicBezTo>
                      <a:pt x="6308" y="731"/>
                      <a:pt x="6316" y="732"/>
                      <a:pt x="6324" y="732"/>
                    </a:cubicBezTo>
                    <a:cubicBezTo>
                      <a:pt x="6344" y="732"/>
                      <a:pt x="6361" y="728"/>
                      <a:pt x="6375" y="721"/>
                    </a:cubicBezTo>
                    <a:cubicBezTo>
                      <a:pt x="6389" y="714"/>
                      <a:pt x="6402" y="705"/>
                      <a:pt x="6412" y="695"/>
                    </a:cubicBezTo>
                    <a:cubicBezTo>
                      <a:pt x="6422" y="684"/>
                      <a:pt x="6430" y="673"/>
                      <a:pt x="6436" y="661"/>
                    </a:cubicBezTo>
                    <a:cubicBezTo>
                      <a:pt x="6442" y="649"/>
                      <a:pt x="6447" y="638"/>
                      <a:pt x="6451" y="628"/>
                    </a:cubicBezTo>
                    <a:lnTo>
                      <a:pt x="6614" y="156"/>
                    </a:lnTo>
                    <a:lnTo>
                      <a:pt x="6516" y="156"/>
                    </a:lnTo>
                    <a:lnTo>
                      <a:pt x="6432" y="434"/>
                    </a:lnTo>
                    <a:lnTo>
                      <a:pt x="6346" y="156"/>
                    </a:lnTo>
                    <a:lnTo>
                      <a:pt x="6246" y="156"/>
                    </a:lnTo>
                    <a:close/>
                    <a:moveTo>
                      <a:pt x="7491" y="156"/>
                    </a:moveTo>
                    <a:lnTo>
                      <a:pt x="7491" y="421"/>
                    </a:lnTo>
                    <a:cubicBezTo>
                      <a:pt x="7491" y="448"/>
                      <a:pt x="7495" y="471"/>
                      <a:pt x="7501" y="490"/>
                    </a:cubicBezTo>
                    <a:cubicBezTo>
                      <a:pt x="7508" y="509"/>
                      <a:pt x="7518" y="526"/>
                      <a:pt x="7529" y="538"/>
                    </a:cubicBezTo>
                    <a:cubicBezTo>
                      <a:pt x="7541" y="550"/>
                      <a:pt x="7555" y="559"/>
                      <a:pt x="7572" y="565"/>
                    </a:cubicBezTo>
                    <a:cubicBezTo>
                      <a:pt x="7588" y="571"/>
                      <a:pt x="7606" y="573"/>
                      <a:pt x="7626" y="573"/>
                    </a:cubicBezTo>
                    <a:cubicBezTo>
                      <a:pt x="7652" y="573"/>
                      <a:pt x="7675" y="569"/>
                      <a:pt x="7694" y="561"/>
                    </a:cubicBezTo>
                    <a:cubicBezTo>
                      <a:pt x="7713" y="552"/>
                      <a:pt x="7729" y="541"/>
                      <a:pt x="7742" y="525"/>
                    </a:cubicBezTo>
                    <a:lnTo>
                      <a:pt x="7745" y="566"/>
                    </a:lnTo>
                    <a:lnTo>
                      <a:pt x="7831" y="566"/>
                    </a:lnTo>
                    <a:lnTo>
                      <a:pt x="7831" y="156"/>
                    </a:lnTo>
                    <a:lnTo>
                      <a:pt x="7739" y="156"/>
                    </a:lnTo>
                    <a:lnTo>
                      <a:pt x="7739" y="450"/>
                    </a:lnTo>
                    <a:cubicBezTo>
                      <a:pt x="7732" y="465"/>
                      <a:pt x="7720" y="477"/>
                      <a:pt x="7706" y="486"/>
                    </a:cubicBezTo>
                    <a:cubicBezTo>
                      <a:pt x="7691" y="494"/>
                      <a:pt x="7672" y="498"/>
                      <a:pt x="7648" y="498"/>
                    </a:cubicBezTo>
                    <a:cubicBezTo>
                      <a:pt x="7640" y="498"/>
                      <a:pt x="7632" y="497"/>
                      <a:pt x="7624" y="495"/>
                    </a:cubicBezTo>
                    <a:cubicBezTo>
                      <a:pt x="7616" y="492"/>
                      <a:pt x="7609" y="488"/>
                      <a:pt x="7603" y="482"/>
                    </a:cubicBezTo>
                    <a:cubicBezTo>
                      <a:pt x="7598" y="476"/>
                      <a:pt x="7592" y="468"/>
                      <a:pt x="7589" y="458"/>
                    </a:cubicBezTo>
                    <a:cubicBezTo>
                      <a:pt x="7585" y="449"/>
                      <a:pt x="7583" y="436"/>
                      <a:pt x="7583" y="421"/>
                    </a:cubicBezTo>
                    <a:lnTo>
                      <a:pt x="7583" y="156"/>
                    </a:lnTo>
                    <a:lnTo>
                      <a:pt x="7491" y="156"/>
                    </a:lnTo>
                    <a:close/>
                    <a:moveTo>
                      <a:pt x="8854" y="156"/>
                    </a:moveTo>
                    <a:lnTo>
                      <a:pt x="8854" y="566"/>
                    </a:lnTo>
                    <a:lnTo>
                      <a:pt x="8946" y="566"/>
                    </a:lnTo>
                    <a:lnTo>
                      <a:pt x="8946" y="156"/>
                    </a:lnTo>
                    <a:lnTo>
                      <a:pt x="8854" y="156"/>
                    </a:lnTo>
                    <a:close/>
                    <a:moveTo>
                      <a:pt x="247" y="222"/>
                    </a:moveTo>
                    <a:cubicBezTo>
                      <a:pt x="267" y="222"/>
                      <a:pt x="283" y="226"/>
                      <a:pt x="297" y="234"/>
                    </a:cubicBezTo>
                    <a:cubicBezTo>
                      <a:pt x="310" y="242"/>
                      <a:pt x="321" y="253"/>
                      <a:pt x="329" y="267"/>
                    </a:cubicBezTo>
                    <a:lnTo>
                      <a:pt x="329" y="453"/>
                    </a:lnTo>
                    <a:cubicBezTo>
                      <a:pt x="321" y="467"/>
                      <a:pt x="311" y="479"/>
                      <a:pt x="297" y="488"/>
                    </a:cubicBezTo>
                    <a:cubicBezTo>
                      <a:pt x="284" y="496"/>
                      <a:pt x="267" y="500"/>
                      <a:pt x="246" y="500"/>
                    </a:cubicBezTo>
                    <a:cubicBezTo>
                      <a:pt x="229" y="500"/>
                      <a:pt x="215" y="496"/>
                      <a:pt x="203" y="489"/>
                    </a:cubicBezTo>
                    <a:cubicBezTo>
                      <a:pt x="191" y="482"/>
                      <a:pt x="181" y="472"/>
                      <a:pt x="173" y="460"/>
                    </a:cubicBezTo>
                    <a:cubicBezTo>
                      <a:pt x="165" y="448"/>
                      <a:pt x="160" y="433"/>
                      <a:pt x="156" y="417"/>
                    </a:cubicBezTo>
                    <a:cubicBezTo>
                      <a:pt x="153" y="401"/>
                      <a:pt x="151" y="383"/>
                      <a:pt x="151" y="365"/>
                    </a:cubicBezTo>
                    <a:lnTo>
                      <a:pt x="151" y="357"/>
                    </a:lnTo>
                    <a:cubicBezTo>
                      <a:pt x="151" y="339"/>
                      <a:pt x="153" y="321"/>
                      <a:pt x="156" y="305"/>
                    </a:cubicBezTo>
                    <a:cubicBezTo>
                      <a:pt x="160" y="289"/>
                      <a:pt x="166" y="274"/>
                      <a:pt x="174" y="262"/>
                    </a:cubicBezTo>
                    <a:cubicBezTo>
                      <a:pt x="182" y="249"/>
                      <a:pt x="192" y="240"/>
                      <a:pt x="204" y="233"/>
                    </a:cubicBezTo>
                    <a:cubicBezTo>
                      <a:pt x="216" y="225"/>
                      <a:pt x="230" y="222"/>
                      <a:pt x="247" y="222"/>
                    </a:cubicBezTo>
                    <a:close/>
                    <a:moveTo>
                      <a:pt x="2733" y="222"/>
                    </a:moveTo>
                    <a:cubicBezTo>
                      <a:pt x="2748" y="222"/>
                      <a:pt x="2761" y="225"/>
                      <a:pt x="2771" y="230"/>
                    </a:cubicBezTo>
                    <a:cubicBezTo>
                      <a:pt x="2782" y="235"/>
                      <a:pt x="2790" y="242"/>
                      <a:pt x="2797" y="250"/>
                    </a:cubicBezTo>
                    <a:cubicBezTo>
                      <a:pt x="2803" y="259"/>
                      <a:pt x="2808" y="269"/>
                      <a:pt x="2811" y="280"/>
                    </a:cubicBezTo>
                    <a:cubicBezTo>
                      <a:pt x="2814" y="292"/>
                      <a:pt x="2816" y="303"/>
                      <a:pt x="2817" y="316"/>
                    </a:cubicBezTo>
                    <a:lnTo>
                      <a:pt x="2817" y="323"/>
                    </a:lnTo>
                    <a:lnTo>
                      <a:pt x="2642" y="323"/>
                    </a:lnTo>
                    <a:cubicBezTo>
                      <a:pt x="2646" y="291"/>
                      <a:pt x="2656" y="266"/>
                      <a:pt x="2672" y="249"/>
                    </a:cubicBezTo>
                    <a:cubicBezTo>
                      <a:pt x="2687" y="231"/>
                      <a:pt x="2707" y="222"/>
                      <a:pt x="2733" y="222"/>
                    </a:cubicBezTo>
                    <a:close/>
                    <a:moveTo>
                      <a:pt x="10129" y="222"/>
                    </a:moveTo>
                    <a:cubicBezTo>
                      <a:pt x="10146" y="222"/>
                      <a:pt x="10160" y="225"/>
                      <a:pt x="10173" y="233"/>
                    </a:cubicBezTo>
                    <a:cubicBezTo>
                      <a:pt x="10185" y="240"/>
                      <a:pt x="10195" y="250"/>
                      <a:pt x="10203" y="263"/>
                    </a:cubicBezTo>
                    <a:cubicBezTo>
                      <a:pt x="10212" y="275"/>
                      <a:pt x="10218" y="289"/>
                      <a:pt x="10222" y="305"/>
                    </a:cubicBezTo>
                    <a:cubicBezTo>
                      <a:pt x="10226" y="321"/>
                      <a:pt x="10227" y="339"/>
                      <a:pt x="10227" y="357"/>
                    </a:cubicBezTo>
                    <a:lnTo>
                      <a:pt x="10227" y="365"/>
                    </a:lnTo>
                    <a:cubicBezTo>
                      <a:pt x="10227" y="383"/>
                      <a:pt x="10226" y="401"/>
                      <a:pt x="10222" y="417"/>
                    </a:cubicBezTo>
                    <a:cubicBezTo>
                      <a:pt x="10218" y="433"/>
                      <a:pt x="10212" y="448"/>
                      <a:pt x="10204" y="460"/>
                    </a:cubicBezTo>
                    <a:cubicBezTo>
                      <a:pt x="10196" y="472"/>
                      <a:pt x="10186" y="482"/>
                      <a:pt x="10173" y="489"/>
                    </a:cubicBezTo>
                    <a:cubicBezTo>
                      <a:pt x="10161" y="496"/>
                      <a:pt x="10146" y="500"/>
                      <a:pt x="10129" y="500"/>
                    </a:cubicBezTo>
                    <a:cubicBezTo>
                      <a:pt x="10112" y="500"/>
                      <a:pt x="10097" y="496"/>
                      <a:pt x="10084" y="489"/>
                    </a:cubicBezTo>
                    <a:cubicBezTo>
                      <a:pt x="10072" y="482"/>
                      <a:pt x="10062" y="472"/>
                      <a:pt x="10054" y="460"/>
                    </a:cubicBezTo>
                    <a:cubicBezTo>
                      <a:pt x="10045" y="448"/>
                      <a:pt x="10040" y="433"/>
                      <a:pt x="10036" y="417"/>
                    </a:cubicBezTo>
                    <a:cubicBezTo>
                      <a:pt x="10032" y="401"/>
                      <a:pt x="10031" y="383"/>
                      <a:pt x="10031" y="365"/>
                    </a:cubicBezTo>
                    <a:lnTo>
                      <a:pt x="10031" y="357"/>
                    </a:lnTo>
                    <a:cubicBezTo>
                      <a:pt x="10031" y="339"/>
                      <a:pt x="10032" y="321"/>
                      <a:pt x="10036" y="305"/>
                    </a:cubicBezTo>
                    <a:cubicBezTo>
                      <a:pt x="10040" y="289"/>
                      <a:pt x="10045" y="275"/>
                      <a:pt x="10054" y="263"/>
                    </a:cubicBezTo>
                    <a:cubicBezTo>
                      <a:pt x="10062" y="250"/>
                      <a:pt x="10072" y="240"/>
                      <a:pt x="10084" y="233"/>
                    </a:cubicBezTo>
                    <a:cubicBezTo>
                      <a:pt x="10097" y="225"/>
                      <a:pt x="10111" y="222"/>
                      <a:pt x="10129" y="222"/>
                    </a:cubicBezTo>
                    <a:close/>
                    <a:moveTo>
                      <a:pt x="11349" y="224"/>
                    </a:moveTo>
                    <a:cubicBezTo>
                      <a:pt x="11366" y="224"/>
                      <a:pt x="11380" y="227"/>
                      <a:pt x="11392" y="234"/>
                    </a:cubicBezTo>
                    <a:cubicBezTo>
                      <a:pt x="11404" y="241"/>
                      <a:pt x="11414" y="250"/>
                      <a:pt x="11421" y="263"/>
                    </a:cubicBezTo>
                    <a:cubicBezTo>
                      <a:pt x="11429" y="275"/>
                      <a:pt x="11435" y="289"/>
                      <a:pt x="11438" y="305"/>
                    </a:cubicBezTo>
                    <a:cubicBezTo>
                      <a:pt x="11442" y="321"/>
                      <a:pt x="11443" y="339"/>
                      <a:pt x="11443" y="357"/>
                    </a:cubicBezTo>
                    <a:lnTo>
                      <a:pt x="11443" y="365"/>
                    </a:lnTo>
                    <a:cubicBezTo>
                      <a:pt x="11443" y="383"/>
                      <a:pt x="11442" y="401"/>
                      <a:pt x="11438" y="417"/>
                    </a:cubicBezTo>
                    <a:cubicBezTo>
                      <a:pt x="11435" y="433"/>
                      <a:pt x="11429" y="448"/>
                      <a:pt x="11421" y="460"/>
                    </a:cubicBezTo>
                    <a:cubicBezTo>
                      <a:pt x="11414" y="472"/>
                      <a:pt x="11404" y="482"/>
                      <a:pt x="11392" y="489"/>
                    </a:cubicBezTo>
                    <a:cubicBezTo>
                      <a:pt x="11381" y="496"/>
                      <a:pt x="11367" y="500"/>
                      <a:pt x="11350" y="500"/>
                    </a:cubicBezTo>
                    <a:cubicBezTo>
                      <a:pt x="11329" y="500"/>
                      <a:pt x="11312" y="495"/>
                      <a:pt x="11299" y="487"/>
                    </a:cubicBezTo>
                    <a:cubicBezTo>
                      <a:pt x="11286" y="478"/>
                      <a:pt x="11276" y="467"/>
                      <a:pt x="11268" y="452"/>
                    </a:cubicBezTo>
                    <a:lnTo>
                      <a:pt x="11268" y="271"/>
                    </a:lnTo>
                    <a:cubicBezTo>
                      <a:pt x="11276" y="256"/>
                      <a:pt x="11286" y="244"/>
                      <a:pt x="11299" y="236"/>
                    </a:cubicBezTo>
                    <a:cubicBezTo>
                      <a:pt x="11312" y="228"/>
                      <a:pt x="11329" y="224"/>
                      <a:pt x="11349" y="224"/>
                    </a:cubicBezTo>
                    <a:close/>
                    <a:moveTo>
                      <a:pt x="4644" y="1775"/>
                    </a:moveTo>
                    <a:cubicBezTo>
                      <a:pt x="4622" y="1775"/>
                      <a:pt x="4602" y="1778"/>
                      <a:pt x="4585" y="1784"/>
                    </a:cubicBezTo>
                    <a:cubicBezTo>
                      <a:pt x="4567" y="1790"/>
                      <a:pt x="4552" y="1799"/>
                      <a:pt x="4540" y="1811"/>
                    </a:cubicBezTo>
                    <a:cubicBezTo>
                      <a:pt x="4527" y="1823"/>
                      <a:pt x="4518" y="1838"/>
                      <a:pt x="4511" y="1855"/>
                    </a:cubicBezTo>
                    <a:cubicBezTo>
                      <a:pt x="4505" y="1873"/>
                      <a:pt x="4501" y="1894"/>
                      <a:pt x="4501" y="1916"/>
                    </a:cubicBezTo>
                    <a:lnTo>
                      <a:pt x="4501" y="1955"/>
                    </a:lnTo>
                    <a:lnTo>
                      <a:pt x="4439" y="1955"/>
                    </a:lnTo>
                    <a:lnTo>
                      <a:pt x="4439" y="2023"/>
                    </a:lnTo>
                    <a:lnTo>
                      <a:pt x="4501" y="2023"/>
                    </a:lnTo>
                    <a:lnTo>
                      <a:pt x="4501" y="2365"/>
                    </a:lnTo>
                    <a:lnTo>
                      <a:pt x="4593" y="2365"/>
                    </a:lnTo>
                    <a:lnTo>
                      <a:pt x="4593" y="2023"/>
                    </a:lnTo>
                    <a:lnTo>
                      <a:pt x="4675" y="2023"/>
                    </a:lnTo>
                    <a:lnTo>
                      <a:pt x="4675" y="1955"/>
                    </a:lnTo>
                    <a:lnTo>
                      <a:pt x="4593" y="1955"/>
                    </a:lnTo>
                    <a:lnTo>
                      <a:pt x="4593" y="1916"/>
                    </a:lnTo>
                    <a:cubicBezTo>
                      <a:pt x="4593" y="1895"/>
                      <a:pt x="4598" y="1879"/>
                      <a:pt x="4609" y="1868"/>
                    </a:cubicBezTo>
                    <a:cubicBezTo>
                      <a:pt x="4621" y="1857"/>
                      <a:pt x="4637" y="1851"/>
                      <a:pt x="4658" y="1851"/>
                    </a:cubicBezTo>
                    <a:cubicBezTo>
                      <a:pt x="4664" y="1851"/>
                      <a:pt x="4670" y="1851"/>
                      <a:pt x="4676" y="1852"/>
                    </a:cubicBezTo>
                    <a:cubicBezTo>
                      <a:pt x="4682" y="1852"/>
                      <a:pt x="4688" y="1853"/>
                      <a:pt x="4693" y="1854"/>
                    </a:cubicBezTo>
                    <a:lnTo>
                      <a:pt x="4695" y="1781"/>
                    </a:lnTo>
                    <a:cubicBezTo>
                      <a:pt x="4687" y="1779"/>
                      <a:pt x="4679" y="1778"/>
                      <a:pt x="4670" y="1777"/>
                    </a:cubicBezTo>
                    <a:cubicBezTo>
                      <a:pt x="4662" y="1776"/>
                      <a:pt x="4652" y="1775"/>
                      <a:pt x="4644" y="1775"/>
                    </a:cubicBezTo>
                    <a:close/>
                    <a:moveTo>
                      <a:pt x="3398" y="1783"/>
                    </a:moveTo>
                    <a:lnTo>
                      <a:pt x="3398" y="1993"/>
                    </a:lnTo>
                    <a:cubicBezTo>
                      <a:pt x="3386" y="1978"/>
                      <a:pt x="3371" y="1967"/>
                      <a:pt x="3353" y="1959"/>
                    </a:cubicBezTo>
                    <a:cubicBezTo>
                      <a:pt x="3336" y="1952"/>
                      <a:pt x="3317" y="1947"/>
                      <a:pt x="3294" y="1947"/>
                    </a:cubicBezTo>
                    <a:cubicBezTo>
                      <a:pt x="3270" y="1947"/>
                      <a:pt x="3247" y="1952"/>
                      <a:pt x="3227" y="1962"/>
                    </a:cubicBezTo>
                    <a:cubicBezTo>
                      <a:pt x="3208" y="1972"/>
                      <a:pt x="3191" y="1987"/>
                      <a:pt x="3177" y="2005"/>
                    </a:cubicBezTo>
                    <a:cubicBezTo>
                      <a:pt x="3163" y="2024"/>
                      <a:pt x="3152" y="2046"/>
                      <a:pt x="3144" y="2071"/>
                    </a:cubicBezTo>
                    <a:cubicBezTo>
                      <a:pt x="3137" y="2097"/>
                      <a:pt x="3134" y="2126"/>
                      <a:pt x="3134" y="2157"/>
                    </a:cubicBezTo>
                    <a:lnTo>
                      <a:pt x="3134" y="2165"/>
                    </a:lnTo>
                    <a:cubicBezTo>
                      <a:pt x="3134" y="2195"/>
                      <a:pt x="3138" y="2222"/>
                      <a:pt x="3145" y="2248"/>
                    </a:cubicBezTo>
                    <a:cubicBezTo>
                      <a:pt x="3153" y="2273"/>
                      <a:pt x="3163" y="2295"/>
                      <a:pt x="3177" y="2313"/>
                    </a:cubicBezTo>
                    <a:cubicBezTo>
                      <a:pt x="3191" y="2332"/>
                      <a:pt x="3208" y="2347"/>
                      <a:pt x="3227" y="2357"/>
                    </a:cubicBezTo>
                    <a:cubicBezTo>
                      <a:pt x="3247" y="2368"/>
                      <a:pt x="3269" y="2372"/>
                      <a:pt x="3293" y="2372"/>
                    </a:cubicBezTo>
                    <a:cubicBezTo>
                      <a:pt x="3317" y="2372"/>
                      <a:pt x="3338" y="2369"/>
                      <a:pt x="3356" y="2360"/>
                    </a:cubicBezTo>
                    <a:cubicBezTo>
                      <a:pt x="3374" y="2351"/>
                      <a:pt x="3390" y="2339"/>
                      <a:pt x="3403" y="2323"/>
                    </a:cubicBezTo>
                    <a:lnTo>
                      <a:pt x="3407" y="2365"/>
                    </a:lnTo>
                    <a:lnTo>
                      <a:pt x="3489" y="2365"/>
                    </a:lnTo>
                    <a:lnTo>
                      <a:pt x="3489" y="1783"/>
                    </a:lnTo>
                    <a:lnTo>
                      <a:pt x="3398" y="1783"/>
                    </a:lnTo>
                    <a:close/>
                    <a:moveTo>
                      <a:pt x="6858" y="1783"/>
                    </a:moveTo>
                    <a:lnTo>
                      <a:pt x="6858" y="2365"/>
                    </a:lnTo>
                    <a:lnTo>
                      <a:pt x="6950" y="2365"/>
                    </a:lnTo>
                    <a:lnTo>
                      <a:pt x="6950" y="2072"/>
                    </a:lnTo>
                    <a:cubicBezTo>
                      <a:pt x="6958" y="2057"/>
                      <a:pt x="6969" y="2045"/>
                      <a:pt x="6983" y="2036"/>
                    </a:cubicBezTo>
                    <a:cubicBezTo>
                      <a:pt x="6996" y="2027"/>
                      <a:pt x="7013" y="2023"/>
                      <a:pt x="7032" y="2023"/>
                    </a:cubicBezTo>
                    <a:cubicBezTo>
                      <a:pt x="7056" y="2023"/>
                      <a:pt x="7073" y="2029"/>
                      <a:pt x="7085" y="2041"/>
                    </a:cubicBezTo>
                    <a:cubicBezTo>
                      <a:pt x="7097" y="2052"/>
                      <a:pt x="7103" y="2072"/>
                      <a:pt x="7103" y="2101"/>
                    </a:cubicBezTo>
                    <a:lnTo>
                      <a:pt x="7103" y="2365"/>
                    </a:lnTo>
                    <a:lnTo>
                      <a:pt x="7194" y="2365"/>
                    </a:lnTo>
                    <a:lnTo>
                      <a:pt x="7194" y="2101"/>
                    </a:lnTo>
                    <a:cubicBezTo>
                      <a:pt x="7194" y="2074"/>
                      <a:pt x="7192" y="2050"/>
                      <a:pt x="7185" y="2030"/>
                    </a:cubicBezTo>
                    <a:cubicBezTo>
                      <a:pt x="7179" y="2010"/>
                      <a:pt x="7171" y="1995"/>
                      <a:pt x="7159" y="1982"/>
                    </a:cubicBezTo>
                    <a:cubicBezTo>
                      <a:pt x="7147" y="1970"/>
                      <a:pt x="7133" y="1962"/>
                      <a:pt x="7117" y="1956"/>
                    </a:cubicBezTo>
                    <a:cubicBezTo>
                      <a:pt x="7100" y="1950"/>
                      <a:pt x="7083" y="1947"/>
                      <a:pt x="7063" y="1947"/>
                    </a:cubicBezTo>
                    <a:cubicBezTo>
                      <a:pt x="7040" y="1947"/>
                      <a:pt x="7018" y="1952"/>
                      <a:pt x="6999" y="1961"/>
                    </a:cubicBezTo>
                    <a:cubicBezTo>
                      <a:pt x="6980" y="1970"/>
                      <a:pt x="6964" y="1984"/>
                      <a:pt x="6950" y="2000"/>
                    </a:cubicBezTo>
                    <a:lnTo>
                      <a:pt x="6950" y="1783"/>
                    </a:lnTo>
                    <a:lnTo>
                      <a:pt x="6858" y="1783"/>
                    </a:lnTo>
                    <a:close/>
                    <a:moveTo>
                      <a:pt x="9346" y="1783"/>
                    </a:moveTo>
                    <a:lnTo>
                      <a:pt x="9346" y="2365"/>
                    </a:lnTo>
                    <a:lnTo>
                      <a:pt x="9438" y="2365"/>
                    </a:lnTo>
                    <a:lnTo>
                      <a:pt x="9438" y="2231"/>
                    </a:lnTo>
                    <a:lnTo>
                      <a:pt x="9479" y="2189"/>
                    </a:lnTo>
                    <a:lnTo>
                      <a:pt x="9598" y="2365"/>
                    </a:lnTo>
                    <a:lnTo>
                      <a:pt x="9704" y="2365"/>
                    </a:lnTo>
                    <a:lnTo>
                      <a:pt x="9538" y="2126"/>
                    </a:lnTo>
                    <a:lnTo>
                      <a:pt x="9688" y="1955"/>
                    </a:lnTo>
                    <a:lnTo>
                      <a:pt x="9578" y="1955"/>
                    </a:lnTo>
                    <a:lnTo>
                      <a:pt x="9466" y="2083"/>
                    </a:lnTo>
                    <a:lnTo>
                      <a:pt x="9438" y="2118"/>
                    </a:lnTo>
                    <a:lnTo>
                      <a:pt x="9438" y="1783"/>
                    </a:lnTo>
                    <a:lnTo>
                      <a:pt x="9346" y="1783"/>
                    </a:lnTo>
                    <a:close/>
                    <a:moveTo>
                      <a:pt x="10688" y="1783"/>
                    </a:moveTo>
                    <a:lnTo>
                      <a:pt x="10688" y="2365"/>
                    </a:lnTo>
                    <a:lnTo>
                      <a:pt x="10780" y="2365"/>
                    </a:lnTo>
                    <a:lnTo>
                      <a:pt x="10780" y="1783"/>
                    </a:lnTo>
                    <a:lnTo>
                      <a:pt x="10688" y="1783"/>
                    </a:lnTo>
                    <a:close/>
                    <a:moveTo>
                      <a:pt x="8262" y="1799"/>
                    </a:moveTo>
                    <a:cubicBezTo>
                      <a:pt x="8246" y="1799"/>
                      <a:pt x="8232" y="1804"/>
                      <a:pt x="8224" y="1813"/>
                    </a:cubicBezTo>
                    <a:cubicBezTo>
                      <a:pt x="8215" y="1822"/>
                      <a:pt x="8210" y="1834"/>
                      <a:pt x="8210" y="1848"/>
                    </a:cubicBezTo>
                    <a:cubicBezTo>
                      <a:pt x="8210" y="1862"/>
                      <a:pt x="8215" y="1874"/>
                      <a:pt x="8224" y="1883"/>
                    </a:cubicBezTo>
                    <a:cubicBezTo>
                      <a:pt x="8232" y="1892"/>
                      <a:pt x="8246" y="1897"/>
                      <a:pt x="8262" y="1897"/>
                    </a:cubicBezTo>
                    <a:cubicBezTo>
                      <a:pt x="8279" y="1897"/>
                      <a:pt x="8292" y="1892"/>
                      <a:pt x="8301" y="1883"/>
                    </a:cubicBezTo>
                    <a:cubicBezTo>
                      <a:pt x="8310" y="1874"/>
                      <a:pt x="8314" y="1862"/>
                      <a:pt x="8314" y="1848"/>
                    </a:cubicBezTo>
                    <a:cubicBezTo>
                      <a:pt x="8314" y="1834"/>
                      <a:pt x="8310" y="1822"/>
                      <a:pt x="8301" y="1813"/>
                    </a:cubicBezTo>
                    <a:cubicBezTo>
                      <a:pt x="8292" y="1804"/>
                      <a:pt x="8279" y="1799"/>
                      <a:pt x="8262" y="1799"/>
                    </a:cubicBezTo>
                    <a:close/>
                    <a:moveTo>
                      <a:pt x="852" y="1947"/>
                    </a:moveTo>
                    <a:cubicBezTo>
                      <a:pt x="826" y="1947"/>
                      <a:pt x="803" y="1951"/>
                      <a:pt x="783" y="1958"/>
                    </a:cubicBezTo>
                    <a:cubicBezTo>
                      <a:pt x="762" y="1965"/>
                      <a:pt x="743" y="1974"/>
                      <a:pt x="729" y="1986"/>
                    </a:cubicBezTo>
                    <a:cubicBezTo>
                      <a:pt x="714" y="1998"/>
                      <a:pt x="703" y="2011"/>
                      <a:pt x="695" y="2027"/>
                    </a:cubicBezTo>
                    <a:cubicBezTo>
                      <a:pt x="687" y="2042"/>
                      <a:pt x="683" y="2057"/>
                      <a:pt x="683" y="2073"/>
                    </a:cubicBezTo>
                    <a:lnTo>
                      <a:pt x="775" y="2073"/>
                    </a:lnTo>
                    <a:cubicBezTo>
                      <a:pt x="775" y="2065"/>
                      <a:pt x="776" y="2058"/>
                      <a:pt x="780" y="2051"/>
                    </a:cubicBezTo>
                    <a:cubicBezTo>
                      <a:pt x="783" y="2044"/>
                      <a:pt x="789" y="2038"/>
                      <a:pt x="795" y="2034"/>
                    </a:cubicBezTo>
                    <a:cubicBezTo>
                      <a:pt x="801" y="2029"/>
                      <a:pt x="808" y="2025"/>
                      <a:pt x="817" y="2022"/>
                    </a:cubicBezTo>
                    <a:cubicBezTo>
                      <a:pt x="826" y="2019"/>
                      <a:pt x="836" y="2018"/>
                      <a:pt x="847" y="2018"/>
                    </a:cubicBezTo>
                    <a:cubicBezTo>
                      <a:pt x="871" y="2018"/>
                      <a:pt x="889" y="2023"/>
                      <a:pt x="901" y="2036"/>
                    </a:cubicBezTo>
                    <a:cubicBezTo>
                      <a:pt x="913" y="2049"/>
                      <a:pt x="918" y="2066"/>
                      <a:pt x="918" y="2087"/>
                    </a:cubicBezTo>
                    <a:lnTo>
                      <a:pt x="918" y="2115"/>
                    </a:lnTo>
                    <a:lnTo>
                      <a:pt x="861" y="2115"/>
                    </a:lnTo>
                    <a:cubicBezTo>
                      <a:pt x="831" y="2115"/>
                      <a:pt x="805" y="2118"/>
                      <a:pt x="782" y="2124"/>
                    </a:cubicBezTo>
                    <a:cubicBezTo>
                      <a:pt x="759" y="2129"/>
                      <a:pt x="739" y="2138"/>
                      <a:pt x="723" y="2149"/>
                    </a:cubicBezTo>
                    <a:cubicBezTo>
                      <a:pt x="708" y="2160"/>
                      <a:pt x="696" y="2175"/>
                      <a:pt x="687" y="2191"/>
                    </a:cubicBezTo>
                    <a:cubicBezTo>
                      <a:pt x="679" y="2208"/>
                      <a:pt x="674" y="2229"/>
                      <a:pt x="674" y="2251"/>
                    </a:cubicBezTo>
                    <a:cubicBezTo>
                      <a:pt x="674" y="2268"/>
                      <a:pt x="678" y="2284"/>
                      <a:pt x="685" y="2299"/>
                    </a:cubicBezTo>
                    <a:cubicBezTo>
                      <a:pt x="692" y="2314"/>
                      <a:pt x="701" y="2327"/>
                      <a:pt x="714" y="2338"/>
                    </a:cubicBezTo>
                    <a:cubicBezTo>
                      <a:pt x="726" y="2349"/>
                      <a:pt x="741" y="2357"/>
                      <a:pt x="758" y="2363"/>
                    </a:cubicBezTo>
                    <a:cubicBezTo>
                      <a:pt x="775" y="2370"/>
                      <a:pt x="794" y="2372"/>
                      <a:pt x="814" y="2372"/>
                    </a:cubicBezTo>
                    <a:cubicBezTo>
                      <a:pt x="826" y="2372"/>
                      <a:pt x="837" y="2371"/>
                      <a:pt x="848" y="2369"/>
                    </a:cubicBezTo>
                    <a:cubicBezTo>
                      <a:pt x="858" y="2366"/>
                      <a:pt x="868" y="2363"/>
                      <a:pt x="877" y="2359"/>
                    </a:cubicBezTo>
                    <a:cubicBezTo>
                      <a:pt x="886" y="2355"/>
                      <a:pt x="894" y="2350"/>
                      <a:pt x="902" y="2345"/>
                    </a:cubicBezTo>
                    <a:cubicBezTo>
                      <a:pt x="909" y="2339"/>
                      <a:pt x="916" y="2333"/>
                      <a:pt x="922" y="2326"/>
                    </a:cubicBezTo>
                    <a:cubicBezTo>
                      <a:pt x="923" y="2334"/>
                      <a:pt x="925" y="2341"/>
                      <a:pt x="926" y="2348"/>
                    </a:cubicBezTo>
                    <a:cubicBezTo>
                      <a:pt x="928" y="2354"/>
                      <a:pt x="930" y="2360"/>
                      <a:pt x="932" y="2365"/>
                    </a:cubicBezTo>
                    <a:lnTo>
                      <a:pt x="1027" y="2365"/>
                    </a:lnTo>
                    <a:lnTo>
                      <a:pt x="1027" y="2358"/>
                    </a:lnTo>
                    <a:cubicBezTo>
                      <a:pt x="1016" y="2336"/>
                      <a:pt x="1011" y="2307"/>
                      <a:pt x="1011" y="2270"/>
                    </a:cubicBezTo>
                    <a:lnTo>
                      <a:pt x="1011" y="2088"/>
                    </a:lnTo>
                    <a:cubicBezTo>
                      <a:pt x="1011" y="2065"/>
                      <a:pt x="1007" y="2044"/>
                      <a:pt x="999" y="2027"/>
                    </a:cubicBezTo>
                    <a:cubicBezTo>
                      <a:pt x="992" y="2009"/>
                      <a:pt x="980" y="1994"/>
                      <a:pt x="966" y="1982"/>
                    </a:cubicBezTo>
                    <a:cubicBezTo>
                      <a:pt x="952" y="1971"/>
                      <a:pt x="935" y="1962"/>
                      <a:pt x="916" y="1956"/>
                    </a:cubicBezTo>
                    <a:cubicBezTo>
                      <a:pt x="896" y="1950"/>
                      <a:pt x="875" y="1947"/>
                      <a:pt x="852" y="1947"/>
                    </a:cubicBezTo>
                    <a:close/>
                    <a:moveTo>
                      <a:pt x="2086" y="1947"/>
                    </a:moveTo>
                    <a:cubicBezTo>
                      <a:pt x="2062" y="1947"/>
                      <a:pt x="2040" y="1951"/>
                      <a:pt x="2021" y="1958"/>
                    </a:cubicBezTo>
                    <a:cubicBezTo>
                      <a:pt x="2001" y="1964"/>
                      <a:pt x="1984" y="1973"/>
                      <a:pt x="1971" y="1984"/>
                    </a:cubicBezTo>
                    <a:cubicBezTo>
                      <a:pt x="1957" y="1996"/>
                      <a:pt x="1946" y="2009"/>
                      <a:pt x="1939" y="2024"/>
                    </a:cubicBezTo>
                    <a:cubicBezTo>
                      <a:pt x="1931" y="2039"/>
                      <a:pt x="1928" y="2055"/>
                      <a:pt x="1928" y="2071"/>
                    </a:cubicBezTo>
                    <a:cubicBezTo>
                      <a:pt x="1928" y="2089"/>
                      <a:pt x="1932" y="2104"/>
                      <a:pt x="1939" y="2117"/>
                    </a:cubicBezTo>
                    <a:cubicBezTo>
                      <a:pt x="1946" y="2130"/>
                      <a:pt x="1956" y="2142"/>
                      <a:pt x="1969" y="2152"/>
                    </a:cubicBezTo>
                    <a:cubicBezTo>
                      <a:pt x="1982" y="2161"/>
                      <a:pt x="1997" y="2170"/>
                      <a:pt x="2015" y="2176"/>
                    </a:cubicBezTo>
                    <a:cubicBezTo>
                      <a:pt x="2034" y="2183"/>
                      <a:pt x="2053" y="2189"/>
                      <a:pt x="2075" y="2193"/>
                    </a:cubicBezTo>
                    <a:cubicBezTo>
                      <a:pt x="2094" y="2197"/>
                      <a:pt x="2109" y="2201"/>
                      <a:pt x="2120" y="2206"/>
                    </a:cubicBezTo>
                    <a:cubicBezTo>
                      <a:pt x="2132" y="2210"/>
                      <a:pt x="2141" y="2215"/>
                      <a:pt x="2147" y="2220"/>
                    </a:cubicBezTo>
                    <a:cubicBezTo>
                      <a:pt x="2153" y="2225"/>
                      <a:pt x="2158" y="2230"/>
                      <a:pt x="2160" y="2236"/>
                    </a:cubicBezTo>
                    <a:cubicBezTo>
                      <a:pt x="2162" y="2241"/>
                      <a:pt x="2163" y="2247"/>
                      <a:pt x="2163" y="2253"/>
                    </a:cubicBezTo>
                    <a:cubicBezTo>
                      <a:pt x="2163" y="2268"/>
                      <a:pt x="2157" y="2280"/>
                      <a:pt x="2144" y="2289"/>
                    </a:cubicBezTo>
                    <a:cubicBezTo>
                      <a:pt x="2132" y="2299"/>
                      <a:pt x="2113" y="2303"/>
                      <a:pt x="2089" y="2303"/>
                    </a:cubicBezTo>
                    <a:cubicBezTo>
                      <a:pt x="2078" y="2303"/>
                      <a:pt x="2069" y="2302"/>
                      <a:pt x="2059" y="2300"/>
                    </a:cubicBezTo>
                    <a:cubicBezTo>
                      <a:pt x="2049" y="2298"/>
                      <a:pt x="2039" y="2294"/>
                      <a:pt x="2031" y="2288"/>
                    </a:cubicBezTo>
                    <a:cubicBezTo>
                      <a:pt x="2024" y="2283"/>
                      <a:pt x="2018" y="2276"/>
                      <a:pt x="2013" y="2267"/>
                    </a:cubicBezTo>
                    <a:cubicBezTo>
                      <a:pt x="2008" y="2259"/>
                      <a:pt x="2005" y="2248"/>
                      <a:pt x="2004" y="2236"/>
                    </a:cubicBezTo>
                    <a:lnTo>
                      <a:pt x="1914" y="2236"/>
                    </a:lnTo>
                    <a:cubicBezTo>
                      <a:pt x="1914" y="2252"/>
                      <a:pt x="1918" y="2270"/>
                      <a:pt x="1926" y="2286"/>
                    </a:cubicBezTo>
                    <a:cubicBezTo>
                      <a:pt x="1933" y="2302"/>
                      <a:pt x="1944" y="2316"/>
                      <a:pt x="1959" y="2329"/>
                    </a:cubicBezTo>
                    <a:cubicBezTo>
                      <a:pt x="1974" y="2342"/>
                      <a:pt x="1991" y="2353"/>
                      <a:pt x="2013" y="2361"/>
                    </a:cubicBezTo>
                    <a:cubicBezTo>
                      <a:pt x="2034" y="2369"/>
                      <a:pt x="2060" y="2372"/>
                      <a:pt x="2088" y="2372"/>
                    </a:cubicBezTo>
                    <a:cubicBezTo>
                      <a:pt x="2113" y="2372"/>
                      <a:pt x="2135" y="2369"/>
                      <a:pt x="2156" y="2363"/>
                    </a:cubicBezTo>
                    <a:cubicBezTo>
                      <a:pt x="2176" y="2357"/>
                      <a:pt x="2194" y="2349"/>
                      <a:pt x="2209" y="2338"/>
                    </a:cubicBezTo>
                    <a:cubicBezTo>
                      <a:pt x="2223" y="2327"/>
                      <a:pt x="2234" y="2314"/>
                      <a:pt x="2242" y="2299"/>
                    </a:cubicBezTo>
                    <a:cubicBezTo>
                      <a:pt x="2250" y="2284"/>
                      <a:pt x="2254" y="2267"/>
                      <a:pt x="2254" y="2249"/>
                    </a:cubicBezTo>
                    <a:cubicBezTo>
                      <a:pt x="2254" y="2230"/>
                      <a:pt x="2250" y="2215"/>
                      <a:pt x="2243" y="2201"/>
                    </a:cubicBezTo>
                    <a:cubicBezTo>
                      <a:pt x="2236" y="2188"/>
                      <a:pt x="2227" y="2176"/>
                      <a:pt x="2214" y="2166"/>
                    </a:cubicBezTo>
                    <a:cubicBezTo>
                      <a:pt x="2201" y="2156"/>
                      <a:pt x="2184" y="2148"/>
                      <a:pt x="2165" y="2141"/>
                    </a:cubicBezTo>
                    <a:cubicBezTo>
                      <a:pt x="2147" y="2134"/>
                      <a:pt x="2126" y="2129"/>
                      <a:pt x="2102" y="2124"/>
                    </a:cubicBezTo>
                    <a:cubicBezTo>
                      <a:pt x="2086" y="2120"/>
                      <a:pt x="2072" y="2116"/>
                      <a:pt x="2061" y="2112"/>
                    </a:cubicBezTo>
                    <a:cubicBezTo>
                      <a:pt x="2050" y="2108"/>
                      <a:pt x="2041" y="2105"/>
                      <a:pt x="2035" y="2101"/>
                    </a:cubicBezTo>
                    <a:cubicBezTo>
                      <a:pt x="2028" y="2096"/>
                      <a:pt x="2024" y="2092"/>
                      <a:pt x="2022" y="2086"/>
                    </a:cubicBezTo>
                    <a:cubicBezTo>
                      <a:pt x="2019" y="2081"/>
                      <a:pt x="2018" y="2075"/>
                      <a:pt x="2018" y="2068"/>
                    </a:cubicBezTo>
                    <a:cubicBezTo>
                      <a:pt x="2018" y="2061"/>
                      <a:pt x="2019" y="2055"/>
                      <a:pt x="2022" y="2049"/>
                    </a:cubicBezTo>
                    <a:cubicBezTo>
                      <a:pt x="2024" y="2042"/>
                      <a:pt x="2029" y="2036"/>
                      <a:pt x="2035" y="2032"/>
                    </a:cubicBezTo>
                    <a:cubicBezTo>
                      <a:pt x="2041" y="2027"/>
                      <a:pt x="2047" y="2023"/>
                      <a:pt x="2056" y="2020"/>
                    </a:cubicBezTo>
                    <a:cubicBezTo>
                      <a:pt x="2065" y="2017"/>
                      <a:pt x="2074" y="2016"/>
                      <a:pt x="2086" y="2016"/>
                    </a:cubicBezTo>
                    <a:cubicBezTo>
                      <a:pt x="2098" y="2016"/>
                      <a:pt x="2109" y="2018"/>
                      <a:pt x="2118" y="2021"/>
                    </a:cubicBezTo>
                    <a:cubicBezTo>
                      <a:pt x="2127" y="2025"/>
                      <a:pt x="2134" y="2030"/>
                      <a:pt x="2140" y="2035"/>
                    </a:cubicBezTo>
                    <a:cubicBezTo>
                      <a:pt x="2146" y="2041"/>
                      <a:pt x="2151" y="2047"/>
                      <a:pt x="2154" y="2055"/>
                    </a:cubicBezTo>
                    <a:cubicBezTo>
                      <a:pt x="2157" y="2062"/>
                      <a:pt x="2158" y="2070"/>
                      <a:pt x="2158" y="2078"/>
                    </a:cubicBezTo>
                    <a:lnTo>
                      <a:pt x="2250" y="2078"/>
                    </a:lnTo>
                    <a:cubicBezTo>
                      <a:pt x="2250" y="2059"/>
                      <a:pt x="2247" y="2042"/>
                      <a:pt x="2240" y="2027"/>
                    </a:cubicBezTo>
                    <a:cubicBezTo>
                      <a:pt x="2232" y="2011"/>
                      <a:pt x="2221" y="1997"/>
                      <a:pt x="2207" y="1985"/>
                    </a:cubicBezTo>
                    <a:cubicBezTo>
                      <a:pt x="2193" y="1973"/>
                      <a:pt x="2175" y="1964"/>
                      <a:pt x="2155" y="1958"/>
                    </a:cubicBezTo>
                    <a:cubicBezTo>
                      <a:pt x="2135" y="1951"/>
                      <a:pt x="2112" y="1947"/>
                      <a:pt x="2086" y="1947"/>
                    </a:cubicBezTo>
                    <a:close/>
                    <a:moveTo>
                      <a:pt x="5767" y="1947"/>
                    </a:moveTo>
                    <a:cubicBezTo>
                      <a:pt x="5742" y="1947"/>
                      <a:pt x="5720" y="1952"/>
                      <a:pt x="5699" y="1962"/>
                    </a:cubicBezTo>
                    <a:cubicBezTo>
                      <a:pt x="5679" y="1972"/>
                      <a:pt x="5662" y="1987"/>
                      <a:pt x="5647" y="2005"/>
                    </a:cubicBezTo>
                    <a:cubicBezTo>
                      <a:pt x="5633" y="2024"/>
                      <a:pt x="5622" y="2046"/>
                      <a:pt x="5615" y="2071"/>
                    </a:cubicBezTo>
                    <a:cubicBezTo>
                      <a:pt x="5607" y="2097"/>
                      <a:pt x="5603" y="2126"/>
                      <a:pt x="5603" y="2157"/>
                    </a:cubicBezTo>
                    <a:lnTo>
                      <a:pt x="5603" y="2165"/>
                    </a:lnTo>
                    <a:cubicBezTo>
                      <a:pt x="5603" y="2195"/>
                      <a:pt x="5607" y="2222"/>
                      <a:pt x="5615" y="2248"/>
                    </a:cubicBezTo>
                    <a:cubicBezTo>
                      <a:pt x="5622" y="2273"/>
                      <a:pt x="5633" y="2295"/>
                      <a:pt x="5647" y="2313"/>
                    </a:cubicBezTo>
                    <a:cubicBezTo>
                      <a:pt x="5662" y="2332"/>
                      <a:pt x="5679" y="2347"/>
                      <a:pt x="5699" y="2357"/>
                    </a:cubicBezTo>
                    <a:cubicBezTo>
                      <a:pt x="5719" y="2368"/>
                      <a:pt x="5742" y="2372"/>
                      <a:pt x="5767" y="2372"/>
                    </a:cubicBezTo>
                    <a:cubicBezTo>
                      <a:pt x="5790" y="2372"/>
                      <a:pt x="5810" y="2368"/>
                      <a:pt x="5827" y="2361"/>
                    </a:cubicBezTo>
                    <a:cubicBezTo>
                      <a:pt x="5845" y="2353"/>
                      <a:pt x="5860" y="2343"/>
                      <a:pt x="5873" y="2328"/>
                    </a:cubicBezTo>
                    <a:lnTo>
                      <a:pt x="5873" y="2355"/>
                    </a:lnTo>
                    <a:cubicBezTo>
                      <a:pt x="5873" y="2388"/>
                      <a:pt x="5864" y="2412"/>
                      <a:pt x="5847" y="2429"/>
                    </a:cubicBezTo>
                    <a:cubicBezTo>
                      <a:pt x="5829" y="2445"/>
                      <a:pt x="5805" y="2453"/>
                      <a:pt x="5774" y="2453"/>
                    </a:cubicBezTo>
                    <a:cubicBezTo>
                      <a:pt x="5755" y="2453"/>
                      <a:pt x="5737" y="2450"/>
                      <a:pt x="5719" y="2442"/>
                    </a:cubicBezTo>
                    <a:cubicBezTo>
                      <a:pt x="5701" y="2434"/>
                      <a:pt x="5685" y="2421"/>
                      <a:pt x="5669" y="2403"/>
                    </a:cubicBezTo>
                    <a:lnTo>
                      <a:pt x="5626" y="2459"/>
                    </a:lnTo>
                    <a:cubicBezTo>
                      <a:pt x="5635" y="2471"/>
                      <a:pt x="5646" y="2482"/>
                      <a:pt x="5659" y="2490"/>
                    </a:cubicBezTo>
                    <a:cubicBezTo>
                      <a:pt x="5672" y="2499"/>
                      <a:pt x="5685" y="2505"/>
                      <a:pt x="5699" y="2511"/>
                    </a:cubicBezTo>
                    <a:cubicBezTo>
                      <a:pt x="5714" y="2516"/>
                      <a:pt x="5728" y="2521"/>
                      <a:pt x="5742" y="2523"/>
                    </a:cubicBezTo>
                    <a:cubicBezTo>
                      <a:pt x="5756" y="2525"/>
                      <a:pt x="5768" y="2527"/>
                      <a:pt x="5780" y="2527"/>
                    </a:cubicBezTo>
                    <a:cubicBezTo>
                      <a:pt x="5807" y="2527"/>
                      <a:pt x="5832" y="2523"/>
                      <a:pt x="5855" y="2515"/>
                    </a:cubicBezTo>
                    <a:cubicBezTo>
                      <a:pt x="5877" y="2507"/>
                      <a:pt x="5897" y="2496"/>
                      <a:pt x="5914" y="2482"/>
                    </a:cubicBezTo>
                    <a:cubicBezTo>
                      <a:pt x="5930" y="2467"/>
                      <a:pt x="5943" y="2448"/>
                      <a:pt x="5952" y="2427"/>
                    </a:cubicBezTo>
                    <a:cubicBezTo>
                      <a:pt x="5961" y="2405"/>
                      <a:pt x="5965" y="2381"/>
                      <a:pt x="5965" y="2354"/>
                    </a:cubicBezTo>
                    <a:lnTo>
                      <a:pt x="5965" y="1955"/>
                    </a:lnTo>
                    <a:lnTo>
                      <a:pt x="5882" y="1955"/>
                    </a:lnTo>
                    <a:lnTo>
                      <a:pt x="5878" y="1997"/>
                    </a:lnTo>
                    <a:cubicBezTo>
                      <a:pt x="5865" y="1981"/>
                      <a:pt x="5850" y="1969"/>
                      <a:pt x="5832" y="1960"/>
                    </a:cubicBezTo>
                    <a:cubicBezTo>
                      <a:pt x="5814" y="1952"/>
                      <a:pt x="5792" y="1947"/>
                      <a:pt x="5767" y="1947"/>
                    </a:cubicBezTo>
                    <a:close/>
                    <a:moveTo>
                      <a:pt x="8218" y="1955"/>
                    </a:moveTo>
                    <a:lnTo>
                      <a:pt x="8218" y="2401"/>
                    </a:lnTo>
                    <a:cubicBezTo>
                      <a:pt x="8218" y="2421"/>
                      <a:pt x="8214" y="2435"/>
                      <a:pt x="8206" y="2443"/>
                    </a:cubicBezTo>
                    <a:cubicBezTo>
                      <a:pt x="8198" y="2451"/>
                      <a:pt x="8187" y="2455"/>
                      <a:pt x="8171" y="2455"/>
                    </a:cubicBezTo>
                    <a:cubicBezTo>
                      <a:pt x="8167" y="2455"/>
                      <a:pt x="8162" y="2455"/>
                      <a:pt x="8156" y="2454"/>
                    </a:cubicBezTo>
                    <a:cubicBezTo>
                      <a:pt x="8150" y="2454"/>
                      <a:pt x="8144" y="2453"/>
                      <a:pt x="8139" y="2452"/>
                    </a:cubicBezTo>
                    <a:lnTo>
                      <a:pt x="8139" y="2524"/>
                    </a:lnTo>
                    <a:cubicBezTo>
                      <a:pt x="8146" y="2526"/>
                      <a:pt x="8154" y="2528"/>
                      <a:pt x="8163" y="2529"/>
                    </a:cubicBezTo>
                    <a:cubicBezTo>
                      <a:pt x="8171" y="2530"/>
                      <a:pt x="8179" y="2531"/>
                      <a:pt x="8187" y="2531"/>
                    </a:cubicBezTo>
                    <a:cubicBezTo>
                      <a:pt x="8228" y="2531"/>
                      <a:pt x="8258" y="2520"/>
                      <a:pt x="8279" y="2497"/>
                    </a:cubicBezTo>
                    <a:cubicBezTo>
                      <a:pt x="8300" y="2475"/>
                      <a:pt x="8310" y="2443"/>
                      <a:pt x="8310" y="2401"/>
                    </a:cubicBezTo>
                    <a:lnTo>
                      <a:pt x="8310" y="1955"/>
                    </a:lnTo>
                    <a:lnTo>
                      <a:pt x="8218" y="1955"/>
                    </a:lnTo>
                    <a:close/>
                    <a:moveTo>
                      <a:pt x="3317" y="2023"/>
                    </a:moveTo>
                    <a:cubicBezTo>
                      <a:pt x="3337" y="2023"/>
                      <a:pt x="3353" y="2027"/>
                      <a:pt x="3367" y="2036"/>
                    </a:cubicBezTo>
                    <a:cubicBezTo>
                      <a:pt x="3380" y="2045"/>
                      <a:pt x="3391" y="2057"/>
                      <a:pt x="3398" y="2072"/>
                    </a:cubicBezTo>
                    <a:lnTo>
                      <a:pt x="3398" y="2247"/>
                    </a:lnTo>
                    <a:cubicBezTo>
                      <a:pt x="3391" y="2262"/>
                      <a:pt x="3380" y="2275"/>
                      <a:pt x="3367" y="2284"/>
                    </a:cubicBezTo>
                    <a:cubicBezTo>
                      <a:pt x="3354" y="2293"/>
                      <a:pt x="3337" y="2297"/>
                      <a:pt x="3316" y="2297"/>
                    </a:cubicBezTo>
                    <a:cubicBezTo>
                      <a:pt x="3300" y="2297"/>
                      <a:pt x="3286" y="2294"/>
                      <a:pt x="3274" y="2287"/>
                    </a:cubicBezTo>
                    <a:cubicBezTo>
                      <a:pt x="3263" y="2280"/>
                      <a:pt x="3253" y="2271"/>
                      <a:pt x="3246" y="2258"/>
                    </a:cubicBezTo>
                    <a:cubicBezTo>
                      <a:pt x="3238" y="2246"/>
                      <a:pt x="3233" y="2232"/>
                      <a:pt x="3230" y="2216"/>
                    </a:cubicBezTo>
                    <a:cubicBezTo>
                      <a:pt x="3227" y="2200"/>
                      <a:pt x="3225" y="2183"/>
                      <a:pt x="3225" y="2165"/>
                    </a:cubicBezTo>
                    <a:lnTo>
                      <a:pt x="3225" y="2157"/>
                    </a:lnTo>
                    <a:cubicBezTo>
                      <a:pt x="3225" y="2139"/>
                      <a:pt x="3226" y="2121"/>
                      <a:pt x="3230" y="2105"/>
                    </a:cubicBezTo>
                    <a:cubicBezTo>
                      <a:pt x="3233" y="2089"/>
                      <a:pt x="3239" y="2074"/>
                      <a:pt x="3247" y="2062"/>
                    </a:cubicBezTo>
                    <a:cubicBezTo>
                      <a:pt x="3254" y="2050"/>
                      <a:pt x="3263" y="2041"/>
                      <a:pt x="3275" y="2034"/>
                    </a:cubicBezTo>
                    <a:cubicBezTo>
                      <a:pt x="3287" y="2026"/>
                      <a:pt x="3301" y="2023"/>
                      <a:pt x="3317" y="2023"/>
                    </a:cubicBezTo>
                    <a:close/>
                    <a:moveTo>
                      <a:pt x="5791" y="2023"/>
                    </a:moveTo>
                    <a:cubicBezTo>
                      <a:pt x="5811" y="2023"/>
                      <a:pt x="5828" y="2027"/>
                      <a:pt x="5841" y="2035"/>
                    </a:cubicBezTo>
                    <a:cubicBezTo>
                      <a:pt x="5855" y="2044"/>
                      <a:pt x="5865" y="2055"/>
                      <a:pt x="5873" y="2070"/>
                    </a:cubicBezTo>
                    <a:lnTo>
                      <a:pt x="5873" y="2250"/>
                    </a:lnTo>
                    <a:cubicBezTo>
                      <a:pt x="5865" y="2264"/>
                      <a:pt x="5855" y="2275"/>
                      <a:pt x="5841" y="2284"/>
                    </a:cubicBezTo>
                    <a:cubicBezTo>
                      <a:pt x="5828" y="2293"/>
                      <a:pt x="5811" y="2297"/>
                      <a:pt x="5790" y="2297"/>
                    </a:cubicBezTo>
                    <a:cubicBezTo>
                      <a:pt x="5774" y="2297"/>
                      <a:pt x="5760" y="2294"/>
                      <a:pt x="5748" y="2287"/>
                    </a:cubicBezTo>
                    <a:cubicBezTo>
                      <a:pt x="5736" y="2280"/>
                      <a:pt x="5726" y="2271"/>
                      <a:pt x="5718" y="2258"/>
                    </a:cubicBezTo>
                    <a:cubicBezTo>
                      <a:pt x="5710" y="2246"/>
                      <a:pt x="5705" y="2232"/>
                      <a:pt x="5701" y="2216"/>
                    </a:cubicBezTo>
                    <a:cubicBezTo>
                      <a:pt x="5697" y="2200"/>
                      <a:pt x="5695" y="2183"/>
                      <a:pt x="5695" y="2165"/>
                    </a:cubicBezTo>
                    <a:lnTo>
                      <a:pt x="5695" y="2157"/>
                    </a:lnTo>
                    <a:cubicBezTo>
                      <a:pt x="5695" y="2139"/>
                      <a:pt x="5697" y="2121"/>
                      <a:pt x="5701" y="2105"/>
                    </a:cubicBezTo>
                    <a:cubicBezTo>
                      <a:pt x="5705" y="2089"/>
                      <a:pt x="5710" y="2074"/>
                      <a:pt x="5718" y="2062"/>
                    </a:cubicBezTo>
                    <a:cubicBezTo>
                      <a:pt x="5726" y="2050"/>
                      <a:pt x="5736" y="2041"/>
                      <a:pt x="5748" y="2034"/>
                    </a:cubicBezTo>
                    <a:cubicBezTo>
                      <a:pt x="5760" y="2026"/>
                      <a:pt x="5774" y="2023"/>
                      <a:pt x="5791" y="2023"/>
                    </a:cubicBezTo>
                    <a:close/>
                    <a:moveTo>
                      <a:pt x="869" y="2172"/>
                    </a:moveTo>
                    <a:lnTo>
                      <a:pt x="918" y="2172"/>
                    </a:lnTo>
                    <a:lnTo>
                      <a:pt x="918" y="2250"/>
                    </a:lnTo>
                    <a:cubicBezTo>
                      <a:pt x="915" y="2256"/>
                      <a:pt x="911" y="2262"/>
                      <a:pt x="905" y="2268"/>
                    </a:cubicBezTo>
                    <a:cubicBezTo>
                      <a:pt x="900" y="2274"/>
                      <a:pt x="893" y="2279"/>
                      <a:pt x="886" y="2283"/>
                    </a:cubicBezTo>
                    <a:cubicBezTo>
                      <a:pt x="878" y="2288"/>
                      <a:pt x="870" y="2292"/>
                      <a:pt x="861" y="2295"/>
                    </a:cubicBezTo>
                    <a:cubicBezTo>
                      <a:pt x="852" y="2297"/>
                      <a:pt x="842" y="2299"/>
                      <a:pt x="831" y="2299"/>
                    </a:cubicBezTo>
                    <a:cubicBezTo>
                      <a:pt x="820" y="2299"/>
                      <a:pt x="812" y="2298"/>
                      <a:pt x="804" y="2295"/>
                    </a:cubicBezTo>
                    <a:cubicBezTo>
                      <a:pt x="796" y="2292"/>
                      <a:pt x="789" y="2287"/>
                      <a:pt x="783" y="2282"/>
                    </a:cubicBezTo>
                    <a:cubicBezTo>
                      <a:pt x="778" y="2277"/>
                      <a:pt x="773" y="2271"/>
                      <a:pt x="770" y="2264"/>
                    </a:cubicBezTo>
                    <a:cubicBezTo>
                      <a:pt x="767" y="2257"/>
                      <a:pt x="767" y="2249"/>
                      <a:pt x="767" y="2241"/>
                    </a:cubicBezTo>
                    <a:cubicBezTo>
                      <a:pt x="767" y="2219"/>
                      <a:pt x="775" y="2202"/>
                      <a:pt x="792" y="2191"/>
                    </a:cubicBezTo>
                    <a:cubicBezTo>
                      <a:pt x="809" y="2179"/>
                      <a:pt x="835" y="2172"/>
                      <a:pt x="869" y="2172"/>
                    </a:cubicBezTo>
                    <a:close/>
                    <a:moveTo>
                      <a:pt x="6855" y="3618"/>
                    </a:moveTo>
                    <a:lnTo>
                      <a:pt x="6855" y="4200"/>
                    </a:lnTo>
                    <a:lnTo>
                      <a:pt x="6938" y="4200"/>
                    </a:lnTo>
                    <a:lnTo>
                      <a:pt x="6942" y="4155"/>
                    </a:lnTo>
                    <a:cubicBezTo>
                      <a:pt x="6955" y="4171"/>
                      <a:pt x="6970" y="4184"/>
                      <a:pt x="6989" y="4193"/>
                    </a:cubicBezTo>
                    <a:cubicBezTo>
                      <a:pt x="7007" y="4202"/>
                      <a:pt x="7028" y="4207"/>
                      <a:pt x="7053" y="4207"/>
                    </a:cubicBezTo>
                    <a:cubicBezTo>
                      <a:pt x="7079" y="4207"/>
                      <a:pt x="7102" y="4202"/>
                      <a:pt x="7122" y="4192"/>
                    </a:cubicBezTo>
                    <a:cubicBezTo>
                      <a:pt x="7142" y="4181"/>
                      <a:pt x="7158" y="4167"/>
                      <a:pt x="7171" y="4148"/>
                    </a:cubicBezTo>
                    <a:cubicBezTo>
                      <a:pt x="7185" y="4130"/>
                      <a:pt x="7195" y="4108"/>
                      <a:pt x="7202" y="4082"/>
                    </a:cubicBezTo>
                    <a:cubicBezTo>
                      <a:pt x="7209" y="4057"/>
                      <a:pt x="7212" y="4029"/>
                      <a:pt x="7212" y="3999"/>
                    </a:cubicBezTo>
                    <a:lnTo>
                      <a:pt x="7212" y="3991"/>
                    </a:lnTo>
                    <a:cubicBezTo>
                      <a:pt x="7212" y="3960"/>
                      <a:pt x="7209" y="3932"/>
                      <a:pt x="7202" y="3906"/>
                    </a:cubicBezTo>
                    <a:cubicBezTo>
                      <a:pt x="7195" y="3880"/>
                      <a:pt x="7186" y="3858"/>
                      <a:pt x="7172" y="3840"/>
                    </a:cubicBezTo>
                    <a:cubicBezTo>
                      <a:pt x="7159" y="3821"/>
                      <a:pt x="7142" y="3808"/>
                      <a:pt x="7122" y="3797"/>
                    </a:cubicBezTo>
                    <a:cubicBezTo>
                      <a:pt x="7102" y="3787"/>
                      <a:pt x="7079" y="3782"/>
                      <a:pt x="7052" y="3782"/>
                    </a:cubicBezTo>
                    <a:cubicBezTo>
                      <a:pt x="7029" y="3782"/>
                      <a:pt x="7009" y="3786"/>
                      <a:pt x="6991" y="3794"/>
                    </a:cubicBezTo>
                    <a:cubicBezTo>
                      <a:pt x="6974" y="3802"/>
                      <a:pt x="6958" y="3814"/>
                      <a:pt x="6946" y="3829"/>
                    </a:cubicBezTo>
                    <a:lnTo>
                      <a:pt x="6946" y="3618"/>
                    </a:lnTo>
                    <a:lnTo>
                      <a:pt x="6855" y="3618"/>
                    </a:lnTo>
                    <a:close/>
                    <a:moveTo>
                      <a:pt x="4568" y="3782"/>
                    </a:moveTo>
                    <a:cubicBezTo>
                      <a:pt x="4536" y="3782"/>
                      <a:pt x="4509" y="3787"/>
                      <a:pt x="4486" y="3798"/>
                    </a:cubicBezTo>
                    <a:cubicBezTo>
                      <a:pt x="4463" y="3809"/>
                      <a:pt x="4444" y="3824"/>
                      <a:pt x="4428" y="3842"/>
                    </a:cubicBezTo>
                    <a:cubicBezTo>
                      <a:pt x="4413" y="3861"/>
                      <a:pt x="4402" y="3884"/>
                      <a:pt x="4394" y="3909"/>
                    </a:cubicBezTo>
                    <a:cubicBezTo>
                      <a:pt x="4387" y="3934"/>
                      <a:pt x="4383" y="3960"/>
                      <a:pt x="4383" y="3988"/>
                    </a:cubicBezTo>
                    <a:lnTo>
                      <a:pt x="4383" y="4001"/>
                    </a:lnTo>
                    <a:cubicBezTo>
                      <a:pt x="4383" y="4029"/>
                      <a:pt x="4387" y="4056"/>
                      <a:pt x="4394" y="4081"/>
                    </a:cubicBezTo>
                    <a:cubicBezTo>
                      <a:pt x="4402" y="4106"/>
                      <a:pt x="4413" y="4128"/>
                      <a:pt x="4428" y="4147"/>
                    </a:cubicBezTo>
                    <a:cubicBezTo>
                      <a:pt x="4444" y="4165"/>
                      <a:pt x="4463" y="4180"/>
                      <a:pt x="4487" y="4191"/>
                    </a:cubicBezTo>
                    <a:cubicBezTo>
                      <a:pt x="4510" y="4202"/>
                      <a:pt x="4537" y="4207"/>
                      <a:pt x="4569" y="4207"/>
                    </a:cubicBezTo>
                    <a:cubicBezTo>
                      <a:pt x="4591" y="4207"/>
                      <a:pt x="4612" y="4204"/>
                      <a:pt x="4632" y="4196"/>
                    </a:cubicBezTo>
                    <a:cubicBezTo>
                      <a:pt x="4652" y="4189"/>
                      <a:pt x="4669" y="4178"/>
                      <a:pt x="4684" y="4165"/>
                    </a:cubicBezTo>
                    <a:cubicBezTo>
                      <a:pt x="4699" y="4152"/>
                      <a:pt x="4711" y="4137"/>
                      <a:pt x="4720" y="4119"/>
                    </a:cubicBezTo>
                    <a:cubicBezTo>
                      <a:pt x="4728" y="4102"/>
                      <a:pt x="4734" y="4084"/>
                      <a:pt x="4735" y="4064"/>
                    </a:cubicBezTo>
                    <a:lnTo>
                      <a:pt x="4648" y="4064"/>
                    </a:lnTo>
                    <a:cubicBezTo>
                      <a:pt x="4648" y="4074"/>
                      <a:pt x="4645" y="4083"/>
                      <a:pt x="4641" y="4092"/>
                    </a:cubicBezTo>
                    <a:cubicBezTo>
                      <a:pt x="4637" y="4101"/>
                      <a:pt x="4631" y="4108"/>
                      <a:pt x="4623" y="4114"/>
                    </a:cubicBezTo>
                    <a:cubicBezTo>
                      <a:pt x="4616" y="4120"/>
                      <a:pt x="4608" y="4125"/>
                      <a:pt x="4599" y="4128"/>
                    </a:cubicBezTo>
                    <a:cubicBezTo>
                      <a:pt x="4589" y="4132"/>
                      <a:pt x="4578" y="4133"/>
                      <a:pt x="4567" y="4133"/>
                    </a:cubicBezTo>
                    <a:cubicBezTo>
                      <a:pt x="4548" y="4133"/>
                      <a:pt x="4533" y="4130"/>
                      <a:pt x="4521" y="4122"/>
                    </a:cubicBezTo>
                    <a:cubicBezTo>
                      <a:pt x="4509" y="4114"/>
                      <a:pt x="4500" y="4104"/>
                      <a:pt x="4493" y="4092"/>
                    </a:cubicBezTo>
                    <a:cubicBezTo>
                      <a:pt x="4486" y="4080"/>
                      <a:pt x="4481" y="4065"/>
                      <a:pt x="4478" y="4050"/>
                    </a:cubicBezTo>
                    <a:cubicBezTo>
                      <a:pt x="4475" y="4034"/>
                      <a:pt x="4474" y="4018"/>
                      <a:pt x="4474" y="4001"/>
                    </a:cubicBezTo>
                    <a:lnTo>
                      <a:pt x="4474" y="3988"/>
                    </a:lnTo>
                    <a:cubicBezTo>
                      <a:pt x="4474" y="3972"/>
                      <a:pt x="4475" y="3955"/>
                      <a:pt x="4478" y="3939"/>
                    </a:cubicBezTo>
                    <a:cubicBezTo>
                      <a:pt x="4481" y="3924"/>
                      <a:pt x="4486" y="3909"/>
                      <a:pt x="4493" y="3897"/>
                    </a:cubicBezTo>
                    <a:cubicBezTo>
                      <a:pt x="4500" y="3885"/>
                      <a:pt x="4509" y="3875"/>
                      <a:pt x="4521" y="3867"/>
                    </a:cubicBezTo>
                    <a:cubicBezTo>
                      <a:pt x="4533" y="3859"/>
                      <a:pt x="4548" y="3856"/>
                      <a:pt x="4567" y="3856"/>
                    </a:cubicBezTo>
                    <a:cubicBezTo>
                      <a:pt x="4579" y="3856"/>
                      <a:pt x="4591" y="3858"/>
                      <a:pt x="4600" y="3862"/>
                    </a:cubicBezTo>
                    <a:cubicBezTo>
                      <a:pt x="4610" y="3866"/>
                      <a:pt x="4618" y="3872"/>
                      <a:pt x="4625" y="3879"/>
                    </a:cubicBezTo>
                    <a:cubicBezTo>
                      <a:pt x="4632" y="3887"/>
                      <a:pt x="4638" y="3895"/>
                      <a:pt x="4642" y="3905"/>
                    </a:cubicBezTo>
                    <a:cubicBezTo>
                      <a:pt x="4646" y="3915"/>
                      <a:pt x="4648" y="3926"/>
                      <a:pt x="4648" y="3937"/>
                    </a:cubicBezTo>
                    <a:lnTo>
                      <a:pt x="4735" y="3937"/>
                    </a:lnTo>
                    <a:cubicBezTo>
                      <a:pt x="4734" y="3914"/>
                      <a:pt x="4729" y="3893"/>
                      <a:pt x="4721" y="3874"/>
                    </a:cubicBezTo>
                    <a:cubicBezTo>
                      <a:pt x="4713" y="3855"/>
                      <a:pt x="4701" y="3838"/>
                      <a:pt x="4687" y="3825"/>
                    </a:cubicBezTo>
                    <a:cubicBezTo>
                      <a:pt x="4672" y="3811"/>
                      <a:pt x="4655" y="3801"/>
                      <a:pt x="4635" y="3793"/>
                    </a:cubicBezTo>
                    <a:cubicBezTo>
                      <a:pt x="4615" y="3785"/>
                      <a:pt x="4592" y="3782"/>
                      <a:pt x="4568" y="3782"/>
                    </a:cubicBezTo>
                    <a:close/>
                    <a:moveTo>
                      <a:pt x="8299" y="3782"/>
                    </a:moveTo>
                    <a:cubicBezTo>
                      <a:pt x="8275" y="3782"/>
                      <a:pt x="8252" y="3787"/>
                      <a:pt x="8232" y="3797"/>
                    </a:cubicBezTo>
                    <a:cubicBezTo>
                      <a:pt x="8212" y="3806"/>
                      <a:pt x="8195" y="3820"/>
                      <a:pt x="8180" y="3837"/>
                    </a:cubicBezTo>
                    <a:lnTo>
                      <a:pt x="8178" y="3790"/>
                    </a:lnTo>
                    <a:lnTo>
                      <a:pt x="8091" y="3790"/>
                    </a:lnTo>
                    <a:lnTo>
                      <a:pt x="8091" y="4200"/>
                    </a:lnTo>
                    <a:lnTo>
                      <a:pt x="8183" y="4200"/>
                    </a:lnTo>
                    <a:lnTo>
                      <a:pt x="8183" y="3908"/>
                    </a:lnTo>
                    <a:cubicBezTo>
                      <a:pt x="8191" y="3892"/>
                      <a:pt x="8203" y="3880"/>
                      <a:pt x="8216" y="3871"/>
                    </a:cubicBezTo>
                    <a:cubicBezTo>
                      <a:pt x="8230" y="3862"/>
                      <a:pt x="8247" y="3857"/>
                      <a:pt x="8266" y="3857"/>
                    </a:cubicBezTo>
                    <a:cubicBezTo>
                      <a:pt x="8277" y="3857"/>
                      <a:pt x="8288" y="3858"/>
                      <a:pt x="8297" y="3861"/>
                    </a:cubicBezTo>
                    <a:cubicBezTo>
                      <a:pt x="8306" y="3864"/>
                      <a:pt x="8313" y="3868"/>
                      <a:pt x="8319" y="3874"/>
                    </a:cubicBezTo>
                    <a:cubicBezTo>
                      <a:pt x="8325" y="3880"/>
                      <a:pt x="8330" y="3888"/>
                      <a:pt x="8333" y="3898"/>
                    </a:cubicBezTo>
                    <a:cubicBezTo>
                      <a:pt x="8336" y="3908"/>
                      <a:pt x="8337" y="3920"/>
                      <a:pt x="8337" y="3934"/>
                    </a:cubicBezTo>
                    <a:lnTo>
                      <a:pt x="8337" y="4200"/>
                    </a:lnTo>
                    <a:lnTo>
                      <a:pt x="8429" y="4200"/>
                    </a:lnTo>
                    <a:lnTo>
                      <a:pt x="8429" y="3934"/>
                    </a:lnTo>
                    <a:cubicBezTo>
                      <a:pt x="8429" y="3906"/>
                      <a:pt x="8425" y="3883"/>
                      <a:pt x="8419" y="3864"/>
                    </a:cubicBezTo>
                    <a:cubicBezTo>
                      <a:pt x="8413" y="3844"/>
                      <a:pt x="8405" y="3828"/>
                      <a:pt x="8394" y="3816"/>
                    </a:cubicBezTo>
                    <a:cubicBezTo>
                      <a:pt x="8382" y="3804"/>
                      <a:pt x="8368" y="3795"/>
                      <a:pt x="8352" y="3790"/>
                    </a:cubicBezTo>
                    <a:cubicBezTo>
                      <a:pt x="8336" y="3784"/>
                      <a:pt x="8319" y="3782"/>
                      <a:pt x="8299" y="3782"/>
                    </a:cubicBezTo>
                    <a:close/>
                    <a:moveTo>
                      <a:pt x="9409" y="3782"/>
                    </a:moveTo>
                    <a:cubicBezTo>
                      <a:pt x="9383" y="3782"/>
                      <a:pt x="9360" y="3786"/>
                      <a:pt x="9341" y="3795"/>
                    </a:cubicBezTo>
                    <a:cubicBezTo>
                      <a:pt x="9321" y="3804"/>
                      <a:pt x="9304" y="3816"/>
                      <a:pt x="9291" y="3832"/>
                    </a:cubicBezTo>
                    <a:lnTo>
                      <a:pt x="9288" y="3790"/>
                    </a:lnTo>
                    <a:lnTo>
                      <a:pt x="9202" y="3790"/>
                    </a:lnTo>
                    <a:lnTo>
                      <a:pt x="9202" y="4200"/>
                    </a:lnTo>
                    <a:lnTo>
                      <a:pt x="9293" y="4200"/>
                    </a:lnTo>
                    <a:lnTo>
                      <a:pt x="9293" y="3902"/>
                    </a:lnTo>
                    <a:cubicBezTo>
                      <a:pt x="9300" y="3889"/>
                      <a:pt x="9311" y="3878"/>
                      <a:pt x="9323" y="3870"/>
                    </a:cubicBezTo>
                    <a:cubicBezTo>
                      <a:pt x="9336" y="3862"/>
                      <a:pt x="9352" y="3857"/>
                      <a:pt x="9372" y="3857"/>
                    </a:cubicBezTo>
                    <a:cubicBezTo>
                      <a:pt x="9383" y="3857"/>
                      <a:pt x="9393" y="3858"/>
                      <a:pt x="9402" y="3861"/>
                    </a:cubicBezTo>
                    <a:cubicBezTo>
                      <a:pt x="9411" y="3864"/>
                      <a:pt x="9419" y="3868"/>
                      <a:pt x="9426" y="3874"/>
                    </a:cubicBezTo>
                    <a:cubicBezTo>
                      <a:pt x="9432" y="3880"/>
                      <a:pt x="9436" y="3888"/>
                      <a:pt x="9440" y="3898"/>
                    </a:cubicBezTo>
                    <a:cubicBezTo>
                      <a:pt x="9443" y="3908"/>
                      <a:pt x="9445" y="3920"/>
                      <a:pt x="9445" y="3934"/>
                    </a:cubicBezTo>
                    <a:lnTo>
                      <a:pt x="9445" y="4200"/>
                    </a:lnTo>
                    <a:lnTo>
                      <a:pt x="9537" y="4200"/>
                    </a:lnTo>
                    <a:lnTo>
                      <a:pt x="9537" y="3926"/>
                    </a:lnTo>
                    <a:cubicBezTo>
                      <a:pt x="9537" y="3925"/>
                      <a:pt x="9537" y="3923"/>
                      <a:pt x="9537" y="3922"/>
                    </a:cubicBezTo>
                    <a:cubicBezTo>
                      <a:pt x="9537" y="3920"/>
                      <a:pt x="9536" y="3920"/>
                      <a:pt x="9536" y="3918"/>
                    </a:cubicBezTo>
                    <a:cubicBezTo>
                      <a:pt x="9541" y="3900"/>
                      <a:pt x="9551" y="3885"/>
                      <a:pt x="9564" y="3874"/>
                    </a:cubicBezTo>
                    <a:cubicBezTo>
                      <a:pt x="9577" y="3863"/>
                      <a:pt x="9594" y="3857"/>
                      <a:pt x="9615" y="3857"/>
                    </a:cubicBezTo>
                    <a:cubicBezTo>
                      <a:pt x="9627" y="3857"/>
                      <a:pt x="9636" y="3859"/>
                      <a:pt x="9645" y="3861"/>
                    </a:cubicBezTo>
                    <a:cubicBezTo>
                      <a:pt x="9654" y="3863"/>
                      <a:pt x="9662" y="3867"/>
                      <a:pt x="9668" y="3872"/>
                    </a:cubicBezTo>
                    <a:cubicBezTo>
                      <a:pt x="9675" y="3878"/>
                      <a:pt x="9680" y="3887"/>
                      <a:pt x="9683" y="3896"/>
                    </a:cubicBezTo>
                    <a:cubicBezTo>
                      <a:pt x="9687" y="3906"/>
                      <a:pt x="9688" y="3918"/>
                      <a:pt x="9688" y="3933"/>
                    </a:cubicBezTo>
                    <a:lnTo>
                      <a:pt x="9688" y="4200"/>
                    </a:lnTo>
                    <a:lnTo>
                      <a:pt x="9779" y="4200"/>
                    </a:lnTo>
                    <a:lnTo>
                      <a:pt x="9779" y="3934"/>
                    </a:lnTo>
                    <a:cubicBezTo>
                      <a:pt x="9779" y="3907"/>
                      <a:pt x="9777" y="3884"/>
                      <a:pt x="9770" y="3864"/>
                    </a:cubicBezTo>
                    <a:cubicBezTo>
                      <a:pt x="9764" y="3845"/>
                      <a:pt x="9755" y="3829"/>
                      <a:pt x="9744" y="3817"/>
                    </a:cubicBezTo>
                    <a:cubicBezTo>
                      <a:pt x="9733" y="3805"/>
                      <a:pt x="9718" y="3796"/>
                      <a:pt x="9702" y="3790"/>
                    </a:cubicBezTo>
                    <a:cubicBezTo>
                      <a:pt x="9685" y="3785"/>
                      <a:pt x="9666" y="3782"/>
                      <a:pt x="9645" y="3782"/>
                    </a:cubicBezTo>
                    <a:cubicBezTo>
                      <a:pt x="9617" y="3782"/>
                      <a:pt x="9593" y="3788"/>
                      <a:pt x="9572" y="3799"/>
                    </a:cubicBezTo>
                    <a:cubicBezTo>
                      <a:pt x="9551" y="3811"/>
                      <a:pt x="9534" y="3826"/>
                      <a:pt x="9521" y="3845"/>
                    </a:cubicBezTo>
                    <a:cubicBezTo>
                      <a:pt x="9510" y="3823"/>
                      <a:pt x="9495" y="3807"/>
                      <a:pt x="9475" y="3797"/>
                    </a:cubicBezTo>
                    <a:cubicBezTo>
                      <a:pt x="9455" y="3787"/>
                      <a:pt x="9434" y="3782"/>
                      <a:pt x="9409" y="3782"/>
                    </a:cubicBezTo>
                    <a:close/>
                    <a:moveTo>
                      <a:pt x="1930" y="3790"/>
                    </a:moveTo>
                    <a:lnTo>
                      <a:pt x="1930" y="3864"/>
                    </a:lnTo>
                    <a:lnTo>
                      <a:pt x="2133" y="3864"/>
                    </a:lnTo>
                    <a:lnTo>
                      <a:pt x="1926" y="4139"/>
                    </a:lnTo>
                    <a:lnTo>
                      <a:pt x="1926" y="4200"/>
                    </a:lnTo>
                    <a:lnTo>
                      <a:pt x="2256" y="4200"/>
                    </a:lnTo>
                    <a:lnTo>
                      <a:pt x="2256" y="4126"/>
                    </a:lnTo>
                    <a:lnTo>
                      <a:pt x="2039" y="4126"/>
                    </a:lnTo>
                    <a:lnTo>
                      <a:pt x="2248" y="3848"/>
                    </a:lnTo>
                    <a:lnTo>
                      <a:pt x="2248" y="3790"/>
                    </a:lnTo>
                    <a:lnTo>
                      <a:pt x="1930" y="3790"/>
                    </a:lnTo>
                    <a:close/>
                    <a:moveTo>
                      <a:pt x="3145" y="3790"/>
                    </a:moveTo>
                    <a:lnTo>
                      <a:pt x="3270" y="3991"/>
                    </a:lnTo>
                    <a:lnTo>
                      <a:pt x="3141" y="4200"/>
                    </a:lnTo>
                    <a:lnTo>
                      <a:pt x="3242" y="4200"/>
                    </a:lnTo>
                    <a:lnTo>
                      <a:pt x="3323" y="4059"/>
                    </a:lnTo>
                    <a:lnTo>
                      <a:pt x="3405" y="4200"/>
                    </a:lnTo>
                    <a:lnTo>
                      <a:pt x="3506" y="4200"/>
                    </a:lnTo>
                    <a:lnTo>
                      <a:pt x="3377" y="3991"/>
                    </a:lnTo>
                    <a:lnTo>
                      <a:pt x="3502" y="3790"/>
                    </a:lnTo>
                    <a:lnTo>
                      <a:pt x="3400" y="3790"/>
                    </a:lnTo>
                    <a:lnTo>
                      <a:pt x="3323" y="3924"/>
                    </a:lnTo>
                    <a:lnTo>
                      <a:pt x="3247" y="3790"/>
                    </a:lnTo>
                    <a:lnTo>
                      <a:pt x="3145" y="3790"/>
                    </a:lnTo>
                    <a:close/>
                    <a:moveTo>
                      <a:pt x="5611" y="3790"/>
                    </a:moveTo>
                    <a:lnTo>
                      <a:pt x="5753" y="4200"/>
                    </a:lnTo>
                    <a:lnTo>
                      <a:pt x="5833" y="4200"/>
                    </a:lnTo>
                    <a:lnTo>
                      <a:pt x="5975" y="3790"/>
                    </a:lnTo>
                    <a:lnTo>
                      <a:pt x="5879" y="3790"/>
                    </a:lnTo>
                    <a:lnTo>
                      <a:pt x="5793" y="4082"/>
                    </a:lnTo>
                    <a:lnTo>
                      <a:pt x="5706" y="3790"/>
                    </a:lnTo>
                    <a:lnTo>
                      <a:pt x="5611" y="3790"/>
                    </a:lnTo>
                    <a:close/>
                    <a:moveTo>
                      <a:pt x="7029" y="3857"/>
                    </a:moveTo>
                    <a:cubicBezTo>
                      <a:pt x="7047" y="3857"/>
                      <a:pt x="7062" y="3861"/>
                      <a:pt x="7073" y="3868"/>
                    </a:cubicBezTo>
                    <a:cubicBezTo>
                      <a:pt x="7085" y="3875"/>
                      <a:pt x="7095" y="3885"/>
                      <a:pt x="7102" y="3897"/>
                    </a:cubicBezTo>
                    <a:cubicBezTo>
                      <a:pt x="7109" y="3909"/>
                      <a:pt x="7114" y="3923"/>
                      <a:pt x="7117" y="3939"/>
                    </a:cubicBezTo>
                    <a:cubicBezTo>
                      <a:pt x="7120" y="3956"/>
                      <a:pt x="7121" y="3973"/>
                      <a:pt x="7121" y="3991"/>
                    </a:cubicBezTo>
                    <a:lnTo>
                      <a:pt x="7121" y="3999"/>
                    </a:lnTo>
                    <a:cubicBezTo>
                      <a:pt x="7121" y="4017"/>
                      <a:pt x="7120" y="4034"/>
                      <a:pt x="7117" y="4051"/>
                    </a:cubicBezTo>
                    <a:cubicBezTo>
                      <a:pt x="7114" y="4067"/>
                      <a:pt x="7108" y="4081"/>
                      <a:pt x="7101" y="4093"/>
                    </a:cubicBezTo>
                    <a:cubicBezTo>
                      <a:pt x="7094" y="4105"/>
                      <a:pt x="7084" y="4114"/>
                      <a:pt x="7073" y="4121"/>
                    </a:cubicBezTo>
                    <a:cubicBezTo>
                      <a:pt x="7061" y="4128"/>
                      <a:pt x="7047" y="4132"/>
                      <a:pt x="7030" y="4132"/>
                    </a:cubicBezTo>
                    <a:cubicBezTo>
                      <a:pt x="7009" y="4132"/>
                      <a:pt x="6991" y="4127"/>
                      <a:pt x="6977" y="4118"/>
                    </a:cubicBezTo>
                    <a:cubicBezTo>
                      <a:pt x="6964" y="4108"/>
                      <a:pt x="6953" y="4095"/>
                      <a:pt x="6946" y="4079"/>
                    </a:cubicBezTo>
                    <a:lnTo>
                      <a:pt x="6946" y="3909"/>
                    </a:lnTo>
                    <a:cubicBezTo>
                      <a:pt x="6953" y="3894"/>
                      <a:pt x="6964" y="3881"/>
                      <a:pt x="6977" y="3872"/>
                    </a:cubicBezTo>
                    <a:cubicBezTo>
                      <a:pt x="6991" y="3862"/>
                      <a:pt x="7008" y="3857"/>
                      <a:pt x="7029" y="3857"/>
                    </a:cubicBezTo>
                    <a:close/>
                    <a:moveTo>
                      <a:pt x="104" y="5642"/>
                    </a:moveTo>
                    <a:cubicBezTo>
                      <a:pt x="90" y="5642"/>
                      <a:pt x="76" y="5645"/>
                      <a:pt x="64" y="5649"/>
                    </a:cubicBezTo>
                    <a:cubicBezTo>
                      <a:pt x="51" y="5653"/>
                      <a:pt x="40" y="5658"/>
                      <a:pt x="30" y="5666"/>
                    </a:cubicBezTo>
                    <a:cubicBezTo>
                      <a:pt x="21" y="5674"/>
                      <a:pt x="14" y="5684"/>
                      <a:pt x="8" y="5695"/>
                    </a:cubicBezTo>
                    <a:cubicBezTo>
                      <a:pt x="3" y="5707"/>
                      <a:pt x="0" y="5720"/>
                      <a:pt x="0" y="5735"/>
                    </a:cubicBezTo>
                    <a:lnTo>
                      <a:pt x="58" y="5735"/>
                    </a:lnTo>
                    <a:cubicBezTo>
                      <a:pt x="58" y="5727"/>
                      <a:pt x="60" y="5720"/>
                      <a:pt x="63" y="5715"/>
                    </a:cubicBezTo>
                    <a:cubicBezTo>
                      <a:pt x="66" y="5709"/>
                      <a:pt x="69" y="5705"/>
                      <a:pt x="73" y="5702"/>
                    </a:cubicBezTo>
                    <a:cubicBezTo>
                      <a:pt x="78" y="5698"/>
                      <a:pt x="82" y="5695"/>
                      <a:pt x="88" y="5694"/>
                    </a:cubicBezTo>
                    <a:cubicBezTo>
                      <a:pt x="93" y="5692"/>
                      <a:pt x="99" y="5692"/>
                      <a:pt x="104" y="5692"/>
                    </a:cubicBezTo>
                    <a:cubicBezTo>
                      <a:pt x="119" y="5692"/>
                      <a:pt x="130" y="5695"/>
                      <a:pt x="138" y="5703"/>
                    </a:cubicBezTo>
                    <a:cubicBezTo>
                      <a:pt x="145" y="5711"/>
                      <a:pt x="149" y="5723"/>
                      <a:pt x="149" y="5738"/>
                    </a:cubicBezTo>
                    <a:cubicBezTo>
                      <a:pt x="149" y="5745"/>
                      <a:pt x="148" y="5752"/>
                      <a:pt x="146" y="5757"/>
                    </a:cubicBezTo>
                    <a:cubicBezTo>
                      <a:pt x="144" y="5763"/>
                      <a:pt x="141" y="5768"/>
                      <a:pt x="137" y="5773"/>
                    </a:cubicBezTo>
                    <a:cubicBezTo>
                      <a:pt x="133" y="5778"/>
                      <a:pt x="129" y="5782"/>
                      <a:pt x="125" y="5787"/>
                    </a:cubicBezTo>
                    <a:cubicBezTo>
                      <a:pt x="120" y="5792"/>
                      <a:pt x="115" y="5797"/>
                      <a:pt x="110" y="5802"/>
                    </a:cubicBezTo>
                    <a:cubicBezTo>
                      <a:pt x="102" y="5809"/>
                      <a:pt x="96" y="5816"/>
                      <a:pt x="91" y="5822"/>
                    </a:cubicBezTo>
                    <a:cubicBezTo>
                      <a:pt x="86" y="5829"/>
                      <a:pt x="82" y="5836"/>
                      <a:pt x="79" y="5843"/>
                    </a:cubicBezTo>
                    <a:cubicBezTo>
                      <a:pt x="76" y="5850"/>
                      <a:pt x="73" y="5857"/>
                      <a:pt x="72" y="5866"/>
                    </a:cubicBezTo>
                    <a:cubicBezTo>
                      <a:pt x="70" y="5874"/>
                      <a:pt x="70" y="5884"/>
                      <a:pt x="70" y="5896"/>
                    </a:cubicBezTo>
                    <a:lnTo>
                      <a:pt x="125" y="5896"/>
                    </a:lnTo>
                    <a:cubicBezTo>
                      <a:pt x="125" y="5884"/>
                      <a:pt x="127" y="5873"/>
                      <a:pt x="130" y="5863"/>
                    </a:cubicBezTo>
                    <a:cubicBezTo>
                      <a:pt x="133" y="5853"/>
                      <a:pt x="139" y="5845"/>
                      <a:pt x="148" y="5837"/>
                    </a:cubicBezTo>
                    <a:cubicBezTo>
                      <a:pt x="155" y="5829"/>
                      <a:pt x="162" y="5822"/>
                      <a:pt x="170" y="5814"/>
                    </a:cubicBezTo>
                    <a:cubicBezTo>
                      <a:pt x="177" y="5807"/>
                      <a:pt x="183" y="5800"/>
                      <a:pt x="189" y="5792"/>
                    </a:cubicBezTo>
                    <a:cubicBezTo>
                      <a:pt x="195" y="5783"/>
                      <a:pt x="199" y="5775"/>
                      <a:pt x="202" y="5766"/>
                    </a:cubicBezTo>
                    <a:cubicBezTo>
                      <a:pt x="206" y="5757"/>
                      <a:pt x="208" y="5747"/>
                      <a:pt x="208" y="5736"/>
                    </a:cubicBezTo>
                    <a:cubicBezTo>
                      <a:pt x="208" y="5721"/>
                      <a:pt x="205" y="5708"/>
                      <a:pt x="200" y="5696"/>
                    </a:cubicBezTo>
                    <a:cubicBezTo>
                      <a:pt x="196" y="5685"/>
                      <a:pt x="189" y="5675"/>
                      <a:pt x="180" y="5667"/>
                    </a:cubicBezTo>
                    <a:cubicBezTo>
                      <a:pt x="171" y="5659"/>
                      <a:pt x="161" y="5653"/>
                      <a:pt x="148" y="5649"/>
                    </a:cubicBezTo>
                    <a:cubicBezTo>
                      <a:pt x="136" y="5644"/>
                      <a:pt x="121" y="5642"/>
                      <a:pt x="104" y="5642"/>
                    </a:cubicBezTo>
                    <a:close/>
                    <a:moveTo>
                      <a:pt x="655" y="5642"/>
                    </a:moveTo>
                    <a:cubicBezTo>
                      <a:pt x="636" y="5642"/>
                      <a:pt x="618" y="5645"/>
                      <a:pt x="604" y="5651"/>
                    </a:cubicBezTo>
                    <a:cubicBezTo>
                      <a:pt x="589" y="5657"/>
                      <a:pt x="577" y="5665"/>
                      <a:pt x="566" y="5675"/>
                    </a:cubicBezTo>
                    <a:cubicBezTo>
                      <a:pt x="556" y="5685"/>
                      <a:pt x="549" y="5698"/>
                      <a:pt x="544" y="5711"/>
                    </a:cubicBezTo>
                    <a:cubicBezTo>
                      <a:pt x="538" y="5725"/>
                      <a:pt x="536" y="5739"/>
                      <a:pt x="536" y="5754"/>
                    </a:cubicBezTo>
                    <a:lnTo>
                      <a:pt x="594" y="5754"/>
                    </a:lnTo>
                    <a:cubicBezTo>
                      <a:pt x="594" y="5745"/>
                      <a:pt x="596" y="5736"/>
                      <a:pt x="598" y="5728"/>
                    </a:cubicBezTo>
                    <a:cubicBezTo>
                      <a:pt x="601" y="5720"/>
                      <a:pt x="604" y="5713"/>
                      <a:pt x="609" y="5708"/>
                    </a:cubicBezTo>
                    <a:cubicBezTo>
                      <a:pt x="614" y="5702"/>
                      <a:pt x="620" y="5698"/>
                      <a:pt x="627" y="5695"/>
                    </a:cubicBezTo>
                    <a:cubicBezTo>
                      <a:pt x="635" y="5691"/>
                      <a:pt x="644" y="5689"/>
                      <a:pt x="654" y="5689"/>
                    </a:cubicBezTo>
                    <a:cubicBezTo>
                      <a:pt x="662" y="5689"/>
                      <a:pt x="669" y="5691"/>
                      <a:pt x="676" y="5694"/>
                    </a:cubicBezTo>
                    <a:cubicBezTo>
                      <a:pt x="682" y="5696"/>
                      <a:pt x="688" y="5701"/>
                      <a:pt x="693" y="5706"/>
                    </a:cubicBezTo>
                    <a:cubicBezTo>
                      <a:pt x="697" y="5711"/>
                      <a:pt x="700" y="5717"/>
                      <a:pt x="702" y="5724"/>
                    </a:cubicBezTo>
                    <a:cubicBezTo>
                      <a:pt x="705" y="5730"/>
                      <a:pt x="706" y="5738"/>
                      <a:pt x="706" y="5746"/>
                    </a:cubicBezTo>
                    <a:cubicBezTo>
                      <a:pt x="706" y="5752"/>
                      <a:pt x="706" y="5757"/>
                      <a:pt x="704" y="5763"/>
                    </a:cubicBezTo>
                    <a:cubicBezTo>
                      <a:pt x="703" y="5769"/>
                      <a:pt x="700" y="5776"/>
                      <a:pt x="696" y="5783"/>
                    </a:cubicBezTo>
                    <a:cubicBezTo>
                      <a:pt x="692" y="5790"/>
                      <a:pt x="687" y="5797"/>
                      <a:pt x="680" y="5806"/>
                    </a:cubicBezTo>
                    <a:cubicBezTo>
                      <a:pt x="674" y="5814"/>
                      <a:pt x="666" y="5823"/>
                      <a:pt x="656" y="5834"/>
                    </a:cubicBezTo>
                    <a:lnTo>
                      <a:pt x="543" y="5958"/>
                    </a:lnTo>
                    <a:lnTo>
                      <a:pt x="543" y="5999"/>
                    </a:lnTo>
                    <a:lnTo>
                      <a:pt x="778" y="5999"/>
                    </a:lnTo>
                    <a:lnTo>
                      <a:pt x="778" y="5952"/>
                    </a:lnTo>
                    <a:lnTo>
                      <a:pt x="615" y="5952"/>
                    </a:lnTo>
                    <a:lnTo>
                      <a:pt x="693" y="5868"/>
                    </a:lnTo>
                    <a:cubicBezTo>
                      <a:pt x="704" y="5857"/>
                      <a:pt x="714" y="5846"/>
                      <a:pt x="723" y="5836"/>
                    </a:cubicBezTo>
                    <a:cubicBezTo>
                      <a:pt x="731" y="5825"/>
                      <a:pt x="738" y="5814"/>
                      <a:pt x="745" y="5804"/>
                    </a:cubicBezTo>
                    <a:cubicBezTo>
                      <a:pt x="751" y="5793"/>
                      <a:pt x="756" y="5783"/>
                      <a:pt x="760" y="5772"/>
                    </a:cubicBezTo>
                    <a:cubicBezTo>
                      <a:pt x="763" y="5761"/>
                      <a:pt x="765" y="5750"/>
                      <a:pt x="765" y="5739"/>
                    </a:cubicBezTo>
                    <a:cubicBezTo>
                      <a:pt x="765" y="5725"/>
                      <a:pt x="762" y="5712"/>
                      <a:pt x="757" y="5700"/>
                    </a:cubicBezTo>
                    <a:cubicBezTo>
                      <a:pt x="752" y="5688"/>
                      <a:pt x="745" y="5677"/>
                      <a:pt x="736" y="5669"/>
                    </a:cubicBezTo>
                    <a:cubicBezTo>
                      <a:pt x="726" y="5661"/>
                      <a:pt x="715" y="5654"/>
                      <a:pt x="701" y="5650"/>
                    </a:cubicBezTo>
                    <a:cubicBezTo>
                      <a:pt x="688" y="5645"/>
                      <a:pt x="672" y="5642"/>
                      <a:pt x="655" y="5642"/>
                    </a:cubicBezTo>
                    <a:close/>
                    <a:moveTo>
                      <a:pt x="970" y="5642"/>
                    </a:moveTo>
                    <a:cubicBezTo>
                      <a:pt x="954" y="5642"/>
                      <a:pt x="939" y="5645"/>
                      <a:pt x="925" y="5650"/>
                    </a:cubicBezTo>
                    <a:cubicBezTo>
                      <a:pt x="912" y="5654"/>
                      <a:pt x="900" y="5661"/>
                      <a:pt x="890" y="5670"/>
                    </a:cubicBezTo>
                    <a:cubicBezTo>
                      <a:pt x="880" y="5678"/>
                      <a:pt x="873" y="5689"/>
                      <a:pt x="867" y="5701"/>
                    </a:cubicBezTo>
                    <a:cubicBezTo>
                      <a:pt x="862" y="5712"/>
                      <a:pt x="858" y="5725"/>
                      <a:pt x="858" y="5739"/>
                    </a:cubicBezTo>
                    <a:lnTo>
                      <a:pt x="917" y="5739"/>
                    </a:lnTo>
                    <a:cubicBezTo>
                      <a:pt x="917" y="5731"/>
                      <a:pt x="918" y="5724"/>
                      <a:pt x="921" y="5718"/>
                    </a:cubicBezTo>
                    <a:cubicBezTo>
                      <a:pt x="924" y="5712"/>
                      <a:pt x="928" y="5708"/>
                      <a:pt x="932" y="5703"/>
                    </a:cubicBezTo>
                    <a:cubicBezTo>
                      <a:pt x="937" y="5699"/>
                      <a:pt x="944" y="5695"/>
                      <a:pt x="950" y="5693"/>
                    </a:cubicBezTo>
                    <a:cubicBezTo>
                      <a:pt x="957" y="5690"/>
                      <a:pt x="964" y="5689"/>
                      <a:pt x="971" y="5689"/>
                    </a:cubicBezTo>
                    <a:cubicBezTo>
                      <a:pt x="989" y="5689"/>
                      <a:pt x="1002" y="5694"/>
                      <a:pt x="1011" y="5703"/>
                    </a:cubicBezTo>
                    <a:cubicBezTo>
                      <a:pt x="1020" y="5713"/>
                      <a:pt x="1024" y="5725"/>
                      <a:pt x="1024" y="5742"/>
                    </a:cubicBezTo>
                    <a:cubicBezTo>
                      <a:pt x="1024" y="5750"/>
                      <a:pt x="1023" y="5758"/>
                      <a:pt x="1021" y="5764"/>
                    </a:cubicBezTo>
                    <a:cubicBezTo>
                      <a:pt x="1018" y="5771"/>
                      <a:pt x="1015" y="5776"/>
                      <a:pt x="1010" y="5781"/>
                    </a:cubicBezTo>
                    <a:cubicBezTo>
                      <a:pt x="1005" y="5786"/>
                      <a:pt x="999" y="5790"/>
                      <a:pt x="992" y="5792"/>
                    </a:cubicBezTo>
                    <a:cubicBezTo>
                      <a:pt x="984" y="5795"/>
                      <a:pt x="975" y="5796"/>
                      <a:pt x="965" y="5796"/>
                    </a:cubicBezTo>
                    <a:lnTo>
                      <a:pt x="930" y="5796"/>
                    </a:lnTo>
                    <a:lnTo>
                      <a:pt x="930" y="5843"/>
                    </a:lnTo>
                    <a:lnTo>
                      <a:pt x="965" y="5843"/>
                    </a:lnTo>
                    <a:cubicBezTo>
                      <a:pt x="975" y="5843"/>
                      <a:pt x="984" y="5844"/>
                      <a:pt x="992" y="5846"/>
                    </a:cubicBezTo>
                    <a:cubicBezTo>
                      <a:pt x="1000" y="5848"/>
                      <a:pt x="1006" y="5852"/>
                      <a:pt x="1012" y="5857"/>
                    </a:cubicBezTo>
                    <a:cubicBezTo>
                      <a:pt x="1017" y="5862"/>
                      <a:pt x="1022" y="5867"/>
                      <a:pt x="1025" y="5874"/>
                    </a:cubicBezTo>
                    <a:cubicBezTo>
                      <a:pt x="1028" y="5882"/>
                      <a:pt x="1029" y="5890"/>
                      <a:pt x="1029" y="5900"/>
                    </a:cubicBezTo>
                    <a:cubicBezTo>
                      <a:pt x="1029" y="5918"/>
                      <a:pt x="1025" y="5933"/>
                      <a:pt x="1014" y="5942"/>
                    </a:cubicBezTo>
                    <a:cubicBezTo>
                      <a:pt x="1004" y="5952"/>
                      <a:pt x="989" y="5956"/>
                      <a:pt x="971" y="5956"/>
                    </a:cubicBezTo>
                    <a:cubicBezTo>
                      <a:pt x="963" y="5956"/>
                      <a:pt x="955" y="5955"/>
                      <a:pt x="947" y="5953"/>
                    </a:cubicBezTo>
                    <a:cubicBezTo>
                      <a:pt x="940" y="5950"/>
                      <a:pt x="935" y="5947"/>
                      <a:pt x="930" y="5942"/>
                    </a:cubicBezTo>
                    <a:cubicBezTo>
                      <a:pt x="925" y="5938"/>
                      <a:pt x="920" y="5932"/>
                      <a:pt x="917" y="5926"/>
                    </a:cubicBezTo>
                    <a:cubicBezTo>
                      <a:pt x="915" y="5919"/>
                      <a:pt x="914" y="5912"/>
                      <a:pt x="914" y="5904"/>
                    </a:cubicBezTo>
                    <a:lnTo>
                      <a:pt x="855" y="5904"/>
                    </a:lnTo>
                    <a:cubicBezTo>
                      <a:pt x="855" y="5921"/>
                      <a:pt x="858" y="5935"/>
                      <a:pt x="865" y="5948"/>
                    </a:cubicBezTo>
                    <a:cubicBezTo>
                      <a:pt x="871" y="5960"/>
                      <a:pt x="880" y="5970"/>
                      <a:pt x="890" y="5979"/>
                    </a:cubicBezTo>
                    <a:cubicBezTo>
                      <a:pt x="901" y="5987"/>
                      <a:pt x="912" y="5993"/>
                      <a:pt x="926" y="5997"/>
                    </a:cubicBezTo>
                    <a:cubicBezTo>
                      <a:pt x="940" y="6001"/>
                      <a:pt x="955" y="6003"/>
                      <a:pt x="970" y="6003"/>
                    </a:cubicBezTo>
                    <a:cubicBezTo>
                      <a:pt x="987" y="6003"/>
                      <a:pt x="1003" y="6001"/>
                      <a:pt x="1017" y="5996"/>
                    </a:cubicBezTo>
                    <a:cubicBezTo>
                      <a:pt x="1032" y="5992"/>
                      <a:pt x="1044" y="5985"/>
                      <a:pt x="1054" y="5977"/>
                    </a:cubicBezTo>
                    <a:cubicBezTo>
                      <a:pt x="1065" y="5968"/>
                      <a:pt x="1073" y="5957"/>
                      <a:pt x="1079" y="5944"/>
                    </a:cubicBezTo>
                    <a:cubicBezTo>
                      <a:pt x="1085" y="5931"/>
                      <a:pt x="1088" y="5916"/>
                      <a:pt x="1088" y="5900"/>
                    </a:cubicBezTo>
                    <a:cubicBezTo>
                      <a:pt x="1088" y="5891"/>
                      <a:pt x="1087" y="5883"/>
                      <a:pt x="1085" y="5874"/>
                    </a:cubicBezTo>
                    <a:cubicBezTo>
                      <a:pt x="1083" y="5866"/>
                      <a:pt x="1079" y="5859"/>
                      <a:pt x="1074" y="5852"/>
                    </a:cubicBezTo>
                    <a:cubicBezTo>
                      <a:pt x="1070" y="5844"/>
                      <a:pt x="1064" y="5839"/>
                      <a:pt x="1057" y="5833"/>
                    </a:cubicBezTo>
                    <a:cubicBezTo>
                      <a:pt x="1049" y="5827"/>
                      <a:pt x="1039" y="5823"/>
                      <a:pt x="1029" y="5819"/>
                    </a:cubicBezTo>
                    <a:cubicBezTo>
                      <a:pt x="1038" y="5815"/>
                      <a:pt x="1046" y="5810"/>
                      <a:pt x="1052" y="5804"/>
                    </a:cubicBezTo>
                    <a:cubicBezTo>
                      <a:pt x="1059" y="5798"/>
                      <a:pt x="1065" y="5791"/>
                      <a:pt x="1069" y="5784"/>
                    </a:cubicBezTo>
                    <a:cubicBezTo>
                      <a:pt x="1074" y="5778"/>
                      <a:pt x="1078" y="5771"/>
                      <a:pt x="1080" y="5764"/>
                    </a:cubicBezTo>
                    <a:cubicBezTo>
                      <a:pt x="1082" y="5757"/>
                      <a:pt x="1083" y="5749"/>
                      <a:pt x="1083" y="5742"/>
                    </a:cubicBezTo>
                    <a:cubicBezTo>
                      <a:pt x="1083" y="5726"/>
                      <a:pt x="1080" y="5711"/>
                      <a:pt x="1074" y="5699"/>
                    </a:cubicBezTo>
                    <a:cubicBezTo>
                      <a:pt x="1069" y="5686"/>
                      <a:pt x="1061" y="5676"/>
                      <a:pt x="1052" y="5668"/>
                    </a:cubicBezTo>
                    <a:cubicBezTo>
                      <a:pt x="1042" y="5660"/>
                      <a:pt x="1030" y="5653"/>
                      <a:pt x="1016" y="5649"/>
                    </a:cubicBezTo>
                    <a:cubicBezTo>
                      <a:pt x="1002" y="5644"/>
                      <a:pt x="987" y="5642"/>
                      <a:pt x="970" y="5642"/>
                    </a:cubicBezTo>
                    <a:close/>
                    <a:moveTo>
                      <a:pt x="423" y="5646"/>
                    </a:moveTo>
                    <a:lnTo>
                      <a:pt x="286" y="5696"/>
                    </a:lnTo>
                    <a:lnTo>
                      <a:pt x="286" y="5746"/>
                    </a:lnTo>
                    <a:lnTo>
                      <a:pt x="372" y="5717"/>
                    </a:lnTo>
                    <a:lnTo>
                      <a:pt x="372" y="5999"/>
                    </a:lnTo>
                    <a:lnTo>
                      <a:pt x="431" y="5999"/>
                    </a:lnTo>
                    <a:lnTo>
                      <a:pt x="431" y="5646"/>
                    </a:lnTo>
                    <a:lnTo>
                      <a:pt x="423" y="5646"/>
                    </a:lnTo>
                    <a:close/>
                    <a:moveTo>
                      <a:pt x="9491" y="5902"/>
                    </a:moveTo>
                    <a:cubicBezTo>
                      <a:pt x="9474" y="5902"/>
                      <a:pt x="9460" y="5906"/>
                      <a:pt x="9451" y="5916"/>
                    </a:cubicBezTo>
                    <a:cubicBezTo>
                      <a:pt x="9442" y="5926"/>
                      <a:pt x="9438" y="5938"/>
                      <a:pt x="9438" y="5953"/>
                    </a:cubicBezTo>
                    <a:cubicBezTo>
                      <a:pt x="9438" y="5960"/>
                      <a:pt x="9439" y="5966"/>
                      <a:pt x="9441" y="5972"/>
                    </a:cubicBezTo>
                    <a:cubicBezTo>
                      <a:pt x="9444" y="5978"/>
                      <a:pt x="9447" y="5984"/>
                      <a:pt x="9451" y="5988"/>
                    </a:cubicBezTo>
                    <a:cubicBezTo>
                      <a:pt x="9456" y="5993"/>
                      <a:pt x="9461" y="5996"/>
                      <a:pt x="9468" y="5999"/>
                    </a:cubicBezTo>
                    <a:cubicBezTo>
                      <a:pt x="9475" y="6001"/>
                      <a:pt x="9483" y="6002"/>
                      <a:pt x="9491" y="6002"/>
                    </a:cubicBezTo>
                    <a:cubicBezTo>
                      <a:pt x="9508" y="6002"/>
                      <a:pt x="9521" y="5998"/>
                      <a:pt x="9531" y="5988"/>
                    </a:cubicBezTo>
                    <a:cubicBezTo>
                      <a:pt x="9540" y="5979"/>
                      <a:pt x="9544" y="5967"/>
                      <a:pt x="9544" y="5953"/>
                    </a:cubicBezTo>
                    <a:cubicBezTo>
                      <a:pt x="9544" y="5938"/>
                      <a:pt x="9540" y="5926"/>
                      <a:pt x="9531" y="5916"/>
                    </a:cubicBezTo>
                    <a:cubicBezTo>
                      <a:pt x="9521" y="5906"/>
                      <a:pt x="9508" y="5902"/>
                      <a:pt x="9491" y="5902"/>
                    </a:cubicBezTo>
                    <a:close/>
                    <a:moveTo>
                      <a:pt x="2050" y="5910"/>
                    </a:moveTo>
                    <a:lnTo>
                      <a:pt x="2050" y="5979"/>
                    </a:lnTo>
                    <a:cubicBezTo>
                      <a:pt x="2050" y="5990"/>
                      <a:pt x="2049" y="6001"/>
                      <a:pt x="2047" y="6011"/>
                    </a:cubicBezTo>
                    <a:cubicBezTo>
                      <a:pt x="2045" y="6021"/>
                      <a:pt x="2043" y="6032"/>
                      <a:pt x="2039" y="6041"/>
                    </a:cubicBezTo>
                    <a:cubicBezTo>
                      <a:pt x="2036" y="6050"/>
                      <a:pt x="2032" y="6059"/>
                      <a:pt x="2027" y="6068"/>
                    </a:cubicBezTo>
                    <a:cubicBezTo>
                      <a:pt x="2022" y="6076"/>
                      <a:pt x="2017" y="6085"/>
                      <a:pt x="2012" y="6093"/>
                    </a:cubicBezTo>
                    <a:lnTo>
                      <a:pt x="2061" y="6123"/>
                    </a:lnTo>
                    <a:cubicBezTo>
                      <a:pt x="2072" y="6114"/>
                      <a:pt x="2082" y="6103"/>
                      <a:pt x="2090" y="6091"/>
                    </a:cubicBezTo>
                    <a:cubicBezTo>
                      <a:pt x="2099" y="6080"/>
                      <a:pt x="2107" y="6067"/>
                      <a:pt x="2113" y="6054"/>
                    </a:cubicBezTo>
                    <a:cubicBezTo>
                      <a:pt x="2120" y="6041"/>
                      <a:pt x="2124" y="6028"/>
                      <a:pt x="2128" y="6015"/>
                    </a:cubicBezTo>
                    <a:cubicBezTo>
                      <a:pt x="2131" y="6001"/>
                      <a:pt x="2133" y="5988"/>
                      <a:pt x="2133" y="5975"/>
                    </a:cubicBezTo>
                    <a:lnTo>
                      <a:pt x="2133" y="5910"/>
                    </a:lnTo>
                    <a:lnTo>
                      <a:pt x="2050" y="5910"/>
                    </a:lnTo>
                    <a:close/>
                    <a:moveTo>
                      <a:pt x="99" y="5939"/>
                    </a:moveTo>
                    <a:cubicBezTo>
                      <a:pt x="94" y="5939"/>
                      <a:pt x="89" y="5939"/>
                      <a:pt x="85" y="5941"/>
                    </a:cubicBezTo>
                    <a:cubicBezTo>
                      <a:pt x="81" y="5942"/>
                      <a:pt x="77" y="5945"/>
                      <a:pt x="74" y="5948"/>
                    </a:cubicBezTo>
                    <a:cubicBezTo>
                      <a:pt x="72" y="5951"/>
                      <a:pt x="70" y="5954"/>
                      <a:pt x="68" y="5958"/>
                    </a:cubicBezTo>
                    <a:cubicBezTo>
                      <a:pt x="67" y="5962"/>
                      <a:pt x="66" y="5966"/>
                      <a:pt x="66" y="5971"/>
                    </a:cubicBezTo>
                    <a:cubicBezTo>
                      <a:pt x="66" y="5979"/>
                      <a:pt x="69" y="5987"/>
                      <a:pt x="74" y="5993"/>
                    </a:cubicBezTo>
                    <a:cubicBezTo>
                      <a:pt x="80" y="5999"/>
                      <a:pt x="88" y="6001"/>
                      <a:pt x="99" y="6001"/>
                    </a:cubicBezTo>
                    <a:cubicBezTo>
                      <a:pt x="110" y="6001"/>
                      <a:pt x="118" y="5999"/>
                      <a:pt x="124" y="5993"/>
                    </a:cubicBezTo>
                    <a:cubicBezTo>
                      <a:pt x="130" y="5987"/>
                      <a:pt x="133" y="5979"/>
                      <a:pt x="133" y="5971"/>
                    </a:cubicBezTo>
                    <a:cubicBezTo>
                      <a:pt x="133" y="5966"/>
                      <a:pt x="131" y="5962"/>
                      <a:pt x="130" y="5958"/>
                    </a:cubicBezTo>
                    <a:cubicBezTo>
                      <a:pt x="128" y="5954"/>
                      <a:pt x="127" y="5951"/>
                      <a:pt x="124" y="5948"/>
                    </a:cubicBezTo>
                    <a:cubicBezTo>
                      <a:pt x="121" y="5945"/>
                      <a:pt x="117" y="5942"/>
                      <a:pt x="113" y="5941"/>
                    </a:cubicBezTo>
                    <a:cubicBezTo>
                      <a:pt x="109" y="5939"/>
                      <a:pt x="104" y="5939"/>
                      <a:pt x="99" y="5939"/>
                    </a:cubicBezTo>
                    <a:close/>
                  </a:path>
                </a:pathLst>
              </a:custGeom>
              <a:solidFill>
                <a:srgbClr val="34464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2" name="Space">
                <a:extLst>
                  <a:ext uri="{FF2B5EF4-FFF2-40B4-BE49-F238E27FC236}">
                    <a16:creationId xmlns:a16="http://schemas.microsoft.com/office/drawing/2014/main" id="{F0B2803D-7A89-48F4-98FA-A12171476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180" y="2394403"/>
                <a:ext cx="985837" cy="157162"/>
              </a:xfrm>
              <a:custGeom>
                <a:avLst/>
                <a:gdLst>
                  <a:gd name="T0" fmla="*/ 5292 w 5292"/>
                  <a:gd name="T1" fmla="*/ 776 h 847"/>
                  <a:gd name="T2" fmla="*/ 5222 w 5292"/>
                  <a:gd name="T3" fmla="*/ 847 h 847"/>
                  <a:gd name="T4" fmla="*/ 71 w 5292"/>
                  <a:gd name="T5" fmla="*/ 847 h 847"/>
                  <a:gd name="T6" fmla="*/ 0 w 5292"/>
                  <a:gd name="T7" fmla="*/ 776 h 847"/>
                  <a:gd name="T8" fmla="*/ 0 w 5292"/>
                  <a:gd name="T9" fmla="*/ 71 h 847"/>
                  <a:gd name="T10" fmla="*/ 71 w 5292"/>
                  <a:gd name="T11" fmla="*/ 0 h 847"/>
                  <a:gd name="T12" fmla="*/ 5222 w 5292"/>
                  <a:gd name="T13" fmla="*/ 0 h 847"/>
                  <a:gd name="T14" fmla="*/ 5292 w 5292"/>
                  <a:gd name="T15" fmla="*/ 71 h 847"/>
                  <a:gd name="T16" fmla="*/ 5292 w 5292"/>
                  <a:gd name="T17" fmla="*/ 776 h 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92" h="847">
                    <a:moveTo>
                      <a:pt x="5292" y="776"/>
                    </a:moveTo>
                    <a:cubicBezTo>
                      <a:pt x="5292" y="815"/>
                      <a:pt x="5260" y="847"/>
                      <a:pt x="5222" y="847"/>
                    </a:cubicBezTo>
                    <a:lnTo>
                      <a:pt x="71" y="847"/>
                    </a:lnTo>
                    <a:cubicBezTo>
                      <a:pt x="32" y="847"/>
                      <a:pt x="0" y="815"/>
                      <a:pt x="0" y="776"/>
                    </a:cubicBezTo>
                    <a:lnTo>
                      <a:pt x="0" y="71"/>
                    </a:lnTo>
                    <a:cubicBezTo>
                      <a:pt x="0" y="32"/>
                      <a:pt x="32" y="0"/>
                      <a:pt x="71" y="0"/>
                    </a:cubicBezTo>
                    <a:lnTo>
                      <a:pt x="5222" y="0"/>
                    </a:lnTo>
                    <a:cubicBezTo>
                      <a:pt x="5260" y="0"/>
                      <a:pt x="5292" y="32"/>
                      <a:pt x="5292" y="71"/>
                    </a:cubicBezTo>
                    <a:lnTo>
                      <a:pt x="5292" y="776"/>
                    </a:lnTo>
                    <a:close/>
                  </a:path>
                </a:pathLst>
              </a:custGeom>
              <a:solidFill>
                <a:srgbClr val="CFD4D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3" name="Uppercase">
                <a:extLst>
                  <a:ext uri="{FF2B5EF4-FFF2-40B4-BE49-F238E27FC236}">
                    <a16:creationId xmlns:a16="http://schemas.microsoft.com/office/drawing/2014/main" id="{B27EA278-DCC0-47D9-B953-6B27C1092D0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09193" y="2065790"/>
                <a:ext cx="117475" cy="130175"/>
              </a:xfrm>
              <a:custGeom>
                <a:avLst/>
                <a:gdLst>
                  <a:gd name="T0" fmla="*/ 317 w 635"/>
                  <a:gd name="T1" fmla="*/ 0 h 706"/>
                  <a:gd name="T2" fmla="*/ 0 w 635"/>
                  <a:gd name="T3" fmla="*/ 318 h 706"/>
                  <a:gd name="T4" fmla="*/ 164 w 635"/>
                  <a:gd name="T5" fmla="*/ 318 h 706"/>
                  <a:gd name="T6" fmla="*/ 164 w 635"/>
                  <a:gd name="T7" fmla="*/ 494 h 706"/>
                  <a:gd name="T8" fmla="*/ 446 w 635"/>
                  <a:gd name="T9" fmla="*/ 494 h 706"/>
                  <a:gd name="T10" fmla="*/ 446 w 635"/>
                  <a:gd name="T11" fmla="*/ 318 h 706"/>
                  <a:gd name="T12" fmla="*/ 635 w 635"/>
                  <a:gd name="T13" fmla="*/ 318 h 706"/>
                  <a:gd name="T14" fmla="*/ 317 w 635"/>
                  <a:gd name="T15" fmla="*/ 0 h 706"/>
                  <a:gd name="T16" fmla="*/ 58 w 635"/>
                  <a:gd name="T17" fmla="*/ 635 h 706"/>
                  <a:gd name="T18" fmla="*/ 58 w 635"/>
                  <a:gd name="T19" fmla="*/ 706 h 706"/>
                  <a:gd name="T20" fmla="*/ 552 w 635"/>
                  <a:gd name="T21" fmla="*/ 706 h 706"/>
                  <a:gd name="T22" fmla="*/ 552 w 635"/>
                  <a:gd name="T23" fmla="*/ 635 h 706"/>
                  <a:gd name="T24" fmla="*/ 58 w 635"/>
                  <a:gd name="T25" fmla="*/ 63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5" h="706">
                    <a:moveTo>
                      <a:pt x="317" y="0"/>
                    </a:moveTo>
                    <a:lnTo>
                      <a:pt x="0" y="318"/>
                    </a:lnTo>
                    <a:lnTo>
                      <a:pt x="164" y="318"/>
                    </a:lnTo>
                    <a:lnTo>
                      <a:pt x="164" y="494"/>
                    </a:lnTo>
                    <a:lnTo>
                      <a:pt x="446" y="494"/>
                    </a:lnTo>
                    <a:lnTo>
                      <a:pt x="446" y="318"/>
                    </a:lnTo>
                    <a:lnTo>
                      <a:pt x="635" y="318"/>
                    </a:lnTo>
                    <a:lnTo>
                      <a:pt x="317" y="0"/>
                    </a:lnTo>
                    <a:close/>
                    <a:moveTo>
                      <a:pt x="58" y="635"/>
                    </a:moveTo>
                    <a:lnTo>
                      <a:pt x="58" y="706"/>
                    </a:lnTo>
                    <a:lnTo>
                      <a:pt x="552" y="706"/>
                    </a:lnTo>
                    <a:lnTo>
                      <a:pt x="552" y="635"/>
                    </a:lnTo>
                    <a:lnTo>
                      <a:pt x="58" y="635"/>
                    </a:ln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4" name="Backspace">
                <a:extLst>
                  <a:ext uri="{FF2B5EF4-FFF2-40B4-BE49-F238E27FC236}">
                    <a16:creationId xmlns:a16="http://schemas.microsoft.com/office/drawing/2014/main" id="{FCCC08C0-68C3-4F3B-A3F9-3DF9FF7ED65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30068" y="2072140"/>
                <a:ext cx="157162" cy="117475"/>
              </a:xfrm>
              <a:custGeom>
                <a:avLst/>
                <a:gdLst>
                  <a:gd name="T0" fmla="*/ 670 w 847"/>
                  <a:gd name="T1" fmla="*/ 444 h 635"/>
                  <a:gd name="T2" fmla="*/ 620 w 847"/>
                  <a:gd name="T3" fmla="*/ 493 h 635"/>
                  <a:gd name="T4" fmla="*/ 494 w 847"/>
                  <a:gd name="T5" fmla="*/ 367 h 635"/>
                  <a:gd name="T6" fmla="*/ 367 w 847"/>
                  <a:gd name="T7" fmla="*/ 493 h 635"/>
                  <a:gd name="T8" fmla="*/ 318 w 847"/>
                  <a:gd name="T9" fmla="*/ 444 h 635"/>
                  <a:gd name="T10" fmla="*/ 444 w 847"/>
                  <a:gd name="T11" fmla="*/ 317 h 635"/>
                  <a:gd name="T12" fmla="*/ 318 w 847"/>
                  <a:gd name="T13" fmla="*/ 191 h 635"/>
                  <a:gd name="T14" fmla="*/ 367 w 847"/>
                  <a:gd name="T15" fmla="*/ 141 h 635"/>
                  <a:gd name="T16" fmla="*/ 494 w 847"/>
                  <a:gd name="T17" fmla="*/ 267 h 635"/>
                  <a:gd name="T18" fmla="*/ 620 w 847"/>
                  <a:gd name="T19" fmla="*/ 141 h 635"/>
                  <a:gd name="T20" fmla="*/ 670 w 847"/>
                  <a:gd name="T21" fmla="*/ 191 h 635"/>
                  <a:gd name="T22" fmla="*/ 544 w 847"/>
                  <a:gd name="T23" fmla="*/ 317 h 635"/>
                  <a:gd name="T24" fmla="*/ 670 w 847"/>
                  <a:gd name="T25" fmla="*/ 444 h 635"/>
                  <a:gd name="T26" fmla="*/ 776 w 847"/>
                  <a:gd name="T27" fmla="*/ 0 h 635"/>
                  <a:gd name="T28" fmla="*/ 249 w 847"/>
                  <a:gd name="T29" fmla="*/ 0 h 635"/>
                  <a:gd name="T30" fmla="*/ 191 w 847"/>
                  <a:gd name="T31" fmla="*/ 31 h 635"/>
                  <a:gd name="T32" fmla="*/ 0 w 847"/>
                  <a:gd name="T33" fmla="*/ 317 h 635"/>
                  <a:gd name="T34" fmla="*/ 191 w 847"/>
                  <a:gd name="T35" fmla="*/ 603 h 635"/>
                  <a:gd name="T36" fmla="*/ 249 w 847"/>
                  <a:gd name="T37" fmla="*/ 634 h 635"/>
                  <a:gd name="T38" fmla="*/ 776 w 847"/>
                  <a:gd name="T39" fmla="*/ 635 h 635"/>
                  <a:gd name="T40" fmla="*/ 847 w 847"/>
                  <a:gd name="T41" fmla="*/ 564 h 635"/>
                  <a:gd name="T42" fmla="*/ 847 w 847"/>
                  <a:gd name="T43" fmla="*/ 70 h 635"/>
                  <a:gd name="T44" fmla="*/ 776 w 847"/>
                  <a:gd name="T45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47" h="635">
                    <a:moveTo>
                      <a:pt x="670" y="444"/>
                    </a:moveTo>
                    <a:lnTo>
                      <a:pt x="620" y="493"/>
                    </a:lnTo>
                    <a:lnTo>
                      <a:pt x="494" y="367"/>
                    </a:lnTo>
                    <a:lnTo>
                      <a:pt x="367" y="493"/>
                    </a:lnTo>
                    <a:lnTo>
                      <a:pt x="318" y="444"/>
                    </a:lnTo>
                    <a:lnTo>
                      <a:pt x="444" y="317"/>
                    </a:lnTo>
                    <a:lnTo>
                      <a:pt x="318" y="191"/>
                    </a:lnTo>
                    <a:lnTo>
                      <a:pt x="367" y="141"/>
                    </a:lnTo>
                    <a:lnTo>
                      <a:pt x="494" y="267"/>
                    </a:lnTo>
                    <a:lnTo>
                      <a:pt x="620" y="141"/>
                    </a:lnTo>
                    <a:lnTo>
                      <a:pt x="670" y="191"/>
                    </a:lnTo>
                    <a:lnTo>
                      <a:pt x="544" y="317"/>
                    </a:lnTo>
                    <a:lnTo>
                      <a:pt x="670" y="444"/>
                    </a:lnTo>
                    <a:close/>
                    <a:moveTo>
                      <a:pt x="776" y="0"/>
                    </a:moveTo>
                    <a:lnTo>
                      <a:pt x="249" y="0"/>
                    </a:lnTo>
                    <a:cubicBezTo>
                      <a:pt x="225" y="0"/>
                      <a:pt x="203" y="12"/>
                      <a:pt x="191" y="31"/>
                    </a:cubicBezTo>
                    <a:lnTo>
                      <a:pt x="0" y="317"/>
                    </a:lnTo>
                    <a:lnTo>
                      <a:pt x="191" y="603"/>
                    </a:lnTo>
                    <a:cubicBezTo>
                      <a:pt x="203" y="622"/>
                      <a:pt x="225" y="634"/>
                      <a:pt x="249" y="634"/>
                    </a:cubicBezTo>
                    <a:lnTo>
                      <a:pt x="776" y="635"/>
                    </a:lnTo>
                    <a:cubicBezTo>
                      <a:pt x="815" y="635"/>
                      <a:pt x="847" y="603"/>
                      <a:pt x="847" y="564"/>
                    </a:cubicBezTo>
                    <a:lnTo>
                      <a:pt x="847" y="70"/>
                    </a:lnTo>
                    <a:cubicBezTo>
                      <a:pt x="847" y="31"/>
                      <a:pt x="815" y="0"/>
                      <a:pt x="776" y="0"/>
                    </a:cubicBezTo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5" name="Numbers">
                <a:extLst>
                  <a:ext uri="{FF2B5EF4-FFF2-40B4-BE49-F238E27FC236}">
                    <a16:creationId xmlns:a16="http://schemas.microsoft.com/office/drawing/2014/main" id="{3BD6D2E3-BAF9-4ED7-BC4B-C87F4F53BD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6818" y="1333953"/>
                <a:ext cx="2085975" cy="49212"/>
              </a:xfrm>
              <a:custGeom>
                <a:avLst/>
                <a:gdLst>
                  <a:gd name="T0" fmla="*/ 1214 w 11212"/>
                  <a:gd name="T1" fmla="*/ 80 h 258"/>
                  <a:gd name="T2" fmla="*/ 1284 w 11212"/>
                  <a:gd name="T3" fmla="*/ 45 h 258"/>
                  <a:gd name="T4" fmla="*/ 1258 w 11212"/>
                  <a:gd name="T5" fmla="*/ 137 h 258"/>
                  <a:gd name="T6" fmla="*/ 1284 w 11212"/>
                  <a:gd name="T7" fmla="*/ 161 h 258"/>
                  <a:gd name="T8" fmla="*/ 1314 w 11212"/>
                  <a:gd name="T9" fmla="*/ 19 h 258"/>
                  <a:gd name="T10" fmla="*/ 2421 w 11212"/>
                  <a:gd name="T11" fmla="*/ 42 h 258"/>
                  <a:gd name="T12" fmla="*/ 2495 w 11212"/>
                  <a:gd name="T13" fmla="*/ 34 h 258"/>
                  <a:gd name="T14" fmla="*/ 2491 w 11212"/>
                  <a:gd name="T15" fmla="*/ 109 h 258"/>
                  <a:gd name="T16" fmla="*/ 2534 w 11212"/>
                  <a:gd name="T17" fmla="*/ 166 h 258"/>
                  <a:gd name="T18" fmla="*/ 2457 w 11212"/>
                  <a:gd name="T19" fmla="*/ 202 h 258"/>
                  <a:gd name="T20" fmla="*/ 2495 w 11212"/>
                  <a:gd name="T21" fmla="*/ 258 h 258"/>
                  <a:gd name="T22" fmla="*/ 2569 w 11212"/>
                  <a:gd name="T23" fmla="*/ 149 h 258"/>
                  <a:gd name="T24" fmla="*/ 2576 w 11212"/>
                  <a:gd name="T25" fmla="*/ 72 h 258"/>
                  <a:gd name="T26" fmla="*/ 8635 w 11212"/>
                  <a:gd name="T27" fmla="*/ 5 h 258"/>
                  <a:gd name="T28" fmla="*/ 8608 w 11212"/>
                  <a:gd name="T29" fmla="*/ 135 h 258"/>
                  <a:gd name="T30" fmla="*/ 8634 w 11212"/>
                  <a:gd name="T31" fmla="*/ 253 h 258"/>
                  <a:gd name="T32" fmla="*/ 8746 w 11212"/>
                  <a:gd name="T33" fmla="*/ 166 h 258"/>
                  <a:gd name="T34" fmla="*/ 8737 w 11212"/>
                  <a:gd name="T35" fmla="*/ 40 h 258"/>
                  <a:gd name="T36" fmla="*/ 9845 w 11212"/>
                  <a:gd name="T37" fmla="*/ 26 h 258"/>
                  <a:gd name="T38" fmla="*/ 9896 w 11212"/>
                  <a:gd name="T39" fmla="*/ 171 h 258"/>
                  <a:gd name="T40" fmla="*/ 9863 w 11212"/>
                  <a:gd name="T41" fmla="*/ 221 h 258"/>
                  <a:gd name="T42" fmla="*/ 9962 w 11212"/>
                  <a:gd name="T43" fmla="*/ 213 h 258"/>
                  <a:gd name="T44" fmla="*/ 9966 w 11212"/>
                  <a:gd name="T45" fmla="*/ 30 h 258"/>
                  <a:gd name="T46" fmla="*/ 11053 w 11212"/>
                  <a:gd name="T47" fmla="*/ 57 h 258"/>
                  <a:gd name="T48" fmla="*/ 11130 w 11212"/>
                  <a:gd name="T49" fmla="*/ 258 h 258"/>
                  <a:gd name="T50" fmla="*/ 11205 w 11212"/>
                  <a:gd name="T51" fmla="*/ 57 h 258"/>
                  <a:gd name="T52" fmla="*/ 6190 w 11212"/>
                  <a:gd name="T53" fmla="*/ 22 h 258"/>
                  <a:gd name="T54" fmla="*/ 6144 w 11212"/>
                  <a:gd name="T55" fmla="*/ 197 h 258"/>
                  <a:gd name="T56" fmla="*/ 6299 w 11212"/>
                  <a:gd name="T57" fmla="*/ 206 h 258"/>
                  <a:gd name="T58" fmla="*/ 6204 w 11212"/>
                  <a:gd name="T59" fmla="*/ 94 h 258"/>
                  <a:gd name="T60" fmla="*/ 6267 w 11212"/>
                  <a:gd name="T61" fmla="*/ 37 h 258"/>
                  <a:gd name="T62" fmla="*/ 61 w 11212"/>
                  <a:gd name="T63" fmla="*/ 53 h 258"/>
                  <a:gd name="T64" fmla="*/ 3650 w 11212"/>
                  <a:gd name="T65" fmla="*/ 173 h 258"/>
                  <a:gd name="T66" fmla="*/ 3832 w 11212"/>
                  <a:gd name="T67" fmla="*/ 199 h 258"/>
                  <a:gd name="T68" fmla="*/ 4907 w 11212"/>
                  <a:gd name="T69" fmla="*/ 130 h 258"/>
                  <a:gd name="T70" fmla="*/ 4996 w 11212"/>
                  <a:gd name="T71" fmla="*/ 127 h 258"/>
                  <a:gd name="T72" fmla="*/ 4998 w 11212"/>
                  <a:gd name="T73" fmla="*/ 221 h 258"/>
                  <a:gd name="T74" fmla="*/ 4925 w 11212"/>
                  <a:gd name="T75" fmla="*/ 240 h 258"/>
                  <a:gd name="T76" fmla="*/ 5063 w 11212"/>
                  <a:gd name="T77" fmla="*/ 174 h 258"/>
                  <a:gd name="T78" fmla="*/ 4948 w 11212"/>
                  <a:gd name="T79" fmla="*/ 100 h 258"/>
                  <a:gd name="T80" fmla="*/ 7336 w 11212"/>
                  <a:gd name="T81" fmla="*/ 37 h 258"/>
                  <a:gd name="T82" fmla="*/ 7336 w 11212"/>
                  <a:gd name="T83" fmla="*/ 4 h 258"/>
                  <a:gd name="T84" fmla="*/ 8699 w 11212"/>
                  <a:gd name="T85" fmla="*/ 87 h 258"/>
                  <a:gd name="T86" fmla="*/ 8634 w 11212"/>
                  <a:gd name="T87" fmla="*/ 87 h 258"/>
                  <a:gd name="T88" fmla="*/ 9933 w 11212"/>
                  <a:gd name="T89" fmla="*/ 50 h 258"/>
                  <a:gd name="T90" fmla="*/ 9918 w 11212"/>
                  <a:gd name="T91" fmla="*/ 137 h 258"/>
                  <a:gd name="T92" fmla="*/ 9868 w 11212"/>
                  <a:gd name="T93" fmla="*/ 66 h 258"/>
                  <a:gd name="T94" fmla="*/ 11159 w 11212"/>
                  <a:gd name="T95" fmla="*/ 49 h 258"/>
                  <a:gd name="T96" fmla="*/ 11147 w 11212"/>
                  <a:gd name="T97" fmla="*/ 221 h 258"/>
                  <a:gd name="T98" fmla="*/ 11089 w 11212"/>
                  <a:gd name="T99" fmla="*/ 102 h 258"/>
                  <a:gd name="T100" fmla="*/ 3759 w 11212"/>
                  <a:gd name="T101" fmla="*/ 165 h 258"/>
                  <a:gd name="T102" fmla="*/ 6252 w 11212"/>
                  <a:gd name="T103" fmla="*/ 137 h 258"/>
                  <a:gd name="T104" fmla="*/ 6222 w 11212"/>
                  <a:gd name="T105" fmla="*/ 224 h 258"/>
                  <a:gd name="T106" fmla="*/ 6187 w 11212"/>
                  <a:gd name="T107" fmla="*/ 139 h 258"/>
                  <a:gd name="T108" fmla="*/ 8695 w 11212"/>
                  <a:gd name="T109" fmla="*/ 154 h 258"/>
                  <a:gd name="T110" fmla="*/ 8637 w 11212"/>
                  <a:gd name="T111" fmla="*/ 214 h 258"/>
                  <a:gd name="T112" fmla="*/ 8666 w 11212"/>
                  <a:gd name="T113" fmla="*/ 142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212" h="258">
                    <a:moveTo>
                      <a:pt x="1256" y="0"/>
                    </a:moveTo>
                    <a:cubicBezTo>
                      <a:pt x="1243" y="0"/>
                      <a:pt x="1231" y="2"/>
                      <a:pt x="1220" y="6"/>
                    </a:cubicBezTo>
                    <a:cubicBezTo>
                      <a:pt x="1210" y="10"/>
                      <a:pt x="1201" y="16"/>
                      <a:pt x="1194" y="23"/>
                    </a:cubicBezTo>
                    <a:cubicBezTo>
                      <a:pt x="1186" y="30"/>
                      <a:pt x="1181" y="39"/>
                      <a:pt x="1178" y="49"/>
                    </a:cubicBezTo>
                    <a:cubicBezTo>
                      <a:pt x="1174" y="58"/>
                      <a:pt x="1172" y="69"/>
                      <a:pt x="1172" y="80"/>
                    </a:cubicBezTo>
                    <a:lnTo>
                      <a:pt x="1214" y="80"/>
                    </a:lnTo>
                    <a:cubicBezTo>
                      <a:pt x="1214" y="74"/>
                      <a:pt x="1215" y="67"/>
                      <a:pt x="1217" y="61"/>
                    </a:cubicBezTo>
                    <a:cubicBezTo>
                      <a:pt x="1218" y="55"/>
                      <a:pt x="1221" y="51"/>
                      <a:pt x="1225" y="47"/>
                    </a:cubicBezTo>
                    <a:cubicBezTo>
                      <a:pt x="1228" y="43"/>
                      <a:pt x="1232" y="39"/>
                      <a:pt x="1238" y="37"/>
                    </a:cubicBezTo>
                    <a:cubicBezTo>
                      <a:pt x="1243" y="35"/>
                      <a:pt x="1249" y="34"/>
                      <a:pt x="1256" y="34"/>
                    </a:cubicBezTo>
                    <a:cubicBezTo>
                      <a:pt x="1262" y="34"/>
                      <a:pt x="1268" y="34"/>
                      <a:pt x="1272" y="36"/>
                    </a:cubicBezTo>
                    <a:cubicBezTo>
                      <a:pt x="1277" y="38"/>
                      <a:pt x="1280" y="42"/>
                      <a:pt x="1284" y="45"/>
                    </a:cubicBezTo>
                    <a:cubicBezTo>
                      <a:pt x="1287" y="49"/>
                      <a:pt x="1289" y="53"/>
                      <a:pt x="1291" y="57"/>
                    </a:cubicBezTo>
                    <a:cubicBezTo>
                      <a:pt x="1292" y="62"/>
                      <a:pt x="1293" y="68"/>
                      <a:pt x="1293" y="73"/>
                    </a:cubicBezTo>
                    <a:cubicBezTo>
                      <a:pt x="1293" y="78"/>
                      <a:pt x="1293" y="82"/>
                      <a:pt x="1292" y="87"/>
                    </a:cubicBezTo>
                    <a:cubicBezTo>
                      <a:pt x="1290" y="91"/>
                      <a:pt x="1289" y="95"/>
                      <a:pt x="1286" y="100"/>
                    </a:cubicBezTo>
                    <a:cubicBezTo>
                      <a:pt x="1284" y="105"/>
                      <a:pt x="1280" y="111"/>
                      <a:pt x="1276" y="117"/>
                    </a:cubicBezTo>
                    <a:cubicBezTo>
                      <a:pt x="1271" y="122"/>
                      <a:pt x="1265" y="129"/>
                      <a:pt x="1258" y="137"/>
                    </a:cubicBezTo>
                    <a:lnTo>
                      <a:pt x="1177" y="226"/>
                    </a:lnTo>
                    <a:lnTo>
                      <a:pt x="1177" y="254"/>
                    </a:lnTo>
                    <a:lnTo>
                      <a:pt x="1345" y="254"/>
                    </a:lnTo>
                    <a:lnTo>
                      <a:pt x="1345" y="221"/>
                    </a:lnTo>
                    <a:lnTo>
                      <a:pt x="1229" y="221"/>
                    </a:lnTo>
                    <a:lnTo>
                      <a:pt x="1284" y="161"/>
                    </a:lnTo>
                    <a:cubicBezTo>
                      <a:pt x="1292" y="153"/>
                      <a:pt x="1299" y="145"/>
                      <a:pt x="1305" y="138"/>
                    </a:cubicBezTo>
                    <a:cubicBezTo>
                      <a:pt x="1311" y="130"/>
                      <a:pt x="1317" y="122"/>
                      <a:pt x="1322" y="115"/>
                    </a:cubicBezTo>
                    <a:cubicBezTo>
                      <a:pt x="1326" y="107"/>
                      <a:pt x="1329" y="99"/>
                      <a:pt x="1331" y="92"/>
                    </a:cubicBezTo>
                    <a:cubicBezTo>
                      <a:pt x="1334" y="84"/>
                      <a:pt x="1336" y="77"/>
                      <a:pt x="1336" y="69"/>
                    </a:cubicBezTo>
                    <a:cubicBezTo>
                      <a:pt x="1336" y="58"/>
                      <a:pt x="1334" y="49"/>
                      <a:pt x="1330" y="41"/>
                    </a:cubicBezTo>
                    <a:cubicBezTo>
                      <a:pt x="1327" y="32"/>
                      <a:pt x="1321" y="25"/>
                      <a:pt x="1314" y="19"/>
                    </a:cubicBezTo>
                    <a:cubicBezTo>
                      <a:pt x="1308" y="13"/>
                      <a:pt x="1300" y="8"/>
                      <a:pt x="1290" y="5"/>
                    </a:cubicBezTo>
                    <a:cubicBezTo>
                      <a:pt x="1280" y="1"/>
                      <a:pt x="1269" y="0"/>
                      <a:pt x="1256" y="0"/>
                    </a:cubicBezTo>
                    <a:close/>
                    <a:moveTo>
                      <a:pt x="2495" y="0"/>
                    </a:moveTo>
                    <a:cubicBezTo>
                      <a:pt x="2484" y="0"/>
                      <a:pt x="2473" y="2"/>
                      <a:pt x="2463" y="5"/>
                    </a:cubicBezTo>
                    <a:cubicBezTo>
                      <a:pt x="2453" y="9"/>
                      <a:pt x="2445" y="13"/>
                      <a:pt x="2438" y="20"/>
                    </a:cubicBezTo>
                    <a:cubicBezTo>
                      <a:pt x="2431" y="26"/>
                      <a:pt x="2425" y="33"/>
                      <a:pt x="2421" y="42"/>
                    </a:cubicBezTo>
                    <a:cubicBezTo>
                      <a:pt x="2417" y="50"/>
                      <a:pt x="2415" y="59"/>
                      <a:pt x="2415" y="69"/>
                    </a:cubicBezTo>
                    <a:lnTo>
                      <a:pt x="2457" y="69"/>
                    </a:lnTo>
                    <a:cubicBezTo>
                      <a:pt x="2457" y="64"/>
                      <a:pt x="2458" y="58"/>
                      <a:pt x="2460" y="54"/>
                    </a:cubicBezTo>
                    <a:cubicBezTo>
                      <a:pt x="2462" y="50"/>
                      <a:pt x="2465" y="46"/>
                      <a:pt x="2468" y="43"/>
                    </a:cubicBezTo>
                    <a:cubicBezTo>
                      <a:pt x="2471" y="40"/>
                      <a:pt x="2476" y="38"/>
                      <a:pt x="2480" y="36"/>
                    </a:cubicBezTo>
                    <a:cubicBezTo>
                      <a:pt x="2485" y="35"/>
                      <a:pt x="2490" y="34"/>
                      <a:pt x="2495" y="34"/>
                    </a:cubicBezTo>
                    <a:cubicBezTo>
                      <a:pt x="2508" y="34"/>
                      <a:pt x="2518" y="37"/>
                      <a:pt x="2524" y="43"/>
                    </a:cubicBezTo>
                    <a:cubicBezTo>
                      <a:pt x="2531" y="50"/>
                      <a:pt x="2533" y="60"/>
                      <a:pt x="2533" y="72"/>
                    </a:cubicBezTo>
                    <a:cubicBezTo>
                      <a:pt x="2533" y="77"/>
                      <a:pt x="2533" y="83"/>
                      <a:pt x="2532" y="87"/>
                    </a:cubicBezTo>
                    <a:cubicBezTo>
                      <a:pt x="2530" y="92"/>
                      <a:pt x="2527" y="96"/>
                      <a:pt x="2524" y="99"/>
                    </a:cubicBezTo>
                    <a:cubicBezTo>
                      <a:pt x="2520" y="102"/>
                      <a:pt x="2516" y="105"/>
                      <a:pt x="2510" y="107"/>
                    </a:cubicBezTo>
                    <a:cubicBezTo>
                      <a:pt x="2505" y="109"/>
                      <a:pt x="2498" y="109"/>
                      <a:pt x="2491" y="109"/>
                    </a:cubicBezTo>
                    <a:lnTo>
                      <a:pt x="2466" y="109"/>
                    </a:lnTo>
                    <a:lnTo>
                      <a:pt x="2466" y="143"/>
                    </a:lnTo>
                    <a:lnTo>
                      <a:pt x="2491" y="143"/>
                    </a:lnTo>
                    <a:cubicBezTo>
                      <a:pt x="2498" y="143"/>
                      <a:pt x="2505" y="144"/>
                      <a:pt x="2510" y="146"/>
                    </a:cubicBezTo>
                    <a:cubicBezTo>
                      <a:pt x="2516" y="147"/>
                      <a:pt x="2521" y="149"/>
                      <a:pt x="2525" y="153"/>
                    </a:cubicBezTo>
                    <a:cubicBezTo>
                      <a:pt x="2529" y="156"/>
                      <a:pt x="2532" y="161"/>
                      <a:pt x="2534" y="166"/>
                    </a:cubicBezTo>
                    <a:cubicBezTo>
                      <a:pt x="2536" y="171"/>
                      <a:pt x="2538" y="177"/>
                      <a:pt x="2538" y="184"/>
                    </a:cubicBezTo>
                    <a:cubicBezTo>
                      <a:pt x="2538" y="198"/>
                      <a:pt x="2534" y="207"/>
                      <a:pt x="2526" y="214"/>
                    </a:cubicBezTo>
                    <a:cubicBezTo>
                      <a:pt x="2519" y="220"/>
                      <a:pt x="2508" y="224"/>
                      <a:pt x="2495" y="224"/>
                    </a:cubicBezTo>
                    <a:cubicBezTo>
                      <a:pt x="2489" y="224"/>
                      <a:pt x="2484" y="223"/>
                      <a:pt x="2479" y="222"/>
                    </a:cubicBezTo>
                    <a:cubicBezTo>
                      <a:pt x="2474" y="220"/>
                      <a:pt x="2470" y="218"/>
                      <a:pt x="2466" y="214"/>
                    </a:cubicBezTo>
                    <a:cubicBezTo>
                      <a:pt x="2463" y="211"/>
                      <a:pt x="2459" y="207"/>
                      <a:pt x="2457" y="202"/>
                    </a:cubicBezTo>
                    <a:cubicBezTo>
                      <a:pt x="2456" y="198"/>
                      <a:pt x="2455" y="193"/>
                      <a:pt x="2455" y="187"/>
                    </a:cubicBezTo>
                    <a:lnTo>
                      <a:pt x="2412" y="187"/>
                    </a:lnTo>
                    <a:cubicBezTo>
                      <a:pt x="2412" y="199"/>
                      <a:pt x="2415" y="209"/>
                      <a:pt x="2420" y="218"/>
                    </a:cubicBezTo>
                    <a:cubicBezTo>
                      <a:pt x="2424" y="227"/>
                      <a:pt x="2430" y="234"/>
                      <a:pt x="2438" y="240"/>
                    </a:cubicBezTo>
                    <a:cubicBezTo>
                      <a:pt x="2446" y="246"/>
                      <a:pt x="2454" y="250"/>
                      <a:pt x="2464" y="253"/>
                    </a:cubicBezTo>
                    <a:cubicBezTo>
                      <a:pt x="2474" y="256"/>
                      <a:pt x="2484" y="258"/>
                      <a:pt x="2495" y="258"/>
                    </a:cubicBezTo>
                    <a:cubicBezTo>
                      <a:pt x="2507" y="258"/>
                      <a:pt x="2519" y="257"/>
                      <a:pt x="2529" y="253"/>
                    </a:cubicBezTo>
                    <a:cubicBezTo>
                      <a:pt x="2539" y="250"/>
                      <a:pt x="2548" y="245"/>
                      <a:pt x="2555" y="238"/>
                    </a:cubicBezTo>
                    <a:cubicBezTo>
                      <a:pt x="2563" y="232"/>
                      <a:pt x="2569" y="225"/>
                      <a:pt x="2573" y="215"/>
                    </a:cubicBezTo>
                    <a:cubicBezTo>
                      <a:pt x="2577" y="206"/>
                      <a:pt x="2579" y="196"/>
                      <a:pt x="2579" y="184"/>
                    </a:cubicBezTo>
                    <a:cubicBezTo>
                      <a:pt x="2579" y="178"/>
                      <a:pt x="2578" y="172"/>
                      <a:pt x="2577" y="166"/>
                    </a:cubicBezTo>
                    <a:cubicBezTo>
                      <a:pt x="2575" y="160"/>
                      <a:pt x="2573" y="154"/>
                      <a:pt x="2569" y="149"/>
                    </a:cubicBezTo>
                    <a:cubicBezTo>
                      <a:pt x="2566" y="144"/>
                      <a:pt x="2562" y="140"/>
                      <a:pt x="2556" y="136"/>
                    </a:cubicBezTo>
                    <a:cubicBezTo>
                      <a:pt x="2551" y="132"/>
                      <a:pt x="2545" y="128"/>
                      <a:pt x="2537" y="125"/>
                    </a:cubicBezTo>
                    <a:cubicBezTo>
                      <a:pt x="2543" y="122"/>
                      <a:pt x="2549" y="119"/>
                      <a:pt x="2554" y="115"/>
                    </a:cubicBezTo>
                    <a:cubicBezTo>
                      <a:pt x="2558" y="111"/>
                      <a:pt x="2563" y="106"/>
                      <a:pt x="2566" y="102"/>
                    </a:cubicBezTo>
                    <a:cubicBezTo>
                      <a:pt x="2569" y="97"/>
                      <a:pt x="2571" y="92"/>
                      <a:pt x="2573" y="87"/>
                    </a:cubicBezTo>
                    <a:cubicBezTo>
                      <a:pt x="2575" y="81"/>
                      <a:pt x="2576" y="77"/>
                      <a:pt x="2576" y="72"/>
                    </a:cubicBezTo>
                    <a:cubicBezTo>
                      <a:pt x="2576" y="60"/>
                      <a:pt x="2573" y="50"/>
                      <a:pt x="2569" y="41"/>
                    </a:cubicBezTo>
                    <a:cubicBezTo>
                      <a:pt x="2566" y="32"/>
                      <a:pt x="2561" y="24"/>
                      <a:pt x="2554" y="18"/>
                    </a:cubicBezTo>
                    <a:cubicBezTo>
                      <a:pt x="2547" y="12"/>
                      <a:pt x="2538" y="8"/>
                      <a:pt x="2528" y="5"/>
                    </a:cubicBezTo>
                    <a:cubicBezTo>
                      <a:pt x="2518" y="1"/>
                      <a:pt x="2507" y="0"/>
                      <a:pt x="2495" y="0"/>
                    </a:cubicBezTo>
                    <a:close/>
                    <a:moveTo>
                      <a:pt x="8666" y="0"/>
                    </a:moveTo>
                    <a:cubicBezTo>
                      <a:pt x="8655" y="0"/>
                      <a:pt x="8645" y="1"/>
                      <a:pt x="8635" y="5"/>
                    </a:cubicBezTo>
                    <a:cubicBezTo>
                      <a:pt x="8626" y="8"/>
                      <a:pt x="8618" y="12"/>
                      <a:pt x="8612" y="18"/>
                    </a:cubicBezTo>
                    <a:cubicBezTo>
                      <a:pt x="8605" y="24"/>
                      <a:pt x="8600" y="31"/>
                      <a:pt x="8596" y="40"/>
                    </a:cubicBezTo>
                    <a:cubicBezTo>
                      <a:pt x="8592" y="48"/>
                      <a:pt x="8590" y="59"/>
                      <a:pt x="8590" y="70"/>
                    </a:cubicBezTo>
                    <a:cubicBezTo>
                      <a:pt x="8590" y="82"/>
                      <a:pt x="8593" y="93"/>
                      <a:pt x="8599" y="102"/>
                    </a:cubicBezTo>
                    <a:cubicBezTo>
                      <a:pt x="8606" y="112"/>
                      <a:pt x="8614" y="120"/>
                      <a:pt x="8625" y="125"/>
                    </a:cubicBezTo>
                    <a:cubicBezTo>
                      <a:pt x="8619" y="128"/>
                      <a:pt x="8613" y="131"/>
                      <a:pt x="8608" y="135"/>
                    </a:cubicBezTo>
                    <a:cubicBezTo>
                      <a:pt x="8603" y="139"/>
                      <a:pt x="8598" y="144"/>
                      <a:pt x="8595" y="149"/>
                    </a:cubicBezTo>
                    <a:cubicBezTo>
                      <a:pt x="8591" y="154"/>
                      <a:pt x="8589" y="160"/>
                      <a:pt x="8587" y="166"/>
                    </a:cubicBezTo>
                    <a:cubicBezTo>
                      <a:pt x="8585" y="172"/>
                      <a:pt x="8584" y="179"/>
                      <a:pt x="8584" y="186"/>
                    </a:cubicBezTo>
                    <a:cubicBezTo>
                      <a:pt x="8584" y="198"/>
                      <a:pt x="8586" y="208"/>
                      <a:pt x="8591" y="217"/>
                    </a:cubicBezTo>
                    <a:cubicBezTo>
                      <a:pt x="8595" y="226"/>
                      <a:pt x="8601" y="233"/>
                      <a:pt x="8608" y="239"/>
                    </a:cubicBezTo>
                    <a:cubicBezTo>
                      <a:pt x="8616" y="245"/>
                      <a:pt x="8624" y="250"/>
                      <a:pt x="8634" y="253"/>
                    </a:cubicBezTo>
                    <a:cubicBezTo>
                      <a:pt x="8644" y="256"/>
                      <a:pt x="8655" y="258"/>
                      <a:pt x="8666" y="258"/>
                    </a:cubicBezTo>
                    <a:cubicBezTo>
                      <a:pt x="8678" y="258"/>
                      <a:pt x="8689" y="256"/>
                      <a:pt x="8699" y="253"/>
                    </a:cubicBezTo>
                    <a:cubicBezTo>
                      <a:pt x="8709" y="250"/>
                      <a:pt x="8717" y="245"/>
                      <a:pt x="8725" y="239"/>
                    </a:cubicBezTo>
                    <a:cubicBezTo>
                      <a:pt x="8732" y="233"/>
                      <a:pt x="8738" y="226"/>
                      <a:pt x="8742" y="217"/>
                    </a:cubicBezTo>
                    <a:cubicBezTo>
                      <a:pt x="8746" y="208"/>
                      <a:pt x="8748" y="198"/>
                      <a:pt x="8748" y="186"/>
                    </a:cubicBezTo>
                    <a:cubicBezTo>
                      <a:pt x="8748" y="179"/>
                      <a:pt x="8748" y="172"/>
                      <a:pt x="8746" y="166"/>
                    </a:cubicBezTo>
                    <a:cubicBezTo>
                      <a:pt x="8744" y="160"/>
                      <a:pt x="8740" y="154"/>
                      <a:pt x="8737" y="149"/>
                    </a:cubicBezTo>
                    <a:cubicBezTo>
                      <a:pt x="8733" y="144"/>
                      <a:pt x="8730" y="140"/>
                      <a:pt x="8725" y="136"/>
                    </a:cubicBezTo>
                    <a:cubicBezTo>
                      <a:pt x="8720" y="132"/>
                      <a:pt x="8714" y="128"/>
                      <a:pt x="8708" y="125"/>
                    </a:cubicBezTo>
                    <a:cubicBezTo>
                      <a:pt x="8719" y="120"/>
                      <a:pt x="8727" y="112"/>
                      <a:pt x="8733" y="102"/>
                    </a:cubicBezTo>
                    <a:cubicBezTo>
                      <a:pt x="8740" y="93"/>
                      <a:pt x="8743" y="82"/>
                      <a:pt x="8743" y="70"/>
                    </a:cubicBezTo>
                    <a:cubicBezTo>
                      <a:pt x="8743" y="59"/>
                      <a:pt x="8741" y="48"/>
                      <a:pt x="8737" y="40"/>
                    </a:cubicBezTo>
                    <a:cubicBezTo>
                      <a:pt x="8733" y="31"/>
                      <a:pt x="8728" y="24"/>
                      <a:pt x="8721" y="18"/>
                    </a:cubicBezTo>
                    <a:cubicBezTo>
                      <a:pt x="8714" y="12"/>
                      <a:pt x="8707" y="8"/>
                      <a:pt x="8697" y="5"/>
                    </a:cubicBezTo>
                    <a:cubicBezTo>
                      <a:pt x="8688" y="1"/>
                      <a:pt x="8677" y="0"/>
                      <a:pt x="8666" y="0"/>
                    </a:cubicBezTo>
                    <a:close/>
                    <a:moveTo>
                      <a:pt x="9905" y="0"/>
                    </a:moveTo>
                    <a:cubicBezTo>
                      <a:pt x="9892" y="0"/>
                      <a:pt x="9880" y="3"/>
                      <a:pt x="9870" y="7"/>
                    </a:cubicBezTo>
                    <a:cubicBezTo>
                      <a:pt x="9860" y="12"/>
                      <a:pt x="9852" y="18"/>
                      <a:pt x="9845" y="26"/>
                    </a:cubicBezTo>
                    <a:cubicBezTo>
                      <a:pt x="9838" y="34"/>
                      <a:pt x="9832" y="43"/>
                      <a:pt x="9829" y="54"/>
                    </a:cubicBezTo>
                    <a:cubicBezTo>
                      <a:pt x="9825" y="65"/>
                      <a:pt x="9823" y="75"/>
                      <a:pt x="9823" y="87"/>
                    </a:cubicBezTo>
                    <a:cubicBezTo>
                      <a:pt x="9823" y="98"/>
                      <a:pt x="9825" y="109"/>
                      <a:pt x="9828" y="119"/>
                    </a:cubicBezTo>
                    <a:cubicBezTo>
                      <a:pt x="9831" y="129"/>
                      <a:pt x="9835" y="139"/>
                      <a:pt x="9841" y="147"/>
                    </a:cubicBezTo>
                    <a:cubicBezTo>
                      <a:pt x="9847" y="154"/>
                      <a:pt x="9855" y="160"/>
                      <a:pt x="9864" y="165"/>
                    </a:cubicBezTo>
                    <a:cubicBezTo>
                      <a:pt x="9873" y="170"/>
                      <a:pt x="9883" y="171"/>
                      <a:pt x="9896" y="171"/>
                    </a:cubicBezTo>
                    <a:cubicBezTo>
                      <a:pt x="9906" y="171"/>
                      <a:pt x="9915" y="170"/>
                      <a:pt x="9923" y="166"/>
                    </a:cubicBezTo>
                    <a:cubicBezTo>
                      <a:pt x="9931" y="162"/>
                      <a:pt x="9939" y="156"/>
                      <a:pt x="9945" y="149"/>
                    </a:cubicBezTo>
                    <a:cubicBezTo>
                      <a:pt x="9944" y="159"/>
                      <a:pt x="9943" y="169"/>
                      <a:pt x="9940" y="177"/>
                    </a:cubicBezTo>
                    <a:cubicBezTo>
                      <a:pt x="9937" y="186"/>
                      <a:pt x="9932" y="194"/>
                      <a:pt x="9926" y="200"/>
                    </a:cubicBezTo>
                    <a:cubicBezTo>
                      <a:pt x="9919" y="207"/>
                      <a:pt x="9911" y="212"/>
                      <a:pt x="9901" y="215"/>
                    </a:cubicBezTo>
                    <a:cubicBezTo>
                      <a:pt x="9891" y="219"/>
                      <a:pt x="9878" y="221"/>
                      <a:pt x="9863" y="221"/>
                    </a:cubicBezTo>
                    <a:lnTo>
                      <a:pt x="9860" y="221"/>
                    </a:lnTo>
                    <a:lnTo>
                      <a:pt x="9860" y="255"/>
                    </a:lnTo>
                    <a:lnTo>
                      <a:pt x="9863" y="255"/>
                    </a:lnTo>
                    <a:cubicBezTo>
                      <a:pt x="9879" y="255"/>
                      <a:pt x="9894" y="253"/>
                      <a:pt x="9906" y="250"/>
                    </a:cubicBezTo>
                    <a:cubicBezTo>
                      <a:pt x="9919" y="246"/>
                      <a:pt x="9929" y="242"/>
                      <a:pt x="9938" y="236"/>
                    </a:cubicBezTo>
                    <a:cubicBezTo>
                      <a:pt x="9947" y="229"/>
                      <a:pt x="9956" y="221"/>
                      <a:pt x="9962" y="213"/>
                    </a:cubicBezTo>
                    <a:cubicBezTo>
                      <a:pt x="9968" y="204"/>
                      <a:pt x="9973" y="195"/>
                      <a:pt x="9977" y="184"/>
                    </a:cubicBezTo>
                    <a:cubicBezTo>
                      <a:pt x="9981" y="174"/>
                      <a:pt x="9983" y="163"/>
                      <a:pt x="9985" y="151"/>
                    </a:cubicBezTo>
                    <a:cubicBezTo>
                      <a:pt x="9986" y="139"/>
                      <a:pt x="9987" y="128"/>
                      <a:pt x="9987" y="116"/>
                    </a:cubicBezTo>
                    <a:lnTo>
                      <a:pt x="9987" y="102"/>
                    </a:lnTo>
                    <a:cubicBezTo>
                      <a:pt x="9987" y="89"/>
                      <a:pt x="9986" y="75"/>
                      <a:pt x="9982" y="63"/>
                    </a:cubicBezTo>
                    <a:cubicBezTo>
                      <a:pt x="9979" y="50"/>
                      <a:pt x="9973" y="39"/>
                      <a:pt x="9966" y="30"/>
                    </a:cubicBezTo>
                    <a:cubicBezTo>
                      <a:pt x="9960" y="21"/>
                      <a:pt x="9951" y="14"/>
                      <a:pt x="9941" y="8"/>
                    </a:cubicBezTo>
                    <a:cubicBezTo>
                      <a:pt x="9930" y="3"/>
                      <a:pt x="9918" y="0"/>
                      <a:pt x="9905" y="0"/>
                    </a:cubicBezTo>
                    <a:close/>
                    <a:moveTo>
                      <a:pt x="11130" y="0"/>
                    </a:moveTo>
                    <a:cubicBezTo>
                      <a:pt x="11117" y="0"/>
                      <a:pt x="11106" y="2"/>
                      <a:pt x="11096" y="5"/>
                    </a:cubicBezTo>
                    <a:cubicBezTo>
                      <a:pt x="11086" y="9"/>
                      <a:pt x="11077" y="15"/>
                      <a:pt x="11070" y="24"/>
                    </a:cubicBezTo>
                    <a:cubicBezTo>
                      <a:pt x="11062" y="33"/>
                      <a:pt x="11057" y="44"/>
                      <a:pt x="11053" y="57"/>
                    </a:cubicBezTo>
                    <a:cubicBezTo>
                      <a:pt x="11049" y="71"/>
                      <a:pt x="11048" y="89"/>
                      <a:pt x="11048" y="109"/>
                    </a:cubicBezTo>
                    <a:lnTo>
                      <a:pt x="11048" y="148"/>
                    </a:lnTo>
                    <a:cubicBezTo>
                      <a:pt x="11048" y="168"/>
                      <a:pt x="11049" y="186"/>
                      <a:pt x="11053" y="199"/>
                    </a:cubicBezTo>
                    <a:cubicBezTo>
                      <a:pt x="11057" y="213"/>
                      <a:pt x="11062" y="224"/>
                      <a:pt x="11070" y="233"/>
                    </a:cubicBezTo>
                    <a:cubicBezTo>
                      <a:pt x="11077" y="242"/>
                      <a:pt x="11086" y="248"/>
                      <a:pt x="11096" y="251"/>
                    </a:cubicBezTo>
                    <a:cubicBezTo>
                      <a:pt x="11106" y="255"/>
                      <a:pt x="11117" y="258"/>
                      <a:pt x="11130" y="258"/>
                    </a:cubicBezTo>
                    <a:cubicBezTo>
                      <a:pt x="11142" y="258"/>
                      <a:pt x="11153" y="255"/>
                      <a:pt x="11163" y="251"/>
                    </a:cubicBezTo>
                    <a:cubicBezTo>
                      <a:pt x="11173" y="248"/>
                      <a:pt x="11182" y="242"/>
                      <a:pt x="11189" y="233"/>
                    </a:cubicBezTo>
                    <a:cubicBezTo>
                      <a:pt x="11196" y="224"/>
                      <a:pt x="11202" y="213"/>
                      <a:pt x="11205" y="199"/>
                    </a:cubicBezTo>
                    <a:cubicBezTo>
                      <a:pt x="11209" y="186"/>
                      <a:pt x="11212" y="168"/>
                      <a:pt x="11212" y="148"/>
                    </a:cubicBezTo>
                    <a:lnTo>
                      <a:pt x="11212" y="109"/>
                    </a:lnTo>
                    <a:cubicBezTo>
                      <a:pt x="11212" y="89"/>
                      <a:pt x="11209" y="71"/>
                      <a:pt x="11205" y="57"/>
                    </a:cubicBezTo>
                    <a:cubicBezTo>
                      <a:pt x="11202" y="44"/>
                      <a:pt x="11196" y="33"/>
                      <a:pt x="11189" y="24"/>
                    </a:cubicBezTo>
                    <a:cubicBezTo>
                      <a:pt x="11182" y="15"/>
                      <a:pt x="11173" y="9"/>
                      <a:pt x="11163" y="5"/>
                    </a:cubicBezTo>
                    <a:cubicBezTo>
                      <a:pt x="11153" y="2"/>
                      <a:pt x="11142" y="0"/>
                      <a:pt x="11130" y="0"/>
                    </a:cubicBezTo>
                    <a:close/>
                    <a:moveTo>
                      <a:pt x="6262" y="2"/>
                    </a:moveTo>
                    <a:cubicBezTo>
                      <a:pt x="6247" y="2"/>
                      <a:pt x="6234" y="4"/>
                      <a:pt x="6222" y="7"/>
                    </a:cubicBezTo>
                    <a:cubicBezTo>
                      <a:pt x="6210" y="11"/>
                      <a:pt x="6199" y="16"/>
                      <a:pt x="6190" y="22"/>
                    </a:cubicBezTo>
                    <a:cubicBezTo>
                      <a:pt x="6181" y="28"/>
                      <a:pt x="6173" y="36"/>
                      <a:pt x="6166" y="45"/>
                    </a:cubicBezTo>
                    <a:cubicBezTo>
                      <a:pt x="6159" y="54"/>
                      <a:pt x="6154" y="63"/>
                      <a:pt x="6150" y="73"/>
                    </a:cubicBezTo>
                    <a:cubicBezTo>
                      <a:pt x="6146" y="84"/>
                      <a:pt x="6143" y="95"/>
                      <a:pt x="6141" y="107"/>
                    </a:cubicBezTo>
                    <a:cubicBezTo>
                      <a:pt x="6139" y="119"/>
                      <a:pt x="6139" y="131"/>
                      <a:pt x="6139" y="143"/>
                    </a:cubicBezTo>
                    <a:lnTo>
                      <a:pt x="6139" y="160"/>
                    </a:lnTo>
                    <a:cubicBezTo>
                      <a:pt x="6139" y="173"/>
                      <a:pt x="6140" y="185"/>
                      <a:pt x="6144" y="197"/>
                    </a:cubicBezTo>
                    <a:cubicBezTo>
                      <a:pt x="6148" y="209"/>
                      <a:pt x="6154" y="219"/>
                      <a:pt x="6161" y="229"/>
                    </a:cubicBezTo>
                    <a:cubicBezTo>
                      <a:pt x="6168" y="238"/>
                      <a:pt x="6176" y="244"/>
                      <a:pt x="6186" y="250"/>
                    </a:cubicBezTo>
                    <a:cubicBezTo>
                      <a:pt x="6197" y="255"/>
                      <a:pt x="6210" y="258"/>
                      <a:pt x="6223" y="258"/>
                    </a:cubicBezTo>
                    <a:cubicBezTo>
                      <a:pt x="6236" y="258"/>
                      <a:pt x="6248" y="256"/>
                      <a:pt x="6258" y="251"/>
                    </a:cubicBezTo>
                    <a:cubicBezTo>
                      <a:pt x="6268" y="247"/>
                      <a:pt x="6276" y="241"/>
                      <a:pt x="6283" y="233"/>
                    </a:cubicBezTo>
                    <a:cubicBezTo>
                      <a:pt x="6290" y="225"/>
                      <a:pt x="6296" y="216"/>
                      <a:pt x="6299" y="206"/>
                    </a:cubicBezTo>
                    <a:cubicBezTo>
                      <a:pt x="6303" y="195"/>
                      <a:pt x="6305" y="184"/>
                      <a:pt x="6305" y="172"/>
                    </a:cubicBezTo>
                    <a:cubicBezTo>
                      <a:pt x="6305" y="161"/>
                      <a:pt x="6303" y="150"/>
                      <a:pt x="6300" y="140"/>
                    </a:cubicBezTo>
                    <a:cubicBezTo>
                      <a:pt x="6297" y="130"/>
                      <a:pt x="6293" y="122"/>
                      <a:pt x="6287" y="114"/>
                    </a:cubicBezTo>
                    <a:cubicBezTo>
                      <a:pt x="6281" y="106"/>
                      <a:pt x="6274" y="100"/>
                      <a:pt x="6265" y="95"/>
                    </a:cubicBezTo>
                    <a:cubicBezTo>
                      <a:pt x="6256" y="91"/>
                      <a:pt x="6245" y="88"/>
                      <a:pt x="6233" y="88"/>
                    </a:cubicBezTo>
                    <a:cubicBezTo>
                      <a:pt x="6223" y="88"/>
                      <a:pt x="6213" y="90"/>
                      <a:pt x="6204" y="94"/>
                    </a:cubicBezTo>
                    <a:cubicBezTo>
                      <a:pt x="6195" y="97"/>
                      <a:pt x="6187" y="103"/>
                      <a:pt x="6181" y="109"/>
                    </a:cubicBezTo>
                    <a:cubicBezTo>
                      <a:pt x="6182" y="100"/>
                      <a:pt x="6184" y="90"/>
                      <a:pt x="6188" y="81"/>
                    </a:cubicBezTo>
                    <a:cubicBezTo>
                      <a:pt x="6192" y="72"/>
                      <a:pt x="6197" y="65"/>
                      <a:pt x="6204" y="58"/>
                    </a:cubicBezTo>
                    <a:cubicBezTo>
                      <a:pt x="6211" y="52"/>
                      <a:pt x="6219" y="46"/>
                      <a:pt x="6229" y="42"/>
                    </a:cubicBezTo>
                    <a:cubicBezTo>
                      <a:pt x="6239" y="39"/>
                      <a:pt x="6251" y="37"/>
                      <a:pt x="6265" y="37"/>
                    </a:cubicBezTo>
                    <a:lnTo>
                      <a:pt x="6267" y="37"/>
                    </a:lnTo>
                    <a:lnTo>
                      <a:pt x="6267" y="2"/>
                    </a:lnTo>
                    <a:lnTo>
                      <a:pt x="6262" y="2"/>
                    </a:lnTo>
                    <a:close/>
                    <a:moveTo>
                      <a:pt x="97" y="3"/>
                    </a:moveTo>
                    <a:lnTo>
                      <a:pt x="0" y="39"/>
                    </a:lnTo>
                    <a:lnTo>
                      <a:pt x="0" y="74"/>
                    </a:lnTo>
                    <a:lnTo>
                      <a:pt x="61" y="53"/>
                    </a:lnTo>
                    <a:lnTo>
                      <a:pt x="61" y="254"/>
                    </a:lnTo>
                    <a:lnTo>
                      <a:pt x="104" y="254"/>
                    </a:lnTo>
                    <a:lnTo>
                      <a:pt x="104" y="3"/>
                    </a:lnTo>
                    <a:lnTo>
                      <a:pt x="97" y="3"/>
                    </a:lnTo>
                    <a:close/>
                    <a:moveTo>
                      <a:pt x="3757" y="4"/>
                    </a:moveTo>
                    <a:lnTo>
                      <a:pt x="3650" y="173"/>
                    </a:lnTo>
                    <a:lnTo>
                      <a:pt x="3651" y="199"/>
                    </a:lnTo>
                    <a:lnTo>
                      <a:pt x="3759" y="199"/>
                    </a:lnTo>
                    <a:lnTo>
                      <a:pt x="3759" y="254"/>
                    </a:lnTo>
                    <a:lnTo>
                      <a:pt x="3801" y="254"/>
                    </a:lnTo>
                    <a:lnTo>
                      <a:pt x="3801" y="199"/>
                    </a:lnTo>
                    <a:lnTo>
                      <a:pt x="3832" y="199"/>
                    </a:lnTo>
                    <a:lnTo>
                      <a:pt x="3832" y="165"/>
                    </a:lnTo>
                    <a:lnTo>
                      <a:pt x="3801" y="165"/>
                    </a:lnTo>
                    <a:lnTo>
                      <a:pt x="3801" y="4"/>
                    </a:lnTo>
                    <a:lnTo>
                      <a:pt x="3757" y="4"/>
                    </a:lnTo>
                    <a:close/>
                    <a:moveTo>
                      <a:pt x="4921" y="4"/>
                    </a:moveTo>
                    <a:lnTo>
                      <a:pt x="4907" y="130"/>
                    </a:lnTo>
                    <a:lnTo>
                      <a:pt x="4940" y="139"/>
                    </a:lnTo>
                    <a:cubicBezTo>
                      <a:pt x="4942" y="137"/>
                      <a:pt x="4945" y="134"/>
                      <a:pt x="4947" y="132"/>
                    </a:cubicBezTo>
                    <a:cubicBezTo>
                      <a:pt x="4949" y="131"/>
                      <a:pt x="4951" y="129"/>
                      <a:pt x="4954" y="128"/>
                    </a:cubicBezTo>
                    <a:cubicBezTo>
                      <a:pt x="4957" y="127"/>
                      <a:pt x="4960" y="125"/>
                      <a:pt x="4964" y="124"/>
                    </a:cubicBezTo>
                    <a:cubicBezTo>
                      <a:pt x="4968" y="124"/>
                      <a:pt x="4971" y="124"/>
                      <a:pt x="4976" y="124"/>
                    </a:cubicBezTo>
                    <a:cubicBezTo>
                      <a:pt x="4984" y="124"/>
                      <a:pt x="4990" y="125"/>
                      <a:pt x="4996" y="127"/>
                    </a:cubicBezTo>
                    <a:cubicBezTo>
                      <a:pt x="5001" y="130"/>
                      <a:pt x="5006" y="133"/>
                      <a:pt x="5010" y="138"/>
                    </a:cubicBezTo>
                    <a:cubicBezTo>
                      <a:pt x="5014" y="142"/>
                      <a:pt x="5017" y="148"/>
                      <a:pt x="5019" y="154"/>
                    </a:cubicBezTo>
                    <a:cubicBezTo>
                      <a:pt x="5021" y="160"/>
                      <a:pt x="5021" y="166"/>
                      <a:pt x="5021" y="173"/>
                    </a:cubicBezTo>
                    <a:cubicBezTo>
                      <a:pt x="5021" y="181"/>
                      <a:pt x="5020" y="188"/>
                      <a:pt x="5019" y="194"/>
                    </a:cubicBezTo>
                    <a:cubicBezTo>
                      <a:pt x="5017" y="200"/>
                      <a:pt x="5014" y="205"/>
                      <a:pt x="5011" y="210"/>
                    </a:cubicBezTo>
                    <a:cubicBezTo>
                      <a:pt x="5007" y="215"/>
                      <a:pt x="5003" y="218"/>
                      <a:pt x="4998" y="221"/>
                    </a:cubicBezTo>
                    <a:cubicBezTo>
                      <a:pt x="4993" y="223"/>
                      <a:pt x="4987" y="224"/>
                      <a:pt x="4981" y="224"/>
                    </a:cubicBezTo>
                    <a:cubicBezTo>
                      <a:pt x="4969" y="224"/>
                      <a:pt x="4960" y="221"/>
                      <a:pt x="4952" y="214"/>
                    </a:cubicBezTo>
                    <a:cubicBezTo>
                      <a:pt x="4945" y="208"/>
                      <a:pt x="4941" y="198"/>
                      <a:pt x="4939" y="186"/>
                    </a:cubicBezTo>
                    <a:lnTo>
                      <a:pt x="4899" y="186"/>
                    </a:lnTo>
                    <a:cubicBezTo>
                      <a:pt x="4899" y="198"/>
                      <a:pt x="4903" y="208"/>
                      <a:pt x="4908" y="217"/>
                    </a:cubicBezTo>
                    <a:cubicBezTo>
                      <a:pt x="4912" y="226"/>
                      <a:pt x="4918" y="234"/>
                      <a:pt x="4925" y="240"/>
                    </a:cubicBezTo>
                    <a:cubicBezTo>
                      <a:pt x="4933" y="246"/>
                      <a:pt x="4941" y="250"/>
                      <a:pt x="4951" y="253"/>
                    </a:cubicBezTo>
                    <a:cubicBezTo>
                      <a:pt x="4960" y="256"/>
                      <a:pt x="4970" y="258"/>
                      <a:pt x="4981" y="258"/>
                    </a:cubicBezTo>
                    <a:cubicBezTo>
                      <a:pt x="4995" y="258"/>
                      <a:pt x="5007" y="256"/>
                      <a:pt x="5017" y="251"/>
                    </a:cubicBezTo>
                    <a:cubicBezTo>
                      <a:pt x="5027" y="247"/>
                      <a:pt x="5036" y="240"/>
                      <a:pt x="5042" y="233"/>
                    </a:cubicBezTo>
                    <a:cubicBezTo>
                      <a:pt x="5049" y="225"/>
                      <a:pt x="5055" y="217"/>
                      <a:pt x="5058" y="207"/>
                    </a:cubicBezTo>
                    <a:cubicBezTo>
                      <a:pt x="5062" y="196"/>
                      <a:pt x="5063" y="185"/>
                      <a:pt x="5063" y="174"/>
                    </a:cubicBezTo>
                    <a:cubicBezTo>
                      <a:pt x="5063" y="161"/>
                      <a:pt x="5062" y="149"/>
                      <a:pt x="5058" y="139"/>
                    </a:cubicBezTo>
                    <a:cubicBezTo>
                      <a:pt x="5055" y="128"/>
                      <a:pt x="5050" y="119"/>
                      <a:pt x="5043" y="112"/>
                    </a:cubicBezTo>
                    <a:cubicBezTo>
                      <a:pt x="5037" y="105"/>
                      <a:pt x="5029" y="99"/>
                      <a:pt x="5020" y="95"/>
                    </a:cubicBezTo>
                    <a:cubicBezTo>
                      <a:pt x="5010" y="91"/>
                      <a:pt x="5000" y="89"/>
                      <a:pt x="4988" y="89"/>
                    </a:cubicBezTo>
                    <a:cubicBezTo>
                      <a:pt x="4979" y="89"/>
                      <a:pt x="4971" y="91"/>
                      <a:pt x="4964" y="93"/>
                    </a:cubicBezTo>
                    <a:cubicBezTo>
                      <a:pt x="4957" y="95"/>
                      <a:pt x="4952" y="97"/>
                      <a:pt x="4948" y="100"/>
                    </a:cubicBezTo>
                    <a:lnTo>
                      <a:pt x="4955" y="40"/>
                    </a:lnTo>
                    <a:lnTo>
                      <a:pt x="5055" y="40"/>
                    </a:lnTo>
                    <a:lnTo>
                      <a:pt x="5055" y="4"/>
                    </a:lnTo>
                    <a:lnTo>
                      <a:pt x="4921" y="4"/>
                    </a:lnTo>
                    <a:close/>
                    <a:moveTo>
                      <a:pt x="7336" y="4"/>
                    </a:moveTo>
                    <a:lnTo>
                      <a:pt x="7336" y="37"/>
                    </a:lnTo>
                    <a:lnTo>
                      <a:pt x="7466" y="37"/>
                    </a:lnTo>
                    <a:lnTo>
                      <a:pt x="7366" y="254"/>
                    </a:lnTo>
                    <a:lnTo>
                      <a:pt x="7410" y="254"/>
                    </a:lnTo>
                    <a:lnTo>
                      <a:pt x="7510" y="27"/>
                    </a:lnTo>
                    <a:lnTo>
                      <a:pt x="7510" y="4"/>
                    </a:lnTo>
                    <a:lnTo>
                      <a:pt x="7336" y="4"/>
                    </a:lnTo>
                    <a:close/>
                    <a:moveTo>
                      <a:pt x="8666" y="34"/>
                    </a:moveTo>
                    <a:cubicBezTo>
                      <a:pt x="8672" y="34"/>
                      <a:pt x="8676" y="34"/>
                      <a:pt x="8680" y="36"/>
                    </a:cubicBezTo>
                    <a:cubicBezTo>
                      <a:pt x="8685" y="38"/>
                      <a:pt x="8689" y="41"/>
                      <a:pt x="8692" y="44"/>
                    </a:cubicBezTo>
                    <a:cubicBezTo>
                      <a:pt x="8695" y="48"/>
                      <a:pt x="8697" y="51"/>
                      <a:pt x="8699" y="56"/>
                    </a:cubicBezTo>
                    <a:cubicBezTo>
                      <a:pt x="8701" y="60"/>
                      <a:pt x="8701" y="66"/>
                      <a:pt x="8701" y="72"/>
                    </a:cubicBezTo>
                    <a:cubicBezTo>
                      <a:pt x="8701" y="77"/>
                      <a:pt x="8701" y="82"/>
                      <a:pt x="8699" y="87"/>
                    </a:cubicBezTo>
                    <a:cubicBezTo>
                      <a:pt x="8697" y="91"/>
                      <a:pt x="8695" y="96"/>
                      <a:pt x="8692" y="99"/>
                    </a:cubicBezTo>
                    <a:cubicBezTo>
                      <a:pt x="8689" y="102"/>
                      <a:pt x="8686" y="104"/>
                      <a:pt x="8681" y="106"/>
                    </a:cubicBezTo>
                    <a:cubicBezTo>
                      <a:pt x="8677" y="108"/>
                      <a:pt x="8672" y="109"/>
                      <a:pt x="8666" y="109"/>
                    </a:cubicBezTo>
                    <a:cubicBezTo>
                      <a:pt x="8661" y="109"/>
                      <a:pt x="8657" y="108"/>
                      <a:pt x="8652" y="106"/>
                    </a:cubicBezTo>
                    <a:cubicBezTo>
                      <a:pt x="8648" y="104"/>
                      <a:pt x="8644" y="102"/>
                      <a:pt x="8641" y="99"/>
                    </a:cubicBezTo>
                    <a:cubicBezTo>
                      <a:pt x="8638" y="96"/>
                      <a:pt x="8635" y="91"/>
                      <a:pt x="8634" y="87"/>
                    </a:cubicBezTo>
                    <a:cubicBezTo>
                      <a:pt x="8632" y="82"/>
                      <a:pt x="8632" y="77"/>
                      <a:pt x="8632" y="72"/>
                    </a:cubicBezTo>
                    <a:cubicBezTo>
                      <a:pt x="8632" y="60"/>
                      <a:pt x="8635" y="50"/>
                      <a:pt x="8641" y="43"/>
                    </a:cubicBezTo>
                    <a:cubicBezTo>
                      <a:pt x="8647" y="37"/>
                      <a:pt x="8656" y="34"/>
                      <a:pt x="8666" y="34"/>
                    </a:cubicBezTo>
                    <a:close/>
                    <a:moveTo>
                      <a:pt x="9905" y="34"/>
                    </a:moveTo>
                    <a:cubicBezTo>
                      <a:pt x="9910" y="34"/>
                      <a:pt x="9916" y="35"/>
                      <a:pt x="9920" y="38"/>
                    </a:cubicBezTo>
                    <a:cubicBezTo>
                      <a:pt x="9925" y="41"/>
                      <a:pt x="9929" y="44"/>
                      <a:pt x="9933" y="50"/>
                    </a:cubicBezTo>
                    <a:cubicBezTo>
                      <a:pt x="9937" y="55"/>
                      <a:pt x="9939" y="61"/>
                      <a:pt x="9942" y="69"/>
                    </a:cubicBezTo>
                    <a:cubicBezTo>
                      <a:pt x="9944" y="77"/>
                      <a:pt x="9945" y="85"/>
                      <a:pt x="9945" y="95"/>
                    </a:cubicBezTo>
                    <a:lnTo>
                      <a:pt x="9945" y="111"/>
                    </a:lnTo>
                    <a:cubicBezTo>
                      <a:pt x="9943" y="115"/>
                      <a:pt x="9941" y="119"/>
                      <a:pt x="9938" y="123"/>
                    </a:cubicBezTo>
                    <a:cubicBezTo>
                      <a:pt x="9935" y="126"/>
                      <a:pt x="9933" y="129"/>
                      <a:pt x="9929" y="132"/>
                    </a:cubicBezTo>
                    <a:cubicBezTo>
                      <a:pt x="9926" y="134"/>
                      <a:pt x="9922" y="135"/>
                      <a:pt x="9918" y="137"/>
                    </a:cubicBezTo>
                    <a:cubicBezTo>
                      <a:pt x="9914" y="138"/>
                      <a:pt x="9909" y="139"/>
                      <a:pt x="9905" y="139"/>
                    </a:cubicBezTo>
                    <a:cubicBezTo>
                      <a:pt x="9898" y="139"/>
                      <a:pt x="9892" y="137"/>
                      <a:pt x="9887" y="134"/>
                    </a:cubicBezTo>
                    <a:cubicBezTo>
                      <a:pt x="9882" y="131"/>
                      <a:pt x="9878" y="128"/>
                      <a:pt x="9875" y="123"/>
                    </a:cubicBezTo>
                    <a:cubicBezTo>
                      <a:pt x="9871" y="118"/>
                      <a:pt x="9869" y="112"/>
                      <a:pt x="9868" y="106"/>
                    </a:cubicBezTo>
                    <a:cubicBezTo>
                      <a:pt x="9866" y="100"/>
                      <a:pt x="9865" y="93"/>
                      <a:pt x="9865" y="87"/>
                    </a:cubicBezTo>
                    <a:cubicBezTo>
                      <a:pt x="9865" y="79"/>
                      <a:pt x="9866" y="73"/>
                      <a:pt x="9868" y="66"/>
                    </a:cubicBezTo>
                    <a:cubicBezTo>
                      <a:pt x="9869" y="60"/>
                      <a:pt x="9872" y="54"/>
                      <a:pt x="9876" y="50"/>
                    </a:cubicBezTo>
                    <a:cubicBezTo>
                      <a:pt x="9879" y="45"/>
                      <a:pt x="9883" y="41"/>
                      <a:pt x="9888" y="38"/>
                    </a:cubicBezTo>
                    <a:cubicBezTo>
                      <a:pt x="9893" y="35"/>
                      <a:pt x="9898" y="34"/>
                      <a:pt x="9905" y="34"/>
                    </a:cubicBezTo>
                    <a:close/>
                    <a:moveTo>
                      <a:pt x="11130" y="34"/>
                    </a:moveTo>
                    <a:cubicBezTo>
                      <a:pt x="11136" y="34"/>
                      <a:pt x="11141" y="35"/>
                      <a:pt x="11146" y="37"/>
                    </a:cubicBezTo>
                    <a:cubicBezTo>
                      <a:pt x="11151" y="40"/>
                      <a:pt x="11155" y="43"/>
                      <a:pt x="11159" y="49"/>
                    </a:cubicBezTo>
                    <a:cubicBezTo>
                      <a:pt x="11162" y="54"/>
                      <a:pt x="11165" y="61"/>
                      <a:pt x="11167" y="70"/>
                    </a:cubicBezTo>
                    <a:cubicBezTo>
                      <a:pt x="11168" y="78"/>
                      <a:pt x="11169" y="89"/>
                      <a:pt x="11169" y="102"/>
                    </a:cubicBezTo>
                    <a:lnTo>
                      <a:pt x="11169" y="154"/>
                    </a:lnTo>
                    <a:cubicBezTo>
                      <a:pt x="11169" y="167"/>
                      <a:pt x="11168" y="178"/>
                      <a:pt x="11167" y="187"/>
                    </a:cubicBezTo>
                    <a:cubicBezTo>
                      <a:pt x="11165" y="196"/>
                      <a:pt x="11163" y="203"/>
                      <a:pt x="11160" y="208"/>
                    </a:cubicBezTo>
                    <a:cubicBezTo>
                      <a:pt x="11156" y="214"/>
                      <a:pt x="11152" y="218"/>
                      <a:pt x="11147" y="221"/>
                    </a:cubicBezTo>
                    <a:cubicBezTo>
                      <a:pt x="11142" y="223"/>
                      <a:pt x="11136" y="224"/>
                      <a:pt x="11130" y="224"/>
                    </a:cubicBezTo>
                    <a:cubicBezTo>
                      <a:pt x="11123" y="224"/>
                      <a:pt x="11117" y="223"/>
                      <a:pt x="11112" y="221"/>
                    </a:cubicBezTo>
                    <a:cubicBezTo>
                      <a:pt x="11107" y="218"/>
                      <a:pt x="11103" y="214"/>
                      <a:pt x="11100" y="208"/>
                    </a:cubicBezTo>
                    <a:cubicBezTo>
                      <a:pt x="11096" y="203"/>
                      <a:pt x="11094" y="196"/>
                      <a:pt x="11092" y="187"/>
                    </a:cubicBezTo>
                    <a:cubicBezTo>
                      <a:pt x="11090" y="178"/>
                      <a:pt x="11089" y="167"/>
                      <a:pt x="11089" y="154"/>
                    </a:cubicBezTo>
                    <a:lnTo>
                      <a:pt x="11089" y="102"/>
                    </a:lnTo>
                    <a:cubicBezTo>
                      <a:pt x="11089" y="89"/>
                      <a:pt x="11090" y="78"/>
                      <a:pt x="11092" y="70"/>
                    </a:cubicBezTo>
                    <a:cubicBezTo>
                      <a:pt x="11093" y="61"/>
                      <a:pt x="11096" y="54"/>
                      <a:pt x="11100" y="49"/>
                    </a:cubicBezTo>
                    <a:cubicBezTo>
                      <a:pt x="11103" y="43"/>
                      <a:pt x="11107" y="40"/>
                      <a:pt x="11112" y="37"/>
                    </a:cubicBezTo>
                    <a:cubicBezTo>
                      <a:pt x="11117" y="35"/>
                      <a:pt x="11123" y="34"/>
                      <a:pt x="11130" y="34"/>
                    </a:cubicBezTo>
                    <a:close/>
                    <a:moveTo>
                      <a:pt x="3759" y="60"/>
                    </a:moveTo>
                    <a:lnTo>
                      <a:pt x="3759" y="165"/>
                    </a:lnTo>
                    <a:lnTo>
                      <a:pt x="3694" y="165"/>
                    </a:lnTo>
                    <a:lnTo>
                      <a:pt x="3756" y="65"/>
                    </a:lnTo>
                    <a:lnTo>
                      <a:pt x="3759" y="60"/>
                    </a:lnTo>
                    <a:close/>
                    <a:moveTo>
                      <a:pt x="6222" y="122"/>
                    </a:moveTo>
                    <a:cubicBezTo>
                      <a:pt x="6229" y="122"/>
                      <a:pt x="6235" y="123"/>
                      <a:pt x="6240" y="126"/>
                    </a:cubicBezTo>
                    <a:cubicBezTo>
                      <a:pt x="6245" y="129"/>
                      <a:pt x="6249" y="132"/>
                      <a:pt x="6252" y="137"/>
                    </a:cubicBezTo>
                    <a:cubicBezTo>
                      <a:pt x="6256" y="141"/>
                      <a:pt x="6259" y="147"/>
                      <a:pt x="6260" y="154"/>
                    </a:cubicBezTo>
                    <a:cubicBezTo>
                      <a:pt x="6262" y="160"/>
                      <a:pt x="6263" y="166"/>
                      <a:pt x="6263" y="173"/>
                    </a:cubicBezTo>
                    <a:cubicBezTo>
                      <a:pt x="6263" y="180"/>
                      <a:pt x="6262" y="188"/>
                      <a:pt x="6260" y="194"/>
                    </a:cubicBezTo>
                    <a:cubicBezTo>
                      <a:pt x="6259" y="200"/>
                      <a:pt x="6256" y="206"/>
                      <a:pt x="6252" y="210"/>
                    </a:cubicBezTo>
                    <a:cubicBezTo>
                      <a:pt x="6249" y="215"/>
                      <a:pt x="6244" y="218"/>
                      <a:pt x="6239" y="221"/>
                    </a:cubicBezTo>
                    <a:cubicBezTo>
                      <a:pt x="6234" y="223"/>
                      <a:pt x="6229" y="224"/>
                      <a:pt x="6222" y="224"/>
                    </a:cubicBezTo>
                    <a:cubicBezTo>
                      <a:pt x="6217" y="224"/>
                      <a:pt x="6212" y="222"/>
                      <a:pt x="6207" y="220"/>
                    </a:cubicBezTo>
                    <a:cubicBezTo>
                      <a:pt x="6202" y="217"/>
                      <a:pt x="6197" y="213"/>
                      <a:pt x="6193" y="208"/>
                    </a:cubicBezTo>
                    <a:cubicBezTo>
                      <a:pt x="6190" y="203"/>
                      <a:pt x="6186" y="197"/>
                      <a:pt x="6184" y="190"/>
                    </a:cubicBezTo>
                    <a:cubicBezTo>
                      <a:pt x="6181" y="182"/>
                      <a:pt x="6180" y="173"/>
                      <a:pt x="6180" y="163"/>
                    </a:cubicBezTo>
                    <a:lnTo>
                      <a:pt x="6180" y="150"/>
                    </a:lnTo>
                    <a:cubicBezTo>
                      <a:pt x="6182" y="146"/>
                      <a:pt x="6185" y="143"/>
                      <a:pt x="6187" y="139"/>
                    </a:cubicBezTo>
                    <a:cubicBezTo>
                      <a:pt x="6190" y="136"/>
                      <a:pt x="6193" y="133"/>
                      <a:pt x="6197" y="131"/>
                    </a:cubicBezTo>
                    <a:cubicBezTo>
                      <a:pt x="6201" y="128"/>
                      <a:pt x="6204" y="126"/>
                      <a:pt x="6208" y="124"/>
                    </a:cubicBezTo>
                    <a:cubicBezTo>
                      <a:pt x="6213" y="123"/>
                      <a:pt x="6218" y="122"/>
                      <a:pt x="6222" y="122"/>
                    </a:cubicBezTo>
                    <a:close/>
                    <a:moveTo>
                      <a:pt x="8666" y="142"/>
                    </a:moveTo>
                    <a:cubicBezTo>
                      <a:pt x="8672" y="142"/>
                      <a:pt x="8677" y="144"/>
                      <a:pt x="8682" y="146"/>
                    </a:cubicBezTo>
                    <a:cubicBezTo>
                      <a:pt x="8687" y="148"/>
                      <a:pt x="8692" y="150"/>
                      <a:pt x="8695" y="154"/>
                    </a:cubicBezTo>
                    <a:cubicBezTo>
                      <a:pt x="8699" y="157"/>
                      <a:pt x="8701" y="162"/>
                      <a:pt x="8703" y="167"/>
                    </a:cubicBezTo>
                    <a:cubicBezTo>
                      <a:pt x="8705" y="172"/>
                      <a:pt x="8707" y="177"/>
                      <a:pt x="8707" y="184"/>
                    </a:cubicBezTo>
                    <a:cubicBezTo>
                      <a:pt x="8707" y="196"/>
                      <a:pt x="8703" y="206"/>
                      <a:pt x="8696" y="214"/>
                    </a:cubicBezTo>
                    <a:cubicBezTo>
                      <a:pt x="8689" y="221"/>
                      <a:pt x="8679" y="224"/>
                      <a:pt x="8666" y="224"/>
                    </a:cubicBezTo>
                    <a:cubicBezTo>
                      <a:pt x="8660" y="224"/>
                      <a:pt x="8655" y="223"/>
                      <a:pt x="8650" y="221"/>
                    </a:cubicBezTo>
                    <a:cubicBezTo>
                      <a:pt x="8645" y="220"/>
                      <a:pt x="8641" y="217"/>
                      <a:pt x="8637" y="214"/>
                    </a:cubicBezTo>
                    <a:cubicBezTo>
                      <a:pt x="8634" y="210"/>
                      <a:pt x="8630" y="206"/>
                      <a:pt x="8628" y="201"/>
                    </a:cubicBezTo>
                    <a:cubicBezTo>
                      <a:pt x="8627" y="196"/>
                      <a:pt x="8626" y="190"/>
                      <a:pt x="8626" y="184"/>
                    </a:cubicBezTo>
                    <a:cubicBezTo>
                      <a:pt x="8626" y="177"/>
                      <a:pt x="8627" y="172"/>
                      <a:pt x="8628" y="167"/>
                    </a:cubicBezTo>
                    <a:cubicBezTo>
                      <a:pt x="8630" y="162"/>
                      <a:pt x="8633" y="157"/>
                      <a:pt x="8636" y="154"/>
                    </a:cubicBezTo>
                    <a:cubicBezTo>
                      <a:pt x="8640" y="150"/>
                      <a:pt x="8645" y="148"/>
                      <a:pt x="8650" y="146"/>
                    </a:cubicBezTo>
                    <a:cubicBezTo>
                      <a:pt x="8655" y="144"/>
                      <a:pt x="8660" y="142"/>
                      <a:pt x="8666" y="142"/>
                    </a:cubicBezTo>
                    <a:close/>
                  </a:path>
                </a:pathLst>
              </a:custGeom>
              <a:solidFill>
                <a:srgbClr val="7F8A8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6" name="Return Background">
                <a:extLst>
                  <a:ext uri="{FF2B5EF4-FFF2-40B4-BE49-F238E27FC236}">
                    <a16:creationId xmlns:a16="http://schemas.microsoft.com/office/drawing/2014/main" id="{CA7243BF-EAEC-4B46-B5F6-3D47415D6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380" y="2354715"/>
                <a:ext cx="236537" cy="236537"/>
              </a:xfrm>
              <a:prstGeom prst="ellipse">
                <a:avLst/>
              </a:prstGeom>
              <a:solidFill>
                <a:srgbClr val="55B8A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7" name="Return">
                <a:extLst>
                  <a:ext uri="{FF2B5EF4-FFF2-40B4-BE49-F238E27FC236}">
                    <a16:creationId xmlns:a16="http://schemas.microsoft.com/office/drawing/2014/main" id="{C5D43DEC-7CA2-4CFB-89E1-CB1CA1D7F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4355" y="2434090"/>
                <a:ext cx="123825" cy="77787"/>
              </a:xfrm>
              <a:custGeom>
                <a:avLst/>
                <a:gdLst>
                  <a:gd name="T0" fmla="*/ 69 w 78"/>
                  <a:gd name="T1" fmla="*/ 4 h 49"/>
                  <a:gd name="T2" fmla="*/ 69 w 78"/>
                  <a:gd name="T3" fmla="*/ 20 h 49"/>
                  <a:gd name="T4" fmla="*/ 16 w 78"/>
                  <a:gd name="T5" fmla="*/ 20 h 49"/>
                  <a:gd name="T6" fmla="*/ 31 w 78"/>
                  <a:gd name="T7" fmla="*/ 5 h 49"/>
                  <a:gd name="T8" fmla="*/ 25 w 78"/>
                  <a:gd name="T9" fmla="*/ 0 h 49"/>
                  <a:gd name="T10" fmla="*/ 0 w 78"/>
                  <a:gd name="T11" fmla="*/ 24 h 49"/>
                  <a:gd name="T12" fmla="*/ 25 w 78"/>
                  <a:gd name="T13" fmla="*/ 49 h 49"/>
                  <a:gd name="T14" fmla="*/ 31 w 78"/>
                  <a:gd name="T15" fmla="*/ 43 h 49"/>
                  <a:gd name="T16" fmla="*/ 16 w 78"/>
                  <a:gd name="T17" fmla="*/ 28 h 49"/>
                  <a:gd name="T18" fmla="*/ 78 w 78"/>
                  <a:gd name="T19" fmla="*/ 28 h 49"/>
                  <a:gd name="T20" fmla="*/ 78 w 78"/>
                  <a:gd name="T21" fmla="*/ 4 h 49"/>
                  <a:gd name="T22" fmla="*/ 69 w 78"/>
                  <a:gd name="T23" fmla="*/ 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49">
                    <a:moveTo>
                      <a:pt x="69" y="4"/>
                    </a:moveTo>
                    <a:lnTo>
                      <a:pt x="69" y="20"/>
                    </a:lnTo>
                    <a:lnTo>
                      <a:pt x="16" y="20"/>
                    </a:lnTo>
                    <a:lnTo>
                      <a:pt x="31" y="5"/>
                    </a:lnTo>
                    <a:lnTo>
                      <a:pt x="25" y="0"/>
                    </a:lnTo>
                    <a:lnTo>
                      <a:pt x="0" y="24"/>
                    </a:lnTo>
                    <a:lnTo>
                      <a:pt x="25" y="49"/>
                    </a:lnTo>
                    <a:lnTo>
                      <a:pt x="31" y="43"/>
                    </a:lnTo>
                    <a:lnTo>
                      <a:pt x="16" y="28"/>
                    </a:lnTo>
                    <a:lnTo>
                      <a:pt x="78" y="28"/>
                    </a:lnTo>
                    <a:lnTo>
                      <a:pt x="78" y="4"/>
                    </a:lnTo>
                    <a:lnTo>
                      <a:pt x="69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95" name="Background">
            <a:extLst>
              <a:ext uri="{FF2B5EF4-FFF2-40B4-BE49-F238E27FC236}">
                <a16:creationId xmlns:a16="http://schemas.microsoft.com/office/drawing/2014/main" id="{D5B1EA16-3F27-4520-B673-D22D6FD1E2AF}"/>
              </a:ext>
            </a:extLst>
          </p:cNvPr>
          <p:cNvSpPr/>
          <p:nvPr/>
        </p:nvSpPr>
        <p:spPr>
          <a:xfrm>
            <a:off x="5338700" y="1467220"/>
            <a:ext cx="2286000" cy="4064000"/>
          </a:xfrm>
          <a:prstGeom prst="rect">
            <a:avLst/>
          </a:prstGeom>
          <a:solidFill>
            <a:srgbClr val="EEEEEE">
              <a:alpha val="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6" name="Navigation Bar">
            <a:extLst>
              <a:ext uri="{FF2B5EF4-FFF2-40B4-BE49-F238E27FC236}">
                <a16:creationId xmlns:a16="http://schemas.microsoft.com/office/drawing/2014/main" id="{1613AF86-FAA4-412E-95CA-74E60ACF0394}"/>
              </a:ext>
            </a:extLst>
          </p:cNvPr>
          <p:cNvGrpSpPr/>
          <p:nvPr/>
        </p:nvGrpSpPr>
        <p:grpSpPr>
          <a:xfrm>
            <a:off x="5345901" y="1744659"/>
            <a:ext cx="2286000" cy="362325"/>
            <a:chOff x="595686" y="1261242"/>
            <a:chExt cx="2286000" cy="464344"/>
          </a:xfrm>
        </p:grpSpPr>
        <p:sp>
          <p:nvSpPr>
            <p:cNvPr id="197" name="Navigation Bar Background">
              <a:extLst>
                <a:ext uri="{FF2B5EF4-FFF2-40B4-BE49-F238E27FC236}">
                  <a16:creationId xmlns:a16="http://schemas.microsoft.com/office/drawing/2014/main" id="{A93B3E3C-07D1-4CF2-9B87-4DC9723A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4643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82296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8" name="Divider">
              <a:extLst>
                <a:ext uri="{FF2B5EF4-FFF2-40B4-BE49-F238E27FC236}">
                  <a16:creationId xmlns:a16="http://schemas.microsoft.com/office/drawing/2014/main" id="{4AEE1A21-B4E4-4086-B51C-9FE232B7C9A9}"/>
                </a:ext>
              </a:extLst>
            </p:cNvPr>
            <p:cNvCxnSpPr/>
            <p:nvPr/>
          </p:nvCxnSpPr>
          <p:spPr>
            <a:xfrm>
              <a:off x="595686" y="1725586"/>
              <a:ext cx="2286000" cy="0"/>
            </a:xfrm>
            <a:prstGeom prst="line">
              <a:avLst/>
            </a:prstGeom>
            <a:ln w="3175">
              <a:solidFill>
                <a:srgbClr val="000000">
                  <a:alpha val="3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">
              <a:extLst>
                <a:ext uri="{FF2B5EF4-FFF2-40B4-BE49-F238E27FC236}">
                  <a16:creationId xmlns:a16="http://schemas.microsoft.com/office/drawing/2014/main" id="{9C1F5BC5-8E40-4E71-B47B-D8813E55A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36" y="1468411"/>
              <a:ext cx="1743075" cy="200025"/>
            </a:xfrm>
            <a:custGeom>
              <a:avLst/>
              <a:gdLst>
                <a:gd name="T0" fmla="*/ 2287 w 2287"/>
                <a:gd name="T1" fmla="*/ 210 h 262"/>
                <a:gd name="T2" fmla="*/ 2236 w 2287"/>
                <a:gd name="T3" fmla="*/ 262 h 262"/>
                <a:gd name="T4" fmla="*/ 52 w 2287"/>
                <a:gd name="T5" fmla="*/ 262 h 262"/>
                <a:gd name="T6" fmla="*/ 0 w 2287"/>
                <a:gd name="T7" fmla="*/ 210 h 262"/>
                <a:gd name="T8" fmla="*/ 0 w 2287"/>
                <a:gd name="T9" fmla="*/ 51 h 262"/>
                <a:gd name="T10" fmla="*/ 52 w 2287"/>
                <a:gd name="T11" fmla="*/ 0 h 262"/>
                <a:gd name="T12" fmla="*/ 2236 w 2287"/>
                <a:gd name="T13" fmla="*/ 0 h 262"/>
                <a:gd name="T14" fmla="*/ 2287 w 2287"/>
                <a:gd name="T15" fmla="*/ 51 h 262"/>
                <a:gd name="T16" fmla="*/ 2287 w 2287"/>
                <a:gd name="T17" fmla="*/ 21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7" h="262">
                  <a:moveTo>
                    <a:pt x="2287" y="210"/>
                  </a:moveTo>
                  <a:cubicBezTo>
                    <a:pt x="2287" y="239"/>
                    <a:pt x="2264" y="262"/>
                    <a:pt x="2236" y="262"/>
                  </a:cubicBezTo>
                  <a:lnTo>
                    <a:pt x="52" y="262"/>
                  </a:lnTo>
                  <a:cubicBezTo>
                    <a:pt x="23" y="262"/>
                    <a:pt x="0" y="239"/>
                    <a:pt x="0" y="210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236" y="0"/>
                  </a:lnTo>
                  <a:cubicBezTo>
                    <a:pt x="2264" y="0"/>
                    <a:pt x="2287" y="23"/>
                    <a:pt x="2287" y="51"/>
                  </a:cubicBezTo>
                  <a:lnTo>
                    <a:pt x="2287" y="210"/>
                  </a:lnTo>
                  <a:close/>
                </a:path>
              </a:pathLst>
            </a:custGeom>
            <a:solidFill>
              <a:srgbClr val="E3E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01168" tIns="18288" rIns="45720" bIns="18288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8E8E9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Text Cursor">
              <a:extLst>
                <a:ext uri="{FF2B5EF4-FFF2-40B4-BE49-F238E27FC236}">
                  <a16:creationId xmlns:a16="http://schemas.microsoft.com/office/drawing/2014/main" id="{534D0934-4AFE-408C-93FC-A76966CD9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37" y="1499367"/>
              <a:ext cx="14287" cy="128588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Search Icon">
              <a:extLst>
                <a:ext uri="{FF2B5EF4-FFF2-40B4-BE49-F238E27FC236}">
                  <a16:creationId xmlns:a16="http://schemas.microsoft.com/office/drawing/2014/main" id="{C451819E-3FDB-4AE4-A2D8-8DDCFD3E0F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9986" y="1522386"/>
              <a:ext cx="93662" cy="92075"/>
            </a:xfrm>
            <a:custGeom>
              <a:avLst/>
              <a:gdLst>
                <a:gd name="T0" fmla="*/ 8 w 121"/>
                <a:gd name="T1" fmla="*/ 47 h 121"/>
                <a:gd name="T2" fmla="*/ 46 w 121"/>
                <a:gd name="T3" fmla="*/ 9 h 121"/>
                <a:gd name="T4" fmla="*/ 85 w 121"/>
                <a:gd name="T5" fmla="*/ 47 h 121"/>
                <a:gd name="T6" fmla="*/ 46 w 121"/>
                <a:gd name="T7" fmla="*/ 85 h 121"/>
                <a:gd name="T8" fmla="*/ 8 w 121"/>
                <a:gd name="T9" fmla="*/ 47 h 121"/>
                <a:gd name="T10" fmla="*/ 121 w 121"/>
                <a:gd name="T11" fmla="*/ 112 h 121"/>
                <a:gd name="T12" fmla="*/ 84 w 121"/>
                <a:gd name="T13" fmla="*/ 74 h 121"/>
                <a:gd name="T14" fmla="*/ 93 w 121"/>
                <a:gd name="T15" fmla="*/ 47 h 121"/>
                <a:gd name="T16" fmla="*/ 46 w 121"/>
                <a:gd name="T17" fmla="*/ 0 h 121"/>
                <a:gd name="T18" fmla="*/ 0 w 121"/>
                <a:gd name="T19" fmla="*/ 47 h 121"/>
                <a:gd name="T20" fmla="*/ 46 w 121"/>
                <a:gd name="T21" fmla="*/ 93 h 121"/>
                <a:gd name="T22" fmla="*/ 74 w 121"/>
                <a:gd name="T23" fmla="*/ 83 h 121"/>
                <a:gd name="T24" fmla="*/ 112 w 121"/>
                <a:gd name="T25" fmla="*/ 121 h 121"/>
                <a:gd name="T26" fmla="*/ 121 w 121"/>
                <a:gd name="T27" fmla="*/ 1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21">
                  <a:moveTo>
                    <a:pt x="8" y="47"/>
                  </a:moveTo>
                  <a:cubicBezTo>
                    <a:pt x="8" y="26"/>
                    <a:pt x="25" y="9"/>
                    <a:pt x="46" y="9"/>
                  </a:cubicBezTo>
                  <a:cubicBezTo>
                    <a:pt x="67" y="9"/>
                    <a:pt x="85" y="26"/>
                    <a:pt x="85" y="47"/>
                  </a:cubicBezTo>
                  <a:cubicBezTo>
                    <a:pt x="85" y="68"/>
                    <a:pt x="67" y="85"/>
                    <a:pt x="46" y="85"/>
                  </a:cubicBezTo>
                  <a:cubicBezTo>
                    <a:pt x="25" y="85"/>
                    <a:pt x="8" y="68"/>
                    <a:pt x="8" y="47"/>
                  </a:cubicBezTo>
                  <a:moveTo>
                    <a:pt x="121" y="112"/>
                  </a:moveTo>
                  <a:lnTo>
                    <a:pt x="84" y="74"/>
                  </a:lnTo>
                  <a:cubicBezTo>
                    <a:pt x="89" y="67"/>
                    <a:pt x="93" y="57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57" y="93"/>
                    <a:pt x="67" y="89"/>
                    <a:pt x="74" y="83"/>
                  </a:cubicBezTo>
                  <a:lnTo>
                    <a:pt x="112" y="121"/>
                  </a:lnTo>
                  <a:lnTo>
                    <a:pt x="121" y="112"/>
                  </a:lnTo>
                  <a:close/>
                </a:path>
              </a:pathLst>
            </a:custGeom>
            <a:solidFill>
              <a:srgbClr val="8E8E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Edit Button">
              <a:extLst>
                <a:ext uri="{FF2B5EF4-FFF2-40B4-BE49-F238E27FC236}">
                  <a16:creationId xmlns:a16="http://schemas.microsoft.com/office/drawing/2014/main" id="{E39C4596-758F-4CEA-8897-1CCEF6664A33}"/>
                </a:ext>
              </a:extLst>
            </p:cNvPr>
            <p:cNvSpPr txBox="1"/>
            <p:nvPr/>
          </p:nvSpPr>
          <p:spPr>
            <a:xfrm>
              <a:off x="2475363" y="1484679"/>
              <a:ext cx="249300" cy="156966"/>
            </a:xfrm>
            <a:prstGeom prst="rect">
              <a:avLst/>
            </a:prstGeom>
            <a:noFill/>
          </p:spPr>
          <p:txBody>
            <a:bodyPr wrap="none" lIns="9144" tIns="9144" rIns="9144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dirty="0">
                  <a:solidFill>
                    <a:srgbClr val="007A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A28EF87B-0693-4D93-ABC5-29DE2287231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414968" y="1523960"/>
            <a:ext cx="165684" cy="162437"/>
            <a:chOff x="1642629" y="2531767"/>
            <a:chExt cx="257407" cy="241994"/>
          </a:xfrm>
        </p:grpSpPr>
        <p:sp>
          <p:nvSpPr>
            <p:cNvPr id="204" name="Button">
              <a:extLst>
                <a:ext uri="{FF2B5EF4-FFF2-40B4-BE49-F238E27FC236}">
                  <a16:creationId xmlns:a16="http://schemas.microsoft.com/office/drawing/2014/main" id="{5C4756BD-8EBA-4158-9E2B-F6AF88BAB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7"/>
              <a:ext cx="257407" cy="24199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DDE6CD1-EBEE-4726-B6FC-03CE4A38587F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722664" y="2611319"/>
              <a:ext cx="85649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90B55A22-51F8-40DF-942D-0E43890D840B}"/>
              </a:ext>
            </a:extLst>
          </p:cNvPr>
          <p:cNvSpPr txBox="1"/>
          <p:nvPr/>
        </p:nvSpPr>
        <p:spPr>
          <a:xfrm>
            <a:off x="5353102" y="1575460"/>
            <a:ext cx="145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검색</a:t>
            </a:r>
          </a:p>
        </p:txBody>
      </p:sp>
      <p:sp>
        <p:nvSpPr>
          <p:cNvPr id="207" name="Button">
            <a:extLst>
              <a:ext uri="{FF2B5EF4-FFF2-40B4-BE49-F238E27FC236}">
                <a16:creationId xmlns:a16="http://schemas.microsoft.com/office/drawing/2014/main" id="{58DFC51E-98B6-48C3-BF17-6C000F5D1E11}"/>
              </a:ext>
            </a:extLst>
          </p:cNvPr>
          <p:cNvSpPr/>
          <p:nvPr/>
        </p:nvSpPr>
        <p:spPr>
          <a:xfrm>
            <a:off x="5353102" y="228532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분류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8" name="Divider">
            <a:extLst>
              <a:ext uri="{FF2B5EF4-FFF2-40B4-BE49-F238E27FC236}">
                <a16:creationId xmlns:a16="http://schemas.microsoft.com/office/drawing/2014/main" id="{472914A9-ABC3-4D5A-81CD-B60E93AE29E2}"/>
              </a:ext>
            </a:extLst>
          </p:cNvPr>
          <p:cNvCxnSpPr>
            <a:cxnSpLocks/>
          </p:cNvCxnSpPr>
          <p:nvPr/>
        </p:nvCxnSpPr>
        <p:spPr>
          <a:xfrm>
            <a:off x="5696420" y="2469309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Button">
            <a:extLst>
              <a:ext uri="{FF2B5EF4-FFF2-40B4-BE49-F238E27FC236}">
                <a16:creationId xmlns:a16="http://schemas.microsoft.com/office/drawing/2014/main" id="{3D07AB8E-ABA1-42EC-B5A5-E1D7DA99A1D1}"/>
              </a:ext>
            </a:extLst>
          </p:cNvPr>
          <p:cNvSpPr/>
          <p:nvPr/>
        </p:nvSpPr>
        <p:spPr>
          <a:xfrm>
            <a:off x="5351015" y="2470953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방식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0" name="Divider">
            <a:extLst>
              <a:ext uri="{FF2B5EF4-FFF2-40B4-BE49-F238E27FC236}">
                <a16:creationId xmlns:a16="http://schemas.microsoft.com/office/drawing/2014/main" id="{DB6C0F6D-AC4D-45B0-A1E0-14DA73704EBD}"/>
              </a:ext>
            </a:extLst>
          </p:cNvPr>
          <p:cNvCxnSpPr>
            <a:cxnSpLocks/>
          </p:cNvCxnSpPr>
          <p:nvPr/>
        </p:nvCxnSpPr>
        <p:spPr>
          <a:xfrm>
            <a:off x="5694333" y="2654934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Button">
            <a:extLst>
              <a:ext uri="{FF2B5EF4-FFF2-40B4-BE49-F238E27FC236}">
                <a16:creationId xmlns:a16="http://schemas.microsoft.com/office/drawing/2014/main" id="{0D8A6D33-B0E5-4076-8015-81D2B36B06FA}"/>
              </a:ext>
            </a:extLst>
          </p:cNvPr>
          <p:cNvSpPr/>
          <p:nvPr/>
        </p:nvSpPr>
        <p:spPr>
          <a:xfrm>
            <a:off x="5353102" y="298709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2" name="Button">
            <a:extLst>
              <a:ext uri="{FF2B5EF4-FFF2-40B4-BE49-F238E27FC236}">
                <a16:creationId xmlns:a16="http://schemas.microsoft.com/office/drawing/2014/main" id="{55758968-80AD-441D-BA58-17442D9570F7}"/>
              </a:ext>
            </a:extLst>
          </p:cNvPr>
          <p:cNvSpPr/>
          <p:nvPr/>
        </p:nvSpPr>
        <p:spPr>
          <a:xfrm>
            <a:off x="6509187" y="299033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6DB2DAD2-3C31-45D4-9B38-54A45D9E5560}"/>
              </a:ext>
            </a:extLst>
          </p:cNvPr>
          <p:cNvCxnSpPr/>
          <p:nvPr/>
        </p:nvCxnSpPr>
        <p:spPr>
          <a:xfrm>
            <a:off x="5345901" y="2987533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59A77E38-D966-41ED-AD2E-DDB376AFEBBD}"/>
              </a:ext>
            </a:extLst>
          </p:cNvPr>
          <p:cNvCxnSpPr/>
          <p:nvPr/>
        </p:nvCxnSpPr>
        <p:spPr>
          <a:xfrm>
            <a:off x="5345901" y="3230675"/>
            <a:ext cx="2278799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Button">
            <a:extLst>
              <a:ext uri="{FF2B5EF4-FFF2-40B4-BE49-F238E27FC236}">
                <a16:creationId xmlns:a16="http://schemas.microsoft.com/office/drawing/2014/main" id="{43DB0CBB-544B-4E7C-B9E8-F14F08E4742E}"/>
              </a:ext>
            </a:extLst>
          </p:cNvPr>
          <p:cNvSpPr/>
          <p:nvPr/>
        </p:nvSpPr>
        <p:spPr>
          <a:xfrm>
            <a:off x="5350334" y="265949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기간</a:t>
            </a:r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6" name="Divider">
            <a:extLst>
              <a:ext uri="{FF2B5EF4-FFF2-40B4-BE49-F238E27FC236}">
                <a16:creationId xmlns:a16="http://schemas.microsoft.com/office/drawing/2014/main" id="{E5C208E2-F960-45B2-B771-8DA5A31CC018}"/>
              </a:ext>
            </a:extLst>
          </p:cNvPr>
          <p:cNvCxnSpPr>
            <a:cxnSpLocks/>
          </p:cNvCxnSpPr>
          <p:nvPr/>
        </p:nvCxnSpPr>
        <p:spPr>
          <a:xfrm>
            <a:off x="5693652" y="2843477"/>
            <a:ext cx="766243" cy="2816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Button">
            <a:extLst>
              <a:ext uri="{FF2B5EF4-FFF2-40B4-BE49-F238E27FC236}">
                <a16:creationId xmlns:a16="http://schemas.microsoft.com/office/drawing/2014/main" id="{10B04D3E-227E-445A-956D-D29F85E72684}"/>
              </a:ext>
            </a:extLst>
          </p:cNvPr>
          <p:cNvSpPr/>
          <p:nvPr/>
        </p:nvSpPr>
        <p:spPr>
          <a:xfrm>
            <a:off x="5909815" y="2988797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50,000</a:t>
            </a:r>
          </a:p>
        </p:txBody>
      </p:sp>
      <p:sp>
        <p:nvSpPr>
          <p:cNvPr id="218" name="Button">
            <a:extLst>
              <a:ext uri="{FF2B5EF4-FFF2-40B4-BE49-F238E27FC236}">
                <a16:creationId xmlns:a16="http://schemas.microsoft.com/office/drawing/2014/main" id="{3DD200BC-BF74-4525-B97A-2C8BE7720F04}"/>
              </a:ext>
            </a:extLst>
          </p:cNvPr>
          <p:cNvSpPr/>
          <p:nvPr/>
        </p:nvSpPr>
        <p:spPr>
          <a:xfrm>
            <a:off x="7065900" y="2990641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17,000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A797FB9-CDF9-4723-9B13-031651A1D0F1}"/>
              </a:ext>
            </a:extLst>
          </p:cNvPr>
          <p:cNvSpPr txBox="1"/>
          <p:nvPr/>
        </p:nvSpPr>
        <p:spPr>
          <a:xfrm>
            <a:off x="5331499" y="3254396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21 </a:t>
            </a:r>
            <a:r>
              <a:rPr lang="ko-KR" altLang="en-US" sz="700" dirty="0"/>
              <a:t>교통비</a:t>
            </a:r>
            <a:r>
              <a:rPr lang="en-US" altLang="ko-KR" sz="700" dirty="0"/>
              <a:t>		5,000</a:t>
            </a:r>
            <a:endParaRPr lang="ko-KR" altLang="en-US" sz="7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45EE541-E41F-4FF7-8C6C-694A2041314C}"/>
              </a:ext>
            </a:extLst>
          </p:cNvPr>
          <p:cNvSpPr txBox="1"/>
          <p:nvPr/>
        </p:nvSpPr>
        <p:spPr>
          <a:xfrm>
            <a:off x="5338700" y="3522771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24 </a:t>
            </a:r>
            <a:r>
              <a:rPr lang="ko-KR" altLang="en-US" sz="700" dirty="0"/>
              <a:t>식비</a:t>
            </a:r>
            <a:r>
              <a:rPr lang="en-US" altLang="ko-KR" sz="700" dirty="0"/>
              <a:t>		12,000</a:t>
            </a:r>
            <a:r>
              <a:rPr lang="ko-KR" altLang="en-US" sz="700" dirty="0"/>
              <a:t>  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08F0AEB-B2EE-4BB5-85C0-C8A9C7F4967A}"/>
              </a:ext>
            </a:extLst>
          </p:cNvPr>
          <p:cNvSpPr txBox="1"/>
          <p:nvPr/>
        </p:nvSpPr>
        <p:spPr>
          <a:xfrm>
            <a:off x="5338700" y="3783848"/>
            <a:ext cx="22787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3/</a:t>
            </a:r>
            <a:r>
              <a:rPr lang="ko-KR" altLang="en-US" sz="700" dirty="0"/>
              <a:t> </a:t>
            </a:r>
            <a:r>
              <a:rPr lang="en-US" altLang="ko-KR" sz="700" dirty="0"/>
              <a:t>28 </a:t>
            </a:r>
            <a:r>
              <a:rPr lang="ko-KR" altLang="en-US" sz="700" dirty="0"/>
              <a:t>알바</a:t>
            </a:r>
            <a:r>
              <a:rPr lang="en-US" altLang="ko-KR" sz="700" dirty="0"/>
              <a:t>		50,000</a:t>
            </a:r>
            <a:r>
              <a:rPr lang="ko-KR" altLang="en-US" sz="700" dirty="0"/>
              <a:t>  </a:t>
            </a:r>
          </a:p>
        </p:txBody>
      </p:sp>
      <p:sp>
        <p:nvSpPr>
          <p:cNvPr id="224" name="Rectangle 191">
            <a:extLst>
              <a:ext uri="{FF2B5EF4-FFF2-40B4-BE49-F238E27FC236}">
                <a16:creationId xmlns:a16="http://schemas.microsoft.com/office/drawing/2014/main" id="{735AED63-E2D5-4D03-A229-A5E119C7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696" y="4094814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5" name="Rectangle 191">
            <a:extLst>
              <a:ext uri="{FF2B5EF4-FFF2-40B4-BE49-F238E27FC236}">
                <a16:creationId xmlns:a16="http://schemas.microsoft.com/office/drawing/2014/main" id="{E8E14946-6E2D-4140-9F3B-F665934B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148" y="4227292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226" name="Tile (1x2)" descr="&lt;SmartSettings&gt;&lt;SmartResize enabled=&quot;True&quot; minWidth=&quot;25&quot; minHeight=&quot;25&quot; /&gt;&lt;/SmartSettings&gt;">
            <a:extLst>
              <a:ext uri="{FF2B5EF4-FFF2-40B4-BE49-F238E27FC236}">
                <a16:creationId xmlns:a16="http://schemas.microsoft.com/office/drawing/2014/main" id="{C3B67614-BF4A-4037-946E-90B6F370FB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156074" y="3663690"/>
            <a:ext cx="1713086" cy="2155500"/>
            <a:chOff x="1639094" y="1022033"/>
            <a:chExt cx="1438276" cy="2013347"/>
          </a:xfrm>
        </p:grpSpPr>
        <p:sp>
          <p:nvSpPr>
            <p:cNvPr id="227" name="Tile Background">
              <a:extLst>
                <a:ext uri="{FF2B5EF4-FFF2-40B4-BE49-F238E27FC236}">
                  <a16:creationId xmlns:a16="http://schemas.microsoft.com/office/drawing/2014/main" id="{7541EDF9-9B71-4F05-8694-5073D079FF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9094" y="1022033"/>
              <a:ext cx="1438275" cy="201334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  <a:effectLst>
              <a:outerShdw blurRad="635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54864" tIns="36576" rIns="54864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Tile Header Line" descr="&lt;SmartSettings&gt;&lt;SmartResize anchorLeft=&quot;Relative&quot; anchorTop=&quot;Absolut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EAD66C5C-596F-44D2-ADCB-D008C4CBFFFB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639095" y="1283933"/>
              <a:ext cx="1438275" cy="0"/>
            </a:xfrm>
            <a:prstGeom prst="line">
              <a:avLst/>
            </a:prstGeom>
            <a:noFill/>
            <a:ln w="6350" cap="sq">
              <a:solidFill>
                <a:srgbClr val="D3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0" name="Progress Bar">
            <a:extLst>
              <a:ext uri="{FF2B5EF4-FFF2-40B4-BE49-F238E27FC236}">
                <a16:creationId xmlns:a16="http://schemas.microsoft.com/office/drawing/2014/main" id="{2532FF03-DE03-4ECC-9BEE-E9B7854E9B47}"/>
              </a:ext>
            </a:extLst>
          </p:cNvPr>
          <p:cNvGrpSpPr/>
          <p:nvPr/>
        </p:nvGrpSpPr>
        <p:grpSpPr>
          <a:xfrm>
            <a:off x="8156075" y="3930649"/>
            <a:ext cx="1716058" cy="45719"/>
            <a:chOff x="1744980" y="1722120"/>
            <a:chExt cx="1778000" cy="38100"/>
          </a:xfrm>
        </p:grpSpPr>
        <p:sp>
          <p:nvSpPr>
            <p:cNvPr id="231" name="Track">
              <a:extLst>
                <a:ext uri="{FF2B5EF4-FFF2-40B4-BE49-F238E27FC236}">
                  <a16:creationId xmlns:a16="http://schemas.microsoft.com/office/drawing/2014/main" id="{59CB80B0-57A0-4F89-8F89-1D49B5E4C8F4}"/>
                </a:ext>
              </a:extLst>
            </p:cNvPr>
            <p:cNvSpPr/>
            <p:nvPr/>
          </p:nvSpPr>
          <p:spPr>
            <a:xfrm>
              <a:off x="1744980" y="1722120"/>
              <a:ext cx="1778000" cy="38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Progress">
              <a:extLst>
                <a:ext uri="{FF2B5EF4-FFF2-40B4-BE49-F238E27FC236}">
                  <a16:creationId xmlns:a16="http://schemas.microsoft.com/office/drawing/2014/main" id="{C72D6389-9EC6-412D-BA10-FC4DFA057101}"/>
                </a:ext>
              </a:extLst>
            </p:cNvPr>
            <p:cNvSpPr/>
            <p:nvPr/>
          </p:nvSpPr>
          <p:spPr>
            <a:xfrm>
              <a:off x="1744980" y="1722120"/>
              <a:ext cx="892001" cy="381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Button">
            <a:extLst>
              <a:ext uri="{FF2B5EF4-FFF2-40B4-BE49-F238E27FC236}">
                <a16:creationId xmlns:a16="http://schemas.microsoft.com/office/drawing/2014/main" id="{3119D155-CE19-41AE-A0D9-055AA3C5B29B}"/>
              </a:ext>
            </a:extLst>
          </p:cNvPr>
          <p:cNvSpPr/>
          <p:nvPr/>
        </p:nvSpPr>
        <p:spPr>
          <a:xfrm>
            <a:off x="9001209" y="3702049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지출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Button">
            <a:extLst>
              <a:ext uri="{FF2B5EF4-FFF2-40B4-BE49-F238E27FC236}">
                <a16:creationId xmlns:a16="http://schemas.microsoft.com/office/drawing/2014/main" id="{B9799B97-5C79-45D9-A197-4FACD143017C}"/>
              </a:ext>
            </a:extLst>
          </p:cNvPr>
          <p:cNvSpPr/>
          <p:nvPr/>
        </p:nvSpPr>
        <p:spPr>
          <a:xfrm>
            <a:off x="8161359" y="3694990"/>
            <a:ext cx="860925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수입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Checkbox">
            <a:extLst>
              <a:ext uri="{FF2B5EF4-FFF2-40B4-BE49-F238E27FC236}">
                <a16:creationId xmlns:a16="http://schemas.microsoft.com/office/drawing/2014/main" id="{11AEDE9D-63A6-46B6-9D78-F9D6C7D410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022911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Checkbox">
            <a:extLst>
              <a:ext uri="{FF2B5EF4-FFF2-40B4-BE49-F238E27FC236}">
                <a16:creationId xmlns:a16="http://schemas.microsoft.com/office/drawing/2014/main" id="{7CC26F56-3204-4DCC-9EF6-9EDB83711E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165565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Checkbox">
            <a:extLst>
              <a:ext uri="{FF2B5EF4-FFF2-40B4-BE49-F238E27FC236}">
                <a16:creationId xmlns:a16="http://schemas.microsoft.com/office/drawing/2014/main" id="{C60D3F29-BD58-41C0-9084-0A9244F8BB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32030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Checkbox">
            <a:extLst>
              <a:ext uri="{FF2B5EF4-FFF2-40B4-BE49-F238E27FC236}">
                <a16:creationId xmlns:a16="http://schemas.microsoft.com/office/drawing/2014/main" id="{B4DE7E3A-B7EC-4FAC-8506-D3E289D629E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47232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3" name="Checkbox">
            <a:extLst>
              <a:ext uri="{FF2B5EF4-FFF2-40B4-BE49-F238E27FC236}">
                <a16:creationId xmlns:a16="http://schemas.microsoft.com/office/drawing/2014/main" id="{C852288E-76D3-43FA-931C-EBFCF75091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7128" y="462435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C749472-E7E7-4DC5-B4E4-48D2569CB80F}"/>
              </a:ext>
            </a:extLst>
          </p:cNvPr>
          <p:cNvCxnSpPr/>
          <p:nvPr/>
        </p:nvCxnSpPr>
        <p:spPr>
          <a:xfrm>
            <a:off x="8156074" y="4137211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4A13EC38-294E-404B-9E9B-F8169A32AA37}"/>
              </a:ext>
            </a:extLst>
          </p:cNvPr>
          <p:cNvCxnSpPr/>
          <p:nvPr/>
        </p:nvCxnSpPr>
        <p:spPr>
          <a:xfrm>
            <a:off x="8146075" y="4278900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C5EC353-8BA9-4021-82DE-9FD1132F87C6}"/>
              </a:ext>
            </a:extLst>
          </p:cNvPr>
          <p:cNvCxnSpPr/>
          <p:nvPr/>
        </p:nvCxnSpPr>
        <p:spPr>
          <a:xfrm>
            <a:off x="8146075" y="4434602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B485BCE-9F3C-4F2A-BCAF-F7C5D0A44A48}"/>
              </a:ext>
            </a:extLst>
          </p:cNvPr>
          <p:cNvCxnSpPr/>
          <p:nvPr/>
        </p:nvCxnSpPr>
        <p:spPr>
          <a:xfrm>
            <a:off x="8146075" y="4586628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6939827-9947-4ACE-A41F-100982A5D65D}"/>
              </a:ext>
            </a:extLst>
          </p:cNvPr>
          <p:cNvCxnSpPr/>
          <p:nvPr/>
        </p:nvCxnSpPr>
        <p:spPr>
          <a:xfrm>
            <a:off x="8146075" y="4738654"/>
            <a:ext cx="1716059" cy="0"/>
          </a:xfrm>
          <a:prstGeom prst="line">
            <a:avLst/>
          </a:prstGeom>
          <a:ln w="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20A61C-85D0-4B25-8B57-BAEB0AE1FDD6}"/>
              </a:ext>
            </a:extLst>
          </p:cNvPr>
          <p:cNvSpPr txBox="1"/>
          <p:nvPr/>
        </p:nvSpPr>
        <p:spPr>
          <a:xfrm>
            <a:off x="8234278" y="399043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전체선택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3B3D85F-7F71-49DF-A494-C2E7E9973E02}"/>
              </a:ext>
            </a:extLst>
          </p:cNvPr>
          <p:cNvSpPr txBox="1"/>
          <p:nvPr/>
        </p:nvSpPr>
        <p:spPr>
          <a:xfrm>
            <a:off x="8230739" y="414283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용돈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04A6BE9-7EE2-40CE-A59F-EAA3D99238A5}"/>
              </a:ext>
            </a:extLst>
          </p:cNvPr>
          <p:cNvSpPr txBox="1"/>
          <p:nvPr/>
        </p:nvSpPr>
        <p:spPr>
          <a:xfrm>
            <a:off x="8234278" y="4285404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월급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B57F870-7476-43BB-8A8D-AA0C477A76B0}"/>
              </a:ext>
            </a:extLst>
          </p:cNvPr>
          <p:cNvSpPr txBox="1"/>
          <p:nvPr/>
        </p:nvSpPr>
        <p:spPr>
          <a:xfrm>
            <a:off x="8234278" y="4442581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부수입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46A49EA-5D7B-4998-B7D7-1B6C1322AAB8}"/>
              </a:ext>
            </a:extLst>
          </p:cNvPr>
          <p:cNvSpPr txBox="1"/>
          <p:nvPr/>
        </p:nvSpPr>
        <p:spPr>
          <a:xfrm>
            <a:off x="8227253" y="4600039"/>
            <a:ext cx="5423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기타</a:t>
            </a:r>
          </a:p>
        </p:txBody>
      </p:sp>
      <p:sp>
        <p:nvSpPr>
          <p:cNvPr id="246" name="Rectangle 191">
            <a:extLst>
              <a:ext uri="{FF2B5EF4-FFF2-40B4-BE49-F238E27FC236}">
                <a16:creationId xmlns:a16="http://schemas.microsoft.com/office/drawing/2014/main" id="{2815074E-909C-4A6E-8B84-6079E5BA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669" y="3564510"/>
            <a:ext cx="215900" cy="1444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49" name="Button">
            <a:extLst>
              <a:ext uri="{FF2B5EF4-FFF2-40B4-BE49-F238E27FC236}">
                <a16:creationId xmlns:a16="http://schemas.microsoft.com/office/drawing/2014/main" id="{096D99BF-DC05-455C-9E40-A25649839DF7}"/>
              </a:ext>
            </a:extLst>
          </p:cNvPr>
          <p:cNvSpPr/>
          <p:nvPr/>
        </p:nvSpPr>
        <p:spPr>
          <a:xfrm>
            <a:off x="9026675" y="5582812"/>
            <a:ext cx="835459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0" name="Button">
            <a:extLst>
              <a:ext uri="{FF2B5EF4-FFF2-40B4-BE49-F238E27FC236}">
                <a16:creationId xmlns:a16="http://schemas.microsoft.com/office/drawing/2014/main" id="{C8308ADB-38C9-40D6-8B0B-80DC2B3531B6}"/>
              </a:ext>
            </a:extLst>
          </p:cNvPr>
          <p:cNvSpPr/>
          <p:nvPr/>
        </p:nvSpPr>
        <p:spPr>
          <a:xfrm>
            <a:off x="8165750" y="5582812"/>
            <a:ext cx="860925" cy="228600"/>
          </a:xfrm>
          <a:prstGeom prst="roundRect">
            <a:avLst>
              <a:gd name="adj" fmla="val 5000"/>
            </a:avLst>
          </a:prstGeom>
          <a:noFill/>
          <a:ln w="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7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143ADF8-396A-40AB-ACEB-84346D2E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336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O5BEPk+TERpG/cAMDYk/6viURsjkffXJRWdnJPUxp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b7Itmd1aqznr4+iyVo+u7urz2wKsUxYk2d/yp6tiDrs="/>
</p:tagLst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587</Words>
  <Application>Microsoft Office PowerPoint</Application>
  <PresentationFormat>와이드스크린</PresentationFormat>
  <Paragraphs>340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Arial</vt:lpstr>
      <vt:lpstr>Calibri</vt:lpstr>
      <vt:lpstr>Segoe UI</vt:lpstr>
      <vt:lpstr>한컴오피스</vt:lpstr>
      <vt:lpstr>UI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설계서</dc:title>
  <dc:creator>union</dc:creator>
  <cp:lastModifiedBy>전상혁</cp:lastModifiedBy>
  <cp:revision>14</cp:revision>
  <dcterms:created xsi:type="dcterms:W3CDTF">2022-03-30T06:36:00Z</dcterms:created>
  <dcterms:modified xsi:type="dcterms:W3CDTF">2022-03-30T22:12:57Z</dcterms:modified>
  <cp:version>1100.0100.01</cp:version>
</cp:coreProperties>
</file>