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88687" autoAdjust="0"/>
  </p:normalViewPr>
  <p:slideViewPr>
    <p:cSldViewPr snapToGrid="0" snapToObjects="1">
      <p:cViewPr varScale="1">
        <p:scale>
          <a:sx n="88" d="100"/>
          <a:sy n="88" d="100"/>
        </p:scale>
        <p:origin x="68" y="3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6D1D-D6EA-4567-B450-B785DD92F31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A71ABFE-CAF8-4C2C-9197-898F31AF1740}">
      <dgm:prSet phldrT="[텍스트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5FA0E8DF-BBC9-4015-A2D1-7A93E3840AC8}" type="par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B7EA662D-DD82-4707-B76D-AE19DB4B5A93}" type="sib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AD66112F-45F4-433B-AD50-E11B47FFA30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774630F-B2D9-4CE7-B120-649C1348615D}" type="par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3F6B1301-FCE7-4229-AEBB-2C95A54530BA}" type="sib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5BDB8A1E-B9CF-4C87-8C1D-C3C8285F8FCD}">
      <dgm:prSet phldrT="[텍스트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sz="1600" dirty="0"/>
        </a:p>
      </dgm:t>
    </dgm:pt>
    <dgm:pt modelId="{2E4C2499-E6C8-427D-B635-CC83EC40F32E}" type="par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37AE197F-7A7D-48C8-B217-342E32D4044B}" type="sib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83CBF86B-4A7B-44F2-8053-82DAEF5C41F6}" type="pres">
      <dgm:prSet presAssocID="{938A6D1D-D6EA-4567-B450-B785DD92F312}" presName="compositeShape" presStyleCnt="0">
        <dgm:presLayoutVars>
          <dgm:chMax val="7"/>
          <dgm:dir/>
          <dgm:resizeHandles val="exact"/>
        </dgm:presLayoutVars>
      </dgm:prSet>
      <dgm:spPr/>
    </dgm:pt>
    <dgm:pt modelId="{20D9987C-6D44-46E2-8B8A-8C63881A53B2}" type="pres">
      <dgm:prSet presAssocID="{938A6D1D-D6EA-4567-B450-B785DD92F312}" presName="wedge1" presStyleLbl="node1" presStyleIdx="0" presStyleCnt="3"/>
      <dgm:spPr/>
    </dgm:pt>
    <dgm:pt modelId="{B9165449-C5CE-43B2-B3F3-3CA98D2AB98A}" type="pres">
      <dgm:prSet presAssocID="{938A6D1D-D6EA-4567-B450-B785DD92F31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F1ADB9-DF46-4C16-BE6A-C3612E3FA276}" type="pres">
      <dgm:prSet presAssocID="{938A6D1D-D6EA-4567-B450-B785DD92F312}" presName="wedge2" presStyleLbl="node1" presStyleIdx="1" presStyleCnt="3"/>
      <dgm:spPr/>
    </dgm:pt>
    <dgm:pt modelId="{CB4D40A1-3418-4C27-927B-DCCDCEEC77B7}" type="pres">
      <dgm:prSet presAssocID="{938A6D1D-D6EA-4567-B450-B785DD92F31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1BD173-F414-4ADE-B95D-6BDAC51A8331}" type="pres">
      <dgm:prSet presAssocID="{938A6D1D-D6EA-4567-B450-B785DD92F312}" presName="wedge3" presStyleLbl="node1" presStyleIdx="2" presStyleCnt="3"/>
      <dgm:spPr/>
    </dgm:pt>
    <dgm:pt modelId="{5AEBFA56-3BFF-4B15-BCBD-07D021486177}" type="pres">
      <dgm:prSet presAssocID="{938A6D1D-D6EA-4567-B450-B785DD92F31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0BE919-B70D-40B4-A694-E2264093E4D7}" type="presOf" srcId="{3A71ABFE-CAF8-4C2C-9197-898F31AF1740}" destId="{20D9987C-6D44-46E2-8B8A-8C63881A53B2}" srcOrd="0" destOrd="0" presId="urn:microsoft.com/office/officeart/2005/8/layout/chart3"/>
    <dgm:cxn modelId="{6A629722-CD28-40FE-B042-CA0738820389}" srcId="{938A6D1D-D6EA-4567-B450-B785DD92F312}" destId="{AD66112F-45F4-433B-AD50-E11B47FFA300}" srcOrd="1" destOrd="0" parTransId="{9774630F-B2D9-4CE7-B120-649C1348615D}" sibTransId="{3F6B1301-FCE7-4229-AEBB-2C95A54530BA}"/>
    <dgm:cxn modelId="{25E09378-B3F6-42EA-9A0D-BF59540CFE0B}" srcId="{938A6D1D-D6EA-4567-B450-B785DD92F312}" destId="{5BDB8A1E-B9CF-4C87-8C1D-C3C8285F8FCD}" srcOrd="2" destOrd="0" parTransId="{2E4C2499-E6C8-427D-B635-CC83EC40F32E}" sibTransId="{37AE197F-7A7D-48C8-B217-342E32D4044B}"/>
    <dgm:cxn modelId="{EAF3A68C-7803-4C23-B10C-8F9CFC3B940D}" srcId="{938A6D1D-D6EA-4567-B450-B785DD92F312}" destId="{3A71ABFE-CAF8-4C2C-9197-898F31AF1740}" srcOrd="0" destOrd="0" parTransId="{5FA0E8DF-BBC9-4015-A2D1-7A93E3840AC8}" sibTransId="{B7EA662D-DD82-4707-B76D-AE19DB4B5A93}"/>
    <dgm:cxn modelId="{7E1A7BA3-464F-4952-82C8-13AEFAB58C56}" type="presOf" srcId="{5BDB8A1E-B9CF-4C87-8C1D-C3C8285F8FCD}" destId="{231BD173-F414-4ADE-B95D-6BDAC51A8331}" srcOrd="0" destOrd="0" presId="urn:microsoft.com/office/officeart/2005/8/layout/chart3"/>
    <dgm:cxn modelId="{D26F39AB-1B53-4CEB-AA22-78EF7419FF36}" type="presOf" srcId="{938A6D1D-D6EA-4567-B450-B785DD92F312}" destId="{83CBF86B-4A7B-44F2-8053-82DAEF5C41F6}" srcOrd="0" destOrd="0" presId="urn:microsoft.com/office/officeart/2005/8/layout/chart3"/>
    <dgm:cxn modelId="{D4EEDAD5-D894-4464-8BC2-26AB7616BE32}" type="presOf" srcId="{AD66112F-45F4-433B-AD50-E11B47FFA300}" destId="{CB4D40A1-3418-4C27-927B-DCCDCEEC77B7}" srcOrd="1" destOrd="0" presId="urn:microsoft.com/office/officeart/2005/8/layout/chart3"/>
    <dgm:cxn modelId="{8A9A3AD9-9317-4C39-A387-9D232C64EFF5}" type="presOf" srcId="{3A71ABFE-CAF8-4C2C-9197-898F31AF1740}" destId="{B9165449-C5CE-43B2-B3F3-3CA98D2AB98A}" srcOrd="1" destOrd="0" presId="urn:microsoft.com/office/officeart/2005/8/layout/chart3"/>
    <dgm:cxn modelId="{2B247BF5-86D0-47B1-AB4B-E75688981905}" type="presOf" srcId="{5BDB8A1E-B9CF-4C87-8C1D-C3C8285F8FCD}" destId="{5AEBFA56-3BFF-4B15-BCBD-07D021486177}" srcOrd="1" destOrd="0" presId="urn:microsoft.com/office/officeart/2005/8/layout/chart3"/>
    <dgm:cxn modelId="{2A8DE9FF-FE94-41D8-BDD8-AABF48927351}" type="presOf" srcId="{AD66112F-45F4-433B-AD50-E11B47FFA300}" destId="{A6F1ADB9-DF46-4C16-BE6A-C3612E3FA276}" srcOrd="0" destOrd="0" presId="urn:microsoft.com/office/officeart/2005/8/layout/chart3"/>
    <dgm:cxn modelId="{F92A3611-5DAE-486E-B827-7522E698BF7D}" type="presParOf" srcId="{83CBF86B-4A7B-44F2-8053-82DAEF5C41F6}" destId="{20D9987C-6D44-46E2-8B8A-8C63881A53B2}" srcOrd="0" destOrd="0" presId="urn:microsoft.com/office/officeart/2005/8/layout/chart3"/>
    <dgm:cxn modelId="{CC916AC8-208F-4D36-B79A-05107DC85CC1}" type="presParOf" srcId="{83CBF86B-4A7B-44F2-8053-82DAEF5C41F6}" destId="{B9165449-C5CE-43B2-B3F3-3CA98D2AB98A}" srcOrd="1" destOrd="0" presId="urn:microsoft.com/office/officeart/2005/8/layout/chart3"/>
    <dgm:cxn modelId="{E48514CE-2819-4DD5-8953-802B5141689F}" type="presParOf" srcId="{83CBF86B-4A7B-44F2-8053-82DAEF5C41F6}" destId="{A6F1ADB9-DF46-4C16-BE6A-C3612E3FA276}" srcOrd="2" destOrd="0" presId="urn:microsoft.com/office/officeart/2005/8/layout/chart3"/>
    <dgm:cxn modelId="{5B02445A-B1C9-4555-B572-EE5770A9DDF1}" type="presParOf" srcId="{83CBF86B-4A7B-44F2-8053-82DAEF5C41F6}" destId="{CB4D40A1-3418-4C27-927B-DCCDCEEC77B7}" srcOrd="3" destOrd="0" presId="urn:microsoft.com/office/officeart/2005/8/layout/chart3"/>
    <dgm:cxn modelId="{C10EB487-4E35-4F27-8F59-9CA56C6AF860}" type="presParOf" srcId="{83CBF86B-4A7B-44F2-8053-82DAEF5C41F6}" destId="{231BD173-F414-4ADE-B95D-6BDAC51A8331}" srcOrd="4" destOrd="0" presId="urn:microsoft.com/office/officeart/2005/8/layout/chart3"/>
    <dgm:cxn modelId="{8917F33B-81D3-4AAD-8627-35ACA562744C}" type="presParOf" srcId="{83CBF86B-4A7B-44F2-8053-82DAEF5C41F6}" destId="{5AEBFA56-3BFF-4B15-BCBD-07D02148617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9987C-6D44-46E2-8B8A-8C63881A53B2}">
      <dsp:nvSpPr>
        <dsp:cNvPr id="0" name=""/>
        <dsp:cNvSpPr/>
      </dsp:nvSpPr>
      <dsp:spPr>
        <a:xfrm>
          <a:off x="273783" y="104635"/>
          <a:ext cx="1302135" cy="1302135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 dirty="0"/>
        </a:p>
      </dsp:txBody>
      <dsp:txXfrm>
        <a:off x="981741" y="344910"/>
        <a:ext cx="441795" cy="434045"/>
      </dsp:txXfrm>
    </dsp:sp>
    <dsp:sp modelId="{A6F1ADB9-DF46-4C16-BE6A-C3612E3FA276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63198" y="964975"/>
        <a:ext cx="589061" cy="403041"/>
      </dsp:txXfrm>
    </dsp:sp>
    <dsp:sp modelId="{231BD173-F414-4ADE-B95D-6BDAC51A8331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346175" y="399166"/>
        <a:ext cx="441795" cy="43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4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UI </a:t>
            </a:r>
            <a:r>
              <a:rPr lang="ko-KR" altLang="en-US"/>
              <a:t>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 sz="2000" dirty="0" err="1"/>
              <a:t>팀명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Saver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20197140</a:t>
            </a:r>
            <a:r>
              <a:rPr lang="ko-KR" altLang="en-US" sz="2000" dirty="0"/>
              <a:t> 조연서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데이터테크전공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20163250</a:t>
            </a:r>
            <a:r>
              <a:rPr lang="ko-KR" altLang="en-US" sz="2000" dirty="0"/>
              <a:t> 전상혁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1C979-6F06-456E-BC04-36EB6C0C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EDA6C-26D8-46BB-9BC5-1DD14A91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557" y="115231"/>
            <a:ext cx="3177220" cy="38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 err="1"/>
              <a:t>Histroy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85739"/>
              </p:ext>
            </p:extLst>
          </p:nvPr>
        </p:nvGraphicFramePr>
        <p:xfrm>
          <a:off x="124557" y="668769"/>
          <a:ext cx="11516538" cy="44864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</a:rPr>
                        <a:t>no.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dirty="0"/>
                        <a:t>초안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2022.03.24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6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8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10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875" y="908049"/>
            <a:ext cx="8350250" cy="594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57" y="115231"/>
            <a:ext cx="3177220" cy="3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Menu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57" y="115231"/>
            <a:ext cx="3177220" cy="3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화면 설계서</a:t>
            </a:r>
          </a:p>
        </p:txBody>
      </p:sp>
      <p:grpSp>
        <p:nvGrpSpPr>
          <p:cNvPr id="82" name="Phone">
            <a:extLst>
              <a:ext uri="{FF2B5EF4-FFF2-40B4-BE49-F238E27FC236}">
                <a16:creationId xmlns:a16="http://schemas.microsoft.com/office/drawing/2014/main" id="{83028AA9-8310-46C5-894F-E52A7E777AD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10A759D-42D2-4291-84DB-4EAC290E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0ACFC39D-3BA1-404C-AE62-8F600D838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C8D0E237-8026-4391-957E-012178EB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55B3C020-E52F-4CDB-99C1-839C8273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893ACDAF-5DEC-4F8C-B5F3-42980BADE0E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Phone">
            <a:extLst>
              <a:ext uri="{FF2B5EF4-FFF2-40B4-BE49-F238E27FC236}">
                <a16:creationId xmlns:a16="http://schemas.microsoft.com/office/drawing/2014/main" id="{DDFBB5B4-03B7-485B-A4B6-171EE47D2608}"/>
              </a:ext>
            </a:extLst>
          </p:cNvPr>
          <p:cNvGrpSpPr>
            <a:grpSpLocks noChangeAspect="1"/>
          </p:cNvGrpSpPr>
          <p:nvPr/>
        </p:nvGrpSpPr>
        <p:grpSpPr>
          <a:xfrm>
            <a:off x="3068427" y="999376"/>
            <a:ext cx="2479208" cy="4859248"/>
            <a:chOff x="595686" y="1262396"/>
            <a:chExt cx="2479208" cy="4859248"/>
          </a:xfrm>
        </p:grpSpPr>
        <p:sp>
          <p:nvSpPr>
            <p:cNvPr id="100" name="Case">
              <a:extLst>
                <a:ext uri="{FF2B5EF4-FFF2-40B4-BE49-F238E27FC236}">
                  <a16:creationId xmlns:a16="http://schemas.microsoft.com/office/drawing/2014/main" id="{6AA1520D-D89F-4871-B81A-7F5F459C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utton">
              <a:extLst>
                <a:ext uri="{FF2B5EF4-FFF2-40B4-BE49-F238E27FC236}">
                  <a16:creationId xmlns:a16="http://schemas.microsoft.com/office/drawing/2014/main" id="{B65AAF72-CD78-4B4E-BAD1-0D3DDF397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amera">
              <a:extLst>
                <a:ext uri="{FF2B5EF4-FFF2-40B4-BE49-F238E27FC236}">
                  <a16:creationId xmlns:a16="http://schemas.microsoft.com/office/drawing/2014/main" id="{7CF4FC27-059C-4C6D-B35D-047923ED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peaker">
              <a:extLst>
                <a:ext uri="{FF2B5EF4-FFF2-40B4-BE49-F238E27FC236}">
                  <a16:creationId xmlns:a16="http://schemas.microsoft.com/office/drawing/2014/main" id="{8167A04E-C9A7-4085-B2E9-75F55A598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Display">
              <a:extLst>
                <a:ext uri="{FF2B5EF4-FFF2-40B4-BE49-F238E27FC236}">
                  <a16:creationId xmlns:a16="http://schemas.microsoft.com/office/drawing/2014/main" id="{A8F02A54-692C-4E33-9D91-EBDB1FAD452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3F8B9D1-F3BC-4209-A461-B5287AA447D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2B6BA4F-AE50-462C-905B-14636FE7C32F}"/>
              </a:ext>
            </a:extLst>
          </p:cNvPr>
          <p:cNvSpPr txBox="1"/>
          <p:nvPr/>
        </p:nvSpPr>
        <p:spPr>
          <a:xfrm>
            <a:off x="3510672" y="5074542"/>
            <a:ext cx="15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Saver</a:t>
            </a:r>
            <a:endParaRPr lang="ko-KR" altLang="en-US" dirty="0"/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FB821224-2B4E-49BF-A5B9-2A7B5A444239}"/>
              </a:ext>
            </a:extLst>
          </p:cNvPr>
          <p:cNvSpPr>
            <a:spLocks/>
          </p:cNvSpPr>
          <p:nvPr/>
        </p:nvSpPr>
        <p:spPr bwMode="auto">
          <a:xfrm>
            <a:off x="3570923" y="4488898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92F37CDB-E8E5-4EBD-8F93-B2312CA28221}"/>
              </a:ext>
            </a:extLst>
          </p:cNvPr>
          <p:cNvSpPr>
            <a:spLocks/>
          </p:cNvSpPr>
          <p:nvPr/>
        </p:nvSpPr>
        <p:spPr bwMode="auto">
          <a:xfrm>
            <a:off x="4424651" y="448889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3C90CFC-EBDF-449C-BC8C-38EE3AF37F5A}"/>
              </a:ext>
            </a:extLst>
          </p:cNvPr>
          <p:cNvSpPr txBox="1"/>
          <p:nvPr/>
        </p:nvSpPr>
        <p:spPr>
          <a:xfrm>
            <a:off x="6934810" y="863194"/>
            <a:ext cx="460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설명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로그인 창으로 이동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회원가입 창으로 이동</a:t>
            </a:r>
            <a:endParaRPr lang="en-US" altLang="ko-KR" sz="1600" dirty="0"/>
          </a:p>
        </p:txBody>
      </p:sp>
      <p:sp>
        <p:nvSpPr>
          <p:cNvPr id="171" name="Rectangle 191">
            <a:extLst>
              <a:ext uri="{FF2B5EF4-FFF2-40B4-BE49-F238E27FC236}">
                <a16:creationId xmlns:a16="http://schemas.microsoft.com/office/drawing/2014/main" id="{DDD7AA1B-B0CA-4037-B1D9-94ACA1E2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319" y="43935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tangle 191">
            <a:extLst>
              <a:ext uri="{FF2B5EF4-FFF2-40B4-BE49-F238E27FC236}">
                <a16:creationId xmlns:a16="http://schemas.microsoft.com/office/drawing/2014/main" id="{8C712A0E-07A6-46C1-AEAC-CD464AE7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099" y="44155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65BDA490-3BE0-4BC6-951A-D82DCD9AB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" y="1414124"/>
            <a:ext cx="2294358" cy="4078859"/>
          </a:xfrm>
          <a:prstGeom prst="rect">
            <a:avLst/>
          </a:prstGeom>
        </p:spPr>
      </p:pic>
      <p:grpSp>
        <p:nvGrpSpPr>
          <p:cNvPr id="175" name="Double Tap">
            <a:extLst>
              <a:ext uri="{FF2B5EF4-FFF2-40B4-BE49-F238E27FC236}">
                <a16:creationId xmlns:a16="http://schemas.microsoft.com/office/drawing/2014/main" id="{0A319F8A-3DD5-4FA9-B6A7-D7F31C83F105}"/>
              </a:ext>
            </a:extLst>
          </p:cNvPr>
          <p:cNvGrpSpPr>
            <a:grpSpLocks noChangeAspect="1"/>
          </p:cNvGrpSpPr>
          <p:nvPr/>
        </p:nvGrpSpPr>
        <p:grpSpPr>
          <a:xfrm>
            <a:off x="1384956" y="3488807"/>
            <a:ext cx="501292" cy="736576"/>
            <a:chOff x="2640013" y="1482726"/>
            <a:chExt cx="984250" cy="1446213"/>
          </a:xfrm>
        </p:grpSpPr>
        <p:sp>
          <p:nvSpPr>
            <p:cNvPr id="176" name="Touch Point Inner">
              <a:extLst>
                <a:ext uri="{FF2B5EF4-FFF2-40B4-BE49-F238E27FC236}">
                  <a16:creationId xmlns:a16="http://schemas.microsoft.com/office/drawing/2014/main" id="{91116D41-C57E-41B1-87E9-69F5A19D6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Touch Point Outer">
              <a:extLst>
                <a:ext uri="{FF2B5EF4-FFF2-40B4-BE49-F238E27FC236}">
                  <a16:creationId xmlns:a16="http://schemas.microsoft.com/office/drawing/2014/main" id="{D5BF1392-3E01-4FEB-ABE6-DB277765F0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Hand">
              <a:extLst>
                <a:ext uri="{FF2B5EF4-FFF2-40B4-BE49-F238E27FC236}">
                  <a16:creationId xmlns:a16="http://schemas.microsoft.com/office/drawing/2014/main" id="{5556C4B2-BC0D-4B1A-90CF-683730528A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0" name="그림 179">
            <a:extLst>
              <a:ext uri="{FF2B5EF4-FFF2-40B4-BE49-F238E27FC236}">
                <a16:creationId xmlns:a16="http://schemas.microsoft.com/office/drawing/2014/main" id="{1C8B9554-0097-4386-87C1-A9AC303B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562" y="2730055"/>
            <a:ext cx="761073" cy="69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D17C2B-5B21-4D88-9C5E-7A81A9160390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4FC4CA-B3FF-4994-B723-98A3146804B9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pSp>
        <p:nvGrpSpPr>
          <p:cNvPr id="7" name="Phone">
            <a:extLst>
              <a:ext uri="{FF2B5EF4-FFF2-40B4-BE49-F238E27FC236}">
                <a16:creationId xmlns:a16="http://schemas.microsoft.com/office/drawing/2014/main" id="{F8AE8456-B4F0-404F-B86F-8DED97EF94F5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BE39F80D-81A5-4DE3-AF0F-2858227E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68DE7EC7-4032-4E3F-9C94-88129F0EB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C993F5E5-B681-46EA-95CC-D99E54F4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A09D9750-C8BE-4F41-AE97-0681489F6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C8CB1997-3B79-465B-9152-1F985D7B2643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4" name="App Bar">
            <a:extLst>
              <a:ext uri="{FF2B5EF4-FFF2-40B4-BE49-F238E27FC236}">
                <a16:creationId xmlns:a16="http://schemas.microsoft.com/office/drawing/2014/main" id="{450435B1-53CB-4CF6-87ED-3A7CA39C1016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255" name="App Bar Container">
              <a:extLst>
                <a:ext uri="{FF2B5EF4-FFF2-40B4-BE49-F238E27FC236}">
                  <a16:creationId xmlns:a16="http://schemas.microsoft.com/office/drawing/2014/main" id="{751DF640-8767-45E1-84CF-0564614F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Search Icon">
              <a:extLst>
                <a:ext uri="{FF2B5EF4-FFF2-40B4-BE49-F238E27FC236}">
                  <a16:creationId xmlns:a16="http://schemas.microsoft.com/office/drawing/2014/main" id="{9C917F4D-A586-42FC-8204-DF47EDDC6CF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8881" y="1540760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Menu Icon">
              <a:extLst>
                <a:ext uri="{FF2B5EF4-FFF2-40B4-BE49-F238E27FC236}">
                  <a16:creationId xmlns:a16="http://schemas.microsoft.com/office/drawing/2014/main" id="{F0DE3AA7-A95E-4BA1-9733-1E3DD894D7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3" name="Bar Chart">
            <a:extLst>
              <a:ext uri="{FF2B5EF4-FFF2-40B4-BE49-F238E27FC236}">
                <a16:creationId xmlns:a16="http://schemas.microsoft.com/office/drawing/2014/main" id="{5589DC99-313D-4269-A24A-08E706488F94}"/>
              </a:ext>
            </a:extLst>
          </p:cNvPr>
          <p:cNvGrpSpPr/>
          <p:nvPr/>
        </p:nvGrpSpPr>
        <p:grpSpPr>
          <a:xfrm>
            <a:off x="348340" y="1668126"/>
            <a:ext cx="111593" cy="175014"/>
            <a:chOff x="2932279" y="4508460"/>
            <a:chExt cx="1070083" cy="974262"/>
          </a:xfrm>
          <a:solidFill>
            <a:srgbClr val="FFFFFF">
              <a:alpha val="87000"/>
            </a:srgbClr>
          </a:solidFill>
        </p:grpSpPr>
        <p:sp>
          <p:nvSpPr>
            <p:cNvPr id="294" name="Bar 5">
              <a:extLst>
                <a:ext uri="{FF2B5EF4-FFF2-40B4-BE49-F238E27FC236}">
                  <a16:creationId xmlns:a16="http://schemas.microsoft.com/office/drawing/2014/main" id="{9306973E-5C88-484C-9E3F-30655306AF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Bar 4">
              <a:extLst>
                <a:ext uri="{FF2B5EF4-FFF2-40B4-BE49-F238E27FC236}">
                  <a16:creationId xmlns:a16="http://schemas.microsoft.com/office/drawing/2014/main" id="{9BC480F2-3700-4C92-BE59-02CE11E620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Bar 3">
              <a:extLst>
                <a:ext uri="{FF2B5EF4-FFF2-40B4-BE49-F238E27FC236}">
                  <a16:creationId xmlns:a16="http://schemas.microsoft.com/office/drawing/2014/main" id="{5A8EF728-6426-46C2-8F49-A38CC2BC66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Bar 2">
              <a:extLst>
                <a:ext uri="{FF2B5EF4-FFF2-40B4-BE49-F238E27FC236}">
                  <a16:creationId xmlns:a16="http://schemas.microsoft.com/office/drawing/2014/main" id="{5B639164-4EF6-4002-B096-5316F91E1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Bar 1">
              <a:extLst>
                <a:ext uri="{FF2B5EF4-FFF2-40B4-BE49-F238E27FC236}">
                  <a16:creationId xmlns:a16="http://schemas.microsoft.com/office/drawing/2014/main" id="{D3DB2D95-9F69-4C88-8F37-F363A7A85C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99" name="Axis">
              <a:extLst>
                <a:ext uri="{FF2B5EF4-FFF2-40B4-BE49-F238E27FC236}">
                  <a16:creationId xmlns:a16="http://schemas.microsoft.com/office/drawing/2014/main" id="{C4A91B24-8A2B-46D5-8B3C-8A3445F488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3" name="Calendar">
            <a:extLst>
              <a:ext uri="{FF2B5EF4-FFF2-40B4-BE49-F238E27FC236}">
                <a16:creationId xmlns:a16="http://schemas.microsoft.com/office/drawing/2014/main" id="{E5DFCBD0-6DCD-4ED0-BE51-B54A67F037E7}"/>
              </a:ext>
            </a:extLst>
          </p:cNvPr>
          <p:cNvGrpSpPr/>
          <p:nvPr/>
        </p:nvGrpSpPr>
        <p:grpSpPr>
          <a:xfrm>
            <a:off x="241026" y="1615064"/>
            <a:ext cx="2293172" cy="2698702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374" name="Screen">
              <a:extLst>
                <a:ext uri="{FF2B5EF4-FFF2-40B4-BE49-F238E27FC236}">
                  <a16:creationId xmlns:a16="http://schemas.microsoft.com/office/drawing/2014/main" id="{93D614C8-1308-4417-848A-D6C9C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5" name="Navigation Bar">
              <a:extLst>
                <a:ext uri="{FF2B5EF4-FFF2-40B4-BE49-F238E27FC236}">
                  <a16:creationId xmlns:a16="http://schemas.microsoft.com/office/drawing/2014/main" id="{DC9A8FA8-9CD4-4021-BCCE-BB63572CEC31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430" name="Weekdays">
                <a:extLst>
                  <a:ext uri="{FF2B5EF4-FFF2-40B4-BE49-F238E27FC236}">
                    <a16:creationId xmlns:a16="http://schemas.microsoft.com/office/drawing/2014/main" id="{437D0A68-42E6-440B-9316-22AA7B86DA0C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435" name="Sunday">
                  <a:extLst>
                    <a:ext uri="{FF2B5EF4-FFF2-40B4-BE49-F238E27FC236}">
                      <a16:creationId xmlns:a16="http://schemas.microsoft.com/office/drawing/2014/main" id="{D3271EE2-0E1D-4825-A3B9-BB0A59F1034B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436" name="Monday">
                  <a:extLst>
                    <a:ext uri="{FF2B5EF4-FFF2-40B4-BE49-F238E27FC236}">
                      <a16:creationId xmlns:a16="http://schemas.microsoft.com/office/drawing/2014/main" id="{B34E5E1D-2387-4ED9-8B96-8266D749340E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437" name="Tuesday">
                  <a:extLst>
                    <a:ext uri="{FF2B5EF4-FFF2-40B4-BE49-F238E27FC236}">
                      <a16:creationId xmlns:a16="http://schemas.microsoft.com/office/drawing/2014/main" id="{A9822668-A184-438B-A676-263375F22851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38" name="Wednesday">
                  <a:extLst>
                    <a:ext uri="{FF2B5EF4-FFF2-40B4-BE49-F238E27FC236}">
                      <a16:creationId xmlns:a16="http://schemas.microsoft.com/office/drawing/2014/main" id="{885A037E-C59D-48BE-8550-13A6F4B2DE5E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439" name="Thursday">
                  <a:extLst>
                    <a:ext uri="{FF2B5EF4-FFF2-40B4-BE49-F238E27FC236}">
                      <a16:creationId xmlns:a16="http://schemas.microsoft.com/office/drawing/2014/main" id="{8596E6A7-D5B4-43B6-A7AF-25993A2C4D6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40" name="Friday">
                  <a:extLst>
                    <a:ext uri="{FF2B5EF4-FFF2-40B4-BE49-F238E27FC236}">
                      <a16:creationId xmlns:a16="http://schemas.microsoft.com/office/drawing/2014/main" id="{088F630B-BB92-4673-BC33-10BFCF06F47E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441" name="Saturday">
                  <a:extLst>
                    <a:ext uri="{FF2B5EF4-FFF2-40B4-BE49-F238E27FC236}">
                      <a16:creationId xmlns:a16="http://schemas.microsoft.com/office/drawing/2014/main" id="{33D7E90D-4D06-4FEA-A97F-DA4A3634080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434" name="Divider">
                <a:extLst>
                  <a:ext uri="{FF2B5EF4-FFF2-40B4-BE49-F238E27FC236}">
                    <a16:creationId xmlns:a16="http://schemas.microsoft.com/office/drawing/2014/main" id="{FFF3C6B0-9BEC-47C1-8400-DBA087D4DF79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Dates">
              <a:extLst>
                <a:ext uri="{FF2B5EF4-FFF2-40B4-BE49-F238E27FC236}">
                  <a16:creationId xmlns:a16="http://schemas.microsoft.com/office/drawing/2014/main" id="{B73737A2-0D03-4649-A791-C25745C0E471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80" name="Date">
                <a:extLst>
                  <a:ext uri="{FF2B5EF4-FFF2-40B4-BE49-F238E27FC236}">
                    <a16:creationId xmlns:a16="http://schemas.microsoft.com/office/drawing/2014/main" id="{EF3A4E31-CE63-4BF0-9E1D-50C12F40CEA1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81" name="Date">
                <a:extLst>
                  <a:ext uri="{FF2B5EF4-FFF2-40B4-BE49-F238E27FC236}">
                    <a16:creationId xmlns:a16="http://schemas.microsoft.com/office/drawing/2014/main" id="{C00C0176-60D4-4628-8FBB-C528EC23F216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82" name="Date">
                <a:extLst>
                  <a:ext uri="{FF2B5EF4-FFF2-40B4-BE49-F238E27FC236}">
                    <a16:creationId xmlns:a16="http://schemas.microsoft.com/office/drawing/2014/main" id="{72AD5EB1-31F7-4006-9C77-F5D1437C91D0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83" name="Date">
                <a:extLst>
                  <a:ext uri="{FF2B5EF4-FFF2-40B4-BE49-F238E27FC236}">
                    <a16:creationId xmlns:a16="http://schemas.microsoft.com/office/drawing/2014/main" id="{65A5944B-1279-41A8-81D7-DA2DC913B012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84" name="Date">
                <a:extLst>
                  <a:ext uri="{FF2B5EF4-FFF2-40B4-BE49-F238E27FC236}">
                    <a16:creationId xmlns:a16="http://schemas.microsoft.com/office/drawing/2014/main" id="{D97E3956-871C-40F3-B3A6-A16363A69A08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85" name="Date">
                <a:extLst>
                  <a:ext uri="{FF2B5EF4-FFF2-40B4-BE49-F238E27FC236}">
                    <a16:creationId xmlns:a16="http://schemas.microsoft.com/office/drawing/2014/main" id="{7299F0F8-CFAE-4925-B076-5E1B16DC6B29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86" name="Date">
                <a:extLst>
                  <a:ext uri="{FF2B5EF4-FFF2-40B4-BE49-F238E27FC236}">
                    <a16:creationId xmlns:a16="http://schemas.microsoft.com/office/drawing/2014/main" id="{28673A22-47D3-4698-83B3-6364AE14C800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87" name="Date">
                <a:extLst>
                  <a:ext uri="{FF2B5EF4-FFF2-40B4-BE49-F238E27FC236}">
                    <a16:creationId xmlns:a16="http://schemas.microsoft.com/office/drawing/2014/main" id="{A549D92D-7B7F-4EF2-9D30-5C8F053D98FC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8" name="Date">
                <a:extLst>
                  <a:ext uri="{FF2B5EF4-FFF2-40B4-BE49-F238E27FC236}">
                    <a16:creationId xmlns:a16="http://schemas.microsoft.com/office/drawing/2014/main" id="{A7A814D4-EF52-4FBB-8DBA-A5E1BB71D1BF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89" name="Date">
                <a:extLst>
                  <a:ext uri="{FF2B5EF4-FFF2-40B4-BE49-F238E27FC236}">
                    <a16:creationId xmlns:a16="http://schemas.microsoft.com/office/drawing/2014/main" id="{FCB77BBE-7819-42A3-B947-58E4436CBC3B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90" name="Date">
                <a:extLst>
                  <a:ext uri="{FF2B5EF4-FFF2-40B4-BE49-F238E27FC236}">
                    <a16:creationId xmlns:a16="http://schemas.microsoft.com/office/drawing/2014/main" id="{0FF8CFF1-13E7-41E1-8A3F-1B72A2A6A019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1" name="Date">
                <a:extLst>
                  <a:ext uri="{FF2B5EF4-FFF2-40B4-BE49-F238E27FC236}">
                    <a16:creationId xmlns:a16="http://schemas.microsoft.com/office/drawing/2014/main" id="{8140384D-A282-4AB9-B919-A72E20391A1F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92" name="Date">
                <a:extLst>
                  <a:ext uri="{FF2B5EF4-FFF2-40B4-BE49-F238E27FC236}">
                    <a16:creationId xmlns:a16="http://schemas.microsoft.com/office/drawing/2014/main" id="{EFF6BB64-FC9E-4F07-A601-D2BD1C2A7D7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93" name="Date">
                <a:extLst>
                  <a:ext uri="{FF2B5EF4-FFF2-40B4-BE49-F238E27FC236}">
                    <a16:creationId xmlns:a16="http://schemas.microsoft.com/office/drawing/2014/main" id="{D0FB417E-55AB-4C56-A0A4-78DB220188EA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94" name="Date">
                <a:extLst>
                  <a:ext uri="{FF2B5EF4-FFF2-40B4-BE49-F238E27FC236}">
                    <a16:creationId xmlns:a16="http://schemas.microsoft.com/office/drawing/2014/main" id="{9FFDC7E9-A380-40DE-BB3A-5FBB4D63A21A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5" name="Date">
                <a:extLst>
                  <a:ext uri="{FF2B5EF4-FFF2-40B4-BE49-F238E27FC236}">
                    <a16:creationId xmlns:a16="http://schemas.microsoft.com/office/drawing/2014/main" id="{7C00E91E-3163-4F90-87CF-B77FA1B9B42E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96" name="Date">
                <a:extLst>
                  <a:ext uri="{FF2B5EF4-FFF2-40B4-BE49-F238E27FC236}">
                    <a16:creationId xmlns:a16="http://schemas.microsoft.com/office/drawing/2014/main" id="{0A443F06-5006-4C41-8DE5-C19204DF7DA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97" name="Date">
                <a:extLst>
                  <a:ext uri="{FF2B5EF4-FFF2-40B4-BE49-F238E27FC236}">
                    <a16:creationId xmlns:a16="http://schemas.microsoft.com/office/drawing/2014/main" id="{2AE95D64-73BC-4673-AC72-3492AA054DAC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98" name="Date">
                <a:extLst>
                  <a:ext uri="{FF2B5EF4-FFF2-40B4-BE49-F238E27FC236}">
                    <a16:creationId xmlns:a16="http://schemas.microsoft.com/office/drawing/2014/main" id="{5FA1E5D4-CFF3-403C-9C5D-7B5C827388CE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99" name="Date">
                <a:extLst>
                  <a:ext uri="{FF2B5EF4-FFF2-40B4-BE49-F238E27FC236}">
                    <a16:creationId xmlns:a16="http://schemas.microsoft.com/office/drawing/2014/main" id="{02C5C080-6807-4C1E-B827-39986C82A6D3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00" name="Date">
                <a:extLst>
                  <a:ext uri="{FF2B5EF4-FFF2-40B4-BE49-F238E27FC236}">
                    <a16:creationId xmlns:a16="http://schemas.microsoft.com/office/drawing/2014/main" id="{E877C4C0-E2C8-462E-9DDA-FBD102BFEAC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01" name="Date">
                <a:extLst>
                  <a:ext uri="{FF2B5EF4-FFF2-40B4-BE49-F238E27FC236}">
                    <a16:creationId xmlns:a16="http://schemas.microsoft.com/office/drawing/2014/main" id="{F61E3095-242D-4E08-A105-DADB773F850C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02" name="Date">
                <a:extLst>
                  <a:ext uri="{FF2B5EF4-FFF2-40B4-BE49-F238E27FC236}">
                    <a16:creationId xmlns:a16="http://schemas.microsoft.com/office/drawing/2014/main" id="{494B6555-978C-49BC-8CCC-0C365C342EAA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3" name="Date">
                <a:extLst>
                  <a:ext uri="{FF2B5EF4-FFF2-40B4-BE49-F238E27FC236}">
                    <a16:creationId xmlns:a16="http://schemas.microsoft.com/office/drawing/2014/main" id="{7198CCEC-C844-4EEE-897A-448A7CBAC967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04" name="Date">
                <a:extLst>
                  <a:ext uri="{FF2B5EF4-FFF2-40B4-BE49-F238E27FC236}">
                    <a16:creationId xmlns:a16="http://schemas.microsoft.com/office/drawing/2014/main" id="{D9AB778F-031F-4F3C-AE7C-F8E24CB14A26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05" name="Date">
                <a:extLst>
                  <a:ext uri="{FF2B5EF4-FFF2-40B4-BE49-F238E27FC236}">
                    <a16:creationId xmlns:a16="http://schemas.microsoft.com/office/drawing/2014/main" id="{9DEF7504-3AB0-4AEE-9AAF-6B5ACF3136D8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06" name="Date">
                <a:extLst>
                  <a:ext uri="{FF2B5EF4-FFF2-40B4-BE49-F238E27FC236}">
                    <a16:creationId xmlns:a16="http://schemas.microsoft.com/office/drawing/2014/main" id="{8DF7C6A3-D668-4B46-BC8F-B4AF0B7DE3BC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07" name="Date">
                <a:extLst>
                  <a:ext uri="{FF2B5EF4-FFF2-40B4-BE49-F238E27FC236}">
                    <a16:creationId xmlns:a16="http://schemas.microsoft.com/office/drawing/2014/main" id="{E0A603FA-C089-4087-8C17-1422E08618F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08" name="Date">
                <a:extLst>
                  <a:ext uri="{FF2B5EF4-FFF2-40B4-BE49-F238E27FC236}">
                    <a16:creationId xmlns:a16="http://schemas.microsoft.com/office/drawing/2014/main" id="{87BAC1E6-6688-44D3-A061-28B2F6DF762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10" name="Line">
                <a:extLst>
                  <a:ext uri="{FF2B5EF4-FFF2-40B4-BE49-F238E27FC236}">
                    <a16:creationId xmlns:a16="http://schemas.microsoft.com/office/drawing/2014/main" id="{2F713C34-DFCA-4553-8BF4-88CC84FCB03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Line">
                <a:extLst>
                  <a:ext uri="{FF2B5EF4-FFF2-40B4-BE49-F238E27FC236}">
                    <a16:creationId xmlns:a16="http://schemas.microsoft.com/office/drawing/2014/main" id="{A81761B1-DE5F-4A52-91C6-FA90E197BF7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Line">
                <a:extLst>
                  <a:ext uri="{FF2B5EF4-FFF2-40B4-BE49-F238E27FC236}">
                    <a16:creationId xmlns:a16="http://schemas.microsoft.com/office/drawing/2014/main" id="{176F82DA-B981-4E37-B117-CFE7733945C8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Line">
                <a:extLst>
                  <a:ext uri="{FF2B5EF4-FFF2-40B4-BE49-F238E27FC236}">
                    <a16:creationId xmlns:a16="http://schemas.microsoft.com/office/drawing/2014/main" id="{15A20EAE-04A8-45ED-99E2-D46BEF595218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Line">
                <a:extLst>
                  <a:ext uri="{FF2B5EF4-FFF2-40B4-BE49-F238E27FC236}">
                    <a16:creationId xmlns:a16="http://schemas.microsoft.com/office/drawing/2014/main" id="{2B0FE219-870D-43FE-B169-3C56E5E7BB6C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Line">
                <a:extLst>
                  <a:ext uri="{FF2B5EF4-FFF2-40B4-BE49-F238E27FC236}">
                    <a16:creationId xmlns:a16="http://schemas.microsoft.com/office/drawing/2014/main" id="{08160CAA-49FD-49C9-B496-DC491FF0FF70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2" name="Date">
            <a:extLst>
              <a:ext uri="{FF2B5EF4-FFF2-40B4-BE49-F238E27FC236}">
                <a16:creationId xmlns:a16="http://schemas.microsoft.com/office/drawing/2014/main" id="{F30FD35E-4625-4CC2-97EC-7AA3E75DEBC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pSp>
        <p:nvGrpSpPr>
          <p:cNvPr id="450" name="Banner">
            <a:extLst>
              <a:ext uri="{FF2B5EF4-FFF2-40B4-BE49-F238E27FC236}">
                <a16:creationId xmlns:a16="http://schemas.microsoft.com/office/drawing/2014/main" id="{8F71A0B9-0091-49D9-8884-20531878B296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456" name="Background Buttons">
              <a:extLst>
                <a:ext uri="{FF2B5EF4-FFF2-40B4-BE49-F238E27FC236}">
                  <a16:creationId xmlns:a16="http://schemas.microsoft.com/office/drawing/2014/main" id="{652FBA4D-4D37-4457-9BE9-52673E68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7" name="Action">
              <a:extLst>
                <a:ext uri="{FF2B5EF4-FFF2-40B4-BE49-F238E27FC236}">
                  <a16:creationId xmlns:a16="http://schemas.microsoft.com/office/drawing/2014/main" id="{C1E403F0-8334-4D6B-8030-74D1A2494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9" name="Action">
            <a:extLst>
              <a:ext uri="{FF2B5EF4-FFF2-40B4-BE49-F238E27FC236}">
                <a16:creationId xmlns:a16="http://schemas.microsoft.com/office/drawing/2014/main" id="{736D818A-D171-4496-A6D5-1A0E1E9EF12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1" name="Action">
            <a:extLst>
              <a:ext uri="{FF2B5EF4-FFF2-40B4-BE49-F238E27FC236}">
                <a16:creationId xmlns:a16="http://schemas.microsoft.com/office/drawing/2014/main" id="{91E174CA-220E-45D6-8BEE-6A71958189BF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Floating Button">
            <a:extLst>
              <a:ext uri="{FF2B5EF4-FFF2-40B4-BE49-F238E27FC236}">
                <a16:creationId xmlns:a16="http://schemas.microsoft.com/office/drawing/2014/main" id="{044E1DDC-A3BB-4229-B84E-0D5886A9F290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93" name="Nav Icon">
            <a:extLst>
              <a:ext uri="{FF2B5EF4-FFF2-40B4-BE49-F238E27FC236}">
                <a16:creationId xmlns:a16="http://schemas.microsoft.com/office/drawing/2014/main" id="{1CAC13DF-5B3F-4F20-AFDD-237F0A701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0" name="Rectangle 191">
            <a:extLst>
              <a:ext uri="{FF2B5EF4-FFF2-40B4-BE49-F238E27FC236}">
                <a16:creationId xmlns:a16="http://schemas.microsoft.com/office/drawing/2014/main" id="{71586697-56DF-41E7-AF43-B887A9F1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5" y="1542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613" name="다이어그램 612">
            <a:extLst>
              <a:ext uri="{FF2B5EF4-FFF2-40B4-BE49-F238E27FC236}">
                <a16:creationId xmlns:a16="http://schemas.microsoft.com/office/drawing/2014/main" id="{8ACD0783-AB9B-4346-A0DE-2664001F6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40245"/>
              </p:ext>
            </p:extLst>
          </p:nvPr>
        </p:nvGraphicFramePr>
        <p:xfrm>
          <a:off x="3162117" y="2253020"/>
          <a:ext cx="1782580" cy="155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49" name="Background">
            <a:extLst>
              <a:ext uri="{FF2B5EF4-FFF2-40B4-BE49-F238E27FC236}">
                <a16:creationId xmlns:a16="http://schemas.microsoft.com/office/drawing/2014/main" id="{2D35897E-89EA-4BB8-ABE2-080A91D22CC4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8" name="Label">
            <a:extLst>
              <a:ext uri="{FF2B5EF4-FFF2-40B4-BE49-F238E27FC236}">
                <a16:creationId xmlns:a16="http://schemas.microsoft.com/office/drawing/2014/main" id="{BEA0FC3F-7A8D-4B9B-85D1-D64EBE6D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8" y="3892395"/>
            <a:ext cx="2286000" cy="1077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교통비 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25,000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0" name="Label">
            <a:extLst>
              <a:ext uri="{FF2B5EF4-FFF2-40B4-BE49-F238E27FC236}">
                <a16:creationId xmlns:a16="http://schemas.microsoft.com/office/drawing/2014/main" id="{3781024A-B280-4D55-9D0F-3135486C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7" y="4000119"/>
            <a:ext cx="2286000" cy="10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ko-KR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식비 </a:t>
            </a: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7" name="Rectangle 191">
            <a:extLst>
              <a:ext uri="{FF2B5EF4-FFF2-40B4-BE49-F238E27FC236}">
                <a16:creationId xmlns:a16="http://schemas.microsoft.com/office/drawing/2014/main" id="{50311D91-8848-431C-B1FC-C384C614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456" y="134189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8" name="Button">
            <a:extLst>
              <a:ext uri="{FF2B5EF4-FFF2-40B4-BE49-F238E27FC236}">
                <a16:creationId xmlns:a16="http://schemas.microsoft.com/office/drawing/2014/main" id="{31EDD698-87B0-4415-ABFF-5419940014B2}"/>
              </a:ext>
            </a:extLst>
          </p:cNvPr>
          <p:cNvSpPr>
            <a:spLocks/>
          </p:cNvSpPr>
          <p:nvPr/>
        </p:nvSpPr>
        <p:spPr bwMode="auto">
          <a:xfrm>
            <a:off x="3668432" y="1489227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7AD221F3-6D9A-4180-9667-FE531171B33A}"/>
              </a:ext>
            </a:extLst>
          </p:cNvPr>
          <p:cNvCxnSpPr/>
          <p:nvPr/>
        </p:nvCxnSpPr>
        <p:spPr>
          <a:xfrm flipV="1">
            <a:off x="2910406" y="1835577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>
            <a:extLst>
              <a:ext uri="{FF2B5EF4-FFF2-40B4-BE49-F238E27FC236}">
                <a16:creationId xmlns:a16="http://schemas.microsoft.com/office/drawing/2014/main" id="{F7D9F4A0-CEFE-4E76-B4A8-5958487D5628}"/>
              </a:ext>
            </a:extLst>
          </p:cNvPr>
          <p:cNvCxnSpPr/>
          <p:nvPr/>
        </p:nvCxnSpPr>
        <p:spPr>
          <a:xfrm flipV="1">
            <a:off x="2910408" y="2025053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E468145A-1436-48D2-9F78-9DF37D4662BD}"/>
              </a:ext>
            </a:extLst>
          </p:cNvPr>
          <p:cNvCxnSpPr/>
          <p:nvPr/>
        </p:nvCxnSpPr>
        <p:spPr>
          <a:xfrm>
            <a:off x="4052180" y="1843140"/>
            <a:ext cx="0" cy="18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4FE3CCAD-5214-4AE4-A5D6-C037E4D84B5E}"/>
              </a:ext>
            </a:extLst>
          </p:cNvPr>
          <p:cNvSpPr txBox="1"/>
          <p:nvPr/>
        </p:nvSpPr>
        <p:spPr>
          <a:xfrm>
            <a:off x="2910402" y="1847191"/>
            <a:ext cx="1141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지출</a:t>
            </a:r>
            <a:endParaRPr lang="en-US" altLang="ko-KR" sz="7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B6918EC-BE34-437E-8E38-E7B0525DC988}"/>
              </a:ext>
            </a:extLst>
          </p:cNvPr>
          <p:cNvSpPr txBox="1"/>
          <p:nvPr/>
        </p:nvSpPr>
        <p:spPr>
          <a:xfrm>
            <a:off x="4052177" y="1836968"/>
            <a:ext cx="1144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수입</a:t>
            </a:r>
          </a:p>
        </p:txBody>
      </p:sp>
      <p:sp>
        <p:nvSpPr>
          <p:cNvPr id="93" name="Rectangle 191">
            <a:extLst>
              <a:ext uri="{FF2B5EF4-FFF2-40B4-BE49-F238E27FC236}">
                <a16:creationId xmlns:a16="http://schemas.microsoft.com/office/drawing/2014/main" id="{FBC636F1-D2E0-4EB5-BFA9-B5CB0B0B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901" y="14500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3AA96827-900B-4324-B965-4CF39DA5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56" y="19834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" name="Rectangle 191">
            <a:extLst>
              <a:ext uri="{FF2B5EF4-FFF2-40B4-BE49-F238E27FC236}">
                <a16:creationId xmlns:a16="http://schemas.microsoft.com/office/drawing/2014/main" id="{D70E3839-9BDC-496A-828B-06FE0F41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447" y="37960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25FD87B-852D-4E7A-A71B-0F7B7B6B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863"/>
              </p:ext>
            </p:extLst>
          </p:nvPr>
        </p:nvGraphicFramePr>
        <p:xfrm>
          <a:off x="8546084" y="613898"/>
          <a:ext cx="358835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통계</a:t>
                      </a:r>
                      <a:r>
                        <a:rPr lang="en-US" altLang="ko-KR" sz="1200" dirty="0"/>
                        <a:t>button. </a:t>
                      </a:r>
                      <a:r>
                        <a:rPr lang="ko-KR" altLang="en-US" sz="1200" dirty="0"/>
                        <a:t>한달간 그래프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리스트로 이동 및 선택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(scroll, date picker)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클릭 시 설정한 기간에 따라 아래 그래프 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수입별로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별 총액 및 그래프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20" name="Button">
            <a:extLst>
              <a:ext uri="{FF2B5EF4-FFF2-40B4-BE49-F238E27FC236}">
                <a16:creationId xmlns:a16="http://schemas.microsoft.com/office/drawing/2014/main" id="{0669BD59-58E2-493F-9A3F-F85642669DE2}"/>
              </a:ext>
            </a:extLst>
          </p:cNvPr>
          <p:cNvSpPr>
            <a:spLocks/>
          </p:cNvSpPr>
          <p:nvPr/>
        </p:nvSpPr>
        <p:spPr bwMode="auto">
          <a:xfrm>
            <a:off x="4882727" y="1495901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806EDDF0-9A49-4281-B4C7-F3464F48C01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62764" y="1551465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Rectangle 191">
            <a:extLst>
              <a:ext uri="{FF2B5EF4-FFF2-40B4-BE49-F238E27FC236}">
                <a16:creationId xmlns:a16="http://schemas.microsoft.com/office/drawing/2014/main" id="{28187900-4DAD-4F29-B1B9-CB0BD89F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97" y="14442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5" name="Button">
            <a:extLst>
              <a:ext uri="{FF2B5EF4-FFF2-40B4-BE49-F238E27FC236}">
                <a16:creationId xmlns:a16="http://schemas.microsoft.com/office/drawing/2014/main" id="{C64E23D2-6C8D-430A-A04A-DB7688852EB6}"/>
              </a:ext>
            </a:extLst>
          </p:cNvPr>
          <p:cNvSpPr>
            <a:spLocks/>
          </p:cNvSpPr>
          <p:nvPr/>
        </p:nvSpPr>
        <p:spPr bwMode="auto">
          <a:xfrm>
            <a:off x="6432358" y="939766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B8152F-B4D2-4E2F-A669-CCA15E3D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94627"/>
              </p:ext>
            </p:extLst>
          </p:nvPr>
        </p:nvGraphicFramePr>
        <p:xfrm>
          <a:off x="6076332" y="1239341"/>
          <a:ext cx="1463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28">
                  <a:extLst>
                    <a:ext uri="{9D8B030D-6E8A-4147-A177-3AD203B41FA5}">
                      <a16:colId xmlns:a16="http://schemas.microsoft.com/office/drawing/2014/main" val="14155027"/>
                    </a:ext>
                  </a:extLst>
                </a:gridCol>
                <a:gridCol w="731828">
                  <a:extLst>
                    <a:ext uri="{9D8B030D-6E8A-4147-A177-3AD203B41FA5}">
                      <a16:colId xmlns:a16="http://schemas.microsoft.com/office/drawing/2014/main" val="2264618762"/>
                    </a:ext>
                  </a:extLst>
                </a:gridCol>
              </a:tblGrid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19236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0620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486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6410"/>
                  </a:ext>
                </a:extLst>
              </a:tr>
            </a:tbl>
          </a:graphicData>
        </a:graphic>
      </p:graphicFrame>
      <p:sp>
        <p:nvSpPr>
          <p:cNvPr id="128" name="Rectangle 191">
            <a:extLst>
              <a:ext uri="{FF2B5EF4-FFF2-40B4-BE49-F238E27FC236}">
                <a16:creationId xmlns:a16="http://schemas.microsoft.com/office/drawing/2014/main" id="{EB7C696E-95C2-4D9C-8E51-5EB80F58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08" y="854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1" name="Screen">
            <a:extLst>
              <a:ext uri="{FF2B5EF4-FFF2-40B4-BE49-F238E27FC236}">
                <a16:creationId xmlns:a16="http://schemas.microsoft.com/office/drawing/2014/main" id="{F5B4FCD3-D795-4E0B-9593-679AD2BA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260" y="2617131"/>
            <a:ext cx="2286000" cy="4064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Line">
            <a:extLst>
              <a:ext uri="{FF2B5EF4-FFF2-40B4-BE49-F238E27FC236}">
                <a16:creationId xmlns:a16="http://schemas.microsoft.com/office/drawing/2014/main" id="{BFD0DF2C-57FD-4C44-A958-2875BC99CAC4}"/>
              </a:ext>
            </a:extLst>
          </p:cNvPr>
          <p:cNvCxnSpPr>
            <a:cxnSpLocks/>
          </p:cNvCxnSpPr>
          <p:nvPr/>
        </p:nvCxnSpPr>
        <p:spPr bwMode="auto">
          <a:xfrm>
            <a:off x="6055260" y="31784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91">
            <a:extLst>
              <a:ext uri="{FF2B5EF4-FFF2-40B4-BE49-F238E27FC236}">
                <a16:creationId xmlns:a16="http://schemas.microsoft.com/office/drawing/2014/main" id="{999D6F2B-8245-4B9D-978E-E4656D5A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875" y="25237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47" name="Bar Chart">
            <a:extLst>
              <a:ext uri="{FF2B5EF4-FFF2-40B4-BE49-F238E27FC236}">
                <a16:creationId xmlns:a16="http://schemas.microsoft.com/office/drawing/2014/main" id="{404A3140-AA8A-4BD0-B97A-204BC5919BF3}"/>
              </a:ext>
            </a:extLst>
          </p:cNvPr>
          <p:cNvGrpSpPr/>
          <p:nvPr/>
        </p:nvGrpSpPr>
        <p:grpSpPr>
          <a:xfrm>
            <a:off x="6055260" y="3345836"/>
            <a:ext cx="2285999" cy="901031"/>
            <a:chOff x="1259157" y="4724401"/>
            <a:chExt cx="1272112" cy="758322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48" name="Axis">
              <a:extLst>
                <a:ext uri="{FF2B5EF4-FFF2-40B4-BE49-F238E27FC236}">
                  <a16:creationId xmlns:a16="http://schemas.microsoft.com/office/drawing/2014/main" id="{CF3D924C-7AA2-4DC9-91E1-02114A57DF34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Bar 6">
              <a:extLst>
                <a:ext uri="{FF2B5EF4-FFF2-40B4-BE49-F238E27FC236}">
                  <a16:creationId xmlns:a16="http://schemas.microsoft.com/office/drawing/2014/main" id="{F9365F74-173C-40DA-BA9A-DDDF3CEB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Bar 5">
              <a:extLst>
                <a:ext uri="{FF2B5EF4-FFF2-40B4-BE49-F238E27FC236}">
                  <a16:creationId xmlns:a16="http://schemas.microsoft.com/office/drawing/2014/main" id="{467EEA78-5145-4DD8-9FCF-02413C90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ar 4">
              <a:extLst>
                <a:ext uri="{FF2B5EF4-FFF2-40B4-BE49-F238E27FC236}">
                  <a16:creationId xmlns:a16="http://schemas.microsoft.com/office/drawing/2014/main" id="{DCCA4EC0-80AC-4ACB-A5E6-3F86D3BD7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Bar 3">
              <a:extLst>
                <a:ext uri="{FF2B5EF4-FFF2-40B4-BE49-F238E27FC236}">
                  <a16:creationId xmlns:a16="http://schemas.microsoft.com/office/drawing/2014/main" id="{24CCC08D-762D-4944-A101-F63E2B1C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Bar 2">
              <a:extLst>
                <a:ext uri="{FF2B5EF4-FFF2-40B4-BE49-F238E27FC236}">
                  <a16:creationId xmlns:a16="http://schemas.microsoft.com/office/drawing/2014/main" id="{C3DF0C08-714A-42D0-8089-55C8D1B8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Bar 1">
              <a:extLst>
                <a:ext uri="{FF2B5EF4-FFF2-40B4-BE49-F238E27FC236}">
                  <a16:creationId xmlns:a16="http://schemas.microsoft.com/office/drawing/2014/main" id="{89653871-57F1-465E-BF9B-A86C76FD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55" name="Line">
            <a:extLst>
              <a:ext uri="{FF2B5EF4-FFF2-40B4-BE49-F238E27FC236}">
                <a16:creationId xmlns:a16="http://schemas.microsoft.com/office/drawing/2014/main" id="{87295B77-534E-45A3-83E2-14A107509ECC}"/>
              </a:ext>
            </a:extLst>
          </p:cNvPr>
          <p:cNvCxnSpPr>
            <a:cxnSpLocks/>
          </p:cNvCxnSpPr>
          <p:nvPr/>
        </p:nvCxnSpPr>
        <p:spPr bwMode="auto">
          <a:xfrm>
            <a:off x="6056854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E2478298-3401-47B9-BCFD-3586F2C3F0CE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7786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EAFBD701-6174-4F8F-88B5-89267DFABDB2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EEDCBF7E-1D08-41ED-BDEE-6999677EBD32}"/>
              </a:ext>
            </a:extLst>
          </p:cNvPr>
          <p:cNvCxnSpPr>
            <a:cxnSpLocks/>
          </p:cNvCxnSpPr>
          <p:nvPr/>
        </p:nvCxnSpPr>
        <p:spPr bwMode="auto">
          <a:xfrm>
            <a:off x="6056854" y="5027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DDAA40-2655-402E-946A-C5621FAC64E1}"/>
              </a:ext>
            </a:extLst>
          </p:cNvPr>
          <p:cNvSpPr txBox="1"/>
          <p:nvPr/>
        </p:nvSpPr>
        <p:spPr>
          <a:xfrm>
            <a:off x="6592373" y="2901795"/>
            <a:ext cx="121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0E83F-A7AE-49D6-AC20-940098A7013E}"/>
              </a:ext>
            </a:extLst>
          </p:cNvPr>
          <p:cNvSpPr txBox="1"/>
          <p:nvPr/>
        </p:nvSpPr>
        <p:spPr>
          <a:xfrm>
            <a:off x="6906366" y="2685991"/>
            <a:ext cx="586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카테고리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624041-380F-4548-8A7C-65DB7B7FB240}"/>
              </a:ext>
            </a:extLst>
          </p:cNvPr>
          <p:cNvSpPr txBox="1"/>
          <p:nvPr/>
        </p:nvSpPr>
        <p:spPr>
          <a:xfrm>
            <a:off x="6306318" y="482411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3C5E62-B5D6-461B-81E5-9FACFF856079}"/>
              </a:ext>
            </a:extLst>
          </p:cNvPr>
          <p:cNvSpPr txBox="1"/>
          <p:nvPr/>
        </p:nvSpPr>
        <p:spPr>
          <a:xfrm>
            <a:off x="6305812" y="4561877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현금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D583969-716D-4C02-A149-63FD9BE00A38}"/>
              </a:ext>
            </a:extLst>
          </p:cNvPr>
          <p:cNvSpPr txBox="1"/>
          <p:nvPr/>
        </p:nvSpPr>
        <p:spPr>
          <a:xfrm>
            <a:off x="7756902" y="455144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7,000</a:t>
            </a:r>
            <a:endParaRPr lang="ko-KR" altLang="en-US" sz="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9372B74-A50E-4CAE-8F3F-5CFE5F6B1F19}"/>
              </a:ext>
            </a:extLst>
          </p:cNvPr>
          <p:cNvSpPr txBox="1"/>
          <p:nvPr/>
        </p:nvSpPr>
        <p:spPr>
          <a:xfrm>
            <a:off x="7746252" y="480990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52,000</a:t>
            </a:r>
            <a:endParaRPr lang="ko-KR" altLang="en-US" sz="6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60BC61-7FDB-46A7-A441-02090E41C15E}"/>
              </a:ext>
            </a:extLst>
          </p:cNvPr>
          <p:cNvSpPr txBox="1"/>
          <p:nvPr/>
        </p:nvSpPr>
        <p:spPr>
          <a:xfrm>
            <a:off x="6083653" y="4561877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13</a:t>
            </a:r>
            <a:r>
              <a:rPr lang="ko-KR" altLang="en-US" sz="600" dirty="0"/>
              <a:t>일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5F814F-A0EF-41AB-849B-9B4919D614BE}"/>
              </a:ext>
            </a:extLst>
          </p:cNvPr>
          <p:cNvSpPr txBox="1"/>
          <p:nvPr/>
        </p:nvSpPr>
        <p:spPr>
          <a:xfrm>
            <a:off x="6083653" y="4821230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20</a:t>
            </a:r>
            <a:r>
              <a:rPr lang="ko-KR" altLang="en-US" sz="600" dirty="0"/>
              <a:t>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E93C70FC-003C-48C1-AE33-0DA389ECF977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8E609106-0575-4F27-B389-E7FC3F0F1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2328B658-CE27-4930-8FA5-74A89179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D08377C-8C6B-45B6-9D2A-EDCFED28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5C676306-9B43-4930-9A59-9218ECCF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A0C6C8F-1C7D-450D-883B-A2327B00264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hone">
            <a:extLst>
              <a:ext uri="{FF2B5EF4-FFF2-40B4-BE49-F238E27FC236}">
                <a16:creationId xmlns:a16="http://schemas.microsoft.com/office/drawing/2014/main" id="{8EDF5AA7-F51E-4465-BEB2-C3DFCB592082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7" name="Case">
              <a:extLst>
                <a:ext uri="{FF2B5EF4-FFF2-40B4-BE49-F238E27FC236}">
                  <a16:creationId xmlns:a16="http://schemas.microsoft.com/office/drawing/2014/main" id="{52FB88AF-3B54-4E6C-95F3-4F7D75E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0C078E18-7947-4898-931D-9035033C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mera">
              <a:extLst>
                <a:ext uri="{FF2B5EF4-FFF2-40B4-BE49-F238E27FC236}">
                  <a16:creationId xmlns:a16="http://schemas.microsoft.com/office/drawing/2014/main" id="{5792ED5E-A157-4C6E-B373-06FA0380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peaker">
              <a:extLst>
                <a:ext uri="{FF2B5EF4-FFF2-40B4-BE49-F238E27FC236}">
                  <a16:creationId xmlns:a16="http://schemas.microsoft.com/office/drawing/2014/main" id="{AD3597F7-DFFF-4A65-A8E8-D8D7B710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Display">
              <a:extLst>
                <a:ext uri="{FF2B5EF4-FFF2-40B4-BE49-F238E27FC236}">
                  <a16:creationId xmlns:a16="http://schemas.microsoft.com/office/drawing/2014/main" id="{7238427B-BD8F-41A7-A748-8FD41BEAF332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App Bar">
            <a:extLst>
              <a:ext uri="{FF2B5EF4-FFF2-40B4-BE49-F238E27FC236}">
                <a16:creationId xmlns:a16="http://schemas.microsoft.com/office/drawing/2014/main" id="{E4060A63-297D-4714-8512-3FC2D13451D0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23" name="App Bar Container">
              <a:extLst>
                <a:ext uri="{FF2B5EF4-FFF2-40B4-BE49-F238E27FC236}">
                  <a16:creationId xmlns:a16="http://schemas.microsoft.com/office/drawing/2014/main" id="{4DA3BBCB-9C3C-40C4-9C6D-CB0CBB9F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Search Icon">
              <a:extLst>
                <a:ext uri="{FF2B5EF4-FFF2-40B4-BE49-F238E27FC236}">
                  <a16:creationId xmlns:a16="http://schemas.microsoft.com/office/drawing/2014/main" id="{1B231FDC-05E3-41B9-92DD-1B999517A49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8881" y="1540760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Menu Icon">
              <a:extLst>
                <a:ext uri="{FF2B5EF4-FFF2-40B4-BE49-F238E27FC236}">
                  <a16:creationId xmlns:a16="http://schemas.microsoft.com/office/drawing/2014/main" id="{63AC467C-46C4-474D-831A-5CBA1BE058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alendar">
            <a:extLst>
              <a:ext uri="{FF2B5EF4-FFF2-40B4-BE49-F238E27FC236}">
                <a16:creationId xmlns:a16="http://schemas.microsoft.com/office/drawing/2014/main" id="{F1E02679-82F3-4893-8B7D-2C3155FF17DD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7" name="Screen">
              <a:extLst>
                <a:ext uri="{FF2B5EF4-FFF2-40B4-BE49-F238E27FC236}">
                  <a16:creationId xmlns:a16="http://schemas.microsoft.com/office/drawing/2014/main" id="{0C1DFA87-8F56-454C-BE6A-2D7F89E1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Navigation Bar">
              <a:extLst>
                <a:ext uri="{FF2B5EF4-FFF2-40B4-BE49-F238E27FC236}">
                  <a16:creationId xmlns:a16="http://schemas.microsoft.com/office/drawing/2014/main" id="{6C8F6A8F-98DA-40ED-A780-2FE6DE903DE0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65" name="Weekdays">
                <a:extLst>
                  <a:ext uri="{FF2B5EF4-FFF2-40B4-BE49-F238E27FC236}">
                    <a16:creationId xmlns:a16="http://schemas.microsoft.com/office/drawing/2014/main" id="{D6671FAC-4F53-4AA5-A16B-25501C287184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7" name="Sunday">
                  <a:extLst>
                    <a:ext uri="{FF2B5EF4-FFF2-40B4-BE49-F238E27FC236}">
                      <a16:creationId xmlns:a16="http://schemas.microsoft.com/office/drawing/2014/main" id="{AA6E8CAF-7D05-4B6C-ADAD-44274F5F023F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8" name="Monday">
                  <a:extLst>
                    <a:ext uri="{FF2B5EF4-FFF2-40B4-BE49-F238E27FC236}">
                      <a16:creationId xmlns:a16="http://schemas.microsoft.com/office/drawing/2014/main" id="{694B3C3A-2F13-4610-9692-1AC3B02D4F5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9" name="Tuesday">
                  <a:extLst>
                    <a:ext uri="{FF2B5EF4-FFF2-40B4-BE49-F238E27FC236}">
                      <a16:creationId xmlns:a16="http://schemas.microsoft.com/office/drawing/2014/main" id="{F9BE2D1B-7F19-4EFF-8C80-0A3A43300AFA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0" name="Wednesday">
                  <a:extLst>
                    <a:ext uri="{FF2B5EF4-FFF2-40B4-BE49-F238E27FC236}">
                      <a16:creationId xmlns:a16="http://schemas.microsoft.com/office/drawing/2014/main" id="{17322C2C-324B-4E47-895B-ACC6628C0DB0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71" name="Thursday">
                  <a:extLst>
                    <a:ext uri="{FF2B5EF4-FFF2-40B4-BE49-F238E27FC236}">
                      <a16:creationId xmlns:a16="http://schemas.microsoft.com/office/drawing/2014/main" id="{A2CA3586-911A-4C1E-B6C6-AA55A275722C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2" name="Friday">
                  <a:extLst>
                    <a:ext uri="{FF2B5EF4-FFF2-40B4-BE49-F238E27FC236}">
                      <a16:creationId xmlns:a16="http://schemas.microsoft.com/office/drawing/2014/main" id="{CF2C4F08-9D62-4B1C-84F1-09CA3FB8C36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73" name="Saturday">
                  <a:extLst>
                    <a:ext uri="{FF2B5EF4-FFF2-40B4-BE49-F238E27FC236}">
                      <a16:creationId xmlns:a16="http://schemas.microsoft.com/office/drawing/2014/main" id="{D80F88F3-8B1C-4598-B82F-65C69EBAAC8A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6" name="Divider">
                <a:extLst>
                  <a:ext uri="{FF2B5EF4-FFF2-40B4-BE49-F238E27FC236}">
                    <a16:creationId xmlns:a16="http://schemas.microsoft.com/office/drawing/2014/main" id="{A3C716A1-ACE9-43C0-B182-968F37539F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Dates">
              <a:extLst>
                <a:ext uri="{FF2B5EF4-FFF2-40B4-BE49-F238E27FC236}">
                  <a16:creationId xmlns:a16="http://schemas.microsoft.com/office/drawing/2014/main" id="{C24B9512-F9AD-4A3E-8696-F808E97CB7CA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6E0CC2A0-A598-4C37-9560-259E52FAB0A5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4111FDD3-FA60-4E92-8C9A-42E38675929F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9C1DA24B-D112-4798-AA1E-BAF927D507EA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C117DBFE-E89A-4CD5-981D-9B07572FA3EA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8200F3B5-9876-45AC-BE0A-647C7401482F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6EEEAAC9-8A4E-4D41-8D69-8D387B84B4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FED16496-07E3-4D20-9352-11F5988E956B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F9310ECB-9A99-44C3-B62A-AFBE5325E12D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45B3FD48-430C-44D7-BB1F-D8B64CE53E2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34422B3B-CB26-46A8-851D-3431C67A812D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F35DB37C-6E65-4B33-A80D-48E7A301250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8329DEB2-CA3B-4237-ADE0-25F28445E825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D05A76F8-8708-4ED4-B90A-B824EAAA3F17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D911A575-4B38-4267-ACE9-56A0AA03EE87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0F08EB1-1FD3-442F-BEC5-E3E737E37E8F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E3979D78-1971-44F6-827D-198B3F65753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1F75B16B-8378-4C87-B0D5-A85D8C601E0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56F4DC3A-B440-497F-99C2-A5EC0A3926FF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72D22A14-D8BF-4D7E-9C18-D2D456FA7BD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09ECD24B-7FB5-430E-B1CA-D96510FC15D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693ABC6B-8AEA-4441-A681-446A4AED5C9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0617BC66-17A3-4C38-905B-722D51D44E0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50EDDF4D-536F-429A-8427-719197BD108C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53" name="Date">
                <a:extLst>
                  <a:ext uri="{FF2B5EF4-FFF2-40B4-BE49-F238E27FC236}">
                    <a16:creationId xmlns:a16="http://schemas.microsoft.com/office/drawing/2014/main" id="{20134160-98AE-4E81-88C0-7F3DBE51E856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54" name="Date">
                <a:extLst>
                  <a:ext uri="{FF2B5EF4-FFF2-40B4-BE49-F238E27FC236}">
                    <a16:creationId xmlns:a16="http://schemas.microsoft.com/office/drawing/2014/main" id="{9125F300-279C-465F-A720-639B40D12417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te">
                <a:extLst>
                  <a:ext uri="{FF2B5EF4-FFF2-40B4-BE49-F238E27FC236}">
                    <a16:creationId xmlns:a16="http://schemas.microsoft.com/office/drawing/2014/main" id="{ADCFEFFE-19E4-4002-AC11-C379A4BF01C7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te">
                <a:extLst>
                  <a:ext uri="{FF2B5EF4-FFF2-40B4-BE49-F238E27FC236}">
                    <a16:creationId xmlns:a16="http://schemas.microsoft.com/office/drawing/2014/main" id="{1F7AD04A-5A3F-42F7-838C-2A52F1342E02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te">
                <a:extLst>
                  <a:ext uri="{FF2B5EF4-FFF2-40B4-BE49-F238E27FC236}">
                    <a16:creationId xmlns:a16="http://schemas.microsoft.com/office/drawing/2014/main" id="{F647F6DF-DA2F-4885-9CD4-0425992DFADF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te">
                <a:extLst>
                  <a:ext uri="{FF2B5EF4-FFF2-40B4-BE49-F238E27FC236}">
                    <a16:creationId xmlns:a16="http://schemas.microsoft.com/office/drawing/2014/main" id="{B1E93FF8-C0CF-4E41-A932-20870D084A6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55A41A47-B217-4886-9875-48ED27303D9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Line">
                <a:extLst>
                  <a:ext uri="{FF2B5EF4-FFF2-40B4-BE49-F238E27FC236}">
                    <a16:creationId xmlns:a16="http://schemas.microsoft.com/office/drawing/2014/main" id="{B3E979D4-91C6-4EC1-93C7-B187A94FC157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F188F149-AB4B-49E7-B486-7BD2F304BC36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9876B43C-DB18-4C1A-9776-75893AEED346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9423488A-69C6-429A-9553-9D046FBA072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Line">
                <a:extLst>
                  <a:ext uri="{FF2B5EF4-FFF2-40B4-BE49-F238E27FC236}">
                    <a16:creationId xmlns:a16="http://schemas.microsoft.com/office/drawing/2014/main" id="{6F206DAF-398D-4799-BBEB-85572717726F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Banner">
            <a:extLst>
              <a:ext uri="{FF2B5EF4-FFF2-40B4-BE49-F238E27FC236}">
                <a16:creationId xmlns:a16="http://schemas.microsoft.com/office/drawing/2014/main" id="{5CE07085-1C11-4402-869F-CBC9821DD15E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75" name="Background Buttons">
              <a:extLst>
                <a:ext uri="{FF2B5EF4-FFF2-40B4-BE49-F238E27FC236}">
                  <a16:creationId xmlns:a16="http://schemas.microsoft.com/office/drawing/2014/main" id="{897DE618-48B0-4AA5-87AD-EEF01DCE2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Action">
              <a:extLst>
                <a:ext uri="{FF2B5EF4-FFF2-40B4-BE49-F238E27FC236}">
                  <a16:creationId xmlns:a16="http://schemas.microsoft.com/office/drawing/2014/main" id="{E20ED362-52FD-40DF-BAB4-568B89F5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Action">
            <a:extLst>
              <a:ext uri="{FF2B5EF4-FFF2-40B4-BE49-F238E27FC236}">
                <a16:creationId xmlns:a16="http://schemas.microsoft.com/office/drawing/2014/main" id="{42E180E4-0DFA-4615-9014-365CB168D95F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Action">
            <a:extLst>
              <a:ext uri="{FF2B5EF4-FFF2-40B4-BE49-F238E27FC236}">
                <a16:creationId xmlns:a16="http://schemas.microsoft.com/office/drawing/2014/main" id="{AC580A53-73C9-43EA-A3FE-9FF9342AE944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Floating Button">
            <a:extLst>
              <a:ext uri="{FF2B5EF4-FFF2-40B4-BE49-F238E27FC236}">
                <a16:creationId xmlns:a16="http://schemas.microsoft.com/office/drawing/2014/main" id="{B554BDBB-1E10-4378-BF24-34DF26711651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0" name="Nav Icon">
            <a:extLst>
              <a:ext uri="{FF2B5EF4-FFF2-40B4-BE49-F238E27FC236}">
                <a16:creationId xmlns:a16="http://schemas.microsoft.com/office/drawing/2014/main" id="{A54481C5-EFB8-45E5-943F-E9F65BDD65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Bar Chart">
            <a:extLst>
              <a:ext uri="{FF2B5EF4-FFF2-40B4-BE49-F238E27FC236}">
                <a16:creationId xmlns:a16="http://schemas.microsoft.com/office/drawing/2014/main" id="{A1560A49-5C3C-4426-9C63-5DCAD0BAD54D}"/>
              </a:ext>
            </a:extLst>
          </p:cNvPr>
          <p:cNvGrpSpPr/>
          <p:nvPr/>
        </p:nvGrpSpPr>
        <p:grpSpPr>
          <a:xfrm>
            <a:off x="360193" y="1686491"/>
            <a:ext cx="111477" cy="118728"/>
            <a:chOff x="2932279" y="4508460"/>
            <a:chExt cx="1070083" cy="974262"/>
          </a:xfrm>
          <a:solidFill>
            <a:srgbClr val="FFFFFF">
              <a:alpha val="90000"/>
            </a:srgbClr>
          </a:solidFill>
        </p:grpSpPr>
        <p:sp>
          <p:nvSpPr>
            <p:cNvPr id="82" name="Bar 5">
              <a:extLst>
                <a:ext uri="{FF2B5EF4-FFF2-40B4-BE49-F238E27FC236}">
                  <a16:creationId xmlns:a16="http://schemas.microsoft.com/office/drawing/2014/main" id="{06850F97-28CC-4ED0-A8E4-8F16D51755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Bar 4">
              <a:extLst>
                <a:ext uri="{FF2B5EF4-FFF2-40B4-BE49-F238E27FC236}">
                  <a16:creationId xmlns:a16="http://schemas.microsoft.com/office/drawing/2014/main" id="{15EF086B-E477-4CB1-BA5E-5A140BBBA5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ar 3">
              <a:extLst>
                <a:ext uri="{FF2B5EF4-FFF2-40B4-BE49-F238E27FC236}">
                  <a16:creationId xmlns:a16="http://schemas.microsoft.com/office/drawing/2014/main" id="{81EEBCA2-95A6-4FBD-8ADA-8487A05D18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ar 2">
              <a:extLst>
                <a:ext uri="{FF2B5EF4-FFF2-40B4-BE49-F238E27FC236}">
                  <a16:creationId xmlns:a16="http://schemas.microsoft.com/office/drawing/2014/main" id="{FE6E4FF2-70D2-4A3D-93F9-863AE08A8C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Bar 1">
              <a:extLst>
                <a:ext uri="{FF2B5EF4-FFF2-40B4-BE49-F238E27FC236}">
                  <a16:creationId xmlns:a16="http://schemas.microsoft.com/office/drawing/2014/main" id="{5DA53459-BDAA-4531-8C89-6FC91A07F0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7" name="Axis">
              <a:extLst>
                <a:ext uri="{FF2B5EF4-FFF2-40B4-BE49-F238E27FC236}">
                  <a16:creationId xmlns:a16="http://schemas.microsoft.com/office/drawing/2014/main" id="{E9C24F19-62BB-4F25-BF85-FC09747029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A60C5D8-6FC6-48EB-83E8-82A58CE3A35F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191">
            <a:extLst>
              <a:ext uri="{FF2B5EF4-FFF2-40B4-BE49-F238E27FC236}">
                <a16:creationId xmlns:a16="http://schemas.microsoft.com/office/drawing/2014/main" id="{A681F03D-B869-4E54-9DD7-D9EBD414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7" y="15751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E7BC6-783E-4D30-8F41-FDB4C007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8F356-C6F9-4EE6-9D17-29DA1D04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36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244</Words>
  <Application>Microsoft Office PowerPoint</Application>
  <PresentationFormat>와이드스크린</PresentationFormat>
  <Paragraphs>161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Calibri</vt:lpstr>
      <vt:lpstr>Segoe UI</vt:lpstr>
      <vt:lpstr>한컴오피스</vt:lpstr>
      <vt:lpstr>UI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설계서</dc:title>
  <dc:creator>union</dc:creator>
  <cp:lastModifiedBy>전상혁</cp:lastModifiedBy>
  <cp:revision>12</cp:revision>
  <dcterms:created xsi:type="dcterms:W3CDTF">2022-03-30T06:36:00Z</dcterms:created>
  <dcterms:modified xsi:type="dcterms:W3CDTF">2022-03-30T16:10:40Z</dcterms:modified>
  <cp:version>1100.0100.01</cp:version>
</cp:coreProperties>
</file>