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2" r:id="rId9"/>
    <p:sldId id="273" r:id="rId10"/>
    <p:sldId id="261" r:id="rId11"/>
    <p:sldId id="262" r:id="rId12"/>
    <p:sldId id="263" r:id="rId13"/>
    <p:sldId id="264" r:id="rId14"/>
    <p:sldId id="269" r:id="rId15"/>
    <p:sldId id="266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5D5D5D"/>
    <a:srgbClr val="FFF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4" autoAdjust="0"/>
    <p:restoredTop sz="89587" autoAdjust="0"/>
  </p:normalViewPr>
  <p:slideViewPr>
    <p:cSldViewPr snapToGrid="0" snapToObjects="1">
      <p:cViewPr varScale="1">
        <p:scale>
          <a:sx n="86" d="100"/>
          <a:sy n="86" d="100"/>
        </p:scale>
        <p:origin x="72" y="4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6D1D-D6EA-4567-B450-B785DD92F31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A71ABFE-CAF8-4C2C-9197-898F31AF1740}">
      <dgm:prSet phldrT="[텍스트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5FA0E8DF-BBC9-4015-A2D1-7A93E3840AC8}" type="par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B7EA662D-DD82-4707-B76D-AE19DB4B5A93}" type="sib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AD66112F-45F4-433B-AD50-E11B47FFA30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774630F-B2D9-4CE7-B120-649C1348615D}" type="par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3F6B1301-FCE7-4229-AEBB-2C95A54530BA}" type="sib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5BDB8A1E-B9CF-4C87-8C1D-C3C8285F8FCD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1600" dirty="0"/>
        </a:p>
      </dgm:t>
    </dgm:pt>
    <dgm:pt modelId="{2E4C2499-E6C8-427D-B635-CC83EC40F32E}" type="par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37AE197F-7A7D-48C8-B217-342E32D4044B}" type="sib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83CBF86B-4A7B-44F2-8053-82DAEF5C41F6}" type="pres">
      <dgm:prSet presAssocID="{938A6D1D-D6EA-4567-B450-B785DD92F312}" presName="compositeShape" presStyleCnt="0">
        <dgm:presLayoutVars>
          <dgm:chMax val="7"/>
          <dgm:dir/>
          <dgm:resizeHandles val="exact"/>
        </dgm:presLayoutVars>
      </dgm:prSet>
      <dgm:spPr/>
    </dgm:pt>
    <dgm:pt modelId="{20D9987C-6D44-46E2-8B8A-8C63881A53B2}" type="pres">
      <dgm:prSet presAssocID="{938A6D1D-D6EA-4567-B450-B785DD92F312}" presName="wedge1" presStyleLbl="node1" presStyleIdx="0" presStyleCnt="3"/>
      <dgm:spPr/>
    </dgm:pt>
    <dgm:pt modelId="{B9165449-C5CE-43B2-B3F3-3CA98D2AB98A}" type="pres">
      <dgm:prSet presAssocID="{938A6D1D-D6EA-4567-B450-B785DD92F31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F1ADB9-DF46-4C16-BE6A-C3612E3FA276}" type="pres">
      <dgm:prSet presAssocID="{938A6D1D-D6EA-4567-B450-B785DD92F312}" presName="wedge2" presStyleLbl="node1" presStyleIdx="1" presStyleCnt="3"/>
      <dgm:spPr/>
    </dgm:pt>
    <dgm:pt modelId="{CB4D40A1-3418-4C27-927B-DCCDCEEC77B7}" type="pres">
      <dgm:prSet presAssocID="{938A6D1D-D6EA-4567-B450-B785DD92F31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1BD173-F414-4ADE-B95D-6BDAC51A8331}" type="pres">
      <dgm:prSet presAssocID="{938A6D1D-D6EA-4567-B450-B785DD92F312}" presName="wedge3" presStyleLbl="node1" presStyleIdx="2" presStyleCnt="3"/>
      <dgm:spPr/>
    </dgm:pt>
    <dgm:pt modelId="{5AEBFA56-3BFF-4B15-BCBD-07D021486177}" type="pres">
      <dgm:prSet presAssocID="{938A6D1D-D6EA-4567-B450-B785DD92F31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0BE919-B70D-40B4-A694-E2264093E4D7}" type="presOf" srcId="{3A71ABFE-CAF8-4C2C-9197-898F31AF1740}" destId="{20D9987C-6D44-46E2-8B8A-8C63881A53B2}" srcOrd="0" destOrd="0" presId="urn:microsoft.com/office/officeart/2005/8/layout/chart3"/>
    <dgm:cxn modelId="{6A629722-CD28-40FE-B042-CA0738820389}" srcId="{938A6D1D-D6EA-4567-B450-B785DD92F312}" destId="{AD66112F-45F4-433B-AD50-E11B47FFA300}" srcOrd="1" destOrd="0" parTransId="{9774630F-B2D9-4CE7-B120-649C1348615D}" sibTransId="{3F6B1301-FCE7-4229-AEBB-2C95A54530BA}"/>
    <dgm:cxn modelId="{25E09378-B3F6-42EA-9A0D-BF59540CFE0B}" srcId="{938A6D1D-D6EA-4567-B450-B785DD92F312}" destId="{5BDB8A1E-B9CF-4C87-8C1D-C3C8285F8FCD}" srcOrd="2" destOrd="0" parTransId="{2E4C2499-E6C8-427D-B635-CC83EC40F32E}" sibTransId="{37AE197F-7A7D-48C8-B217-342E32D4044B}"/>
    <dgm:cxn modelId="{EAF3A68C-7803-4C23-B10C-8F9CFC3B940D}" srcId="{938A6D1D-D6EA-4567-B450-B785DD92F312}" destId="{3A71ABFE-CAF8-4C2C-9197-898F31AF1740}" srcOrd="0" destOrd="0" parTransId="{5FA0E8DF-BBC9-4015-A2D1-7A93E3840AC8}" sibTransId="{B7EA662D-DD82-4707-B76D-AE19DB4B5A93}"/>
    <dgm:cxn modelId="{7E1A7BA3-464F-4952-82C8-13AEFAB58C56}" type="presOf" srcId="{5BDB8A1E-B9CF-4C87-8C1D-C3C8285F8FCD}" destId="{231BD173-F414-4ADE-B95D-6BDAC51A8331}" srcOrd="0" destOrd="0" presId="urn:microsoft.com/office/officeart/2005/8/layout/chart3"/>
    <dgm:cxn modelId="{D26F39AB-1B53-4CEB-AA22-78EF7419FF36}" type="presOf" srcId="{938A6D1D-D6EA-4567-B450-B785DD92F312}" destId="{83CBF86B-4A7B-44F2-8053-82DAEF5C41F6}" srcOrd="0" destOrd="0" presId="urn:microsoft.com/office/officeart/2005/8/layout/chart3"/>
    <dgm:cxn modelId="{D4EEDAD5-D894-4464-8BC2-26AB7616BE32}" type="presOf" srcId="{AD66112F-45F4-433B-AD50-E11B47FFA300}" destId="{CB4D40A1-3418-4C27-927B-DCCDCEEC77B7}" srcOrd="1" destOrd="0" presId="urn:microsoft.com/office/officeart/2005/8/layout/chart3"/>
    <dgm:cxn modelId="{8A9A3AD9-9317-4C39-A387-9D232C64EFF5}" type="presOf" srcId="{3A71ABFE-CAF8-4C2C-9197-898F31AF1740}" destId="{B9165449-C5CE-43B2-B3F3-3CA98D2AB98A}" srcOrd="1" destOrd="0" presId="urn:microsoft.com/office/officeart/2005/8/layout/chart3"/>
    <dgm:cxn modelId="{2B247BF5-86D0-47B1-AB4B-E75688981905}" type="presOf" srcId="{5BDB8A1E-B9CF-4C87-8C1D-C3C8285F8FCD}" destId="{5AEBFA56-3BFF-4B15-BCBD-07D021486177}" srcOrd="1" destOrd="0" presId="urn:microsoft.com/office/officeart/2005/8/layout/chart3"/>
    <dgm:cxn modelId="{2A8DE9FF-FE94-41D8-BDD8-AABF48927351}" type="presOf" srcId="{AD66112F-45F4-433B-AD50-E11B47FFA300}" destId="{A6F1ADB9-DF46-4C16-BE6A-C3612E3FA276}" srcOrd="0" destOrd="0" presId="urn:microsoft.com/office/officeart/2005/8/layout/chart3"/>
    <dgm:cxn modelId="{F92A3611-5DAE-486E-B827-7522E698BF7D}" type="presParOf" srcId="{83CBF86B-4A7B-44F2-8053-82DAEF5C41F6}" destId="{20D9987C-6D44-46E2-8B8A-8C63881A53B2}" srcOrd="0" destOrd="0" presId="urn:microsoft.com/office/officeart/2005/8/layout/chart3"/>
    <dgm:cxn modelId="{CC916AC8-208F-4D36-B79A-05107DC85CC1}" type="presParOf" srcId="{83CBF86B-4A7B-44F2-8053-82DAEF5C41F6}" destId="{B9165449-C5CE-43B2-B3F3-3CA98D2AB98A}" srcOrd="1" destOrd="0" presId="urn:microsoft.com/office/officeart/2005/8/layout/chart3"/>
    <dgm:cxn modelId="{E48514CE-2819-4DD5-8953-802B5141689F}" type="presParOf" srcId="{83CBF86B-4A7B-44F2-8053-82DAEF5C41F6}" destId="{A6F1ADB9-DF46-4C16-BE6A-C3612E3FA276}" srcOrd="2" destOrd="0" presId="urn:microsoft.com/office/officeart/2005/8/layout/chart3"/>
    <dgm:cxn modelId="{5B02445A-B1C9-4555-B572-EE5770A9DDF1}" type="presParOf" srcId="{83CBF86B-4A7B-44F2-8053-82DAEF5C41F6}" destId="{CB4D40A1-3418-4C27-927B-DCCDCEEC77B7}" srcOrd="3" destOrd="0" presId="urn:microsoft.com/office/officeart/2005/8/layout/chart3"/>
    <dgm:cxn modelId="{C10EB487-4E35-4F27-8F59-9CA56C6AF860}" type="presParOf" srcId="{83CBF86B-4A7B-44F2-8053-82DAEF5C41F6}" destId="{231BD173-F414-4ADE-B95D-6BDAC51A8331}" srcOrd="4" destOrd="0" presId="urn:microsoft.com/office/officeart/2005/8/layout/chart3"/>
    <dgm:cxn modelId="{8917F33B-81D3-4AAD-8627-35ACA562744C}" type="presParOf" srcId="{83CBF86B-4A7B-44F2-8053-82DAEF5C41F6}" destId="{5AEBFA56-3BFF-4B15-BCBD-07D02148617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9987C-6D44-46E2-8B8A-8C63881A53B2}">
      <dsp:nvSpPr>
        <dsp:cNvPr id="0" name=""/>
        <dsp:cNvSpPr/>
      </dsp:nvSpPr>
      <dsp:spPr>
        <a:xfrm>
          <a:off x="273783" y="104635"/>
          <a:ext cx="1302135" cy="1302135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 dirty="0"/>
        </a:p>
      </dsp:txBody>
      <dsp:txXfrm>
        <a:off x="981741" y="344910"/>
        <a:ext cx="441795" cy="434045"/>
      </dsp:txXfrm>
    </dsp:sp>
    <dsp:sp modelId="{A6F1ADB9-DF46-4C16-BE6A-C3612E3FA276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63198" y="964975"/>
        <a:ext cx="589061" cy="403041"/>
      </dsp:txXfrm>
    </dsp:sp>
    <dsp:sp modelId="{231BD173-F414-4ADE-B95D-6BDAC51A8331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346175" y="399166"/>
        <a:ext cx="441795" cy="43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로그인 창</a:t>
            </a:r>
            <a:r>
              <a:rPr lang="en-US" altLang="ko-KR" dirty="0"/>
              <a:t>/ </a:t>
            </a:r>
            <a:r>
              <a:rPr lang="ko-KR" altLang="en-US" dirty="0"/>
              <a:t>회원가입 창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로딩 창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3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달력의 날짜 밑에 금액</a:t>
            </a:r>
            <a:r>
              <a:rPr lang="en-US" altLang="ko-KR" dirty="0"/>
              <a:t>(</a:t>
            </a:r>
            <a:r>
              <a:rPr lang="ko-KR" altLang="en-US" dirty="0"/>
              <a:t>지출</a:t>
            </a:r>
            <a:r>
              <a:rPr lang="en-US" altLang="ko-KR" dirty="0"/>
              <a:t>,</a:t>
            </a:r>
            <a:r>
              <a:rPr lang="ko-KR" altLang="en-US" dirty="0"/>
              <a:t>수입 금 어떻게 넣고 기재할지</a:t>
            </a:r>
            <a:r>
              <a:rPr lang="en-US" altLang="ko-KR" dirty="0"/>
              <a:t>), </a:t>
            </a:r>
            <a:r>
              <a:rPr lang="ko-KR" altLang="en-US" dirty="0"/>
              <a:t>통계 화면 추가로 넣어야 할 기능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4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5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5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 밖 리스트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2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UI </a:t>
            </a:r>
            <a:r>
              <a:rPr lang="ko-KR" altLang="en-US"/>
              <a:t>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 sz="2000" dirty="0" err="1"/>
              <a:t>팀명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Saver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20197140</a:t>
            </a:r>
            <a:r>
              <a:rPr lang="ko-KR" altLang="en-US" sz="2000" dirty="0"/>
              <a:t> 조연서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데이터테크전공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20163250</a:t>
            </a:r>
            <a:r>
              <a:rPr lang="ko-KR" altLang="en-US" sz="2000" dirty="0"/>
              <a:t> 전상혁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E93C70FC-003C-48C1-AE33-0DA389ECF977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8E609106-0575-4F27-B389-E7FC3F0F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2328B658-CE27-4930-8FA5-74A89179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D08377C-8C6B-45B6-9D2A-EDCFED28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5C676306-9B43-4930-9A59-9218ECCF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A0C6C8F-1C7D-450D-883B-A2327B00264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hone">
            <a:extLst>
              <a:ext uri="{FF2B5EF4-FFF2-40B4-BE49-F238E27FC236}">
                <a16:creationId xmlns:a16="http://schemas.microsoft.com/office/drawing/2014/main" id="{8EDF5AA7-F51E-4465-BEB2-C3DFCB592082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7" name="Case">
              <a:extLst>
                <a:ext uri="{FF2B5EF4-FFF2-40B4-BE49-F238E27FC236}">
                  <a16:creationId xmlns:a16="http://schemas.microsoft.com/office/drawing/2014/main" id="{52FB88AF-3B54-4E6C-95F3-4F7D75E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C078E18-7947-4898-931D-9035033C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mera">
              <a:extLst>
                <a:ext uri="{FF2B5EF4-FFF2-40B4-BE49-F238E27FC236}">
                  <a16:creationId xmlns:a16="http://schemas.microsoft.com/office/drawing/2014/main" id="{5792ED5E-A157-4C6E-B373-06FA0380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peaker">
              <a:extLst>
                <a:ext uri="{FF2B5EF4-FFF2-40B4-BE49-F238E27FC236}">
                  <a16:creationId xmlns:a16="http://schemas.microsoft.com/office/drawing/2014/main" id="{AD3597F7-DFFF-4A65-A8E8-D8D7B710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Display">
              <a:extLst>
                <a:ext uri="{FF2B5EF4-FFF2-40B4-BE49-F238E27FC236}">
                  <a16:creationId xmlns:a16="http://schemas.microsoft.com/office/drawing/2014/main" id="{7238427B-BD8F-41A7-A748-8FD41BEAF332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alendar">
            <a:extLst>
              <a:ext uri="{FF2B5EF4-FFF2-40B4-BE49-F238E27FC236}">
                <a16:creationId xmlns:a16="http://schemas.microsoft.com/office/drawing/2014/main" id="{F1E02679-82F3-4893-8B7D-2C3155FF17DD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7" name="Screen">
              <a:extLst>
                <a:ext uri="{FF2B5EF4-FFF2-40B4-BE49-F238E27FC236}">
                  <a16:creationId xmlns:a16="http://schemas.microsoft.com/office/drawing/2014/main" id="{0C1DFA87-8F56-454C-BE6A-2D7F89E1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Navigation Bar">
              <a:extLst>
                <a:ext uri="{FF2B5EF4-FFF2-40B4-BE49-F238E27FC236}">
                  <a16:creationId xmlns:a16="http://schemas.microsoft.com/office/drawing/2014/main" id="{6C8F6A8F-98DA-40ED-A780-2FE6DE903DE0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65" name="Weekdays">
                <a:extLst>
                  <a:ext uri="{FF2B5EF4-FFF2-40B4-BE49-F238E27FC236}">
                    <a16:creationId xmlns:a16="http://schemas.microsoft.com/office/drawing/2014/main" id="{D6671FAC-4F53-4AA5-A16B-25501C287184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7" name="Sunday">
                  <a:extLst>
                    <a:ext uri="{FF2B5EF4-FFF2-40B4-BE49-F238E27FC236}">
                      <a16:creationId xmlns:a16="http://schemas.microsoft.com/office/drawing/2014/main" id="{AA6E8CAF-7D05-4B6C-ADAD-44274F5F023F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8" name="Monday">
                  <a:extLst>
                    <a:ext uri="{FF2B5EF4-FFF2-40B4-BE49-F238E27FC236}">
                      <a16:creationId xmlns:a16="http://schemas.microsoft.com/office/drawing/2014/main" id="{694B3C3A-2F13-4610-9692-1AC3B02D4F5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9" name="Tuesday">
                  <a:extLst>
                    <a:ext uri="{FF2B5EF4-FFF2-40B4-BE49-F238E27FC236}">
                      <a16:creationId xmlns:a16="http://schemas.microsoft.com/office/drawing/2014/main" id="{F9BE2D1B-7F19-4EFF-8C80-0A3A43300AF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0" name="Wednesday">
                  <a:extLst>
                    <a:ext uri="{FF2B5EF4-FFF2-40B4-BE49-F238E27FC236}">
                      <a16:creationId xmlns:a16="http://schemas.microsoft.com/office/drawing/2014/main" id="{17322C2C-324B-4E47-895B-ACC6628C0DB0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71" name="Thursday">
                  <a:extLst>
                    <a:ext uri="{FF2B5EF4-FFF2-40B4-BE49-F238E27FC236}">
                      <a16:creationId xmlns:a16="http://schemas.microsoft.com/office/drawing/2014/main" id="{A2CA3586-911A-4C1E-B6C6-AA55A275722C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2" name="Friday">
                  <a:extLst>
                    <a:ext uri="{FF2B5EF4-FFF2-40B4-BE49-F238E27FC236}">
                      <a16:creationId xmlns:a16="http://schemas.microsoft.com/office/drawing/2014/main" id="{CF2C4F08-9D62-4B1C-84F1-09CA3FB8C36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73" name="Saturday">
                  <a:extLst>
                    <a:ext uri="{FF2B5EF4-FFF2-40B4-BE49-F238E27FC236}">
                      <a16:creationId xmlns:a16="http://schemas.microsoft.com/office/drawing/2014/main" id="{D80F88F3-8B1C-4598-B82F-65C69EBAAC8A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6" name="Divider">
                <a:extLst>
                  <a:ext uri="{FF2B5EF4-FFF2-40B4-BE49-F238E27FC236}">
                    <a16:creationId xmlns:a16="http://schemas.microsoft.com/office/drawing/2014/main" id="{A3C716A1-ACE9-43C0-B182-968F37539F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Dates">
              <a:extLst>
                <a:ext uri="{FF2B5EF4-FFF2-40B4-BE49-F238E27FC236}">
                  <a16:creationId xmlns:a16="http://schemas.microsoft.com/office/drawing/2014/main" id="{C24B9512-F9AD-4A3E-8696-F808E97CB7CA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6E0CC2A0-A598-4C37-9560-259E52FAB0A5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4111FDD3-FA60-4E92-8C9A-42E38675929F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9C1DA24B-D112-4798-AA1E-BAF927D507EA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C117DBFE-E89A-4CD5-981D-9B07572FA3E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8200F3B5-9876-45AC-BE0A-647C7401482F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6EEEAAC9-8A4E-4D41-8D69-8D387B84B4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FED16496-07E3-4D20-9352-11F5988E956B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F9310ECB-9A99-44C3-B62A-AFBE5325E12D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45B3FD48-430C-44D7-BB1F-D8B64CE53E2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4422B3B-CB26-46A8-851D-3431C67A812D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F35DB37C-6E65-4B33-A80D-48E7A301250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8329DEB2-CA3B-4237-ADE0-25F28445E82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D05A76F8-8708-4ED4-B90A-B824EAAA3F17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D911A575-4B38-4267-ACE9-56A0AA03EE87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0F08EB1-1FD3-442F-BEC5-E3E737E37E8F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E3979D78-1971-44F6-827D-198B3F65753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1F75B16B-8378-4C87-B0D5-A85D8C601E0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56F4DC3A-B440-497F-99C2-A5EC0A3926FF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72D22A14-D8BF-4D7E-9C18-D2D456FA7BD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09ECD24B-7FB5-430E-B1CA-D96510FC15D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693ABC6B-8AEA-4441-A681-446A4AED5C9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0617BC66-17A3-4C38-905B-722D51D44E0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50EDDF4D-536F-429A-8427-719197BD108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53" name="Date">
                <a:extLst>
                  <a:ext uri="{FF2B5EF4-FFF2-40B4-BE49-F238E27FC236}">
                    <a16:creationId xmlns:a16="http://schemas.microsoft.com/office/drawing/2014/main" id="{20134160-98AE-4E81-88C0-7F3DBE51E856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4" name="Date">
                <a:extLst>
                  <a:ext uri="{FF2B5EF4-FFF2-40B4-BE49-F238E27FC236}">
                    <a16:creationId xmlns:a16="http://schemas.microsoft.com/office/drawing/2014/main" id="{9125F300-279C-465F-A720-639B40D12417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te">
                <a:extLst>
                  <a:ext uri="{FF2B5EF4-FFF2-40B4-BE49-F238E27FC236}">
                    <a16:creationId xmlns:a16="http://schemas.microsoft.com/office/drawing/2014/main" id="{ADCFEFFE-19E4-4002-AC11-C379A4BF01C7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te">
                <a:extLst>
                  <a:ext uri="{FF2B5EF4-FFF2-40B4-BE49-F238E27FC236}">
                    <a16:creationId xmlns:a16="http://schemas.microsoft.com/office/drawing/2014/main" id="{1F7AD04A-5A3F-42F7-838C-2A52F1342E0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te">
                <a:extLst>
                  <a:ext uri="{FF2B5EF4-FFF2-40B4-BE49-F238E27FC236}">
                    <a16:creationId xmlns:a16="http://schemas.microsoft.com/office/drawing/2014/main" id="{F647F6DF-DA2F-4885-9CD4-0425992DFADF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te">
                <a:extLst>
                  <a:ext uri="{FF2B5EF4-FFF2-40B4-BE49-F238E27FC236}">
                    <a16:creationId xmlns:a16="http://schemas.microsoft.com/office/drawing/2014/main" id="{B1E93FF8-C0CF-4E41-A932-20870D084A6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55A41A47-B217-4886-9875-48ED27303D9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Line">
                <a:extLst>
                  <a:ext uri="{FF2B5EF4-FFF2-40B4-BE49-F238E27FC236}">
                    <a16:creationId xmlns:a16="http://schemas.microsoft.com/office/drawing/2014/main" id="{B3E979D4-91C6-4EC1-93C7-B187A94FC157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F188F149-AB4B-49E7-B486-7BD2F304BC36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9876B43C-DB18-4C1A-9776-75893AEED346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423488A-69C6-429A-9553-9D046FBA072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6F206DAF-398D-4799-BBEB-85572717726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Banner">
            <a:extLst>
              <a:ext uri="{FF2B5EF4-FFF2-40B4-BE49-F238E27FC236}">
                <a16:creationId xmlns:a16="http://schemas.microsoft.com/office/drawing/2014/main" id="{5CE07085-1C11-4402-869F-CBC9821DD15E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75" name="Background Buttons">
              <a:extLst>
                <a:ext uri="{FF2B5EF4-FFF2-40B4-BE49-F238E27FC236}">
                  <a16:creationId xmlns:a16="http://schemas.microsoft.com/office/drawing/2014/main" id="{897DE618-48B0-4AA5-87AD-EEF01DCE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Action">
              <a:extLst>
                <a:ext uri="{FF2B5EF4-FFF2-40B4-BE49-F238E27FC236}">
                  <a16:creationId xmlns:a16="http://schemas.microsoft.com/office/drawing/2014/main" id="{E20ED362-52FD-40DF-BAB4-568B89F5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Action">
            <a:extLst>
              <a:ext uri="{FF2B5EF4-FFF2-40B4-BE49-F238E27FC236}">
                <a16:creationId xmlns:a16="http://schemas.microsoft.com/office/drawing/2014/main" id="{42E180E4-0DFA-4615-9014-365CB168D95F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Action">
            <a:extLst>
              <a:ext uri="{FF2B5EF4-FFF2-40B4-BE49-F238E27FC236}">
                <a16:creationId xmlns:a16="http://schemas.microsoft.com/office/drawing/2014/main" id="{AC580A53-73C9-43EA-A3FE-9FF9342AE944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loating Button">
            <a:extLst>
              <a:ext uri="{FF2B5EF4-FFF2-40B4-BE49-F238E27FC236}">
                <a16:creationId xmlns:a16="http://schemas.microsoft.com/office/drawing/2014/main" id="{B554BDBB-1E10-4378-BF24-34DF26711651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Nav Icon">
            <a:extLst>
              <a:ext uri="{FF2B5EF4-FFF2-40B4-BE49-F238E27FC236}">
                <a16:creationId xmlns:a16="http://schemas.microsoft.com/office/drawing/2014/main" id="{A54481C5-EFB8-45E5-943F-E9F65BDD6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A60C5D8-6FC6-48EB-83E8-82A58CE3A35F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301E059-CF65-418C-9355-85710547C521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sp>
        <p:nvSpPr>
          <p:cNvPr id="95" name="Background">
            <a:extLst>
              <a:ext uri="{FF2B5EF4-FFF2-40B4-BE49-F238E27FC236}">
                <a16:creationId xmlns:a16="http://schemas.microsoft.com/office/drawing/2014/main" id="{3E733CC4-0B56-4A8B-979F-DD3FAD1B39F9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Calendar">
            <a:extLst>
              <a:ext uri="{FF2B5EF4-FFF2-40B4-BE49-F238E27FC236}">
                <a16:creationId xmlns:a16="http://schemas.microsoft.com/office/drawing/2014/main" id="{A91D8BF1-A4E9-4F0D-9CFB-27F873499E85}"/>
              </a:ext>
            </a:extLst>
          </p:cNvPr>
          <p:cNvGrpSpPr/>
          <p:nvPr/>
        </p:nvGrpSpPr>
        <p:grpSpPr>
          <a:xfrm>
            <a:off x="2918740" y="1633135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99" name="Screen">
              <a:extLst>
                <a:ext uri="{FF2B5EF4-FFF2-40B4-BE49-F238E27FC236}">
                  <a16:creationId xmlns:a16="http://schemas.microsoft.com/office/drawing/2014/main" id="{5374EDAC-90BE-4F8B-907C-72681952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0" name="Navigation Bar">
              <a:extLst>
                <a:ext uri="{FF2B5EF4-FFF2-40B4-BE49-F238E27FC236}">
                  <a16:creationId xmlns:a16="http://schemas.microsoft.com/office/drawing/2014/main" id="{66E5607D-1364-49E7-AEBF-04ADA92C3F12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37" name="Weekdays">
                <a:extLst>
                  <a:ext uri="{FF2B5EF4-FFF2-40B4-BE49-F238E27FC236}">
                    <a16:creationId xmlns:a16="http://schemas.microsoft.com/office/drawing/2014/main" id="{23FABB5D-29E0-4741-80B6-1F9E8A8D747E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39" name="Sunday">
                  <a:extLst>
                    <a:ext uri="{FF2B5EF4-FFF2-40B4-BE49-F238E27FC236}">
                      <a16:creationId xmlns:a16="http://schemas.microsoft.com/office/drawing/2014/main" id="{E50EBEE4-36C5-4350-B847-23686C6D606A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40" name="Monday">
                  <a:extLst>
                    <a:ext uri="{FF2B5EF4-FFF2-40B4-BE49-F238E27FC236}">
                      <a16:creationId xmlns:a16="http://schemas.microsoft.com/office/drawing/2014/main" id="{5E5AE9DA-E2A0-4370-ADEE-B35255AAECC9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41" name="Tuesday">
                  <a:extLst>
                    <a:ext uri="{FF2B5EF4-FFF2-40B4-BE49-F238E27FC236}">
                      <a16:creationId xmlns:a16="http://schemas.microsoft.com/office/drawing/2014/main" id="{1AE84286-2C00-40F8-A94B-E379778D167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2" name="Wednesday">
                  <a:extLst>
                    <a:ext uri="{FF2B5EF4-FFF2-40B4-BE49-F238E27FC236}">
                      <a16:creationId xmlns:a16="http://schemas.microsoft.com/office/drawing/2014/main" id="{F2761C79-0AB1-41B7-8761-E2CE5800F3D7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43" name="Thursday">
                  <a:extLst>
                    <a:ext uri="{FF2B5EF4-FFF2-40B4-BE49-F238E27FC236}">
                      <a16:creationId xmlns:a16="http://schemas.microsoft.com/office/drawing/2014/main" id="{A458D1CA-CA3B-46AE-B7D6-3E33AA5032FB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4" name="Friday">
                  <a:extLst>
                    <a:ext uri="{FF2B5EF4-FFF2-40B4-BE49-F238E27FC236}">
                      <a16:creationId xmlns:a16="http://schemas.microsoft.com/office/drawing/2014/main" id="{E91E76CE-B260-49C0-AA95-FD9B02DE2629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45" name="Saturday">
                  <a:extLst>
                    <a:ext uri="{FF2B5EF4-FFF2-40B4-BE49-F238E27FC236}">
                      <a16:creationId xmlns:a16="http://schemas.microsoft.com/office/drawing/2014/main" id="{679A7249-9FCB-4CD5-A6EA-C6D101E5E3A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3621FD71-1C41-4958-B68E-538A6F9619C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Dates">
              <a:extLst>
                <a:ext uri="{FF2B5EF4-FFF2-40B4-BE49-F238E27FC236}">
                  <a16:creationId xmlns:a16="http://schemas.microsoft.com/office/drawing/2014/main" id="{0E15E1A4-1928-4D72-8D35-F8B6896C006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B8610294-CF45-4554-8AD8-E1386855E813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E9C9E5C5-69E1-4CEC-8D0C-E8C3216A1F88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F9EA9CC7-E05D-447A-8235-E423E9E0263C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E63A23A0-AC91-46FC-9AC3-9EA696F11DDE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8B9844D8-D0BA-4BAA-A49E-4E267FBF43B0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2C05E08C-8B64-4F0A-BA26-A1F1B27CD9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0E7078AD-10BD-4F3B-9241-07EDD736524A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87D25D10-1D31-49A6-9EE1-EC4C403ADDB4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DBE5676E-A890-45D6-A860-1AD9CC299DF4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308A5709-3FD0-45B2-95C5-531000F92B20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FE0696BC-8DFD-436E-8D8A-FF93A99C45D6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DAB7B753-8BCF-4F5C-8987-D404757A7138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DD09C03B-F989-4851-8EA3-A0B3ECFFC6A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15" name="Date">
                <a:extLst>
                  <a:ext uri="{FF2B5EF4-FFF2-40B4-BE49-F238E27FC236}">
                    <a16:creationId xmlns:a16="http://schemas.microsoft.com/office/drawing/2014/main" id="{9FEA60F8-D18E-477C-9618-0EF46632B276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088CE265-4793-4447-A917-FA52AFA38F8C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68FFD7C1-7D72-4901-8712-A9A65439C25F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34299309-1729-4D31-9DFC-B31575E114BF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3DD3264C-FC4F-4AA4-8255-8A34617FAE34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B8E93F95-93B2-4DDF-AF0B-9A64CDAC134A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F288BD25-E83E-49F1-8A6B-828214309BC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FF0E015B-AE3E-4668-84C6-1FFAFB30C8A0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23" name="Date">
                <a:extLst>
                  <a:ext uri="{FF2B5EF4-FFF2-40B4-BE49-F238E27FC236}">
                    <a16:creationId xmlns:a16="http://schemas.microsoft.com/office/drawing/2014/main" id="{E360E148-938A-4451-BA16-0BF9ADFD23B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24" name="Date">
                <a:extLst>
                  <a:ext uri="{FF2B5EF4-FFF2-40B4-BE49-F238E27FC236}">
                    <a16:creationId xmlns:a16="http://schemas.microsoft.com/office/drawing/2014/main" id="{FBD2D40D-0C03-4772-B111-C22F17A05ECB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25" name="Date">
                <a:extLst>
                  <a:ext uri="{FF2B5EF4-FFF2-40B4-BE49-F238E27FC236}">
                    <a16:creationId xmlns:a16="http://schemas.microsoft.com/office/drawing/2014/main" id="{6D4D57D6-E1C9-4523-A599-370216B5624B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26" name="Date">
                <a:extLst>
                  <a:ext uri="{FF2B5EF4-FFF2-40B4-BE49-F238E27FC236}">
                    <a16:creationId xmlns:a16="http://schemas.microsoft.com/office/drawing/2014/main" id="{6285A231-6B31-47AC-807B-B87B7924608A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27" name="Date">
                <a:extLst>
                  <a:ext uri="{FF2B5EF4-FFF2-40B4-BE49-F238E27FC236}">
                    <a16:creationId xmlns:a16="http://schemas.microsoft.com/office/drawing/2014/main" id="{B2833B17-2C80-4958-A7C8-A467E4D0321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8" name="Date">
                <a:extLst>
                  <a:ext uri="{FF2B5EF4-FFF2-40B4-BE49-F238E27FC236}">
                    <a16:creationId xmlns:a16="http://schemas.microsoft.com/office/drawing/2014/main" id="{44192D39-D45D-4D4C-9045-A1E6B98776B0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9" name="Date">
                <a:extLst>
                  <a:ext uri="{FF2B5EF4-FFF2-40B4-BE49-F238E27FC236}">
                    <a16:creationId xmlns:a16="http://schemas.microsoft.com/office/drawing/2014/main" id="{02FA92D3-7CCF-490F-9A68-4BD52A0ED25C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30" name="Date">
                <a:extLst>
                  <a:ext uri="{FF2B5EF4-FFF2-40B4-BE49-F238E27FC236}">
                    <a16:creationId xmlns:a16="http://schemas.microsoft.com/office/drawing/2014/main" id="{C4682EBF-A357-45AE-8701-6758636F47FB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31" name="Line">
                <a:extLst>
                  <a:ext uri="{FF2B5EF4-FFF2-40B4-BE49-F238E27FC236}">
                    <a16:creationId xmlns:a16="http://schemas.microsoft.com/office/drawing/2014/main" id="{105AA2AC-082C-4615-BB6D-B1A115AD927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5BE35201-FC09-4565-8FAB-0A9A7EE1A11C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BC8BCD1B-7583-41DB-BA86-FDD2FC4AC27E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Line">
                <a:extLst>
                  <a:ext uri="{FF2B5EF4-FFF2-40B4-BE49-F238E27FC236}">
                    <a16:creationId xmlns:a16="http://schemas.microsoft.com/office/drawing/2014/main" id="{3D3F774D-048E-42FC-8F5D-18BA772532D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Line">
                <a:extLst>
                  <a:ext uri="{FF2B5EF4-FFF2-40B4-BE49-F238E27FC236}">
                    <a16:creationId xmlns:a16="http://schemas.microsoft.com/office/drawing/2014/main" id="{022645A5-9CE0-4AD0-A882-17B5CA97303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>
                <a:extLst>
                  <a:ext uri="{FF2B5EF4-FFF2-40B4-BE49-F238E27FC236}">
                    <a16:creationId xmlns:a16="http://schemas.microsoft.com/office/drawing/2014/main" id="{D465818F-B9BE-4947-9EA5-57ACD7042EBE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App Bar">
            <a:extLst>
              <a:ext uri="{FF2B5EF4-FFF2-40B4-BE49-F238E27FC236}">
                <a16:creationId xmlns:a16="http://schemas.microsoft.com/office/drawing/2014/main" id="{559A8D3A-50D4-4F14-AE44-39073B43148F}"/>
              </a:ext>
            </a:extLst>
          </p:cNvPr>
          <p:cNvGrpSpPr/>
          <p:nvPr/>
        </p:nvGrpSpPr>
        <p:grpSpPr>
          <a:xfrm>
            <a:off x="2910407" y="1415947"/>
            <a:ext cx="2286000" cy="508000"/>
            <a:chOff x="607334" y="1222363"/>
            <a:chExt cx="2286000" cy="508000"/>
          </a:xfrm>
        </p:grpSpPr>
        <p:sp>
          <p:nvSpPr>
            <p:cNvPr id="147" name="App Bar Container">
              <a:extLst>
                <a:ext uri="{FF2B5EF4-FFF2-40B4-BE49-F238E27FC236}">
                  <a16:creationId xmlns:a16="http://schemas.microsoft.com/office/drawing/2014/main" id="{F0A51AE6-FC9A-4CB9-90DA-FAF11555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34" y="1222363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Search Icon">
              <a:extLst>
                <a:ext uri="{FF2B5EF4-FFF2-40B4-BE49-F238E27FC236}">
                  <a16:creationId xmlns:a16="http://schemas.microsoft.com/office/drawing/2014/main" id="{D0FE1488-CAA0-44A4-920E-2539A7F0D3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00495" y="149063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Align Left">
            <a:extLst>
              <a:ext uri="{FF2B5EF4-FFF2-40B4-BE49-F238E27FC236}">
                <a16:creationId xmlns:a16="http://schemas.microsoft.com/office/drawing/2014/main" id="{CA6E3C6E-BC24-410B-9ED7-66F1708690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819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Tile (1x1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DAB547DE-0EE2-49E7-AF05-D849F56582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93646" y="1949034"/>
            <a:ext cx="1943718" cy="1390639"/>
            <a:chOff x="1639092" y="1022033"/>
            <a:chExt cx="1439071" cy="977900"/>
          </a:xfrm>
        </p:grpSpPr>
        <p:sp>
          <p:nvSpPr>
            <p:cNvPr id="174" name="Tile Background">
              <a:extLst>
                <a:ext uri="{FF2B5EF4-FFF2-40B4-BE49-F238E27FC236}">
                  <a16:creationId xmlns:a16="http://schemas.microsoft.com/office/drawing/2014/main" id="{9471A651-A384-4ACA-BDF1-C889384A2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888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   2022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 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38FC972-EF10-494E-9897-8A086945E736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2" y="1219204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0" name="Banner">
            <a:extLst>
              <a:ext uri="{FF2B5EF4-FFF2-40B4-BE49-F238E27FC236}">
                <a16:creationId xmlns:a16="http://schemas.microsoft.com/office/drawing/2014/main" id="{01474F3E-E7F6-4D8A-B4E3-7ADF45EF82D7}"/>
              </a:ext>
            </a:extLst>
          </p:cNvPr>
          <p:cNvGrpSpPr/>
          <p:nvPr/>
        </p:nvGrpSpPr>
        <p:grpSpPr>
          <a:xfrm>
            <a:off x="2904555" y="5107078"/>
            <a:ext cx="2291851" cy="384999"/>
            <a:chOff x="-1581482" y="4555987"/>
            <a:chExt cx="2286000" cy="357188"/>
          </a:xfrm>
        </p:grpSpPr>
        <p:sp>
          <p:nvSpPr>
            <p:cNvPr id="181" name="Background Buttons">
              <a:extLst>
                <a:ext uri="{FF2B5EF4-FFF2-40B4-BE49-F238E27FC236}">
                  <a16:creationId xmlns:a16="http://schemas.microsoft.com/office/drawing/2014/main" id="{04F9DC1F-2B01-4540-BBA6-84CE1A36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Action">
              <a:extLst>
                <a:ext uri="{FF2B5EF4-FFF2-40B4-BE49-F238E27FC236}">
                  <a16:creationId xmlns:a16="http://schemas.microsoft.com/office/drawing/2014/main" id="{7D17E0AD-C01B-4568-ADB8-B37F3D2B8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3" name="Action">
            <a:extLst>
              <a:ext uri="{FF2B5EF4-FFF2-40B4-BE49-F238E27FC236}">
                <a16:creationId xmlns:a16="http://schemas.microsoft.com/office/drawing/2014/main" id="{5E603B28-15F0-4129-B0C5-6B3BC9BBF155}"/>
              </a:ext>
            </a:extLst>
          </p:cNvPr>
          <p:cNvSpPr>
            <a:spLocks/>
          </p:cNvSpPr>
          <p:nvPr/>
        </p:nvSpPr>
        <p:spPr bwMode="auto">
          <a:xfrm>
            <a:off x="3448596" y="5154580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Action">
            <a:extLst>
              <a:ext uri="{FF2B5EF4-FFF2-40B4-BE49-F238E27FC236}">
                <a16:creationId xmlns:a16="http://schemas.microsoft.com/office/drawing/2014/main" id="{FE719ACC-075E-4852-AA06-17FFD1B76A4F}"/>
              </a:ext>
            </a:extLst>
          </p:cNvPr>
          <p:cNvSpPr>
            <a:spLocks/>
          </p:cNvSpPr>
          <p:nvPr/>
        </p:nvSpPr>
        <p:spPr bwMode="auto">
          <a:xfrm>
            <a:off x="4076877" y="515807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Nav Icon">
            <a:extLst>
              <a:ext uri="{FF2B5EF4-FFF2-40B4-BE49-F238E27FC236}">
                <a16:creationId xmlns:a16="http://schemas.microsoft.com/office/drawing/2014/main" id="{9495962E-F455-4B15-9A8B-11981F08AA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7898" y="5250210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3F2B703-76A6-48C8-B0B8-553EDB4A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8049"/>
              </p:ext>
            </p:extLst>
          </p:nvPr>
        </p:nvGraphicFramePr>
        <p:xfrm>
          <a:off x="3239831" y="2337599"/>
          <a:ext cx="1623036" cy="83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59">
                  <a:extLst>
                    <a:ext uri="{9D8B030D-6E8A-4147-A177-3AD203B41FA5}">
                      <a16:colId xmlns:a16="http://schemas.microsoft.com/office/drawing/2014/main" val="1828414802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1076942749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2061439601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3533336897"/>
                    </a:ext>
                  </a:extLst>
                </a:gridCol>
              </a:tblGrid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4929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3535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3263"/>
                  </a:ext>
                </a:extLst>
              </a:tr>
            </a:tbl>
          </a:graphicData>
        </a:graphic>
      </p:graphicFrame>
      <p:sp>
        <p:nvSpPr>
          <p:cNvPr id="186" name="Rectangle 191">
            <a:extLst>
              <a:ext uri="{FF2B5EF4-FFF2-40B4-BE49-F238E27FC236}">
                <a16:creationId xmlns:a16="http://schemas.microsoft.com/office/drawing/2014/main" id="{90884134-BF5F-4055-A9CE-998FA5A4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817" y="13162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8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8B7654A-9767-49A1-AF5A-9AA72490F78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24402" y="1968274"/>
            <a:ext cx="152400" cy="152400"/>
            <a:chOff x="1642629" y="1920028"/>
            <a:chExt cx="261422" cy="241995"/>
          </a:xfrm>
        </p:grpSpPr>
        <p:sp>
          <p:nvSpPr>
            <p:cNvPr id="188" name="Button">
              <a:extLst>
                <a:ext uri="{FF2B5EF4-FFF2-40B4-BE49-F238E27FC236}">
                  <a16:creationId xmlns:a16="http://schemas.microsoft.com/office/drawing/2014/main" id="{96A963AC-1AA5-430C-A1F5-CF96B4B3D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A6A4A9-28E4-4443-83CF-0AF873001B77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738261" y="1962107"/>
              <a:ext cx="83319" cy="157840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1" name="Rectangle 191">
            <a:extLst>
              <a:ext uri="{FF2B5EF4-FFF2-40B4-BE49-F238E27FC236}">
                <a16:creationId xmlns:a16="http://schemas.microsoft.com/office/drawing/2014/main" id="{5AADF516-CC4D-4F5F-8671-300F6C66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271" y="1867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DFE4FC7-166F-4DA1-A936-05757740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723" y="201174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93" name="표 13">
            <a:extLst>
              <a:ext uri="{FF2B5EF4-FFF2-40B4-BE49-F238E27FC236}">
                <a16:creationId xmlns:a16="http://schemas.microsoft.com/office/drawing/2014/main" id="{53DA1F0D-3A13-4B39-8224-E08CC0B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03055"/>
              </p:ext>
            </p:extLst>
          </p:nvPr>
        </p:nvGraphicFramePr>
        <p:xfrm>
          <a:off x="8546084" y="613898"/>
          <a:ext cx="3588351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설정하는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 바꾸기</a:t>
                      </a:r>
                      <a:r>
                        <a:rPr lang="en-US" altLang="ko-KR" sz="1200" dirty="0"/>
                        <a:t> 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 선택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창 사라지고 설정한 날짜에 맞는 달력 메인 화면에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94" name="Rectangle 191">
            <a:extLst>
              <a:ext uri="{FF2B5EF4-FFF2-40B4-BE49-F238E27FC236}">
                <a16:creationId xmlns:a16="http://schemas.microsoft.com/office/drawing/2014/main" id="{9E6BDFC7-7F14-4EEB-AB35-A5040461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65" y="22406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5" name="Floating Button">
            <a:extLst>
              <a:ext uri="{FF2B5EF4-FFF2-40B4-BE49-F238E27FC236}">
                <a16:creationId xmlns:a16="http://schemas.microsoft.com/office/drawing/2014/main" id="{A4E9D7EF-F092-49B0-BF20-05C9C18E5CFE}"/>
              </a:ext>
            </a:extLst>
          </p:cNvPr>
          <p:cNvSpPr>
            <a:spLocks noChangeAspect="1"/>
          </p:cNvSpPr>
          <p:nvPr/>
        </p:nvSpPr>
        <p:spPr>
          <a:xfrm>
            <a:off x="4786489" y="4684241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98" name="Date">
            <a:extLst>
              <a:ext uri="{FF2B5EF4-FFF2-40B4-BE49-F238E27FC236}">
                <a16:creationId xmlns:a16="http://schemas.microsoft.com/office/drawing/2014/main" id="{C086399C-5F78-4DC7-8DB2-9A2C690F7BC3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151" name="App Bar">
            <a:extLst>
              <a:ext uri="{FF2B5EF4-FFF2-40B4-BE49-F238E27FC236}">
                <a16:creationId xmlns:a16="http://schemas.microsoft.com/office/drawing/2014/main" id="{8B84B9DE-E1CC-4041-8CD7-8CA573AA7FE3}"/>
              </a:ext>
            </a:extLst>
          </p:cNvPr>
          <p:cNvGrpSpPr/>
          <p:nvPr/>
        </p:nvGrpSpPr>
        <p:grpSpPr>
          <a:xfrm>
            <a:off x="219645" y="1392465"/>
            <a:ext cx="2286000" cy="508000"/>
            <a:chOff x="595686" y="1261242"/>
            <a:chExt cx="2286000" cy="508000"/>
          </a:xfrm>
        </p:grpSpPr>
        <p:sp>
          <p:nvSpPr>
            <p:cNvPr id="152" name="App Bar Container">
              <a:extLst>
                <a:ext uri="{FF2B5EF4-FFF2-40B4-BE49-F238E27FC236}">
                  <a16:creationId xmlns:a16="http://schemas.microsoft.com/office/drawing/2014/main" id="{A106D70F-4C70-41CE-A2BA-7426E85D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earch Icon">
              <a:extLst>
                <a:ext uri="{FF2B5EF4-FFF2-40B4-BE49-F238E27FC236}">
                  <a16:creationId xmlns:a16="http://schemas.microsoft.com/office/drawing/2014/main" id="{06A9764D-470A-484D-872E-133399E7B6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40666" y="1516406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5" name="Align Left">
            <a:extLst>
              <a:ext uri="{FF2B5EF4-FFF2-40B4-BE49-F238E27FC236}">
                <a16:creationId xmlns:a16="http://schemas.microsoft.com/office/drawing/2014/main" id="{BD425930-58C5-46F1-AC02-C4B1BCFED9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738" y="1640913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 191">
            <a:extLst>
              <a:ext uri="{FF2B5EF4-FFF2-40B4-BE49-F238E27FC236}">
                <a16:creationId xmlns:a16="http://schemas.microsoft.com/office/drawing/2014/main" id="{126CEC21-7618-4B06-8F26-EF9180B0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54" y="151264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B10B32-06BA-4699-A7BE-FE1A3FEA4BD9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792D260B-2F90-4AC9-B2B9-B65EFEA43999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F524FECB-1FAB-499F-AA58-F8E6A803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CA09FE29-9E26-4E3E-AD83-880A6178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9AA945E-3092-485F-BDA2-51E0199D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FCC865D4-2C7D-4056-91C4-5DD076E53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69FC714-FF54-4790-94CC-97B8B87E247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alendar">
            <a:extLst>
              <a:ext uri="{FF2B5EF4-FFF2-40B4-BE49-F238E27FC236}">
                <a16:creationId xmlns:a16="http://schemas.microsoft.com/office/drawing/2014/main" id="{01AA93E9-41CF-47E1-9600-5277839C9179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1" name="Screen">
              <a:extLst>
                <a:ext uri="{FF2B5EF4-FFF2-40B4-BE49-F238E27FC236}">
                  <a16:creationId xmlns:a16="http://schemas.microsoft.com/office/drawing/2014/main" id="{C0B23DBF-4A59-4CD9-BDFE-098C33AD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Navigation Bar">
              <a:extLst>
                <a:ext uri="{FF2B5EF4-FFF2-40B4-BE49-F238E27FC236}">
                  <a16:creationId xmlns:a16="http://schemas.microsoft.com/office/drawing/2014/main" id="{C2829D82-A2A7-4C44-972C-12688E2454BC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9" name="Weekdays">
                <a:extLst>
                  <a:ext uri="{FF2B5EF4-FFF2-40B4-BE49-F238E27FC236}">
                    <a16:creationId xmlns:a16="http://schemas.microsoft.com/office/drawing/2014/main" id="{B87A5584-1304-4535-8277-39E4B4FBE603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1" name="Sunday">
                  <a:extLst>
                    <a:ext uri="{FF2B5EF4-FFF2-40B4-BE49-F238E27FC236}">
                      <a16:creationId xmlns:a16="http://schemas.microsoft.com/office/drawing/2014/main" id="{9485AF5D-6E32-4C45-B77B-23ECDB71900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2" name="Monday">
                  <a:extLst>
                    <a:ext uri="{FF2B5EF4-FFF2-40B4-BE49-F238E27FC236}">
                      <a16:creationId xmlns:a16="http://schemas.microsoft.com/office/drawing/2014/main" id="{F71C279A-99A6-4C0D-8E11-83A212AA3F4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3" name="Tuesday">
                  <a:extLst>
                    <a:ext uri="{FF2B5EF4-FFF2-40B4-BE49-F238E27FC236}">
                      <a16:creationId xmlns:a16="http://schemas.microsoft.com/office/drawing/2014/main" id="{29EA6510-EE6B-4179-BFBA-5A259BA1BE69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4" name="Wednesday">
                  <a:extLst>
                    <a:ext uri="{FF2B5EF4-FFF2-40B4-BE49-F238E27FC236}">
                      <a16:creationId xmlns:a16="http://schemas.microsoft.com/office/drawing/2014/main" id="{15C0F2E2-07F9-4942-AB76-63393272F916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65" name="Thursday">
                  <a:extLst>
                    <a:ext uri="{FF2B5EF4-FFF2-40B4-BE49-F238E27FC236}">
                      <a16:creationId xmlns:a16="http://schemas.microsoft.com/office/drawing/2014/main" id="{FAFE5422-3A11-4C29-8A7E-8DD008F5B96D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6" name="Friday">
                  <a:extLst>
                    <a:ext uri="{FF2B5EF4-FFF2-40B4-BE49-F238E27FC236}">
                      <a16:creationId xmlns:a16="http://schemas.microsoft.com/office/drawing/2014/main" id="{CBD126D0-55C7-4025-9F3C-AE9D52EBC015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7" name="Saturday">
                  <a:extLst>
                    <a:ext uri="{FF2B5EF4-FFF2-40B4-BE49-F238E27FC236}">
                      <a16:creationId xmlns:a16="http://schemas.microsoft.com/office/drawing/2014/main" id="{97C56D46-1998-47E6-9294-E2F19899A9CE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0" name="Divider">
                <a:extLst>
                  <a:ext uri="{FF2B5EF4-FFF2-40B4-BE49-F238E27FC236}">
                    <a16:creationId xmlns:a16="http://schemas.microsoft.com/office/drawing/2014/main" id="{15ABB663-6FEE-4A04-8D8C-BE2A4053C1E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Dates">
              <a:extLst>
                <a:ext uri="{FF2B5EF4-FFF2-40B4-BE49-F238E27FC236}">
                  <a16:creationId xmlns:a16="http://schemas.microsoft.com/office/drawing/2014/main" id="{B9F8133D-FC2C-4BAE-B74E-84E85EBDEE09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670BDE44-607D-4A6B-AB77-0972E2593EB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3FA177A0-FC23-49F3-B6C2-D97CDB94C3AB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8F4CD1FC-0CA3-45B1-993C-91A514F4490B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FF07034B-727F-4DB5-B38F-FD712A65281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BEE7AE40-98E8-45BD-BC47-625CF4DFED9E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35878683-386D-4CA7-8C9E-FC579811376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E7B9B6EE-5801-4199-844C-3DE39233EE02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83EDCF7B-5F50-44A1-B41D-12430E3C73D1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BB1E7406-11F2-4B24-B035-F5D8172CA7AD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E3DC7029-934E-44F8-8BE6-BB5AB80322A1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D64B40C8-D15E-44B5-A49C-F65545FD5C84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3C2E48B5-A987-4C56-BD0D-37DB599C7491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33833F87-A94C-4F02-A3E6-591F8B728AD5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6B3DE58-D883-4A82-BB5D-6BE93D54E388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2F0E0091-7DBD-4739-8D1B-B0FFD1D73157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EE6434D6-9AF2-4100-8908-5A201E16009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2E881BA7-D906-4693-B57B-9DD18E1ED50C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5D16CE0E-1618-4F2F-B9C9-75272EBD005E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EB5F0914-E4EE-4E45-A1BD-5D11EE2B0C4F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52A2FA37-1A4B-4304-A497-8284273ED736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C4766C4B-777D-44C7-9B56-F875BAFD3BF8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DFDDCC17-2D6E-4437-BF5F-7FC6FAC2FF48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C101F834-7D17-4CB3-ADC0-D5D85B68B4E8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D6A1BBF0-FFA6-4309-99E3-8CE535EED7B3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3FD1A3D9-4C01-4EA5-B332-97143FCB0DEC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5341A2C5-B944-49C0-A751-76D16391CCC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F52E8B87-63A0-44A9-BC60-45509D3EDC2F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82618DE4-EDD2-4CE6-A58E-81A9EB720F6D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F18C52AC-9B8D-4379-B476-31238E020415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BF3EB582-BD8F-4D17-B6F1-29108188F87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F8A77212-1932-45A7-AD79-1DF0A6189CF6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ne">
                <a:extLst>
                  <a:ext uri="{FF2B5EF4-FFF2-40B4-BE49-F238E27FC236}">
                    <a16:creationId xmlns:a16="http://schemas.microsoft.com/office/drawing/2014/main" id="{D68751A0-1852-4131-9F9B-2C1A3756DAA3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ne">
                <a:extLst>
                  <a:ext uri="{FF2B5EF4-FFF2-40B4-BE49-F238E27FC236}">
                    <a16:creationId xmlns:a16="http://schemas.microsoft.com/office/drawing/2014/main" id="{1232842E-2528-4EC4-BCC1-4C891ECD65C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">
                <a:extLst>
                  <a:ext uri="{FF2B5EF4-FFF2-40B4-BE49-F238E27FC236}">
                    <a16:creationId xmlns:a16="http://schemas.microsoft.com/office/drawing/2014/main" id="{3700C2C5-6F88-4413-9CB0-89A2BD7DC397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72A2D8F5-F0B4-4F7D-BE6D-46816D5FA4C2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Banner">
            <a:extLst>
              <a:ext uri="{FF2B5EF4-FFF2-40B4-BE49-F238E27FC236}">
                <a16:creationId xmlns:a16="http://schemas.microsoft.com/office/drawing/2014/main" id="{1B62C047-64E7-45ED-B77B-0C88D5A976A5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9" name="Background Buttons">
              <a:extLst>
                <a:ext uri="{FF2B5EF4-FFF2-40B4-BE49-F238E27FC236}">
                  <a16:creationId xmlns:a16="http://schemas.microsoft.com/office/drawing/2014/main" id="{67D3A969-D2DA-4313-B4F5-ACF93B2E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ction">
              <a:extLst>
                <a:ext uri="{FF2B5EF4-FFF2-40B4-BE49-F238E27FC236}">
                  <a16:creationId xmlns:a16="http://schemas.microsoft.com/office/drawing/2014/main" id="{AEF52F15-E31B-4DB9-8355-425108337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ction">
            <a:extLst>
              <a:ext uri="{FF2B5EF4-FFF2-40B4-BE49-F238E27FC236}">
                <a16:creationId xmlns:a16="http://schemas.microsoft.com/office/drawing/2014/main" id="{C91531B1-D80A-4555-A6E5-8639DD6344D2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Action">
            <a:extLst>
              <a:ext uri="{FF2B5EF4-FFF2-40B4-BE49-F238E27FC236}">
                <a16:creationId xmlns:a16="http://schemas.microsoft.com/office/drawing/2014/main" id="{3046DD75-16E8-45BA-B3D6-F7CC350C5647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Floating Button">
            <a:extLst>
              <a:ext uri="{FF2B5EF4-FFF2-40B4-BE49-F238E27FC236}">
                <a16:creationId xmlns:a16="http://schemas.microsoft.com/office/drawing/2014/main" id="{7A70DBBB-0C47-4193-BFAB-05A4BBEE28A3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74" name="Nav Icon">
            <a:extLst>
              <a:ext uri="{FF2B5EF4-FFF2-40B4-BE49-F238E27FC236}">
                <a16:creationId xmlns:a16="http://schemas.microsoft.com/office/drawing/2014/main" id="{A976B861-278F-4CC7-91AB-DBC898D9F5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4341E0-0AD1-4488-860C-C2DF8BBD7E68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8C69C0C-7165-46BF-851F-D18B4164EE0A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78" name="표 13">
            <a:extLst>
              <a:ext uri="{FF2B5EF4-FFF2-40B4-BE49-F238E27FC236}">
                <a16:creationId xmlns:a16="http://schemas.microsoft.com/office/drawing/2014/main" id="{C03DC99C-C724-46BE-BF57-A81D2A93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3121"/>
              </p:ext>
            </p:extLst>
          </p:nvPr>
        </p:nvGraphicFramePr>
        <p:xfrm>
          <a:off x="8546084" y="613898"/>
          <a:ext cx="3588351" cy="2767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아래에서 검색 창 올라옴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 및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지출의 카테고리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카드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은행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이체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사용자지정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설정하여 검색 시 날짜 순으로 나열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down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</a:tbl>
          </a:graphicData>
        </a:graphic>
      </p:graphicFrame>
      <p:sp>
        <p:nvSpPr>
          <p:cNvPr id="79" name="Date">
            <a:extLst>
              <a:ext uri="{FF2B5EF4-FFF2-40B4-BE49-F238E27FC236}">
                <a16:creationId xmlns:a16="http://schemas.microsoft.com/office/drawing/2014/main" id="{58AB2E1A-466D-4814-B634-FC6B2C0B8864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81" name="Background">
            <a:extLst>
              <a:ext uri="{FF2B5EF4-FFF2-40B4-BE49-F238E27FC236}">
                <a16:creationId xmlns:a16="http://schemas.microsoft.com/office/drawing/2014/main" id="{A6A83292-483F-4BD2-B67A-EC7587CFDA36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Navigation Bar">
            <a:extLst>
              <a:ext uri="{FF2B5EF4-FFF2-40B4-BE49-F238E27FC236}">
                <a16:creationId xmlns:a16="http://schemas.microsoft.com/office/drawing/2014/main" id="{23B3385C-E170-4BAD-BCF2-59E93855A0E6}"/>
              </a:ext>
            </a:extLst>
          </p:cNvPr>
          <p:cNvGrpSpPr/>
          <p:nvPr/>
        </p:nvGrpSpPr>
        <p:grpSpPr>
          <a:xfrm>
            <a:off x="2910407" y="1748899"/>
            <a:ext cx="2286000" cy="362325"/>
            <a:chOff x="595686" y="1261242"/>
            <a:chExt cx="2286000" cy="464344"/>
          </a:xfrm>
        </p:grpSpPr>
        <p:sp>
          <p:nvSpPr>
            <p:cNvPr id="84" name="Navigation Bar Background">
              <a:extLst>
                <a:ext uri="{FF2B5EF4-FFF2-40B4-BE49-F238E27FC236}">
                  <a16:creationId xmlns:a16="http://schemas.microsoft.com/office/drawing/2014/main" id="{2E62B49E-14BA-4690-BBCA-A9700093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5" name="Divider">
              <a:extLst>
                <a:ext uri="{FF2B5EF4-FFF2-40B4-BE49-F238E27FC236}">
                  <a16:creationId xmlns:a16="http://schemas.microsoft.com/office/drawing/2014/main" id="{65808FCB-4F4F-4527-9B1A-96385BCFEDEF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">
              <a:extLst>
                <a:ext uri="{FF2B5EF4-FFF2-40B4-BE49-F238E27FC236}">
                  <a16:creationId xmlns:a16="http://schemas.microsoft.com/office/drawing/2014/main" id="{641E12A8-AC45-4FF7-9FAA-A0B2147B6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 Cursor">
              <a:extLst>
                <a:ext uri="{FF2B5EF4-FFF2-40B4-BE49-F238E27FC236}">
                  <a16:creationId xmlns:a16="http://schemas.microsoft.com/office/drawing/2014/main" id="{27EC47FB-9E6D-4F82-B579-5BA2980B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>
              <a:extLst>
                <a:ext uri="{FF2B5EF4-FFF2-40B4-BE49-F238E27FC236}">
                  <a16:creationId xmlns:a16="http://schemas.microsoft.com/office/drawing/2014/main" id="{DAEB0109-2BDC-47E2-8DDA-505264136E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Edit Button">
              <a:extLst>
                <a:ext uri="{FF2B5EF4-FFF2-40B4-BE49-F238E27FC236}">
                  <a16:creationId xmlns:a16="http://schemas.microsoft.com/office/drawing/2014/main" id="{A1EF6271-734D-4154-9358-41D3A6EE3A6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F12207-73DD-4790-AFBD-2651970BB9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9474" y="1528200"/>
            <a:ext cx="165684" cy="162437"/>
            <a:chOff x="1642629" y="2531767"/>
            <a:chExt cx="257407" cy="241994"/>
          </a:xfrm>
        </p:grpSpPr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B6E9C4FA-A2E4-4F4D-ADE1-43D85106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FF575F-09B7-4492-8B67-95F742A4CCA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05F53A55-E04B-4B56-9D07-6FA246987D7A}"/>
              </a:ext>
            </a:extLst>
          </p:cNvPr>
          <p:cNvSpPr txBox="1"/>
          <p:nvPr/>
        </p:nvSpPr>
        <p:spPr>
          <a:xfrm>
            <a:off x="2917608" y="157970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A2DB80EC-B58C-4943-BAC7-114AADC7C057}"/>
              </a:ext>
            </a:extLst>
          </p:cNvPr>
          <p:cNvSpPr/>
          <p:nvPr/>
        </p:nvSpPr>
        <p:spPr>
          <a:xfrm>
            <a:off x="2917608" y="228956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Divider">
            <a:extLst>
              <a:ext uri="{FF2B5EF4-FFF2-40B4-BE49-F238E27FC236}">
                <a16:creationId xmlns:a16="http://schemas.microsoft.com/office/drawing/2014/main" id="{C71CB469-DA54-465A-8349-144F0D07D9EE}"/>
              </a:ext>
            </a:extLst>
          </p:cNvPr>
          <p:cNvCxnSpPr>
            <a:cxnSpLocks/>
          </p:cNvCxnSpPr>
          <p:nvPr/>
        </p:nvCxnSpPr>
        <p:spPr>
          <a:xfrm>
            <a:off x="3260926" y="247354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utton">
            <a:extLst>
              <a:ext uri="{FF2B5EF4-FFF2-40B4-BE49-F238E27FC236}">
                <a16:creationId xmlns:a16="http://schemas.microsoft.com/office/drawing/2014/main" id="{2B444CCB-E473-4996-8A3E-0DE42AE9DED2}"/>
              </a:ext>
            </a:extLst>
          </p:cNvPr>
          <p:cNvSpPr/>
          <p:nvPr/>
        </p:nvSpPr>
        <p:spPr>
          <a:xfrm>
            <a:off x="2915521" y="247519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Divider">
            <a:extLst>
              <a:ext uri="{FF2B5EF4-FFF2-40B4-BE49-F238E27FC236}">
                <a16:creationId xmlns:a16="http://schemas.microsoft.com/office/drawing/2014/main" id="{F8344246-6D3F-40A8-93A2-8609BF9B61A0}"/>
              </a:ext>
            </a:extLst>
          </p:cNvPr>
          <p:cNvCxnSpPr>
            <a:cxnSpLocks/>
          </p:cNvCxnSpPr>
          <p:nvPr/>
        </p:nvCxnSpPr>
        <p:spPr>
          <a:xfrm>
            <a:off x="3258839" y="265917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Button">
            <a:extLst>
              <a:ext uri="{FF2B5EF4-FFF2-40B4-BE49-F238E27FC236}">
                <a16:creationId xmlns:a16="http://schemas.microsoft.com/office/drawing/2014/main" id="{F4C47A72-9623-45BF-AA05-1DA01D04AB05}"/>
              </a:ext>
            </a:extLst>
          </p:cNvPr>
          <p:cNvSpPr/>
          <p:nvPr/>
        </p:nvSpPr>
        <p:spPr>
          <a:xfrm>
            <a:off x="2917608" y="299133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96F329FA-B1FF-44DD-A5D9-2FD90A7FD946}"/>
              </a:ext>
            </a:extLst>
          </p:cNvPr>
          <p:cNvSpPr/>
          <p:nvPr/>
        </p:nvSpPr>
        <p:spPr>
          <a:xfrm>
            <a:off x="4073693" y="299457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9AD9076-493C-46E5-A5C5-6467FE48E0AB}"/>
              </a:ext>
            </a:extLst>
          </p:cNvPr>
          <p:cNvCxnSpPr/>
          <p:nvPr/>
        </p:nvCxnSpPr>
        <p:spPr>
          <a:xfrm>
            <a:off x="2910407" y="299177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A1DDEE7-C622-4715-BDC0-0123CCA6474C}"/>
              </a:ext>
            </a:extLst>
          </p:cNvPr>
          <p:cNvCxnSpPr/>
          <p:nvPr/>
        </p:nvCxnSpPr>
        <p:spPr>
          <a:xfrm>
            <a:off x="2910407" y="323491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Button">
            <a:extLst>
              <a:ext uri="{FF2B5EF4-FFF2-40B4-BE49-F238E27FC236}">
                <a16:creationId xmlns:a16="http://schemas.microsoft.com/office/drawing/2014/main" id="{3967A071-699C-4F5E-B748-6EB7DD561EDC}"/>
              </a:ext>
            </a:extLst>
          </p:cNvPr>
          <p:cNvSpPr/>
          <p:nvPr/>
        </p:nvSpPr>
        <p:spPr>
          <a:xfrm>
            <a:off x="2914840" y="26637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Divider">
            <a:extLst>
              <a:ext uri="{FF2B5EF4-FFF2-40B4-BE49-F238E27FC236}">
                <a16:creationId xmlns:a16="http://schemas.microsoft.com/office/drawing/2014/main" id="{4ECD168F-BC96-46B4-AD7A-AFEF814644B9}"/>
              </a:ext>
            </a:extLst>
          </p:cNvPr>
          <p:cNvCxnSpPr>
            <a:cxnSpLocks/>
          </p:cNvCxnSpPr>
          <p:nvPr/>
        </p:nvCxnSpPr>
        <p:spPr>
          <a:xfrm>
            <a:off x="3258158" y="284771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Button">
            <a:extLst>
              <a:ext uri="{FF2B5EF4-FFF2-40B4-BE49-F238E27FC236}">
                <a16:creationId xmlns:a16="http://schemas.microsoft.com/office/drawing/2014/main" id="{5713F9A6-E0F3-42D2-AE55-0B8368B37063}"/>
              </a:ext>
            </a:extLst>
          </p:cNvPr>
          <p:cNvSpPr/>
          <p:nvPr/>
        </p:nvSpPr>
        <p:spPr>
          <a:xfrm>
            <a:off x="3474321" y="299303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119" name="Button">
            <a:extLst>
              <a:ext uri="{FF2B5EF4-FFF2-40B4-BE49-F238E27FC236}">
                <a16:creationId xmlns:a16="http://schemas.microsoft.com/office/drawing/2014/main" id="{E30B0478-E367-46A7-A29D-2DEAC580EF9A}"/>
              </a:ext>
            </a:extLst>
          </p:cNvPr>
          <p:cNvSpPr/>
          <p:nvPr/>
        </p:nvSpPr>
        <p:spPr>
          <a:xfrm>
            <a:off x="4630406" y="299488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F19856-77AF-4280-A33F-8D3E22CF74A4}"/>
              </a:ext>
            </a:extLst>
          </p:cNvPr>
          <p:cNvSpPr txBox="1"/>
          <p:nvPr/>
        </p:nvSpPr>
        <p:spPr>
          <a:xfrm>
            <a:off x="2896005" y="325863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4716349-DD3B-40E5-A8DC-8A7C7DDE841B}"/>
              </a:ext>
            </a:extLst>
          </p:cNvPr>
          <p:cNvCxnSpPr/>
          <p:nvPr/>
        </p:nvCxnSpPr>
        <p:spPr>
          <a:xfrm>
            <a:off x="2917608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2178808-AA60-48D3-9C16-5BF9AC4289A4}"/>
              </a:ext>
            </a:extLst>
          </p:cNvPr>
          <p:cNvSpPr txBox="1"/>
          <p:nvPr/>
        </p:nvSpPr>
        <p:spPr>
          <a:xfrm>
            <a:off x="2903206" y="352701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4F7D78-89DE-4809-AAFF-FE0ABF6E8C46}"/>
              </a:ext>
            </a:extLst>
          </p:cNvPr>
          <p:cNvCxnSpPr/>
          <p:nvPr/>
        </p:nvCxnSpPr>
        <p:spPr>
          <a:xfrm>
            <a:off x="2917608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BCDCDD-53D5-4362-8EED-303D5C7088F3}"/>
              </a:ext>
            </a:extLst>
          </p:cNvPr>
          <p:cNvSpPr txBox="1"/>
          <p:nvPr/>
        </p:nvSpPr>
        <p:spPr>
          <a:xfrm>
            <a:off x="2903206" y="378808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132" name="Rectangle 191">
            <a:extLst>
              <a:ext uri="{FF2B5EF4-FFF2-40B4-BE49-F238E27FC236}">
                <a16:creationId xmlns:a16="http://schemas.microsoft.com/office/drawing/2014/main" id="{A7B1970F-AB53-4860-9263-D0954CCD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255" y="24247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" name="Rectangle 191">
            <a:extLst>
              <a:ext uri="{FF2B5EF4-FFF2-40B4-BE49-F238E27FC236}">
                <a16:creationId xmlns:a16="http://schemas.microsoft.com/office/drawing/2014/main" id="{7EE80E07-5571-4968-A5AF-3818C434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99" y="22276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4" name="Rectangle 191">
            <a:extLst>
              <a:ext uri="{FF2B5EF4-FFF2-40B4-BE49-F238E27FC236}">
                <a16:creationId xmlns:a16="http://schemas.microsoft.com/office/drawing/2014/main" id="{F7A8A4E9-DFDA-482A-836D-CF31899D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02" y="14672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Rectangle 191">
            <a:extLst>
              <a:ext uri="{FF2B5EF4-FFF2-40B4-BE49-F238E27FC236}">
                <a16:creationId xmlns:a16="http://schemas.microsoft.com/office/drawing/2014/main" id="{CC15BF78-AD1E-4E21-9B31-032C1293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30" y="18290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tangle 191">
            <a:extLst>
              <a:ext uri="{FF2B5EF4-FFF2-40B4-BE49-F238E27FC236}">
                <a16:creationId xmlns:a16="http://schemas.microsoft.com/office/drawing/2014/main" id="{6BEC1C23-2C9C-420C-B97E-6A4FA780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90" y="26235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tangle 191">
            <a:extLst>
              <a:ext uri="{FF2B5EF4-FFF2-40B4-BE49-F238E27FC236}">
                <a16:creationId xmlns:a16="http://schemas.microsoft.com/office/drawing/2014/main" id="{6FC06A09-37FA-423E-B127-10F2982C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657" y="322464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Rectangle 191">
            <a:extLst>
              <a:ext uri="{FF2B5EF4-FFF2-40B4-BE49-F238E27FC236}">
                <a16:creationId xmlns:a16="http://schemas.microsoft.com/office/drawing/2014/main" id="{4AD5546A-84FB-4A3A-9C0C-3723EF69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470" y="18043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40" name="Find Contact">
            <a:extLst>
              <a:ext uri="{FF2B5EF4-FFF2-40B4-BE49-F238E27FC236}">
                <a16:creationId xmlns:a16="http://schemas.microsoft.com/office/drawing/2014/main" id="{B37A9173-081E-4800-805A-2AC641A2DF4C}"/>
              </a:ext>
            </a:extLst>
          </p:cNvPr>
          <p:cNvGrpSpPr/>
          <p:nvPr/>
        </p:nvGrpSpPr>
        <p:grpSpPr>
          <a:xfrm>
            <a:off x="5359754" y="1829062"/>
            <a:ext cx="2286000" cy="3930947"/>
            <a:chOff x="597350" y="1295814"/>
            <a:chExt cx="2286000" cy="3930947"/>
          </a:xfrm>
        </p:grpSpPr>
        <p:sp>
          <p:nvSpPr>
            <p:cNvPr id="152" name="Avatar Placeholder">
              <a:extLst>
                <a:ext uri="{FF2B5EF4-FFF2-40B4-BE49-F238E27FC236}">
                  <a16:creationId xmlns:a16="http://schemas.microsoft.com/office/drawing/2014/main" id="{7FD336E1-4BC9-45E6-80CF-32E077AC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Avatar Placeholder">
              <a:extLst>
                <a:ext uri="{FF2B5EF4-FFF2-40B4-BE49-F238E27FC236}">
                  <a16:creationId xmlns:a16="http://schemas.microsoft.com/office/drawing/2014/main" id="{021168F2-AE8D-4423-A588-38C286A30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Avatar Placeholder">
              <a:extLst>
                <a:ext uri="{FF2B5EF4-FFF2-40B4-BE49-F238E27FC236}">
                  <a16:creationId xmlns:a16="http://schemas.microsoft.com/office/drawing/2014/main" id="{21B2E252-F9B1-46E6-9C92-B6F06EF98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9" name="Status Bar">
              <a:extLst>
                <a:ext uri="{FF2B5EF4-FFF2-40B4-BE49-F238E27FC236}">
                  <a16:creationId xmlns:a16="http://schemas.microsoft.com/office/drawing/2014/main" id="{C72243B9-8D4F-4C3D-9492-AFA4BDD7F23A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3257"/>
              <a:chOff x="2189463" y="1302974"/>
              <a:chExt cx="630512" cy="83257"/>
            </a:xfrm>
          </p:grpSpPr>
          <p:sp>
            <p:nvSpPr>
              <p:cNvPr id="183" name="Time">
                <a:extLst>
                  <a:ext uri="{FF2B5EF4-FFF2-40B4-BE49-F238E27FC236}">
                    <a16:creationId xmlns:a16="http://schemas.microsoft.com/office/drawing/2014/main" id="{F6E000B7-DFB5-4B7C-B6C5-20EA4F3353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4" name="Battery">
                <a:extLst>
                  <a:ext uri="{FF2B5EF4-FFF2-40B4-BE49-F238E27FC236}">
                    <a16:creationId xmlns:a16="http://schemas.microsoft.com/office/drawing/2014/main" id="{26898AAE-0AB8-4D1F-9400-8EC40BFF04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1" name="Battery Part 1">
                  <a:extLst>
                    <a:ext uri="{FF2B5EF4-FFF2-40B4-BE49-F238E27FC236}">
                      <a16:creationId xmlns:a16="http://schemas.microsoft.com/office/drawing/2014/main" id="{0E2F10CF-0442-49A7-A336-FC173DDBE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Battery Part 2">
                  <a:extLst>
                    <a:ext uri="{FF2B5EF4-FFF2-40B4-BE49-F238E27FC236}">
                      <a16:creationId xmlns:a16="http://schemas.microsoft.com/office/drawing/2014/main" id="{0B6E339B-EA0E-4113-B6CD-BBA1A7D41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5" name="Signal Strength">
                <a:extLst>
                  <a:ext uri="{FF2B5EF4-FFF2-40B4-BE49-F238E27FC236}">
                    <a16:creationId xmlns:a16="http://schemas.microsoft.com/office/drawing/2014/main" id="{018DBAEC-6D67-445B-BB78-6E68D0FE91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9" name="Signal Strength Part 1">
                  <a:extLst>
                    <a:ext uri="{FF2B5EF4-FFF2-40B4-BE49-F238E27FC236}">
                      <a16:creationId xmlns:a16="http://schemas.microsoft.com/office/drawing/2014/main" id="{BEA0F612-0B62-4FC9-864E-6E535B759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0" name="Signal Strength Part 2">
                  <a:extLst>
                    <a:ext uri="{FF2B5EF4-FFF2-40B4-BE49-F238E27FC236}">
                      <a16:creationId xmlns:a16="http://schemas.microsoft.com/office/drawing/2014/main" id="{4BB23F4D-E4D4-45E2-8DC1-7BDD065AD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6" name="WiFi">
                <a:extLst>
                  <a:ext uri="{FF2B5EF4-FFF2-40B4-BE49-F238E27FC236}">
                    <a16:creationId xmlns:a16="http://schemas.microsoft.com/office/drawing/2014/main" id="{D4B8B0D4-B395-4CA5-81EA-52946A78BC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87" name="WiFi Part 1">
                  <a:extLst>
                    <a:ext uri="{FF2B5EF4-FFF2-40B4-BE49-F238E27FC236}">
                      <a16:creationId xmlns:a16="http://schemas.microsoft.com/office/drawing/2014/main" id="{B0E706DD-EBF1-44F9-8387-8F498EB1F2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8" name="WiFi Part 2">
                  <a:extLst>
                    <a:ext uri="{FF2B5EF4-FFF2-40B4-BE49-F238E27FC236}">
                      <a16:creationId xmlns:a16="http://schemas.microsoft.com/office/drawing/2014/main" id="{3DA14BC6-3766-4FA2-ADDB-5A2408ABA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60" name="Navigation Bar">
              <a:extLst>
                <a:ext uri="{FF2B5EF4-FFF2-40B4-BE49-F238E27FC236}">
                  <a16:creationId xmlns:a16="http://schemas.microsoft.com/office/drawing/2014/main" id="{595EFDD6-59B5-48A8-B258-1AE14AF4104F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179" name="Back">
                <a:extLst>
                  <a:ext uri="{FF2B5EF4-FFF2-40B4-BE49-F238E27FC236}">
                    <a16:creationId xmlns:a16="http://schemas.microsoft.com/office/drawing/2014/main" id="{CEDC3F80-C0ED-40A2-862A-C30754BDC8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Home">
                <a:extLst>
                  <a:ext uri="{FF2B5EF4-FFF2-40B4-BE49-F238E27FC236}">
                    <a16:creationId xmlns:a16="http://schemas.microsoft.com/office/drawing/2014/main" id="{C76634CF-695F-41CC-B6AC-AF70920D5A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Recents">
                <a:extLst>
                  <a:ext uri="{FF2B5EF4-FFF2-40B4-BE49-F238E27FC236}">
                    <a16:creationId xmlns:a16="http://schemas.microsoft.com/office/drawing/2014/main" id="{5DCEE742-ED95-4837-9CDF-7608C337D0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Keyboard">
              <a:extLst>
                <a:ext uri="{FF2B5EF4-FFF2-40B4-BE49-F238E27FC236}">
                  <a16:creationId xmlns:a16="http://schemas.microsoft.com/office/drawing/2014/main" id="{AEF6695E-60BF-4F6D-956C-17D9EFB8D376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70" name="Keyboard Container">
                <a:extLst>
                  <a:ext uri="{FF2B5EF4-FFF2-40B4-BE49-F238E27FC236}">
                    <a16:creationId xmlns:a16="http://schemas.microsoft.com/office/drawing/2014/main" id="{CA207F92-FA98-479C-9ED0-04C2D83D16F4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Keys">
                <a:extLst>
                  <a:ext uri="{FF2B5EF4-FFF2-40B4-BE49-F238E27FC236}">
                    <a16:creationId xmlns:a16="http://schemas.microsoft.com/office/drawing/2014/main" id="{46E6F4DF-75FA-4DA7-BB92-73D85ECD4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Space">
                <a:extLst>
                  <a:ext uri="{FF2B5EF4-FFF2-40B4-BE49-F238E27FC236}">
                    <a16:creationId xmlns:a16="http://schemas.microsoft.com/office/drawing/2014/main" id="{F0B2803D-7A89-48F4-98FA-A12171476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Uppercase">
                <a:extLst>
                  <a:ext uri="{FF2B5EF4-FFF2-40B4-BE49-F238E27FC236}">
                    <a16:creationId xmlns:a16="http://schemas.microsoft.com/office/drawing/2014/main" id="{B27EA278-DCC0-47D9-B953-6B27C1092D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Backspace">
                <a:extLst>
                  <a:ext uri="{FF2B5EF4-FFF2-40B4-BE49-F238E27FC236}">
                    <a16:creationId xmlns:a16="http://schemas.microsoft.com/office/drawing/2014/main" id="{FCCC08C0-68C3-4F3B-A3F9-3DF9FF7ED6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Numbers">
                <a:extLst>
                  <a:ext uri="{FF2B5EF4-FFF2-40B4-BE49-F238E27FC236}">
                    <a16:creationId xmlns:a16="http://schemas.microsoft.com/office/drawing/2014/main" id="{3BD6D2E3-BAF9-4ED7-BC4B-C87F4F53B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Return Background">
                <a:extLst>
                  <a:ext uri="{FF2B5EF4-FFF2-40B4-BE49-F238E27FC236}">
                    <a16:creationId xmlns:a16="http://schemas.microsoft.com/office/drawing/2014/main" id="{CA7243BF-EAEC-4B46-B5F6-3D47415D6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Return">
                <a:extLst>
                  <a:ext uri="{FF2B5EF4-FFF2-40B4-BE49-F238E27FC236}">
                    <a16:creationId xmlns:a16="http://schemas.microsoft.com/office/drawing/2014/main" id="{C5D43DEC-7CA2-4CFB-89E1-CB1CA1D7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5" name="Background">
            <a:extLst>
              <a:ext uri="{FF2B5EF4-FFF2-40B4-BE49-F238E27FC236}">
                <a16:creationId xmlns:a16="http://schemas.microsoft.com/office/drawing/2014/main" id="{D5B1EA16-3F27-4520-B673-D22D6FD1E2AF}"/>
              </a:ext>
            </a:extLst>
          </p:cNvPr>
          <p:cNvSpPr/>
          <p:nvPr/>
        </p:nvSpPr>
        <p:spPr>
          <a:xfrm>
            <a:off x="5338700" y="146722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Navigation Bar">
            <a:extLst>
              <a:ext uri="{FF2B5EF4-FFF2-40B4-BE49-F238E27FC236}">
                <a16:creationId xmlns:a16="http://schemas.microsoft.com/office/drawing/2014/main" id="{1613AF86-FAA4-412E-95CA-74E60ACF0394}"/>
              </a:ext>
            </a:extLst>
          </p:cNvPr>
          <p:cNvGrpSpPr/>
          <p:nvPr/>
        </p:nvGrpSpPr>
        <p:grpSpPr>
          <a:xfrm>
            <a:off x="5345901" y="1744659"/>
            <a:ext cx="2286000" cy="362325"/>
            <a:chOff x="595686" y="1261242"/>
            <a:chExt cx="2286000" cy="464344"/>
          </a:xfrm>
        </p:grpSpPr>
        <p:sp>
          <p:nvSpPr>
            <p:cNvPr id="197" name="Navigation Bar Background">
              <a:extLst>
                <a:ext uri="{FF2B5EF4-FFF2-40B4-BE49-F238E27FC236}">
                  <a16:creationId xmlns:a16="http://schemas.microsoft.com/office/drawing/2014/main" id="{A93B3E3C-07D1-4CF2-9B87-4DC9723A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8" name="Divider">
              <a:extLst>
                <a:ext uri="{FF2B5EF4-FFF2-40B4-BE49-F238E27FC236}">
                  <a16:creationId xmlns:a16="http://schemas.microsoft.com/office/drawing/2014/main" id="{4AEE1A21-B4E4-4086-B51C-9FE232B7C9A9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">
              <a:extLst>
                <a:ext uri="{FF2B5EF4-FFF2-40B4-BE49-F238E27FC236}">
                  <a16:creationId xmlns:a16="http://schemas.microsoft.com/office/drawing/2014/main" id="{9C1F5BC5-8E40-4E71-B47B-D8813E55A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Text Cursor">
              <a:extLst>
                <a:ext uri="{FF2B5EF4-FFF2-40B4-BE49-F238E27FC236}">
                  <a16:creationId xmlns:a16="http://schemas.microsoft.com/office/drawing/2014/main" id="{534D0934-4AFE-408C-93FC-A76966CD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earch Icon">
              <a:extLst>
                <a:ext uri="{FF2B5EF4-FFF2-40B4-BE49-F238E27FC236}">
                  <a16:creationId xmlns:a16="http://schemas.microsoft.com/office/drawing/2014/main" id="{C451819E-3FDB-4AE4-A2D8-8DDCFD3E0F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Edit Button">
              <a:extLst>
                <a:ext uri="{FF2B5EF4-FFF2-40B4-BE49-F238E27FC236}">
                  <a16:creationId xmlns:a16="http://schemas.microsoft.com/office/drawing/2014/main" id="{E39C4596-758F-4CEA-8897-1CCEF6664A3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28EF87B-0693-4D93-ABC5-29DE228723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14968" y="1523960"/>
            <a:ext cx="165684" cy="162437"/>
            <a:chOff x="1642629" y="2531767"/>
            <a:chExt cx="257407" cy="241994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5C4756BD-8EBA-4158-9E2B-F6AF88BA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DE6CD1-EBEE-4726-B6FC-03CE4A38587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90B55A22-51F8-40DF-942D-0E43890D840B}"/>
              </a:ext>
            </a:extLst>
          </p:cNvPr>
          <p:cNvSpPr txBox="1"/>
          <p:nvPr/>
        </p:nvSpPr>
        <p:spPr>
          <a:xfrm>
            <a:off x="5353102" y="157546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207" name="Button">
            <a:extLst>
              <a:ext uri="{FF2B5EF4-FFF2-40B4-BE49-F238E27FC236}">
                <a16:creationId xmlns:a16="http://schemas.microsoft.com/office/drawing/2014/main" id="{58DFC51E-98B6-48C3-BF17-6C000F5D1E11}"/>
              </a:ext>
            </a:extLst>
          </p:cNvPr>
          <p:cNvSpPr/>
          <p:nvPr/>
        </p:nvSpPr>
        <p:spPr>
          <a:xfrm>
            <a:off x="5353102" y="228532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8" name="Divider">
            <a:extLst>
              <a:ext uri="{FF2B5EF4-FFF2-40B4-BE49-F238E27FC236}">
                <a16:creationId xmlns:a16="http://schemas.microsoft.com/office/drawing/2014/main" id="{472914A9-ABC3-4D5A-81CD-B60E93AE29E2}"/>
              </a:ext>
            </a:extLst>
          </p:cNvPr>
          <p:cNvCxnSpPr>
            <a:cxnSpLocks/>
          </p:cNvCxnSpPr>
          <p:nvPr/>
        </p:nvCxnSpPr>
        <p:spPr>
          <a:xfrm>
            <a:off x="5696420" y="246930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utton">
            <a:extLst>
              <a:ext uri="{FF2B5EF4-FFF2-40B4-BE49-F238E27FC236}">
                <a16:creationId xmlns:a16="http://schemas.microsoft.com/office/drawing/2014/main" id="{3D07AB8E-ABA1-42EC-B5A5-E1D7DA99A1D1}"/>
              </a:ext>
            </a:extLst>
          </p:cNvPr>
          <p:cNvSpPr/>
          <p:nvPr/>
        </p:nvSpPr>
        <p:spPr>
          <a:xfrm>
            <a:off x="5351015" y="247095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Divider">
            <a:extLst>
              <a:ext uri="{FF2B5EF4-FFF2-40B4-BE49-F238E27FC236}">
                <a16:creationId xmlns:a16="http://schemas.microsoft.com/office/drawing/2014/main" id="{DB6C0F6D-AC4D-45B0-A1E0-14DA73704EBD}"/>
              </a:ext>
            </a:extLst>
          </p:cNvPr>
          <p:cNvCxnSpPr>
            <a:cxnSpLocks/>
          </p:cNvCxnSpPr>
          <p:nvPr/>
        </p:nvCxnSpPr>
        <p:spPr>
          <a:xfrm>
            <a:off x="5694333" y="265493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Button">
            <a:extLst>
              <a:ext uri="{FF2B5EF4-FFF2-40B4-BE49-F238E27FC236}">
                <a16:creationId xmlns:a16="http://schemas.microsoft.com/office/drawing/2014/main" id="{0D8A6D33-B0E5-4076-8015-81D2B36B06FA}"/>
              </a:ext>
            </a:extLst>
          </p:cNvPr>
          <p:cNvSpPr/>
          <p:nvPr/>
        </p:nvSpPr>
        <p:spPr>
          <a:xfrm>
            <a:off x="5353102" y="298709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Button">
            <a:extLst>
              <a:ext uri="{FF2B5EF4-FFF2-40B4-BE49-F238E27FC236}">
                <a16:creationId xmlns:a16="http://schemas.microsoft.com/office/drawing/2014/main" id="{55758968-80AD-441D-BA58-17442D9570F7}"/>
              </a:ext>
            </a:extLst>
          </p:cNvPr>
          <p:cNvSpPr/>
          <p:nvPr/>
        </p:nvSpPr>
        <p:spPr>
          <a:xfrm>
            <a:off x="6509187" y="29903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DB2DAD2-3C31-45D4-9B38-54A45D9E5560}"/>
              </a:ext>
            </a:extLst>
          </p:cNvPr>
          <p:cNvCxnSpPr/>
          <p:nvPr/>
        </p:nvCxnSpPr>
        <p:spPr>
          <a:xfrm>
            <a:off x="5345901" y="298753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9A77E38-D966-41ED-AD2E-DDB376AFEBBD}"/>
              </a:ext>
            </a:extLst>
          </p:cNvPr>
          <p:cNvCxnSpPr/>
          <p:nvPr/>
        </p:nvCxnSpPr>
        <p:spPr>
          <a:xfrm>
            <a:off x="5345901" y="323067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Button">
            <a:extLst>
              <a:ext uri="{FF2B5EF4-FFF2-40B4-BE49-F238E27FC236}">
                <a16:creationId xmlns:a16="http://schemas.microsoft.com/office/drawing/2014/main" id="{43DB0CBB-544B-4E7C-B9E8-F14F08E4742E}"/>
              </a:ext>
            </a:extLst>
          </p:cNvPr>
          <p:cNvSpPr/>
          <p:nvPr/>
        </p:nvSpPr>
        <p:spPr>
          <a:xfrm>
            <a:off x="5350334" y="265949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6" name="Divider">
            <a:extLst>
              <a:ext uri="{FF2B5EF4-FFF2-40B4-BE49-F238E27FC236}">
                <a16:creationId xmlns:a16="http://schemas.microsoft.com/office/drawing/2014/main" id="{E5C208E2-F960-45B2-B771-8DA5A31CC018}"/>
              </a:ext>
            </a:extLst>
          </p:cNvPr>
          <p:cNvCxnSpPr>
            <a:cxnSpLocks/>
          </p:cNvCxnSpPr>
          <p:nvPr/>
        </p:nvCxnSpPr>
        <p:spPr>
          <a:xfrm>
            <a:off x="5693652" y="284347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Button">
            <a:extLst>
              <a:ext uri="{FF2B5EF4-FFF2-40B4-BE49-F238E27FC236}">
                <a16:creationId xmlns:a16="http://schemas.microsoft.com/office/drawing/2014/main" id="{10B04D3E-227E-445A-956D-D29F85E72684}"/>
              </a:ext>
            </a:extLst>
          </p:cNvPr>
          <p:cNvSpPr/>
          <p:nvPr/>
        </p:nvSpPr>
        <p:spPr>
          <a:xfrm>
            <a:off x="5909815" y="298879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Button">
            <a:extLst>
              <a:ext uri="{FF2B5EF4-FFF2-40B4-BE49-F238E27FC236}">
                <a16:creationId xmlns:a16="http://schemas.microsoft.com/office/drawing/2014/main" id="{3DD200BC-BF74-4525-B97A-2C8BE7720F04}"/>
              </a:ext>
            </a:extLst>
          </p:cNvPr>
          <p:cNvSpPr/>
          <p:nvPr/>
        </p:nvSpPr>
        <p:spPr>
          <a:xfrm>
            <a:off x="7065900" y="299064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A797FB9-CDF9-4723-9B13-031651A1D0F1}"/>
              </a:ext>
            </a:extLst>
          </p:cNvPr>
          <p:cNvSpPr txBox="1"/>
          <p:nvPr/>
        </p:nvSpPr>
        <p:spPr>
          <a:xfrm>
            <a:off x="5331499" y="325439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45EE541-E41F-4FF7-8C6C-694A2041314C}"/>
              </a:ext>
            </a:extLst>
          </p:cNvPr>
          <p:cNvSpPr txBox="1"/>
          <p:nvPr/>
        </p:nvSpPr>
        <p:spPr>
          <a:xfrm>
            <a:off x="5338700" y="352277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8F0AEB-B2EE-4BB5-85C0-C8A9C7F4967A}"/>
              </a:ext>
            </a:extLst>
          </p:cNvPr>
          <p:cNvSpPr txBox="1"/>
          <p:nvPr/>
        </p:nvSpPr>
        <p:spPr>
          <a:xfrm>
            <a:off x="5338700" y="378384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224" name="Rectangle 191">
            <a:extLst>
              <a:ext uri="{FF2B5EF4-FFF2-40B4-BE49-F238E27FC236}">
                <a16:creationId xmlns:a16="http://schemas.microsoft.com/office/drawing/2014/main" id="{735AED63-E2D5-4D03-A229-A5E119C7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96" y="40948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" name="Rectangle 191">
            <a:extLst>
              <a:ext uri="{FF2B5EF4-FFF2-40B4-BE49-F238E27FC236}">
                <a16:creationId xmlns:a16="http://schemas.microsoft.com/office/drawing/2014/main" id="{E8E14946-6E2D-4140-9F3B-F665934B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148" y="42272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226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3B67614-BF4A-4037-946E-90B6F370FB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56074" y="3663690"/>
            <a:ext cx="1713086" cy="2155500"/>
            <a:chOff x="1639094" y="1022033"/>
            <a:chExt cx="1438276" cy="2013347"/>
          </a:xfrm>
        </p:grpSpPr>
        <p:sp>
          <p:nvSpPr>
            <p:cNvPr id="227" name="Tile Background">
              <a:extLst>
                <a:ext uri="{FF2B5EF4-FFF2-40B4-BE49-F238E27FC236}">
                  <a16:creationId xmlns:a16="http://schemas.microsoft.com/office/drawing/2014/main" id="{7541EDF9-9B71-4F05-8694-5073D079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AD66C5C-596F-44D2-ADCB-D008C4CBFFFB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0" name="Progress Bar">
            <a:extLst>
              <a:ext uri="{FF2B5EF4-FFF2-40B4-BE49-F238E27FC236}">
                <a16:creationId xmlns:a16="http://schemas.microsoft.com/office/drawing/2014/main" id="{2532FF03-DE03-4ECC-9BEE-E9B7854E9B47}"/>
              </a:ext>
            </a:extLst>
          </p:cNvPr>
          <p:cNvGrpSpPr/>
          <p:nvPr/>
        </p:nvGrpSpPr>
        <p:grpSpPr>
          <a:xfrm>
            <a:off x="8156075" y="3930649"/>
            <a:ext cx="1716058" cy="45719"/>
            <a:chOff x="1744980" y="1722120"/>
            <a:chExt cx="1778000" cy="38100"/>
          </a:xfrm>
        </p:grpSpPr>
        <p:sp>
          <p:nvSpPr>
            <p:cNvPr id="231" name="Track">
              <a:extLst>
                <a:ext uri="{FF2B5EF4-FFF2-40B4-BE49-F238E27FC236}">
                  <a16:creationId xmlns:a16="http://schemas.microsoft.com/office/drawing/2014/main" id="{59CB80B0-57A0-4F89-8F89-1D49B5E4C8F4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Progress">
              <a:extLst>
                <a:ext uri="{FF2B5EF4-FFF2-40B4-BE49-F238E27FC236}">
                  <a16:creationId xmlns:a16="http://schemas.microsoft.com/office/drawing/2014/main" id="{C72D6389-9EC6-412D-BA10-FC4DFA057101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Button">
            <a:extLst>
              <a:ext uri="{FF2B5EF4-FFF2-40B4-BE49-F238E27FC236}">
                <a16:creationId xmlns:a16="http://schemas.microsoft.com/office/drawing/2014/main" id="{3119D155-CE19-41AE-A0D9-055AA3C5B29B}"/>
              </a:ext>
            </a:extLst>
          </p:cNvPr>
          <p:cNvSpPr/>
          <p:nvPr/>
        </p:nvSpPr>
        <p:spPr>
          <a:xfrm>
            <a:off x="9001209" y="370204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Button">
            <a:extLst>
              <a:ext uri="{FF2B5EF4-FFF2-40B4-BE49-F238E27FC236}">
                <a16:creationId xmlns:a16="http://schemas.microsoft.com/office/drawing/2014/main" id="{B9799B97-5C79-45D9-A197-4FACD143017C}"/>
              </a:ext>
            </a:extLst>
          </p:cNvPr>
          <p:cNvSpPr/>
          <p:nvPr/>
        </p:nvSpPr>
        <p:spPr>
          <a:xfrm>
            <a:off x="8161359" y="3694990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Checkbox">
            <a:extLst>
              <a:ext uri="{FF2B5EF4-FFF2-40B4-BE49-F238E27FC236}">
                <a16:creationId xmlns:a16="http://schemas.microsoft.com/office/drawing/2014/main" id="{11AEDE9D-63A6-46B6-9D78-F9D6C7D410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02291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Checkbox">
            <a:extLst>
              <a:ext uri="{FF2B5EF4-FFF2-40B4-BE49-F238E27FC236}">
                <a16:creationId xmlns:a16="http://schemas.microsoft.com/office/drawing/2014/main" id="{7CC26F56-3204-4DCC-9EF6-9EDB83711E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16556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Checkbox">
            <a:extLst>
              <a:ext uri="{FF2B5EF4-FFF2-40B4-BE49-F238E27FC236}">
                <a16:creationId xmlns:a16="http://schemas.microsoft.com/office/drawing/2014/main" id="{C60D3F29-BD58-41C0-9084-0A9244F8B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32030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Checkbox">
            <a:extLst>
              <a:ext uri="{FF2B5EF4-FFF2-40B4-BE49-F238E27FC236}">
                <a16:creationId xmlns:a16="http://schemas.microsoft.com/office/drawing/2014/main" id="{B4DE7E3A-B7EC-4FAC-8506-D3E289D629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4723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Checkbox">
            <a:extLst>
              <a:ext uri="{FF2B5EF4-FFF2-40B4-BE49-F238E27FC236}">
                <a16:creationId xmlns:a16="http://schemas.microsoft.com/office/drawing/2014/main" id="{C852288E-76D3-43FA-931C-EBFCF75091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62435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749472-E7E7-4DC5-B4E4-48D2569CB80F}"/>
              </a:ext>
            </a:extLst>
          </p:cNvPr>
          <p:cNvCxnSpPr/>
          <p:nvPr/>
        </p:nvCxnSpPr>
        <p:spPr>
          <a:xfrm>
            <a:off x="8156074" y="413721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4A13EC38-294E-404B-9E9B-F8169A32AA37}"/>
              </a:ext>
            </a:extLst>
          </p:cNvPr>
          <p:cNvCxnSpPr/>
          <p:nvPr/>
        </p:nvCxnSpPr>
        <p:spPr>
          <a:xfrm>
            <a:off x="8146075" y="427890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C5EC353-8BA9-4021-82DE-9FD1132F87C6}"/>
              </a:ext>
            </a:extLst>
          </p:cNvPr>
          <p:cNvCxnSpPr/>
          <p:nvPr/>
        </p:nvCxnSpPr>
        <p:spPr>
          <a:xfrm>
            <a:off x="8146075" y="4434602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B485BCE-9F3C-4F2A-BCAF-F7C5D0A44A48}"/>
              </a:ext>
            </a:extLst>
          </p:cNvPr>
          <p:cNvCxnSpPr/>
          <p:nvPr/>
        </p:nvCxnSpPr>
        <p:spPr>
          <a:xfrm>
            <a:off x="8146075" y="4586628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6939827-9947-4ACE-A41F-100982A5D65D}"/>
              </a:ext>
            </a:extLst>
          </p:cNvPr>
          <p:cNvCxnSpPr/>
          <p:nvPr/>
        </p:nvCxnSpPr>
        <p:spPr>
          <a:xfrm>
            <a:off x="8146075" y="4738654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20A61C-85D0-4B25-8B57-BAEB0AE1FDD6}"/>
              </a:ext>
            </a:extLst>
          </p:cNvPr>
          <p:cNvSpPr txBox="1"/>
          <p:nvPr/>
        </p:nvSpPr>
        <p:spPr>
          <a:xfrm>
            <a:off x="8234278" y="39904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전체선택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3B3D85F-7F71-49DF-A494-C2E7E9973E02}"/>
              </a:ext>
            </a:extLst>
          </p:cNvPr>
          <p:cNvSpPr txBox="1"/>
          <p:nvPr/>
        </p:nvSpPr>
        <p:spPr>
          <a:xfrm>
            <a:off x="8230739" y="41428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04A6BE9-7EE2-40CE-A59F-EAA3D99238A5}"/>
              </a:ext>
            </a:extLst>
          </p:cNvPr>
          <p:cNvSpPr txBox="1"/>
          <p:nvPr/>
        </p:nvSpPr>
        <p:spPr>
          <a:xfrm>
            <a:off x="8234278" y="4285404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B57F870-7476-43BB-8A8D-AA0C477A76B0}"/>
              </a:ext>
            </a:extLst>
          </p:cNvPr>
          <p:cNvSpPr txBox="1"/>
          <p:nvPr/>
        </p:nvSpPr>
        <p:spPr>
          <a:xfrm>
            <a:off x="8234278" y="4442581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46A49EA-5D7B-4998-B7D7-1B6C1322AAB8}"/>
              </a:ext>
            </a:extLst>
          </p:cNvPr>
          <p:cNvSpPr txBox="1"/>
          <p:nvPr/>
        </p:nvSpPr>
        <p:spPr>
          <a:xfrm>
            <a:off x="8227253" y="46000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246" name="Rectangle 191">
            <a:extLst>
              <a:ext uri="{FF2B5EF4-FFF2-40B4-BE49-F238E27FC236}">
                <a16:creationId xmlns:a16="http://schemas.microsoft.com/office/drawing/2014/main" id="{2815074E-909C-4A6E-8B84-6079E5BA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669" y="35645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9" name="Button">
            <a:extLst>
              <a:ext uri="{FF2B5EF4-FFF2-40B4-BE49-F238E27FC236}">
                <a16:creationId xmlns:a16="http://schemas.microsoft.com/office/drawing/2014/main" id="{096D99BF-DC05-455C-9E40-A25649839DF7}"/>
              </a:ext>
            </a:extLst>
          </p:cNvPr>
          <p:cNvSpPr/>
          <p:nvPr/>
        </p:nvSpPr>
        <p:spPr>
          <a:xfrm>
            <a:off x="9026675" y="5582812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Button">
            <a:extLst>
              <a:ext uri="{FF2B5EF4-FFF2-40B4-BE49-F238E27FC236}">
                <a16:creationId xmlns:a16="http://schemas.microsoft.com/office/drawing/2014/main" id="{C8308ADB-38C9-40D6-8B0B-80DC2B3531B6}"/>
              </a:ext>
            </a:extLst>
          </p:cNvPr>
          <p:cNvSpPr/>
          <p:nvPr/>
        </p:nvSpPr>
        <p:spPr>
          <a:xfrm>
            <a:off x="8165750" y="5582812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Tile Background">
            <a:extLst>
              <a:ext uri="{FF2B5EF4-FFF2-40B4-BE49-F238E27FC236}">
                <a16:creationId xmlns:a16="http://schemas.microsoft.com/office/drawing/2014/main" id="{6BB378AD-1C80-488B-A2D5-9C92BF8CB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57219" y="3676615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B49711-223F-4386-B4F1-60E2F024E90E}"/>
              </a:ext>
            </a:extLst>
          </p:cNvPr>
          <p:cNvCxnSpPr/>
          <p:nvPr/>
        </p:nvCxnSpPr>
        <p:spPr>
          <a:xfrm>
            <a:off x="10257219" y="3897930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98F7DCB0-CD51-4157-B574-104A57C2469A}"/>
              </a:ext>
            </a:extLst>
          </p:cNvPr>
          <p:cNvCxnSpPr>
            <a:cxnSpLocks/>
          </p:cNvCxnSpPr>
          <p:nvPr/>
        </p:nvCxnSpPr>
        <p:spPr>
          <a:xfrm flipV="1">
            <a:off x="10262965" y="4066761"/>
            <a:ext cx="1426781" cy="66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9EC8D568-94DF-4C47-8A07-BED0DC5E8487}"/>
              </a:ext>
            </a:extLst>
          </p:cNvPr>
          <p:cNvCxnSpPr/>
          <p:nvPr/>
        </p:nvCxnSpPr>
        <p:spPr>
          <a:xfrm>
            <a:off x="10257219" y="4273581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0BBD83-62B8-4167-A7CF-6A776E262A78}"/>
              </a:ext>
            </a:extLst>
          </p:cNvPr>
          <p:cNvSpPr txBox="1"/>
          <p:nvPr/>
        </p:nvSpPr>
        <p:spPr>
          <a:xfrm>
            <a:off x="10253478" y="366956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C271701-3EF1-4DB7-A706-612ABAB9EA16}"/>
              </a:ext>
            </a:extLst>
          </p:cNvPr>
          <p:cNvSpPr txBox="1"/>
          <p:nvPr/>
        </p:nvSpPr>
        <p:spPr>
          <a:xfrm>
            <a:off x="10264006" y="388577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744BCE4-994B-4BDD-91BB-805CB64E20E4}"/>
              </a:ext>
            </a:extLst>
          </p:cNvPr>
          <p:cNvSpPr txBox="1"/>
          <p:nvPr/>
        </p:nvSpPr>
        <p:spPr>
          <a:xfrm>
            <a:off x="10269935" y="4080061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255" name="Rectangle 191">
            <a:extLst>
              <a:ext uri="{FF2B5EF4-FFF2-40B4-BE49-F238E27FC236}">
                <a16:creationId xmlns:a16="http://schemas.microsoft.com/office/drawing/2014/main" id="{8A5FCE0A-3296-44D5-AE76-46C02DDD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104" y="35676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6" name="Tile Background">
            <a:extLst>
              <a:ext uri="{FF2B5EF4-FFF2-40B4-BE49-F238E27FC236}">
                <a16:creationId xmlns:a16="http://schemas.microsoft.com/office/drawing/2014/main" id="{EA3AF216-F640-4C5E-9B9B-83DB7664F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69935" y="4829149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Rectangle 191">
            <a:extLst>
              <a:ext uri="{FF2B5EF4-FFF2-40B4-BE49-F238E27FC236}">
                <a16:creationId xmlns:a16="http://schemas.microsoft.com/office/drawing/2014/main" id="{36A91C02-1F11-40E8-8B9A-B67227D3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062" y="47143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6" name="Bulleted List">
            <a:extLst>
              <a:ext uri="{FF2B5EF4-FFF2-40B4-BE49-F238E27FC236}">
                <a16:creationId xmlns:a16="http://schemas.microsoft.com/office/drawing/2014/main" id="{D9110CB4-1153-47C6-AC63-7553F1D68468}"/>
              </a:ext>
            </a:extLst>
          </p:cNvPr>
          <p:cNvSpPr txBox="1"/>
          <p:nvPr/>
        </p:nvSpPr>
        <p:spPr>
          <a:xfrm>
            <a:off x="10328004" y="4853554"/>
            <a:ext cx="897938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사용자지정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7" name="App Bar">
            <a:extLst>
              <a:ext uri="{FF2B5EF4-FFF2-40B4-BE49-F238E27FC236}">
                <a16:creationId xmlns:a16="http://schemas.microsoft.com/office/drawing/2014/main" id="{5293A927-ECA1-4BF5-B23A-EF9C15A2A371}"/>
              </a:ext>
            </a:extLst>
          </p:cNvPr>
          <p:cNvGrpSpPr/>
          <p:nvPr/>
        </p:nvGrpSpPr>
        <p:grpSpPr>
          <a:xfrm>
            <a:off x="220865" y="1405795"/>
            <a:ext cx="2286000" cy="508000"/>
            <a:chOff x="595686" y="1261242"/>
            <a:chExt cx="2286000" cy="508000"/>
          </a:xfrm>
        </p:grpSpPr>
        <p:sp>
          <p:nvSpPr>
            <p:cNvPr id="388" name="App Bar Container">
              <a:extLst>
                <a:ext uri="{FF2B5EF4-FFF2-40B4-BE49-F238E27FC236}">
                  <a16:creationId xmlns:a16="http://schemas.microsoft.com/office/drawing/2014/main" id="{0B2C8757-70EB-4000-B048-79700247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9" name="Search Icon">
              <a:extLst>
                <a:ext uri="{FF2B5EF4-FFF2-40B4-BE49-F238E27FC236}">
                  <a16:creationId xmlns:a16="http://schemas.microsoft.com/office/drawing/2014/main" id="{75407D15-A4D0-4E6D-9583-6B78ADE7C9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40666" y="1516406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0" name="Align Left">
            <a:extLst>
              <a:ext uri="{FF2B5EF4-FFF2-40B4-BE49-F238E27FC236}">
                <a16:creationId xmlns:a16="http://schemas.microsoft.com/office/drawing/2014/main" id="{F1A8E835-C936-4E7C-923A-7A2837EA09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1423" y="1684109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Rectangle 191">
            <a:extLst>
              <a:ext uri="{FF2B5EF4-FFF2-40B4-BE49-F238E27FC236}">
                <a16:creationId xmlns:a16="http://schemas.microsoft.com/office/drawing/2014/main" id="{75A1649F-B8F2-4961-A1CE-2F431CFA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20" y="15485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8BD2C2F-3169-40E1-84CB-C5CB38749FC7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69CC87FA-9FDF-472A-8269-79AFD139E914}"/>
              </a:ext>
            </a:extLst>
          </p:cNvPr>
          <p:cNvCxnSpPr/>
          <p:nvPr/>
        </p:nvCxnSpPr>
        <p:spPr>
          <a:xfrm>
            <a:off x="5338700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CCE7543-602B-48C4-85AD-29EAB3847498}"/>
              </a:ext>
            </a:extLst>
          </p:cNvPr>
          <p:cNvCxnSpPr/>
          <p:nvPr/>
        </p:nvCxnSpPr>
        <p:spPr>
          <a:xfrm>
            <a:off x="5338700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C3E4B2-8F91-4844-A8E8-FC0E24B30B65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8CC595-A2E7-498E-8323-A3C4AB2FA407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주간 화면</a:t>
            </a:r>
          </a:p>
        </p:txBody>
      </p:sp>
      <p:grpSp>
        <p:nvGrpSpPr>
          <p:cNvPr id="84" name="Phone">
            <a:extLst>
              <a:ext uri="{FF2B5EF4-FFF2-40B4-BE49-F238E27FC236}">
                <a16:creationId xmlns:a16="http://schemas.microsoft.com/office/drawing/2014/main" id="{47681EC6-7006-4307-B9E9-91A2BE2AB59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5" name="Case">
              <a:extLst>
                <a:ext uri="{FF2B5EF4-FFF2-40B4-BE49-F238E27FC236}">
                  <a16:creationId xmlns:a16="http://schemas.microsoft.com/office/drawing/2014/main" id="{E33ACCDF-9B10-4332-A538-0553D05F5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Button">
              <a:extLst>
                <a:ext uri="{FF2B5EF4-FFF2-40B4-BE49-F238E27FC236}">
                  <a16:creationId xmlns:a16="http://schemas.microsoft.com/office/drawing/2014/main" id="{813C54D7-F52B-4CFB-B053-E9AF04934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amera">
              <a:extLst>
                <a:ext uri="{FF2B5EF4-FFF2-40B4-BE49-F238E27FC236}">
                  <a16:creationId xmlns:a16="http://schemas.microsoft.com/office/drawing/2014/main" id="{70EAC6B0-C50D-40BC-857A-4E483946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peaker">
              <a:extLst>
                <a:ext uri="{FF2B5EF4-FFF2-40B4-BE49-F238E27FC236}">
                  <a16:creationId xmlns:a16="http://schemas.microsoft.com/office/drawing/2014/main" id="{831771E2-8A00-4BC5-9B2D-8BDA862E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Display">
              <a:extLst>
                <a:ext uri="{FF2B5EF4-FFF2-40B4-BE49-F238E27FC236}">
                  <a16:creationId xmlns:a16="http://schemas.microsoft.com/office/drawing/2014/main" id="{C05AB790-6315-40D9-B50E-2D2734E9487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alendar">
            <a:extLst>
              <a:ext uri="{FF2B5EF4-FFF2-40B4-BE49-F238E27FC236}">
                <a16:creationId xmlns:a16="http://schemas.microsoft.com/office/drawing/2014/main" id="{0290FC80-A58E-426C-BE37-CDADF3AAAD54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91" name="Screen">
              <a:extLst>
                <a:ext uri="{FF2B5EF4-FFF2-40B4-BE49-F238E27FC236}">
                  <a16:creationId xmlns:a16="http://schemas.microsoft.com/office/drawing/2014/main" id="{5F573314-74D7-452D-BAC2-6123058A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Navigation Bar">
              <a:extLst>
                <a:ext uri="{FF2B5EF4-FFF2-40B4-BE49-F238E27FC236}">
                  <a16:creationId xmlns:a16="http://schemas.microsoft.com/office/drawing/2014/main" id="{E9413FAF-44A8-4A6F-9170-139BFBB901D5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29" name="Weekdays">
                <a:extLst>
                  <a:ext uri="{FF2B5EF4-FFF2-40B4-BE49-F238E27FC236}">
                    <a16:creationId xmlns:a16="http://schemas.microsoft.com/office/drawing/2014/main" id="{21CB2FDD-0F66-48AB-9834-658CCA5E15C6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31" name="Sunday">
                  <a:extLst>
                    <a:ext uri="{FF2B5EF4-FFF2-40B4-BE49-F238E27FC236}">
                      <a16:creationId xmlns:a16="http://schemas.microsoft.com/office/drawing/2014/main" id="{105A95A7-18C1-4924-82CD-F013000F9A3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32" name="Monday">
                  <a:extLst>
                    <a:ext uri="{FF2B5EF4-FFF2-40B4-BE49-F238E27FC236}">
                      <a16:creationId xmlns:a16="http://schemas.microsoft.com/office/drawing/2014/main" id="{C1FAF752-EE48-470B-87BB-74C4FA62BD1B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33" name="Tuesday">
                  <a:extLst>
                    <a:ext uri="{FF2B5EF4-FFF2-40B4-BE49-F238E27FC236}">
                      <a16:creationId xmlns:a16="http://schemas.microsoft.com/office/drawing/2014/main" id="{DD80BC6F-2D5A-43B0-93CA-AC0F1124B09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34" name="Wednesday">
                  <a:extLst>
                    <a:ext uri="{FF2B5EF4-FFF2-40B4-BE49-F238E27FC236}">
                      <a16:creationId xmlns:a16="http://schemas.microsoft.com/office/drawing/2014/main" id="{F736B219-553E-4C39-9A35-DC3BA43F6D9D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35" name="Thursday">
                  <a:extLst>
                    <a:ext uri="{FF2B5EF4-FFF2-40B4-BE49-F238E27FC236}">
                      <a16:creationId xmlns:a16="http://schemas.microsoft.com/office/drawing/2014/main" id="{3A138110-CBF7-4820-91DC-F52CAAB8F58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36" name="Friday">
                  <a:extLst>
                    <a:ext uri="{FF2B5EF4-FFF2-40B4-BE49-F238E27FC236}">
                      <a16:creationId xmlns:a16="http://schemas.microsoft.com/office/drawing/2014/main" id="{5554C217-5D62-42DF-9829-9194B3E43EE2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37" name="Saturday">
                  <a:extLst>
                    <a:ext uri="{FF2B5EF4-FFF2-40B4-BE49-F238E27FC236}">
                      <a16:creationId xmlns:a16="http://schemas.microsoft.com/office/drawing/2014/main" id="{C718A7E7-1DFE-4B7C-A755-D7D2CD178912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30" name="Divider">
                <a:extLst>
                  <a:ext uri="{FF2B5EF4-FFF2-40B4-BE49-F238E27FC236}">
                    <a16:creationId xmlns:a16="http://schemas.microsoft.com/office/drawing/2014/main" id="{BCC60B4D-9B8C-4ABA-BC89-8EA4ED750611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Dates">
              <a:extLst>
                <a:ext uri="{FF2B5EF4-FFF2-40B4-BE49-F238E27FC236}">
                  <a16:creationId xmlns:a16="http://schemas.microsoft.com/office/drawing/2014/main" id="{6AE654D8-FF6D-44CF-A3F9-D91771DA8634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94" name="Date">
                <a:extLst>
                  <a:ext uri="{FF2B5EF4-FFF2-40B4-BE49-F238E27FC236}">
                    <a16:creationId xmlns:a16="http://schemas.microsoft.com/office/drawing/2014/main" id="{503195D7-077D-4AD9-B222-7EFFAEF44420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95" name="Date">
                <a:extLst>
                  <a:ext uri="{FF2B5EF4-FFF2-40B4-BE49-F238E27FC236}">
                    <a16:creationId xmlns:a16="http://schemas.microsoft.com/office/drawing/2014/main" id="{98A898F5-8B5F-4CEF-ABD1-BCCDC763C89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6" name="Date">
                <a:extLst>
                  <a:ext uri="{FF2B5EF4-FFF2-40B4-BE49-F238E27FC236}">
                    <a16:creationId xmlns:a16="http://schemas.microsoft.com/office/drawing/2014/main" id="{4D815737-F9E6-494E-B3F7-21FEA221C37D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7" name="Date">
                <a:extLst>
                  <a:ext uri="{FF2B5EF4-FFF2-40B4-BE49-F238E27FC236}">
                    <a16:creationId xmlns:a16="http://schemas.microsoft.com/office/drawing/2014/main" id="{74A7B69F-2949-4BF6-90D7-0DC1CFC476E7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8" name="Date">
                <a:extLst>
                  <a:ext uri="{FF2B5EF4-FFF2-40B4-BE49-F238E27FC236}">
                    <a16:creationId xmlns:a16="http://schemas.microsoft.com/office/drawing/2014/main" id="{86D0F38F-DC5E-4E3C-A07F-2AD7A451FF1C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9" name="Date">
                <a:extLst>
                  <a:ext uri="{FF2B5EF4-FFF2-40B4-BE49-F238E27FC236}">
                    <a16:creationId xmlns:a16="http://schemas.microsoft.com/office/drawing/2014/main" id="{CE155065-6563-4EAA-900E-5D7F552D385C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00" name="Date">
                <a:extLst>
                  <a:ext uri="{FF2B5EF4-FFF2-40B4-BE49-F238E27FC236}">
                    <a16:creationId xmlns:a16="http://schemas.microsoft.com/office/drawing/2014/main" id="{2175ED6E-35D8-47FA-A32D-61531FC9C441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01" name="Date">
                <a:extLst>
                  <a:ext uri="{FF2B5EF4-FFF2-40B4-BE49-F238E27FC236}">
                    <a16:creationId xmlns:a16="http://schemas.microsoft.com/office/drawing/2014/main" id="{DAB475A7-4263-47B3-83A2-6A2848CF48F6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6C47659A-D95C-40ED-82F6-59204BB1A46B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19BBA021-942B-452C-8AC6-A76B967224F9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7BA1D67B-44F3-464F-BA6F-0397CF29A9A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3C966524-6302-4658-BFE7-808332BA4B5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3DC06E47-C284-4EBD-BC6A-60D1B95FF6E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CA27C445-4718-478B-B77C-ABC45F035DD1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DE0E950A-B5F8-4EDB-AD09-C1707028B716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AD3C59E6-68D5-4481-B80E-03F5D761795C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53B3F57D-1480-4313-A7C6-61BE92897B49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4C97856D-CBF1-44C9-A3F5-4D68E2E90008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9367BBFF-368E-4371-8AA4-12B042CD86B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17130542-0391-4B24-96FE-B212A2A9D619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7CE9645C-48CB-463D-90E8-F6357E7AA048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15" name="Date">
                <a:extLst>
                  <a:ext uri="{FF2B5EF4-FFF2-40B4-BE49-F238E27FC236}">
                    <a16:creationId xmlns:a16="http://schemas.microsoft.com/office/drawing/2014/main" id="{2F609B42-2C52-4F5D-9C9E-D65AE8DC072E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384FF059-33B7-4AFC-A621-77DDAD528CA8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F2F40139-55BD-4390-A7A5-34E0B77A6950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7F81C961-6BDB-4D05-83C3-4DDE43B84E5F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1568B373-B135-4138-B273-E05263BCBA9D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B0A38D07-EA6B-4CF8-BB89-B0D98556C9D3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7658740A-41DB-4BB6-B1DB-06C1EC136F6B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0888DCA8-3F60-4ED4-A79E-C315D27B43E4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23" name="Line">
                <a:extLst>
                  <a:ext uri="{FF2B5EF4-FFF2-40B4-BE49-F238E27FC236}">
                    <a16:creationId xmlns:a16="http://schemas.microsoft.com/office/drawing/2014/main" id="{774E9932-D3F3-4AA5-BFD9-AF5BE6969BE8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Line">
                <a:extLst>
                  <a:ext uri="{FF2B5EF4-FFF2-40B4-BE49-F238E27FC236}">
                    <a16:creationId xmlns:a16="http://schemas.microsoft.com/office/drawing/2014/main" id="{F0216593-B73D-411E-9897-C28C70C84949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Line">
                <a:extLst>
                  <a:ext uri="{FF2B5EF4-FFF2-40B4-BE49-F238E27FC236}">
                    <a16:creationId xmlns:a16="http://schemas.microsoft.com/office/drawing/2014/main" id="{F215F864-1457-41EE-99E4-51189A113890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Line">
                <a:extLst>
                  <a:ext uri="{FF2B5EF4-FFF2-40B4-BE49-F238E27FC236}">
                    <a16:creationId xmlns:a16="http://schemas.microsoft.com/office/drawing/2014/main" id="{25442B44-2D62-4A64-96BF-FB55D04E6023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ne">
                <a:extLst>
                  <a:ext uri="{FF2B5EF4-FFF2-40B4-BE49-F238E27FC236}">
                    <a16:creationId xmlns:a16="http://schemas.microsoft.com/office/drawing/2014/main" id="{28CD4268-78A2-40F0-AC2C-F32594EB30A1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Line">
                <a:extLst>
                  <a:ext uri="{FF2B5EF4-FFF2-40B4-BE49-F238E27FC236}">
                    <a16:creationId xmlns:a16="http://schemas.microsoft.com/office/drawing/2014/main" id="{FB5CEFF9-8669-44CC-A5D9-25327B6A3705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Banner">
            <a:extLst>
              <a:ext uri="{FF2B5EF4-FFF2-40B4-BE49-F238E27FC236}">
                <a16:creationId xmlns:a16="http://schemas.microsoft.com/office/drawing/2014/main" id="{3448AC2F-2C75-4869-97F5-047010E1A4CF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139" name="Background Buttons">
              <a:extLst>
                <a:ext uri="{FF2B5EF4-FFF2-40B4-BE49-F238E27FC236}">
                  <a16:creationId xmlns:a16="http://schemas.microsoft.com/office/drawing/2014/main" id="{F37D9E07-3032-4508-9639-85D4856F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Action">
              <a:extLst>
                <a:ext uri="{FF2B5EF4-FFF2-40B4-BE49-F238E27FC236}">
                  <a16:creationId xmlns:a16="http://schemas.microsoft.com/office/drawing/2014/main" id="{95CF7E08-8055-431D-8AA8-099472083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1" name="Action">
            <a:extLst>
              <a:ext uri="{FF2B5EF4-FFF2-40B4-BE49-F238E27FC236}">
                <a16:creationId xmlns:a16="http://schemas.microsoft.com/office/drawing/2014/main" id="{59986989-DEB1-4DB8-BB85-564A4809C42B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Action">
            <a:extLst>
              <a:ext uri="{FF2B5EF4-FFF2-40B4-BE49-F238E27FC236}">
                <a16:creationId xmlns:a16="http://schemas.microsoft.com/office/drawing/2014/main" id="{EEA3E02F-6E8B-4C62-93CA-E589211184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Floating Button">
            <a:extLst>
              <a:ext uri="{FF2B5EF4-FFF2-40B4-BE49-F238E27FC236}">
                <a16:creationId xmlns:a16="http://schemas.microsoft.com/office/drawing/2014/main" id="{B1E95A3B-AAF8-4C3D-A1DA-A76E8ADA13CB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48" name="Nav Icon">
            <a:extLst>
              <a:ext uri="{FF2B5EF4-FFF2-40B4-BE49-F238E27FC236}">
                <a16:creationId xmlns:a16="http://schemas.microsoft.com/office/drawing/2014/main" id="{2819A368-826E-4001-BF9D-14DE7DB1E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App Bar">
            <a:extLst>
              <a:ext uri="{FF2B5EF4-FFF2-40B4-BE49-F238E27FC236}">
                <a16:creationId xmlns:a16="http://schemas.microsoft.com/office/drawing/2014/main" id="{ACDF32C9-2EDD-4B2B-B18F-D3CA7547E71E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153" name="App Bar Container">
              <a:extLst>
                <a:ext uri="{FF2B5EF4-FFF2-40B4-BE49-F238E27FC236}">
                  <a16:creationId xmlns:a16="http://schemas.microsoft.com/office/drawing/2014/main" id="{311D6614-8591-4894-B4CD-FD5BBF76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arch Icon">
              <a:extLst>
                <a:ext uri="{FF2B5EF4-FFF2-40B4-BE49-F238E27FC236}">
                  <a16:creationId xmlns:a16="http://schemas.microsoft.com/office/drawing/2014/main" id="{8673B212-86C8-4E35-800A-3FDB551CD5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Align Left">
            <a:extLst>
              <a:ext uri="{FF2B5EF4-FFF2-40B4-BE49-F238E27FC236}">
                <a16:creationId xmlns:a16="http://schemas.microsoft.com/office/drawing/2014/main" id="{04E30416-2E0F-45CB-B26B-FF6B5E416A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Date">
            <a:extLst>
              <a:ext uri="{FF2B5EF4-FFF2-40B4-BE49-F238E27FC236}">
                <a16:creationId xmlns:a16="http://schemas.microsoft.com/office/drawing/2014/main" id="{840DAF8A-B599-4AA8-99E4-90ADB2013DB2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163" name="표 13">
            <a:extLst>
              <a:ext uri="{FF2B5EF4-FFF2-40B4-BE49-F238E27FC236}">
                <a16:creationId xmlns:a16="http://schemas.microsoft.com/office/drawing/2014/main" id="{EB1A6F9D-5F28-4BA9-A4E6-867F67A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61836"/>
              </p:ext>
            </p:extLst>
          </p:nvPr>
        </p:nvGraphicFramePr>
        <p:xfrm>
          <a:off x="8546084" y="613898"/>
          <a:ext cx="3588351" cy="29504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화면에서 하단의 주간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다음 화면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확인하려는 주 클릭 시 일별 합계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</a:tbl>
          </a:graphicData>
        </a:graphic>
      </p:graphicFrame>
      <p:sp>
        <p:nvSpPr>
          <p:cNvPr id="167" name="Background">
            <a:extLst>
              <a:ext uri="{FF2B5EF4-FFF2-40B4-BE49-F238E27FC236}">
                <a16:creationId xmlns:a16="http://schemas.microsoft.com/office/drawing/2014/main" id="{5B4A6234-19B9-4085-B2C2-A0ED9ECB4529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8" name="App Bar">
            <a:extLst>
              <a:ext uri="{FF2B5EF4-FFF2-40B4-BE49-F238E27FC236}">
                <a16:creationId xmlns:a16="http://schemas.microsoft.com/office/drawing/2014/main" id="{0A06C408-15A3-434C-AB03-8FD0CCBB9865}"/>
              </a:ext>
            </a:extLst>
          </p:cNvPr>
          <p:cNvGrpSpPr/>
          <p:nvPr/>
        </p:nvGrpSpPr>
        <p:grpSpPr>
          <a:xfrm>
            <a:off x="2903206" y="1458056"/>
            <a:ext cx="2286000" cy="508000"/>
            <a:chOff x="595686" y="1261242"/>
            <a:chExt cx="2286000" cy="508000"/>
          </a:xfrm>
        </p:grpSpPr>
        <p:sp>
          <p:nvSpPr>
            <p:cNvPr id="169" name="App Bar Container">
              <a:extLst>
                <a:ext uri="{FF2B5EF4-FFF2-40B4-BE49-F238E27FC236}">
                  <a16:creationId xmlns:a16="http://schemas.microsoft.com/office/drawing/2014/main" id="{2DDA9DE5-C825-4680-AFA4-24157C39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Search Icon">
              <a:extLst>
                <a:ext uri="{FF2B5EF4-FFF2-40B4-BE49-F238E27FC236}">
                  <a16:creationId xmlns:a16="http://schemas.microsoft.com/office/drawing/2014/main" id="{BFBEAE53-2728-4252-B8B7-B1BA9EA29D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Align Left">
            <a:extLst>
              <a:ext uri="{FF2B5EF4-FFF2-40B4-BE49-F238E27FC236}">
                <a16:creationId xmlns:a16="http://schemas.microsoft.com/office/drawing/2014/main" id="{231B3E62-725D-4A5D-B4C5-8FF791578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058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5" name="Banner">
            <a:extLst>
              <a:ext uri="{FF2B5EF4-FFF2-40B4-BE49-F238E27FC236}">
                <a16:creationId xmlns:a16="http://schemas.microsoft.com/office/drawing/2014/main" id="{2288DA37-8C8C-4D66-9D95-B227442AB27C}"/>
              </a:ext>
            </a:extLst>
          </p:cNvPr>
          <p:cNvGrpSpPr/>
          <p:nvPr/>
        </p:nvGrpSpPr>
        <p:grpSpPr>
          <a:xfrm>
            <a:off x="2903206" y="5158325"/>
            <a:ext cx="2291851" cy="384999"/>
            <a:chOff x="-1581482" y="4555987"/>
            <a:chExt cx="2286000" cy="357188"/>
          </a:xfrm>
        </p:grpSpPr>
        <p:sp>
          <p:nvSpPr>
            <p:cNvPr id="176" name="Background Buttons">
              <a:extLst>
                <a:ext uri="{FF2B5EF4-FFF2-40B4-BE49-F238E27FC236}">
                  <a16:creationId xmlns:a16="http://schemas.microsoft.com/office/drawing/2014/main" id="{EF6F3A28-95C4-4AE9-9CC2-0591511B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Action">
              <a:extLst>
                <a:ext uri="{FF2B5EF4-FFF2-40B4-BE49-F238E27FC236}">
                  <a16:creationId xmlns:a16="http://schemas.microsoft.com/office/drawing/2014/main" id="{241C9FDD-A4DF-4378-9094-E1AB7ED63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Action">
            <a:extLst>
              <a:ext uri="{FF2B5EF4-FFF2-40B4-BE49-F238E27FC236}">
                <a16:creationId xmlns:a16="http://schemas.microsoft.com/office/drawing/2014/main" id="{818C3FC0-41D6-46D7-B643-A6FDF5DD3913}"/>
              </a:ext>
            </a:extLst>
          </p:cNvPr>
          <p:cNvSpPr>
            <a:spLocks/>
          </p:cNvSpPr>
          <p:nvPr/>
        </p:nvSpPr>
        <p:spPr bwMode="auto">
          <a:xfrm>
            <a:off x="344724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Action">
            <a:extLst>
              <a:ext uri="{FF2B5EF4-FFF2-40B4-BE49-F238E27FC236}">
                <a16:creationId xmlns:a16="http://schemas.microsoft.com/office/drawing/2014/main" id="{EDF681E5-3584-406E-963B-B79750EB417F}"/>
              </a:ext>
            </a:extLst>
          </p:cNvPr>
          <p:cNvSpPr>
            <a:spLocks/>
          </p:cNvSpPr>
          <p:nvPr/>
        </p:nvSpPr>
        <p:spPr bwMode="auto">
          <a:xfrm>
            <a:off x="407552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Nav Icon">
            <a:extLst>
              <a:ext uri="{FF2B5EF4-FFF2-40B4-BE49-F238E27FC236}">
                <a16:creationId xmlns:a16="http://schemas.microsoft.com/office/drawing/2014/main" id="{6917F202-5DA6-45E3-8FC4-5D2CCCF36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195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Floating Button">
            <a:extLst>
              <a:ext uri="{FF2B5EF4-FFF2-40B4-BE49-F238E27FC236}">
                <a16:creationId xmlns:a16="http://schemas.microsoft.com/office/drawing/2014/main" id="{97D4F109-18A3-491D-A586-8FC05CDB2AAE}"/>
              </a:ext>
            </a:extLst>
          </p:cNvPr>
          <p:cNvSpPr>
            <a:spLocks noChangeAspect="1"/>
          </p:cNvSpPr>
          <p:nvPr/>
        </p:nvSpPr>
        <p:spPr>
          <a:xfrm>
            <a:off x="476217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679A722-60F0-4977-AD3B-565F1FE9D12A}"/>
              </a:ext>
            </a:extLst>
          </p:cNvPr>
          <p:cNvCxnSpPr/>
          <p:nvPr/>
        </p:nvCxnSpPr>
        <p:spPr>
          <a:xfrm>
            <a:off x="2903206" y="2336621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54B6405-53E0-45CB-86AB-444F93C79AC2}"/>
              </a:ext>
            </a:extLst>
          </p:cNvPr>
          <p:cNvSpPr txBox="1"/>
          <p:nvPr/>
        </p:nvSpPr>
        <p:spPr>
          <a:xfrm>
            <a:off x="291193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8,000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42,000</a:t>
            </a:r>
            <a:endParaRPr lang="ko-KR" altLang="en-US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BF7DDB-DE49-4DF4-956D-47A9420BB8E7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graphicFrame>
        <p:nvGraphicFramePr>
          <p:cNvPr id="193" name="표 193">
            <a:extLst>
              <a:ext uri="{FF2B5EF4-FFF2-40B4-BE49-F238E27FC236}">
                <a16:creationId xmlns:a16="http://schemas.microsoft.com/office/drawing/2014/main" id="{CDDB4302-CCE1-45DB-A977-04F036E7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0810"/>
              </p:ext>
            </p:extLst>
          </p:nvPr>
        </p:nvGraphicFramePr>
        <p:xfrm>
          <a:off x="2900280" y="2334995"/>
          <a:ext cx="2291851" cy="16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51">
                  <a:extLst>
                    <a:ext uri="{9D8B030D-6E8A-4147-A177-3AD203B41FA5}">
                      <a16:colId xmlns:a16="http://schemas.microsoft.com/office/drawing/2014/main" val="2604660523"/>
                    </a:ext>
                  </a:extLst>
                </a:gridCol>
              </a:tblGrid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                              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56765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                            20,000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2422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27,000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15679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17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64444"/>
                  </a:ext>
                </a:extLst>
              </a:tr>
            </a:tbl>
          </a:graphicData>
        </a:graphic>
      </p:graphicFrame>
      <p:sp>
        <p:nvSpPr>
          <p:cNvPr id="194" name="Rectangle 191">
            <a:extLst>
              <a:ext uri="{FF2B5EF4-FFF2-40B4-BE49-F238E27FC236}">
                <a16:creationId xmlns:a16="http://schemas.microsoft.com/office/drawing/2014/main" id="{DE8B73DC-2400-4E01-837A-E370BA0C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405" y="13982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A511D40F-AD1C-4BB0-A0B7-74B82300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96" y="51000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" name="Rectangle 191">
            <a:extLst>
              <a:ext uri="{FF2B5EF4-FFF2-40B4-BE49-F238E27FC236}">
                <a16:creationId xmlns:a16="http://schemas.microsoft.com/office/drawing/2014/main" id="{F8F57AB7-430C-40D5-9686-498A9352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7" y="22509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8" name="Background">
            <a:extLst>
              <a:ext uri="{FF2B5EF4-FFF2-40B4-BE49-F238E27FC236}">
                <a16:creationId xmlns:a16="http://schemas.microsoft.com/office/drawing/2014/main" id="{8C3BF9D4-1008-4CF6-902C-807780C43210}"/>
              </a:ext>
            </a:extLst>
          </p:cNvPr>
          <p:cNvSpPr/>
          <p:nvPr/>
        </p:nvSpPr>
        <p:spPr>
          <a:xfrm>
            <a:off x="537289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App Bar">
            <a:extLst>
              <a:ext uri="{FF2B5EF4-FFF2-40B4-BE49-F238E27FC236}">
                <a16:creationId xmlns:a16="http://schemas.microsoft.com/office/drawing/2014/main" id="{583D796C-BDF0-420E-AE84-C90595F797A8}"/>
              </a:ext>
            </a:extLst>
          </p:cNvPr>
          <p:cNvGrpSpPr/>
          <p:nvPr/>
        </p:nvGrpSpPr>
        <p:grpSpPr>
          <a:xfrm>
            <a:off x="5372896" y="1458056"/>
            <a:ext cx="2286000" cy="508000"/>
            <a:chOff x="595686" y="1261242"/>
            <a:chExt cx="2286000" cy="508000"/>
          </a:xfrm>
        </p:grpSpPr>
        <p:sp>
          <p:nvSpPr>
            <p:cNvPr id="200" name="App Bar Container">
              <a:extLst>
                <a:ext uri="{FF2B5EF4-FFF2-40B4-BE49-F238E27FC236}">
                  <a16:creationId xmlns:a16="http://schemas.microsoft.com/office/drawing/2014/main" id="{03D492F5-2CA3-43BC-9FE6-A85AEF6A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earch Icon">
              <a:extLst>
                <a:ext uri="{FF2B5EF4-FFF2-40B4-BE49-F238E27FC236}">
                  <a16:creationId xmlns:a16="http://schemas.microsoft.com/office/drawing/2014/main" id="{33FCD893-759F-4084-A8F5-4B2C76E0F9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Banner">
            <a:extLst>
              <a:ext uri="{FF2B5EF4-FFF2-40B4-BE49-F238E27FC236}">
                <a16:creationId xmlns:a16="http://schemas.microsoft.com/office/drawing/2014/main" id="{1959B4F6-5872-4882-BB8D-3052D15CADC0}"/>
              </a:ext>
            </a:extLst>
          </p:cNvPr>
          <p:cNvGrpSpPr/>
          <p:nvPr/>
        </p:nvGrpSpPr>
        <p:grpSpPr>
          <a:xfrm>
            <a:off x="5372896" y="5158325"/>
            <a:ext cx="2291851" cy="384999"/>
            <a:chOff x="-1581482" y="4555987"/>
            <a:chExt cx="2286000" cy="357188"/>
          </a:xfrm>
        </p:grpSpPr>
        <p:sp>
          <p:nvSpPr>
            <p:cNvPr id="203" name="Background Buttons">
              <a:extLst>
                <a:ext uri="{FF2B5EF4-FFF2-40B4-BE49-F238E27FC236}">
                  <a16:creationId xmlns:a16="http://schemas.microsoft.com/office/drawing/2014/main" id="{0322BC80-F345-4AAC-80D5-28BB79760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Action">
              <a:extLst>
                <a:ext uri="{FF2B5EF4-FFF2-40B4-BE49-F238E27FC236}">
                  <a16:creationId xmlns:a16="http://schemas.microsoft.com/office/drawing/2014/main" id="{3740E762-F592-4668-BE54-415A5B122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5" name="Action">
            <a:extLst>
              <a:ext uri="{FF2B5EF4-FFF2-40B4-BE49-F238E27FC236}">
                <a16:creationId xmlns:a16="http://schemas.microsoft.com/office/drawing/2014/main" id="{9EC50E7A-57A6-4BBE-BCA1-DA19659F1F01}"/>
              </a:ext>
            </a:extLst>
          </p:cNvPr>
          <p:cNvSpPr>
            <a:spLocks/>
          </p:cNvSpPr>
          <p:nvPr/>
        </p:nvSpPr>
        <p:spPr bwMode="auto">
          <a:xfrm>
            <a:off x="591693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ction">
            <a:extLst>
              <a:ext uri="{FF2B5EF4-FFF2-40B4-BE49-F238E27FC236}">
                <a16:creationId xmlns:a16="http://schemas.microsoft.com/office/drawing/2014/main" id="{350D95BF-E7E5-4AC1-835D-8E33FCEF92E1}"/>
              </a:ext>
            </a:extLst>
          </p:cNvPr>
          <p:cNvSpPr>
            <a:spLocks/>
          </p:cNvSpPr>
          <p:nvPr/>
        </p:nvSpPr>
        <p:spPr bwMode="auto">
          <a:xfrm>
            <a:off x="654521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Nav Icon">
            <a:extLst>
              <a:ext uri="{FF2B5EF4-FFF2-40B4-BE49-F238E27FC236}">
                <a16:creationId xmlns:a16="http://schemas.microsoft.com/office/drawing/2014/main" id="{26BF97A7-668C-4DAA-A00A-D16211019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164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Floating Button">
            <a:extLst>
              <a:ext uri="{FF2B5EF4-FFF2-40B4-BE49-F238E27FC236}">
                <a16:creationId xmlns:a16="http://schemas.microsoft.com/office/drawing/2014/main" id="{77FB11FC-82CF-4C03-B8CC-6F61F9F0A3EF}"/>
              </a:ext>
            </a:extLst>
          </p:cNvPr>
          <p:cNvSpPr>
            <a:spLocks noChangeAspect="1"/>
          </p:cNvSpPr>
          <p:nvPr/>
        </p:nvSpPr>
        <p:spPr>
          <a:xfrm>
            <a:off x="723186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5CD8D2-B45E-44B1-98CC-1A1AD4EB04D5}"/>
              </a:ext>
            </a:extLst>
          </p:cNvPr>
          <p:cNvSpPr txBox="1"/>
          <p:nvPr/>
        </p:nvSpPr>
        <p:spPr>
          <a:xfrm>
            <a:off x="538162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8,000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42,000</a:t>
            </a:r>
            <a:endParaRPr lang="ko-KR" altLang="en-US" sz="900" dirty="0"/>
          </a:p>
        </p:txBody>
      </p:sp>
      <p:graphicFrame>
        <p:nvGraphicFramePr>
          <p:cNvPr id="210" name="표 193">
            <a:extLst>
              <a:ext uri="{FF2B5EF4-FFF2-40B4-BE49-F238E27FC236}">
                <a16:creationId xmlns:a16="http://schemas.microsoft.com/office/drawing/2014/main" id="{C42EB3D9-1792-4662-91FC-DA26F5A3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30114"/>
              </p:ext>
            </p:extLst>
          </p:nvPr>
        </p:nvGraphicFramePr>
        <p:xfrm>
          <a:off x="5369970" y="2334995"/>
          <a:ext cx="2291851" cy="16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51">
                  <a:extLst>
                    <a:ext uri="{9D8B030D-6E8A-4147-A177-3AD203B41FA5}">
                      <a16:colId xmlns:a16="http://schemas.microsoft.com/office/drawing/2014/main" val="2604660523"/>
                    </a:ext>
                  </a:extLst>
                </a:gridCol>
              </a:tblGrid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                              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56765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                            20,000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2422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27,000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15679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5,000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176"/>
                  </a:ext>
                </a:extLst>
              </a:tr>
              <a:tr h="334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                                          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64444"/>
                  </a:ext>
                </a:extLst>
              </a:tr>
            </a:tbl>
          </a:graphicData>
        </a:graphic>
      </p:graphicFrame>
      <p:sp>
        <p:nvSpPr>
          <p:cNvPr id="212" name="Align Left">
            <a:extLst>
              <a:ext uri="{FF2B5EF4-FFF2-40B4-BE49-F238E27FC236}">
                <a16:creationId xmlns:a16="http://schemas.microsoft.com/office/drawing/2014/main" id="{FF5BBF41-8CFC-43BC-B4D3-9C225939EF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0793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5DFE54A5-37C6-4F8E-A509-606D04C8BAE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793593" y="2334995"/>
            <a:ext cx="1438275" cy="2013347"/>
            <a:chOff x="1639094" y="1022033"/>
            <a:chExt cx="1438275" cy="2013347"/>
          </a:xfrm>
        </p:grpSpPr>
        <p:sp>
          <p:nvSpPr>
            <p:cNvPr id="250" name="Tile Background">
              <a:extLst>
                <a:ext uri="{FF2B5EF4-FFF2-40B4-BE49-F238E27FC236}">
                  <a16:creationId xmlns:a16="http://schemas.microsoft.com/office/drawing/2014/main" id="{65CF4FE7-614C-4461-A442-78BAD6E0AC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&lt;3</a:t>
              </a:r>
              <a:r>
                <a:rPr lang="ko-KR" altLang="en-US" sz="600" dirty="0" err="1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째주</a:t>
              </a:r>
              <a:r>
                <a:rPr lang="en-US" altLang="ko-KR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2EB9091-12A8-4F01-AACC-DE91DAC3F88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66793" y="1208344"/>
              <a:ext cx="136146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수입 </a:t>
              </a:r>
              <a:r>
                <a:rPr kumimoji="0" lang="en-US" altLang="ko-KR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30,000	</a:t>
              </a:r>
              <a:r>
                <a:rPr kumimoji="0" lang="ko-KR" altLang="en-US" sz="6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지출  </a:t>
              </a:r>
              <a:r>
                <a:rPr lang="en-US" altLang="ko-KR" sz="600" cap="all" dirty="0"/>
                <a:t>3,000</a:t>
              </a:r>
              <a:br>
                <a:rPr lang="en-US" altLang="ko-KR" sz="600" cap="all" dirty="0"/>
              </a:br>
              <a:r>
                <a:rPr lang="en-US" altLang="ko-KR" sz="600" cap="all" dirty="0"/>
                <a:t>	</a:t>
              </a:r>
              <a:r>
                <a:rPr lang="ko-KR" altLang="en-US" sz="600" cap="all" dirty="0"/>
                <a:t>합계  </a:t>
              </a:r>
              <a:r>
                <a:rPr lang="en-US" altLang="ko-KR" sz="600" cap="all" dirty="0"/>
                <a:t>27,000</a:t>
              </a:r>
              <a:endParaRPr kumimoji="0" lang="en-US" altLang="en-US" sz="6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9BAC97D-D91A-4DEE-AF89-0DAF83DA09F2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4" y="1416610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53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0E5CCA3E-0B3B-414B-9B90-FC1FFB58EC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13011" y="2733618"/>
            <a:ext cx="892072" cy="1506462"/>
            <a:chOff x="1763569" y="1331913"/>
            <a:chExt cx="892072" cy="654793"/>
          </a:xfrm>
        </p:grpSpPr>
        <p:sp>
          <p:nvSpPr>
            <p:cNvPr id="279" name="Line">
              <a:extLst>
                <a:ext uri="{FF2B5EF4-FFF2-40B4-BE49-F238E27FC236}">
                  <a16:creationId xmlns:a16="http://schemas.microsoft.com/office/drawing/2014/main" id="{7775728D-E287-4D7D-998E-BD11F8D50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134" y="1331913"/>
              <a:ext cx="0" cy="571500"/>
            </a:xfrm>
            <a:prstGeom prst="line">
              <a:avLst/>
            </a:prstGeom>
            <a:noFill/>
            <a:ln w="11113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8" name="Label">
              <a:extLst>
                <a:ext uri="{FF2B5EF4-FFF2-40B4-BE49-F238E27FC236}">
                  <a16:creationId xmlns:a16="http://schemas.microsoft.com/office/drawing/2014/main" id="{B949448A-E138-4686-B51E-C562D4843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672" y="1909762"/>
              <a:ext cx="3526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0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grpSp>
          <p:nvGrpSpPr>
            <p:cNvPr id="259" name="Y Axis Labels">
              <a:extLst>
                <a:ext uri="{FF2B5EF4-FFF2-40B4-BE49-F238E27FC236}">
                  <a16:creationId xmlns:a16="http://schemas.microsoft.com/office/drawing/2014/main" id="{B069C105-4D80-47A3-9A93-CAE977E190FA}"/>
                </a:ext>
              </a:extLst>
            </p:cNvPr>
            <p:cNvGrpSpPr/>
            <p:nvPr/>
          </p:nvGrpSpPr>
          <p:grpSpPr>
            <a:xfrm>
              <a:off x="1763569" y="1352708"/>
              <a:ext cx="251672" cy="533824"/>
              <a:chOff x="3713110" y="1352708"/>
              <a:chExt cx="251672" cy="533824"/>
            </a:xfrm>
          </p:grpSpPr>
          <p:sp>
            <p:nvSpPr>
              <p:cNvPr id="268" name="Label">
                <a:extLst>
                  <a:ext uri="{FF2B5EF4-FFF2-40B4-BE49-F238E27FC236}">
                    <a16:creationId xmlns:a16="http://schemas.microsoft.com/office/drawing/2014/main" id="{A030753B-FFDA-4C8B-B7B0-4CC51CE2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352708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16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9" name="Label">
                <a:extLst>
                  <a:ext uri="{FF2B5EF4-FFF2-40B4-BE49-F238E27FC236}">
                    <a16:creationId xmlns:a16="http://schemas.microsoft.com/office/drawing/2014/main" id="{56255FFD-553B-4F12-9407-98A2381C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432612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</a:t>
                </a:r>
                <a:r>
                  <a:rPr kumimoji="0" lang="ko-KR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월 </a:t>
                </a:r>
                <a:r>
                  <a:rPr kumimoji="0" lang="en-US" altLang="ko-KR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17</a:t>
                </a:r>
                <a:r>
                  <a:rPr kumimoji="0" lang="ko-KR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0" name="Label">
                <a:extLst>
                  <a:ext uri="{FF2B5EF4-FFF2-40B4-BE49-F238E27FC236}">
                    <a16:creationId xmlns:a16="http://schemas.microsoft.com/office/drawing/2014/main" id="{03639885-3F96-4B63-8810-D937C23C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512516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18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1" name="Label">
                <a:extLst>
                  <a:ext uri="{FF2B5EF4-FFF2-40B4-BE49-F238E27FC236}">
                    <a16:creationId xmlns:a16="http://schemas.microsoft.com/office/drawing/2014/main" id="{4ACA469E-9B3B-4797-B03A-BE220228E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592420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19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2" name="Label">
                <a:extLst>
                  <a:ext uri="{FF2B5EF4-FFF2-40B4-BE49-F238E27FC236}">
                    <a16:creationId xmlns:a16="http://schemas.microsoft.com/office/drawing/2014/main" id="{9773EEC1-5B4A-4E3C-BBDC-7C8530C6B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672324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20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3" name="Label">
                <a:extLst>
                  <a:ext uri="{FF2B5EF4-FFF2-40B4-BE49-F238E27FC236}">
                    <a16:creationId xmlns:a16="http://schemas.microsoft.com/office/drawing/2014/main" id="{6EEF3B32-C6D4-4F00-B13C-A427D7B6B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752228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21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4" name="Label">
                <a:extLst>
                  <a:ext uri="{FF2B5EF4-FFF2-40B4-BE49-F238E27FC236}">
                    <a16:creationId xmlns:a16="http://schemas.microsoft.com/office/drawing/2014/main" id="{CB82AFAA-12A5-470A-8C2D-312A7587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110" y="1832133"/>
                <a:ext cx="251672" cy="5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월 </a:t>
                </a:r>
                <a:r>
                  <a:rPr lang="en-US" altLang="ko-KR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22</a:t>
                </a:r>
                <a:r>
                  <a:rPr lang="ko-KR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일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60" name="Bars">
              <a:extLst>
                <a:ext uri="{FF2B5EF4-FFF2-40B4-BE49-F238E27FC236}">
                  <a16:creationId xmlns:a16="http://schemas.microsoft.com/office/drawing/2014/main" id="{87843FD4-A58D-419E-A3A3-B4D8522DEAE5}"/>
                </a:ext>
              </a:extLst>
            </p:cNvPr>
            <p:cNvGrpSpPr/>
            <p:nvPr/>
          </p:nvGrpSpPr>
          <p:grpSpPr>
            <a:xfrm>
              <a:off x="2054134" y="1350963"/>
              <a:ext cx="601507" cy="457200"/>
              <a:chOff x="2054134" y="1350963"/>
              <a:chExt cx="601507" cy="457200"/>
            </a:xfrm>
          </p:grpSpPr>
          <p:sp>
            <p:nvSpPr>
              <p:cNvPr id="262" name="Bar">
                <a:extLst>
                  <a:ext uri="{FF2B5EF4-FFF2-40B4-BE49-F238E27FC236}">
                    <a16:creationId xmlns:a16="http://schemas.microsoft.com/office/drawing/2014/main" id="{456BC361-8461-4243-94C9-39EE6E7E4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751013"/>
                <a:ext cx="207963" cy="5715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Bar">
                <a:extLst>
                  <a:ext uri="{FF2B5EF4-FFF2-40B4-BE49-F238E27FC236}">
                    <a16:creationId xmlns:a16="http://schemas.microsoft.com/office/drawing/2014/main" id="{229292FF-76B1-4200-9D5A-CDDACD390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350963"/>
                <a:ext cx="601507" cy="57150"/>
              </a:xfrm>
              <a:prstGeom prst="rect">
                <a:avLst/>
              </a:prstGeom>
              <a:solidFill>
                <a:srgbClr val="0070C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1C204A2C-503F-4C12-8698-11FC9E81BB2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08451" y="2372777"/>
            <a:ext cx="90526" cy="88722"/>
            <a:chOff x="554563" y="2632644"/>
            <a:chExt cx="90167" cy="88370"/>
          </a:xfrm>
        </p:grpSpPr>
        <p:sp>
          <p:nvSpPr>
            <p:cNvPr id="284" name="Box">
              <a:extLst>
                <a:ext uri="{FF2B5EF4-FFF2-40B4-BE49-F238E27FC236}">
                  <a16:creationId xmlns:a16="http://schemas.microsoft.com/office/drawing/2014/main" id="{166A3238-CBA5-4640-BB54-9158B19AF624}"/>
                </a:ext>
              </a:extLst>
            </p:cNvPr>
            <p:cNvSpPr/>
            <p:nvPr/>
          </p:nvSpPr>
          <p:spPr>
            <a:xfrm>
              <a:off x="554563" y="2632644"/>
              <a:ext cx="90167" cy="883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Check">
              <a:extLst>
                <a:ext uri="{FF2B5EF4-FFF2-40B4-BE49-F238E27FC236}">
                  <a16:creationId xmlns:a16="http://schemas.microsoft.com/office/drawing/2014/main" id="{7C48BEE0-0EFF-4B81-98DE-EDD9BBC51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49504" cy="4997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7" name="Rectangle 191">
            <a:extLst>
              <a:ext uri="{FF2B5EF4-FFF2-40B4-BE49-F238E27FC236}">
                <a16:creationId xmlns:a16="http://schemas.microsoft.com/office/drawing/2014/main" id="{52ADBD1F-5100-440C-B57E-D2EC591F5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453" y="2235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0" name="Rectangle 191">
            <a:extLst>
              <a:ext uri="{FF2B5EF4-FFF2-40B4-BE49-F238E27FC236}">
                <a16:creationId xmlns:a16="http://schemas.microsoft.com/office/drawing/2014/main" id="{D5BA141D-169A-41CD-ABBD-20FEF443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431" y="22617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BACE1D-76FE-45D6-AA48-E40BDD5DFEC4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888821-4D08-4F1A-94C8-DA1D24CDCEB2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일간 화면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81F14CDB-AF81-425A-B21C-84F0D702C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22355"/>
              </p:ext>
            </p:extLst>
          </p:nvPr>
        </p:nvGraphicFramePr>
        <p:xfrm>
          <a:off x="8546084" y="613898"/>
          <a:ext cx="3588351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메인 화면에서 하단의 일간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다음 화면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좌우로 넘기며 날짜 변경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확인하려는 날짜 클릭 시 아래 내역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및 금액 </a:t>
                      </a:r>
                      <a:r>
                        <a:rPr lang="en-US" altLang="ko-KR" sz="1200" dirty="0"/>
                        <a:t>view / </a:t>
                      </a:r>
                      <a:r>
                        <a:rPr lang="ko-KR" altLang="en-US" sz="1200" dirty="0"/>
                        <a:t>클릭 시 세부 내역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내역 삭제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수정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아래에서 생성되어 기입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지불 방식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수정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클릭 시 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grpSp>
        <p:nvGrpSpPr>
          <p:cNvPr id="7" name="Phone">
            <a:extLst>
              <a:ext uri="{FF2B5EF4-FFF2-40B4-BE49-F238E27FC236}">
                <a16:creationId xmlns:a16="http://schemas.microsoft.com/office/drawing/2014/main" id="{1F9FDFEC-08F2-457A-ADAE-DAEE2EAAD5D3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8CEF8974-3938-420F-84D3-9EF635BC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1E4462DC-0184-4ABF-88E4-A9E05966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231EE6BB-30F8-42A5-B1F6-CE36CD1A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B5B1B0C3-A2FF-4405-B3C7-102358EA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52DE9CC6-2725-46A0-BE78-4A7EE598CB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1B5501CA-D621-46CD-925D-AB1E25D4B8EE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AEB16262-CEDB-45C8-B371-CD44F516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EEEAFF1E-8698-46BC-B363-BE79E0DF135F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C06987AC-0D4D-4E68-8A2C-93F46AA87397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72CADD5F-AD12-49BB-B8F1-6CD4AAE52AA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79313EE5-67BD-4515-8ADE-323B31CC1EF5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5A767D93-21AE-481A-A718-260FB400AEA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E305E292-77BE-4395-A164-6F65F06560E3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FC55DEC8-CF6D-47E8-8E2E-6CC1A391C8D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4372CAEF-3247-451C-8524-19E3313E96A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6F1F9B76-0575-49E5-890D-88C642D2F4BC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B737C3A5-07D4-41C4-BE28-BBFC7D90D3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EAAF84E4-3F76-4125-9607-626AC1F84070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8275796F-30B0-44D4-B03B-C4AF2C36C36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51359D3E-F34E-4ADA-9EE7-8C076CEFB01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09BAE7E5-B0B3-4C86-9569-FA1C36660317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BF97534D-1A0B-4689-A740-5B032EFF92C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F0079147-FC5E-4050-8015-6D988E98FCF7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F8650766-48D3-4CE0-9085-70921E0021B5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0E452846-9CB6-4118-9ED2-5712F696CEF5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51C42B52-CEB7-4287-B70A-A2E924726120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224B74B-0A7F-428D-813F-40DDF174349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0B751A94-4FFD-42F0-B27C-EC55AAF30F5A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67ECCA2E-464C-4274-872D-D7B77BE08E1A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F4D3BD41-41F1-4B11-972F-359F96111F49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E0C44720-37F8-43E1-BED0-C9FBDE5E0BF1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55B60047-D094-4A2B-8FE7-94D5EC32FF0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B6FBCE7-C025-4042-B3D2-32F4381F2C6B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74285541-FA9C-405C-9A70-EE123E3CC683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FA7D30B8-439B-4A34-81C8-F05A75046F6B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25EAE107-E40E-410F-88A1-7F1F580AD3D2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1DF4AF51-6B51-45AE-833E-6313C55DDF03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EE518268-57F6-41D1-AC13-7C7FEA505C44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86EFC4A-2200-4687-B8D9-A469EDCF58C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D6237F72-9809-4BAF-AD6B-C9A170675F24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B2E65703-34BB-40DE-9CB6-5C34C0F2741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1FE17246-940C-4C2C-84B5-BDB2DC8D4DD8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0881ED23-EB09-47C0-B058-CA4E5F97EC0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796A8E-A8FF-4288-B062-7999848F04BE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71DCED65-AD2E-4380-A07F-4B24D0A5B657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70F499D-C1A4-44EE-9E8D-9BAED6C7E807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51BAAF27-C3FB-40CC-9788-FB1950CF5942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63468769-08F8-47CB-888B-1BED153181AE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A1749D1D-16A9-4498-8BDA-7A86F02DAE6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2CB843AF-2222-4FD3-A78D-4C469A7811C9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0DD1DC36-CFFD-4E61-87A6-8180C70D5E4F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D71914CF-8BA0-4FA4-AB3A-FC7872C105A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19E924D3-F87B-4F97-8CCF-D38C77565C26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42697B08-6734-4E1B-9926-95C92A92A359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A7C18A3F-52EE-445B-B396-9EDA946D0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1F583B8-A965-45BA-A056-5A766F0B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4799103F-C9E4-4629-ACE5-1364890D2AA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8D5AF46A-3BCA-4224-B104-A5A4C30DBA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04B0ED92-509D-4CFB-9C2B-6901EF74CC2E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A5A6EA82-52ED-44C2-BBB8-04B54819DB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App Bar">
            <a:extLst>
              <a:ext uri="{FF2B5EF4-FFF2-40B4-BE49-F238E27FC236}">
                <a16:creationId xmlns:a16="http://schemas.microsoft.com/office/drawing/2014/main" id="{EAD97683-CDB8-48A8-9079-B6F02FA41FF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69" name="App Bar Container">
              <a:extLst>
                <a:ext uri="{FF2B5EF4-FFF2-40B4-BE49-F238E27FC236}">
                  <a16:creationId xmlns:a16="http://schemas.microsoft.com/office/drawing/2014/main" id="{4DA52B0C-89C5-46AB-BA6E-0DE9A260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arch Icon">
              <a:extLst>
                <a:ext uri="{FF2B5EF4-FFF2-40B4-BE49-F238E27FC236}">
                  <a16:creationId xmlns:a16="http://schemas.microsoft.com/office/drawing/2014/main" id="{FA26D52E-E81E-476B-953E-37D4B937E6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lign Left">
            <a:extLst>
              <a:ext uri="{FF2B5EF4-FFF2-40B4-BE49-F238E27FC236}">
                <a16:creationId xmlns:a16="http://schemas.microsoft.com/office/drawing/2014/main" id="{FDC1919B-A40D-4903-8640-8FA48E23A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E80F3AA9-5639-4E21-8F66-5A4A12AA6E4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E918C-DDE0-42AF-A80C-A8CD1C6D67DE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75" name="Background">
            <a:extLst>
              <a:ext uri="{FF2B5EF4-FFF2-40B4-BE49-F238E27FC236}">
                <a16:creationId xmlns:a16="http://schemas.microsoft.com/office/drawing/2014/main" id="{19CC0FC1-7AA0-4AFF-A5C6-A866D9758447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App Bar">
            <a:extLst>
              <a:ext uri="{FF2B5EF4-FFF2-40B4-BE49-F238E27FC236}">
                <a16:creationId xmlns:a16="http://schemas.microsoft.com/office/drawing/2014/main" id="{D77D5867-9CFC-499B-94C8-6DA5D669DF23}"/>
              </a:ext>
            </a:extLst>
          </p:cNvPr>
          <p:cNvGrpSpPr/>
          <p:nvPr/>
        </p:nvGrpSpPr>
        <p:grpSpPr>
          <a:xfrm>
            <a:off x="2903206" y="1458056"/>
            <a:ext cx="2286000" cy="508000"/>
            <a:chOff x="595686" y="1261242"/>
            <a:chExt cx="2286000" cy="508000"/>
          </a:xfrm>
        </p:grpSpPr>
        <p:sp>
          <p:nvSpPr>
            <p:cNvPr id="77" name="App Bar Container">
              <a:extLst>
                <a:ext uri="{FF2B5EF4-FFF2-40B4-BE49-F238E27FC236}">
                  <a16:creationId xmlns:a16="http://schemas.microsoft.com/office/drawing/2014/main" id="{9DC533A5-E8AE-4CD5-8A43-034EBA39A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earch Icon">
              <a:extLst>
                <a:ext uri="{FF2B5EF4-FFF2-40B4-BE49-F238E27FC236}">
                  <a16:creationId xmlns:a16="http://schemas.microsoft.com/office/drawing/2014/main" id="{F4643683-FD0C-4018-A245-747434D6FE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Align Left">
            <a:extLst>
              <a:ext uri="{FF2B5EF4-FFF2-40B4-BE49-F238E27FC236}">
                <a16:creationId xmlns:a16="http://schemas.microsoft.com/office/drawing/2014/main" id="{03BE4968-7602-476B-A123-5E1F7E00DC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058" y="1744532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Banner">
            <a:extLst>
              <a:ext uri="{FF2B5EF4-FFF2-40B4-BE49-F238E27FC236}">
                <a16:creationId xmlns:a16="http://schemas.microsoft.com/office/drawing/2014/main" id="{55FC4B1E-1302-4D7D-A5D2-0B886DB8E0AB}"/>
              </a:ext>
            </a:extLst>
          </p:cNvPr>
          <p:cNvGrpSpPr/>
          <p:nvPr/>
        </p:nvGrpSpPr>
        <p:grpSpPr>
          <a:xfrm>
            <a:off x="2903206" y="5158325"/>
            <a:ext cx="2291851" cy="384999"/>
            <a:chOff x="-1581482" y="4555987"/>
            <a:chExt cx="2286000" cy="357188"/>
          </a:xfrm>
        </p:grpSpPr>
        <p:sp>
          <p:nvSpPr>
            <p:cNvPr id="81" name="Background Buttons">
              <a:extLst>
                <a:ext uri="{FF2B5EF4-FFF2-40B4-BE49-F238E27FC236}">
                  <a16:creationId xmlns:a16="http://schemas.microsoft.com/office/drawing/2014/main" id="{B098DF16-D721-4382-8FDC-FA3CB8EB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ction">
              <a:extLst>
                <a:ext uri="{FF2B5EF4-FFF2-40B4-BE49-F238E27FC236}">
                  <a16:creationId xmlns:a16="http://schemas.microsoft.com/office/drawing/2014/main" id="{AB93C10A-8E0C-4762-8E9F-AC26B6FA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Action">
            <a:extLst>
              <a:ext uri="{FF2B5EF4-FFF2-40B4-BE49-F238E27FC236}">
                <a16:creationId xmlns:a16="http://schemas.microsoft.com/office/drawing/2014/main" id="{43D13ABA-4891-4713-A75A-7C0CAB74F754}"/>
              </a:ext>
            </a:extLst>
          </p:cNvPr>
          <p:cNvSpPr>
            <a:spLocks/>
          </p:cNvSpPr>
          <p:nvPr/>
        </p:nvSpPr>
        <p:spPr bwMode="auto">
          <a:xfrm>
            <a:off x="3447247" y="5205827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Action">
            <a:extLst>
              <a:ext uri="{FF2B5EF4-FFF2-40B4-BE49-F238E27FC236}">
                <a16:creationId xmlns:a16="http://schemas.microsoft.com/office/drawing/2014/main" id="{E7840CD6-6532-4315-9B78-86BB16E6B4FB}"/>
              </a:ext>
            </a:extLst>
          </p:cNvPr>
          <p:cNvSpPr>
            <a:spLocks/>
          </p:cNvSpPr>
          <p:nvPr/>
        </p:nvSpPr>
        <p:spPr bwMode="auto">
          <a:xfrm>
            <a:off x="4075528" y="520932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Nav Icon">
            <a:extLst>
              <a:ext uri="{FF2B5EF4-FFF2-40B4-BE49-F238E27FC236}">
                <a16:creationId xmlns:a16="http://schemas.microsoft.com/office/drawing/2014/main" id="{17E2B0F0-2C96-4B11-B22C-03FA66FDDC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41952" y="5301259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Floating Button">
            <a:extLst>
              <a:ext uri="{FF2B5EF4-FFF2-40B4-BE49-F238E27FC236}">
                <a16:creationId xmlns:a16="http://schemas.microsoft.com/office/drawing/2014/main" id="{69494FAA-25D1-4DF1-922C-EF04D054788D}"/>
              </a:ext>
            </a:extLst>
          </p:cNvPr>
          <p:cNvSpPr>
            <a:spLocks noChangeAspect="1"/>
          </p:cNvSpPr>
          <p:nvPr/>
        </p:nvSpPr>
        <p:spPr>
          <a:xfrm>
            <a:off x="4762179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00" name="Weekdays">
            <a:extLst>
              <a:ext uri="{FF2B5EF4-FFF2-40B4-BE49-F238E27FC236}">
                <a16:creationId xmlns:a16="http://schemas.microsoft.com/office/drawing/2014/main" id="{14EEF8C7-1A1C-417B-A2CF-4236D1FC7915}"/>
              </a:ext>
            </a:extLst>
          </p:cNvPr>
          <p:cNvSpPr>
            <a:spLocks noEditPoints="1"/>
          </p:cNvSpPr>
          <p:nvPr/>
        </p:nvSpPr>
        <p:spPr bwMode="auto">
          <a:xfrm>
            <a:off x="3030229" y="2369377"/>
            <a:ext cx="2030399" cy="68289"/>
          </a:xfrm>
          <a:custGeom>
            <a:avLst/>
            <a:gdLst>
              <a:gd name="T0" fmla="*/ 63 w 12557"/>
              <a:gd name="T1" fmla="*/ 38 h 495"/>
              <a:gd name="T2" fmla="*/ 28 w 12557"/>
              <a:gd name="T3" fmla="*/ 186 h 495"/>
              <a:gd name="T4" fmla="*/ 174 w 12557"/>
              <a:gd name="T5" fmla="*/ 281 h 495"/>
              <a:gd name="T6" fmla="*/ 272 w 12557"/>
              <a:gd name="T7" fmla="*/ 338 h 495"/>
              <a:gd name="T8" fmla="*/ 189 w 12557"/>
              <a:gd name="T9" fmla="*/ 429 h 495"/>
              <a:gd name="T10" fmla="*/ 92 w 12557"/>
              <a:gd name="T11" fmla="*/ 382 h 495"/>
              <a:gd name="T12" fmla="*/ 17 w 12557"/>
              <a:gd name="T13" fmla="*/ 409 h 495"/>
              <a:gd name="T14" fmla="*/ 189 w 12557"/>
              <a:gd name="T15" fmla="*/ 495 h 495"/>
              <a:gd name="T16" fmla="*/ 349 w 12557"/>
              <a:gd name="T17" fmla="*/ 418 h 495"/>
              <a:gd name="T18" fmla="*/ 321 w 12557"/>
              <a:gd name="T19" fmla="*/ 271 h 495"/>
              <a:gd name="T20" fmla="*/ 125 w 12557"/>
              <a:gd name="T21" fmla="*/ 178 h 495"/>
              <a:gd name="T22" fmla="*/ 120 w 12557"/>
              <a:gd name="T23" fmla="*/ 86 h 495"/>
              <a:gd name="T24" fmla="*/ 226 w 12557"/>
              <a:gd name="T25" fmla="*/ 73 h 495"/>
              <a:gd name="T26" fmla="*/ 276 w 12557"/>
              <a:gd name="T27" fmla="*/ 147 h 495"/>
              <a:gd name="T28" fmla="*/ 314 w 12557"/>
              <a:gd name="T29" fmla="*/ 44 h 495"/>
              <a:gd name="T30" fmla="*/ 12382 w 12557"/>
              <a:gd name="T31" fmla="*/ 0 h 495"/>
              <a:gd name="T32" fmla="*/ 12223 w 12557"/>
              <a:gd name="T33" fmla="*/ 80 h 495"/>
              <a:gd name="T34" fmla="*/ 12256 w 12557"/>
              <a:gd name="T35" fmla="*/ 227 h 495"/>
              <a:gd name="T36" fmla="*/ 12421 w 12557"/>
              <a:gd name="T37" fmla="*/ 299 h 495"/>
              <a:gd name="T38" fmla="*/ 12473 w 12557"/>
              <a:gd name="T39" fmla="*/ 364 h 495"/>
              <a:gd name="T40" fmla="*/ 12343 w 12557"/>
              <a:gd name="T41" fmla="*/ 424 h 495"/>
              <a:gd name="T42" fmla="*/ 12280 w 12557"/>
              <a:gd name="T43" fmla="*/ 343 h 495"/>
              <a:gd name="T44" fmla="*/ 12256 w 12557"/>
              <a:gd name="T45" fmla="*/ 457 h 495"/>
              <a:gd name="T46" fmla="*/ 12456 w 12557"/>
              <a:gd name="T47" fmla="*/ 486 h 495"/>
              <a:gd name="T48" fmla="*/ 12557 w 12557"/>
              <a:gd name="T49" fmla="*/ 363 h 495"/>
              <a:gd name="T50" fmla="*/ 12467 w 12557"/>
              <a:gd name="T51" fmla="*/ 237 h 495"/>
              <a:gd name="T52" fmla="*/ 12295 w 12557"/>
              <a:gd name="T53" fmla="*/ 133 h 495"/>
              <a:gd name="T54" fmla="*/ 12343 w 12557"/>
              <a:gd name="T55" fmla="*/ 71 h 495"/>
              <a:gd name="T56" fmla="*/ 12451 w 12557"/>
              <a:gd name="T57" fmla="*/ 89 h 495"/>
              <a:gd name="T58" fmla="*/ 12556 w 12557"/>
              <a:gd name="T59" fmla="*/ 147 h 495"/>
              <a:gd name="T60" fmla="*/ 12455 w 12557"/>
              <a:gd name="T61" fmla="*/ 12 h 495"/>
              <a:gd name="T62" fmla="*/ 1954 w 12557"/>
              <a:gd name="T63" fmla="*/ 489 h 495"/>
              <a:gd name="T64" fmla="*/ 2029 w 12557"/>
              <a:gd name="T65" fmla="*/ 117 h 495"/>
              <a:gd name="T66" fmla="*/ 2373 w 12557"/>
              <a:gd name="T67" fmla="*/ 117 h 495"/>
              <a:gd name="T68" fmla="*/ 2448 w 12557"/>
              <a:gd name="T69" fmla="*/ 489 h 495"/>
              <a:gd name="T70" fmla="*/ 2201 w 12557"/>
              <a:gd name="T71" fmla="*/ 376 h 495"/>
              <a:gd name="T72" fmla="*/ 4060 w 12557"/>
              <a:gd name="T73" fmla="*/ 7 h 495"/>
              <a:gd name="T74" fmla="*/ 4208 w 12557"/>
              <a:gd name="T75" fmla="*/ 489 h 495"/>
              <a:gd name="T76" fmla="*/ 4442 w 12557"/>
              <a:gd name="T77" fmla="*/ 74 h 495"/>
              <a:gd name="T78" fmla="*/ 6000 w 12557"/>
              <a:gd name="T79" fmla="*/ 7 h 495"/>
              <a:gd name="T80" fmla="*/ 6285 w 12557"/>
              <a:gd name="T81" fmla="*/ 137 h 495"/>
              <a:gd name="T82" fmla="*/ 6568 w 12557"/>
              <a:gd name="T83" fmla="*/ 7 h 495"/>
              <a:gd name="T84" fmla="*/ 6320 w 12557"/>
              <a:gd name="T85" fmla="*/ 7 h 495"/>
              <a:gd name="T86" fmla="*/ 6083 w 12557"/>
              <a:gd name="T87" fmla="*/ 7 h 495"/>
              <a:gd name="T88" fmla="*/ 8125 w 12557"/>
              <a:gd name="T89" fmla="*/ 74 h 495"/>
              <a:gd name="T90" fmla="*/ 8357 w 12557"/>
              <a:gd name="T91" fmla="*/ 489 h 495"/>
              <a:gd name="T92" fmla="*/ 8507 w 12557"/>
              <a:gd name="T93" fmla="*/ 7 h 495"/>
              <a:gd name="T94" fmla="*/ 10195 w 12557"/>
              <a:gd name="T95" fmla="*/ 489 h 495"/>
              <a:gd name="T96" fmla="*/ 10472 w 12557"/>
              <a:gd name="T97" fmla="*/ 284 h 495"/>
              <a:gd name="T98" fmla="*/ 10278 w 12557"/>
              <a:gd name="T99" fmla="*/ 74 h 495"/>
              <a:gd name="T100" fmla="*/ 10195 w 12557"/>
              <a:gd name="T101" fmla="*/ 7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557" h="495">
                <a:moveTo>
                  <a:pt x="186" y="0"/>
                </a:moveTo>
                <a:cubicBezTo>
                  <a:pt x="161" y="0"/>
                  <a:pt x="138" y="3"/>
                  <a:pt x="117" y="10"/>
                </a:cubicBezTo>
                <a:cubicBezTo>
                  <a:pt x="96" y="16"/>
                  <a:pt x="78" y="26"/>
                  <a:pt x="63" y="38"/>
                </a:cubicBezTo>
                <a:cubicBezTo>
                  <a:pt x="48" y="50"/>
                  <a:pt x="36" y="64"/>
                  <a:pt x="28" y="80"/>
                </a:cubicBezTo>
                <a:cubicBezTo>
                  <a:pt x="19" y="97"/>
                  <a:pt x="15" y="115"/>
                  <a:pt x="15" y="134"/>
                </a:cubicBezTo>
                <a:cubicBezTo>
                  <a:pt x="15" y="154"/>
                  <a:pt x="20" y="171"/>
                  <a:pt x="28" y="186"/>
                </a:cubicBezTo>
                <a:cubicBezTo>
                  <a:pt x="36" y="201"/>
                  <a:pt x="46" y="215"/>
                  <a:pt x="60" y="227"/>
                </a:cubicBezTo>
                <a:cubicBezTo>
                  <a:pt x="74" y="238"/>
                  <a:pt x="91" y="248"/>
                  <a:pt x="111" y="257"/>
                </a:cubicBezTo>
                <a:cubicBezTo>
                  <a:pt x="130" y="266"/>
                  <a:pt x="151" y="274"/>
                  <a:pt x="174" y="281"/>
                </a:cubicBezTo>
                <a:cubicBezTo>
                  <a:pt x="195" y="287"/>
                  <a:pt x="212" y="293"/>
                  <a:pt x="225" y="299"/>
                </a:cubicBezTo>
                <a:cubicBezTo>
                  <a:pt x="239" y="305"/>
                  <a:pt x="249" y="311"/>
                  <a:pt x="257" y="318"/>
                </a:cubicBezTo>
                <a:cubicBezTo>
                  <a:pt x="265" y="324"/>
                  <a:pt x="269" y="330"/>
                  <a:pt x="272" y="338"/>
                </a:cubicBezTo>
                <a:cubicBezTo>
                  <a:pt x="275" y="345"/>
                  <a:pt x="276" y="355"/>
                  <a:pt x="276" y="364"/>
                </a:cubicBezTo>
                <a:cubicBezTo>
                  <a:pt x="276" y="384"/>
                  <a:pt x="269" y="399"/>
                  <a:pt x="254" y="411"/>
                </a:cubicBezTo>
                <a:cubicBezTo>
                  <a:pt x="240" y="423"/>
                  <a:pt x="218" y="429"/>
                  <a:pt x="189" y="429"/>
                </a:cubicBezTo>
                <a:cubicBezTo>
                  <a:pt x="174" y="429"/>
                  <a:pt x="160" y="427"/>
                  <a:pt x="148" y="424"/>
                </a:cubicBezTo>
                <a:cubicBezTo>
                  <a:pt x="135" y="421"/>
                  <a:pt x="123" y="415"/>
                  <a:pt x="114" y="408"/>
                </a:cubicBezTo>
                <a:cubicBezTo>
                  <a:pt x="105" y="401"/>
                  <a:pt x="97" y="393"/>
                  <a:pt x="92" y="382"/>
                </a:cubicBezTo>
                <a:cubicBezTo>
                  <a:pt x="87" y="371"/>
                  <a:pt x="84" y="358"/>
                  <a:pt x="84" y="343"/>
                </a:cubicBezTo>
                <a:lnTo>
                  <a:pt x="0" y="343"/>
                </a:lnTo>
                <a:cubicBezTo>
                  <a:pt x="0" y="369"/>
                  <a:pt x="6" y="390"/>
                  <a:pt x="17" y="409"/>
                </a:cubicBezTo>
                <a:cubicBezTo>
                  <a:pt x="28" y="428"/>
                  <a:pt x="42" y="444"/>
                  <a:pt x="60" y="457"/>
                </a:cubicBezTo>
                <a:cubicBezTo>
                  <a:pt x="78" y="470"/>
                  <a:pt x="98" y="479"/>
                  <a:pt x="120" y="485"/>
                </a:cubicBezTo>
                <a:cubicBezTo>
                  <a:pt x="143" y="491"/>
                  <a:pt x="166" y="495"/>
                  <a:pt x="189" y="495"/>
                </a:cubicBezTo>
                <a:cubicBezTo>
                  <a:pt x="215" y="495"/>
                  <a:pt x="238" y="492"/>
                  <a:pt x="260" y="486"/>
                </a:cubicBezTo>
                <a:cubicBezTo>
                  <a:pt x="281" y="480"/>
                  <a:pt x="299" y="471"/>
                  <a:pt x="314" y="460"/>
                </a:cubicBezTo>
                <a:cubicBezTo>
                  <a:pt x="329" y="448"/>
                  <a:pt x="341" y="434"/>
                  <a:pt x="349" y="418"/>
                </a:cubicBezTo>
                <a:cubicBezTo>
                  <a:pt x="357" y="402"/>
                  <a:pt x="360" y="384"/>
                  <a:pt x="360" y="363"/>
                </a:cubicBezTo>
                <a:cubicBezTo>
                  <a:pt x="360" y="344"/>
                  <a:pt x="357" y="327"/>
                  <a:pt x="350" y="311"/>
                </a:cubicBezTo>
                <a:cubicBezTo>
                  <a:pt x="344" y="296"/>
                  <a:pt x="334" y="283"/>
                  <a:pt x="321" y="271"/>
                </a:cubicBezTo>
                <a:cubicBezTo>
                  <a:pt x="308" y="259"/>
                  <a:pt x="292" y="247"/>
                  <a:pt x="272" y="237"/>
                </a:cubicBezTo>
                <a:cubicBezTo>
                  <a:pt x="252" y="228"/>
                  <a:pt x="228" y="219"/>
                  <a:pt x="201" y="211"/>
                </a:cubicBezTo>
                <a:cubicBezTo>
                  <a:pt x="167" y="201"/>
                  <a:pt x="141" y="190"/>
                  <a:pt x="125" y="178"/>
                </a:cubicBezTo>
                <a:cubicBezTo>
                  <a:pt x="108" y="166"/>
                  <a:pt x="99" y="151"/>
                  <a:pt x="99" y="133"/>
                </a:cubicBezTo>
                <a:cubicBezTo>
                  <a:pt x="99" y="124"/>
                  <a:pt x="101" y="115"/>
                  <a:pt x="104" y="107"/>
                </a:cubicBezTo>
                <a:cubicBezTo>
                  <a:pt x="108" y="99"/>
                  <a:pt x="113" y="92"/>
                  <a:pt x="120" y="86"/>
                </a:cubicBezTo>
                <a:cubicBezTo>
                  <a:pt x="127" y="80"/>
                  <a:pt x="136" y="75"/>
                  <a:pt x="147" y="71"/>
                </a:cubicBezTo>
                <a:cubicBezTo>
                  <a:pt x="157" y="68"/>
                  <a:pt x="171" y="67"/>
                  <a:pt x="185" y="67"/>
                </a:cubicBezTo>
                <a:cubicBezTo>
                  <a:pt x="201" y="67"/>
                  <a:pt x="215" y="69"/>
                  <a:pt x="226" y="73"/>
                </a:cubicBezTo>
                <a:cubicBezTo>
                  <a:pt x="238" y="77"/>
                  <a:pt x="247" y="82"/>
                  <a:pt x="254" y="89"/>
                </a:cubicBezTo>
                <a:cubicBezTo>
                  <a:pt x="262" y="96"/>
                  <a:pt x="267" y="105"/>
                  <a:pt x="271" y="115"/>
                </a:cubicBezTo>
                <a:cubicBezTo>
                  <a:pt x="275" y="125"/>
                  <a:pt x="276" y="136"/>
                  <a:pt x="276" y="147"/>
                </a:cubicBezTo>
                <a:lnTo>
                  <a:pt x="360" y="147"/>
                </a:lnTo>
                <a:cubicBezTo>
                  <a:pt x="360" y="127"/>
                  <a:pt x="356" y="109"/>
                  <a:pt x="348" y="91"/>
                </a:cubicBezTo>
                <a:cubicBezTo>
                  <a:pt x="340" y="73"/>
                  <a:pt x="329" y="58"/>
                  <a:pt x="314" y="44"/>
                </a:cubicBezTo>
                <a:cubicBezTo>
                  <a:pt x="299" y="31"/>
                  <a:pt x="280" y="19"/>
                  <a:pt x="259" y="12"/>
                </a:cubicBezTo>
                <a:cubicBezTo>
                  <a:pt x="237" y="4"/>
                  <a:pt x="213" y="0"/>
                  <a:pt x="186" y="0"/>
                </a:cubicBezTo>
                <a:close/>
                <a:moveTo>
                  <a:pt x="12382" y="0"/>
                </a:moveTo>
                <a:cubicBezTo>
                  <a:pt x="12357" y="0"/>
                  <a:pt x="12333" y="3"/>
                  <a:pt x="12312" y="10"/>
                </a:cubicBezTo>
                <a:cubicBezTo>
                  <a:pt x="12291" y="16"/>
                  <a:pt x="12273" y="26"/>
                  <a:pt x="12258" y="38"/>
                </a:cubicBezTo>
                <a:cubicBezTo>
                  <a:pt x="12243" y="50"/>
                  <a:pt x="12231" y="64"/>
                  <a:pt x="12223" y="80"/>
                </a:cubicBezTo>
                <a:cubicBezTo>
                  <a:pt x="12215" y="97"/>
                  <a:pt x="12211" y="115"/>
                  <a:pt x="12211" y="134"/>
                </a:cubicBezTo>
                <a:cubicBezTo>
                  <a:pt x="12211" y="154"/>
                  <a:pt x="12215" y="171"/>
                  <a:pt x="12223" y="186"/>
                </a:cubicBezTo>
                <a:cubicBezTo>
                  <a:pt x="12231" y="201"/>
                  <a:pt x="12242" y="215"/>
                  <a:pt x="12256" y="227"/>
                </a:cubicBezTo>
                <a:cubicBezTo>
                  <a:pt x="12270" y="238"/>
                  <a:pt x="12287" y="248"/>
                  <a:pt x="12306" y="257"/>
                </a:cubicBezTo>
                <a:cubicBezTo>
                  <a:pt x="12325" y="266"/>
                  <a:pt x="12347" y="274"/>
                  <a:pt x="12370" y="281"/>
                </a:cubicBezTo>
                <a:cubicBezTo>
                  <a:pt x="12390" y="287"/>
                  <a:pt x="12407" y="293"/>
                  <a:pt x="12421" y="299"/>
                </a:cubicBezTo>
                <a:cubicBezTo>
                  <a:pt x="12434" y="305"/>
                  <a:pt x="12445" y="311"/>
                  <a:pt x="12452" y="318"/>
                </a:cubicBezTo>
                <a:cubicBezTo>
                  <a:pt x="12460" y="324"/>
                  <a:pt x="12465" y="330"/>
                  <a:pt x="12468" y="338"/>
                </a:cubicBezTo>
                <a:cubicBezTo>
                  <a:pt x="12471" y="345"/>
                  <a:pt x="12473" y="355"/>
                  <a:pt x="12473" y="364"/>
                </a:cubicBezTo>
                <a:cubicBezTo>
                  <a:pt x="12473" y="384"/>
                  <a:pt x="12465" y="399"/>
                  <a:pt x="12451" y="411"/>
                </a:cubicBezTo>
                <a:cubicBezTo>
                  <a:pt x="12436" y="423"/>
                  <a:pt x="12414" y="429"/>
                  <a:pt x="12385" y="429"/>
                </a:cubicBezTo>
                <a:cubicBezTo>
                  <a:pt x="12370" y="429"/>
                  <a:pt x="12356" y="427"/>
                  <a:pt x="12343" y="424"/>
                </a:cubicBezTo>
                <a:cubicBezTo>
                  <a:pt x="12330" y="421"/>
                  <a:pt x="12320" y="415"/>
                  <a:pt x="12310" y="408"/>
                </a:cubicBezTo>
                <a:cubicBezTo>
                  <a:pt x="12301" y="401"/>
                  <a:pt x="12294" y="393"/>
                  <a:pt x="12288" y="382"/>
                </a:cubicBezTo>
                <a:cubicBezTo>
                  <a:pt x="12283" y="371"/>
                  <a:pt x="12280" y="358"/>
                  <a:pt x="12280" y="343"/>
                </a:cubicBezTo>
                <a:lnTo>
                  <a:pt x="12197" y="343"/>
                </a:lnTo>
                <a:cubicBezTo>
                  <a:pt x="12197" y="369"/>
                  <a:pt x="12202" y="390"/>
                  <a:pt x="12213" y="409"/>
                </a:cubicBezTo>
                <a:cubicBezTo>
                  <a:pt x="12223" y="428"/>
                  <a:pt x="12238" y="444"/>
                  <a:pt x="12256" y="457"/>
                </a:cubicBezTo>
                <a:cubicBezTo>
                  <a:pt x="12274" y="470"/>
                  <a:pt x="12294" y="479"/>
                  <a:pt x="12317" y="485"/>
                </a:cubicBezTo>
                <a:cubicBezTo>
                  <a:pt x="12339" y="491"/>
                  <a:pt x="12361" y="495"/>
                  <a:pt x="12385" y="495"/>
                </a:cubicBezTo>
                <a:cubicBezTo>
                  <a:pt x="12411" y="495"/>
                  <a:pt x="12435" y="492"/>
                  <a:pt x="12456" y="486"/>
                </a:cubicBezTo>
                <a:cubicBezTo>
                  <a:pt x="12477" y="480"/>
                  <a:pt x="12495" y="471"/>
                  <a:pt x="12510" y="460"/>
                </a:cubicBezTo>
                <a:cubicBezTo>
                  <a:pt x="12525" y="448"/>
                  <a:pt x="12536" y="434"/>
                  <a:pt x="12544" y="418"/>
                </a:cubicBezTo>
                <a:cubicBezTo>
                  <a:pt x="12552" y="402"/>
                  <a:pt x="12557" y="384"/>
                  <a:pt x="12557" y="363"/>
                </a:cubicBezTo>
                <a:cubicBezTo>
                  <a:pt x="12557" y="344"/>
                  <a:pt x="12553" y="327"/>
                  <a:pt x="12547" y="311"/>
                </a:cubicBezTo>
                <a:cubicBezTo>
                  <a:pt x="12540" y="296"/>
                  <a:pt x="12530" y="283"/>
                  <a:pt x="12517" y="271"/>
                </a:cubicBezTo>
                <a:cubicBezTo>
                  <a:pt x="12504" y="259"/>
                  <a:pt x="12487" y="247"/>
                  <a:pt x="12467" y="237"/>
                </a:cubicBezTo>
                <a:cubicBezTo>
                  <a:pt x="12448" y="228"/>
                  <a:pt x="12425" y="219"/>
                  <a:pt x="12398" y="211"/>
                </a:cubicBezTo>
                <a:cubicBezTo>
                  <a:pt x="12363" y="201"/>
                  <a:pt x="12337" y="190"/>
                  <a:pt x="12320" y="178"/>
                </a:cubicBezTo>
                <a:cubicBezTo>
                  <a:pt x="12303" y="166"/>
                  <a:pt x="12295" y="151"/>
                  <a:pt x="12295" y="133"/>
                </a:cubicBezTo>
                <a:cubicBezTo>
                  <a:pt x="12295" y="124"/>
                  <a:pt x="12296" y="115"/>
                  <a:pt x="12300" y="107"/>
                </a:cubicBezTo>
                <a:cubicBezTo>
                  <a:pt x="12303" y="99"/>
                  <a:pt x="12309" y="92"/>
                  <a:pt x="12316" y="86"/>
                </a:cubicBezTo>
                <a:cubicBezTo>
                  <a:pt x="12323" y="80"/>
                  <a:pt x="12332" y="75"/>
                  <a:pt x="12343" y="71"/>
                </a:cubicBezTo>
                <a:cubicBezTo>
                  <a:pt x="12354" y="68"/>
                  <a:pt x="12366" y="67"/>
                  <a:pt x="12381" y="67"/>
                </a:cubicBezTo>
                <a:cubicBezTo>
                  <a:pt x="12397" y="67"/>
                  <a:pt x="12410" y="69"/>
                  <a:pt x="12422" y="73"/>
                </a:cubicBezTo>
                <a:cubicBezTo>
                  <a:pt x="12433" y="77"/>
                  <a:pt x="12443" y="82"/>
                  <a:pt x="12451" y="89"/>
                </a:cubicBezTo>
                <a:cubicBezTo>
                  <a:pt x="12458" y="96"/>
                  <a:pt x="12463" y="105"/>
                  <a:pt x="12467" y="115"/>
                </a:cubicBezTo>
                <a:cubicBezTo>
                  <a:pt x="12470" y="125"/>
                  <a:pt x="12473" y="136"/>
                  <a:pt x="12473" y="147"/>
                </a:cubicBezTo>
                <a:lnTo>
                  <a:pt x="12556" y="147"/>
                </a:lnTo>
                <a:cubicBezTo>
                  <a:pt x="12556" y="127"/>
                  <a:pt x="12552" y="109"/>
                  <a:pt x="12544" y="91"/>
                </a:cubicBezTo>
                <a:cubicBezTo>
                  <a:pt x="12536" y="73"/>
                  <a:pt x="12525" y="58"/>
                  <a:pt x="12510" y="44"/>
                </a:cubicBezTo>
                <a:cubicBezTo>
                  <a:pt x="12495" y="31"/>
                  <a:pt x="12477" y="19"/>
                  <a:pt x="12455" y="12"/>
                </a:cubicBezTo>
                <a:cubicBezTo>
                  <a:pt x="12433" y="4"/>
                  <a:pt x="12409" y="0"/>
                  <a:pt x="12382" y="0"/>
                </a:cubicBezTo>
                <a:close/>
                <a:moveTo>
                  <a:pt x="1954" y="7"/>
                </a:moveTo>
                <a:lnTo>
                  <a:pt x="1954" y="489"/>
                </a:lnTo>
                <a:lnTo>
                  <a:pt x="2037" y="489"/>
                </a:lnTo>
                <a:lnTo>
                  <a:pt x="2037" y="330"/>
                </a:lnTo>
                <a:lnTo>
                  <a:pt x="2029" y="117"/>
                </a:lnTo>
                <a:lnTo>
                  <a:pt x="2171" y="489"/>
                </a:lnTo>
                <a:lnTo>
                  <a:pt x="2230" y="489"/>
                </a:lnTo>
                <a:lnTo>
                  <a:pt x="2373" y="117"/>
                </a:lnTo>
                <a:lnTo>
                  <a:pt x="2364" y="330"/>
                </a:lnTo>
                <a:lnTo>
                  <a:pt x="2364" y="489"/>
                </a:lnTo>
                <a:lnTo>
                  <a:pt x="2448" y="489"/>
                </a:lnTo>
                <a:lnTo>
                  <a:pt x="2448" y="7"/>
                </a:lnTo>
                <a:lnTo>
                  <a:pt x="2339" y="7"/>
                </a:lnTo>
                <a:lnTo>
                  <a:pt x="2201" y="376"/>
                </a:lnTo>
                <a:lnTo>
                  <a:pt x="2062" y="7"/>
                </a:lnTo>
                <a:lnTo>
                  <a:pt x="1954" y="7"/>
                </a:lnTo>
                <a:close/>
                <a:moveTo>
                  <a:pt x="4060" y="7"/>
                </a:moveTo>
                <a:lnTo>
                  <a:pt x="4060" y="74"/>
                </a:lnTo>
                <a:lnTo>
                  <a:pt x="4208" y="74"/>
                </a:lnTo>
                <a:lnTo>
                  <a:pt x="4208" y="489"/>
                </a:lnTo>
                <a:lnTo>
                  <a:pt x="4292" y="489"/>
                </a:lnTo>
                <a:lnTo>
                  <a:pt x="4292" y="74"/>
                </a:lnTo>
                <a:lnTo>
                  <a:pt x="4442" y="74"/>
                </a:lnTo>
                <a:lnTo>
                  <a:pt x="4442" y="7"/>
                </a:lnTo>
                <a:lnTo>
                  <a:pt x="4060" y="7"/>
                </a:lnTo>
                <a:close/>
                <a:moveTo>
                  <a:pt x="6000" y="7"/>
                </a:moveTo>
                <a:lnTo>
                  <a:pt x="6111" y="489"/>
                </a:lnTo>
                <a:lnTo>
                  <a:pt x="6192" y="489"/>
                </a:lnTo>
                <a:lnTo>
                  <a:pt x="6285" y="137"/>
                </a:lnTo>
                <a:lnTo>
                  <a:pt x="6377" y="489"/>
                </a:lnTo>
                <a:lnTo>
                  <a:pt x="6457" y="489"/>
                </a:lnTo>
                <a:lnTo>
                  <a:pt x="6568" y="7"/>
                </a:lnTo>
                <a:lnTo>
                  <a:pt x="6485" y="7"/>
                </a:lnTo>
                <a:lnTo>
                  <a:pt x="6411" y="370"/>
                </a:lnTo>
                <a:lnTo>
                  <a:pt x="6320" y="7"/>
                </a:lnTo>
                <a:lnTo>
                  <a:pt x="6250" y="7"/>
                </a:lnTo>
                <a:lnTo>
                  <a:pt x="6158" y="369"/>
                </a:lnTo>
                <a:lnTo>
                  <a:pt x="6083" y="7"/>
                </a:lnTo>
                <a:lnTo>
                  <a:pt x="6000" y="7"/>
                </a:lnTo>
                <a:close/>
                <a:moveTo>
                  <a:pt x="8125" y="7"/>
                </a:moveTo>
                <a:lnTo>
                  <a:pt x="8125" y="74"/>
                </a:lnTo>
                <a:lnTo>
                  <a:pt x="8274" y="74"/>
                </a:lnTo>
                <a:lnTo>
                  <a:pt x="8274" y="489"/>
                </a:lnTo>
                <a:lnTo>
                  <a:pt x="8357" y="489"/>
                </a:lnTo>
                <a:lnTo>
                  <a:pt x="8357" y="74"/>
                </a:lnTo>
                <a:lnTo>
                  <a:pt x="8507" y="74"/>
                </a:lnTo>
                <a:lnTo>
                  <a:pt x="8507" y="7"/>
                </a:lnTo>
                <a:lnTo>
                  <a:pt x="8125" y="7"/>
                </a:lnTo>
                <a:close/>
                <a:moveTo>
                  <a:pt x="10195" y="7"/>
                </a:moveTo>
                <a:lnTo>
                  <a:pt x="10195" y="489"/>
                </a:lnTo>
                <a:lnTo>
                  <a:pt x="10278" y="489"/>
                </a:lnTo>
                <a:lnTo>
                  <a:pt x="10278" y="284"/>
                </a:lnTo>
                <a:lnTo>
                  <a:pt x="10472" y="284"/>
                </a:lnTo>
                <a:lnTo>
                  <a:pt x="10472" y="217"/>
                </a:lnTo>
                <a:lnTo>
                  <a:pt x="10278" y="217"/>
                </a:lnTo>
                <a:lnTo>
                  <a:pt x="10278" y="74"/>
                </a:lnTo>
                <a:lnTo>
                  <a:pt x="10501" y="74"/>
                </a:lnTo>
                <a:lnTo>
                  <a:pt x="10501" y="7"/>
                </a:lnTo>
                <a:lnTo>
                  <a:pt x="10195" y="7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C63742-EC18-4A9C-8235-86446C95ADE6}"/>
              </a:ext>
            </a:extLst>
          </p:cNvPr>
          <p:cNvSpPr txBox="1"/>
          <p:nvPr/>
        </p:nvSpPr>
        <p:spPr>
          <a:xfrm>
            <a:off x="2911930" y="19938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    </a:t>
            </a:r>
            <a:r>
              <a:rPr lang="en-US" altLang="ko-KR" sz="900" dirty="0">
                <a:solidFill>
                  <a:srgbClr val="0070C0"/>
                </a:solidFill>
              </a:rPr>
              <a:t>50,000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   </a:t>
            </a:r>
            <a:r>
              <a:rPr lang="en-US" altLang="ko-KR" sz="900" dirty="0">
                <a:solidFill>
                  <a:srgbClr val="FF0000"/>
                </a:solidFill>
              </a:rPr>
              <a:t>20,000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   </a:t>
            </a:r>
            <a:r>
              <a:rPr lang="en-US" altLang="ko-KR" sz="900" dirty="0"/>
              <a:t>30,000</a:t>
            </a:r>
            <a:endParaRPr lang="ko-KR" altLang="en-US" sz="900" dirty="0"/>
          </a:p>
        </p:txBody>
      </p:sp>
      <p:cxnSp>
        <p:nvCxnSpPr>
          <p:cNvPr id="103" name="Line">
            <a:extLst>
              <a:ext uri="{FF2B5EF4-FFF2-40B4-BE49-F238E27FC236}">
                <a16:creationId xmlns:a16="http://schemas.microsoft.com/office/drawing/2014/main" id="{1D257B1C-6D38-4517-8FA8-12C51C69C4B3}"/>
              </a:ext>
            </a:extLst>
          </p:cNvPr>
          <p:cNvCxnSpPr/>
          <p:nvPr/>
        </p:nvCxnSpPr>
        <p:spPr>
          <a:xfrm>
            <a:off x="2903206" y="2477252"/>
            <a:ext cx="2277666" cy="0"/>
          </a:xfrm>
          <a:prstGeom prst="line">
            <a:avLst/>
          </a:prstGeom>
          <a:solidFill>
            <a:schemeClr val="bg1">
              <a:alpha val="0"/>
            </a:schemeClr>
          </a:solidFill>
          <a:ln w="31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Line">
            <a:extLst>
              <a:ext uri="{FF2B5EF4-FFF2-40B4-BE49-F238E27FC236}">
                <a16:creationId xmlns:a16="http://schemas.microsoft.com/office/drawing/2014/main" id="{622ADA7F-371C-40D9-A978-8641BA7606B3}"/>
              </a:ext>
            </a:extLst>
          </p:cNvPr>
          <p:cNvCxnSpPr/>
          <p:nvPr/>
        </p:nvCxnSpPr>
        <p:spPr>
          <a:xfrm>
            <a:off x="2910298" y="2336621"/>
            <a:ext cx="2277666" cy="0"/>
          </a:xfrm>
          <a:prstGeom prst="line">
            <a:avLst/>
          </a:prstGeom>
          <a:solidFill>
            <a:schemeClr val="bg1">
              <a:alpha val="0"/>
            </a:schemeClr>
          </a:solidFill>
          <a:ln w="31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ate">
            <a:extLst>
              <a:ext uri="{FF2B5EF4-FFF2-40B4-BE49-F238E27FC236}">
                <a16:creationId xmlns:a16="http://schemas.microsoft.com/office/drawing/2014/main" id="{DE94F2DE-066A-4F48-911C-293348F3E5D2}"/>
              </a:ext>
            </a:extLst>
          </p:cNvPr>
          <p:cNvSpPr txBox="1"/>
          <p:nvPr/>
        </p:nvSpPr>
        <p:spPr>
          <a:xfrm>
            <a:off x="2985158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106" name="Date">
            <a:extLst>
              <a:ext uri="{FF2B5EF4-FFF2-40B4-BE49-F238E27FC236}">
                <a16:creationId xmlns:a16="http://schemas.microsoft.com/office/drawing/2014/main" id="{21E80B24-4596-4B19-8872-67E751ABD835}"/>
              </a:ext>
            </a:extLst>
          </p:cNvPr>
          <p:cNvSpPr txBox="1"/>
          <p:nvPr/>
        </p:nvSpPr>
        <p:spPr>
          <a:xfrm>
            <a:off x="3310464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107" name="Date">
            <a:extLst>
              <a:ext uri="{FF2B5EF4-FFF2-40B4-BE49-F238E27FC236}">
                <a16:creationId xmlns:a16="http://schemas.microsoft.com/office/drawing/2014/main" id="{256CA2F0-CC7A-4393-8AF9-77A09A295566}"/>
              </a:ext>
            </a:extLst>
          </p:cNvPr>
          <p:cNvSpPr txBox="1"/>
          <p:nvPr/>
        </p:nvSpPr>
        <p:spPr>
          <a:xfrm>
            <a:off x="3635770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08" name="Date">
            <a:extLst>
              <a:ext uri="{FF2B5EF4-FFF2-40B4-BE49-F238E27FC236}">
                <a16:creationId xmlns:a16="http://schemas.microsoft.com/office/drawing/2014/main" id="{7F0A5CB8-E849-46F8-96C2-A9C632545ECD}"/>
              </a:ext>
            </a:extLst>
          </p:cNvPr>
          <p:cNvSpPr txBox="1"/>
          <p:nvPr/>
        </p:nvSpPr>
        <p:spPr>
          <a:xfrm>
            <a:off x="3960823" y="2477948"/>
            <a:ext cx="137859" cy="15388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109" name="Date">
            <a:extLst>
              <a:ext uri="{FF2B5EF4-FFF2-40B4-BE49-F238E27FC236}">
                <a16:creationId xmlns:a16="http://schemas.microsoft.com/office/drawing/2014/main" id="{98B66536-FC3F-4D12-809B-DDC3BA87C3C1}"/>
              </a:ext>
            </a:extLst>
          </p:cNvPr>
          <p:cNvSpPr txBox="1"/>
          <p:nvPr/>
        </p:nvSpPr>
        <p:spPr>
          <a:xfrm>
            <a:off x="4286381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110" name="Date">
            <a:extLst>
              <a:ext uri="{FF2B5EF4-FFF2-40B4-BE49-F238E27FC236}">
                <a16:creationId xmlns:a16="http://schemas.microsoft.com/office/drawing/2014/main" id="{7CB34C5F-7C93-4865-93F3-29D299BB1B7B}"/>
              </a:ext>
            </a:extLst>
          </p:cNvPr>
          <p:cNvSpPr txBox="1"/>
          <p:nvPr/>
        </p:nvSpPr>
        <p:spPr>
          <a:xfrm>
            <a:off x="4611687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111" name="Date">
            <a:extLst>
              <a:ext uri="{FF2B5EF4-FFF2-40B4-BE49-F238E27FC236}">
                <a16:creationId xmlns:a16="http://schemas.microsoft.com/office/drawing/2014/main" id="{C9041F1C-B78B-454A-95DC-782ED7342ABD}"/>
              </a:ext>
            </a:extLst>
          </p:cNvPr>
          <p:cNvSpPr txBox="1"/>
          <p:nvPr/>
        </p:nvSpPr>
        <p:spPr>
          <a:xfrm>
            <a:off x="4936992" y="2503797"/>
            <a:ext cx="137356" cy="1021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112" name="Rectangle 191">
            <a:extLst>
              <a:ext uri="{FF2B5EF4-FFF2-40B4-BE49-F238E27FC236}">
                <a16:creationId xmlns:a16="http://schemas.microsoft.com/office/drawing/2014/main" id="{42562AD3-3D89-43A0-A34B-B1C78B5B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60" y="50478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6A857A0-4555-418E-B129-A0F5FCF75776}"/>
              </a:ext>
            </a:extLst>
          </p:cNvPr>
          <p:cNvCxnSpPr/>
          <p:nvPr/>
        </p:nvCxnSpPr>
        <p:spPr>
          <a:xfrm>
            <a:off x="2910407" y="299177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CCF28EB-0A4F-4CA1-AB35-8DB2DA3C495E}"/>
              </a:ext>
            </a:extLst>
          </p:cNvPr>
          <p:cNvCxnSpPr/>
          <p:nvPr/>
        </p:nvCxnSpPr>
        <p:spPr>
          <a:xfrm>
            <a:off x="2910407" y="323491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4F27D93-3508-47AC-B894-6765E7E8F89C}"/>
              </a:ext>
            </a:extLst>
          </p:cNvPr>
          <p:cNvSpPr txBox="1"/>
          <p:nvPr/>
        </p:nvSpPr>
        <p:spPr>
          <a:xfrm>
            <a:off x="2896005" y="325863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FF0000"/>
                </a:solidFill>
              </a:rPr>
              <a:t>8,000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EC1FD8-BDEF-43EC-AC59-5632A27D4A23}"/>
              </a:ext>
            </a:extLst>
          </p:cNvPr>
          <p:cNvCxnSpPr/>
          <p:nvPr/>
        </p:nvCxnSpPr>
        <p:spPr>
          <a:xfrm>
            <a:off x="2911930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4166EB7-236D-4D78-BCD4-257516E3BF2C}"/>
              </a:ext>
            </a:extLst>
          </p:cNvPr>
          <p:cNvSpPr txBox="1"/>
          <p:nvPr/>
        </p:nvSpPr>
        <p:spPr>
          <a:xfrm>
            <a:off x="2903206" y="352701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식비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FF0000"/>
                </a:solidFill>
              </a:rPr>
              <a:t>12,000</a:t>
            </a:r>
            <a:r>
              <a:rPr lang="ko-KR" altLang="en-US" sz="700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861EA-C0BD-4D59-BA6B-6351F83DADEF}"/>
              </a:ext>
            </a:extLst>
          </p:cNvPr>
          <p:cNvCxnSpPr/>
          <p:nvPr/>
        </p:nvCxnSpPr>
        <p:spPr>
          <a:xfrm>
            <a:off x="2909165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C340C-B3CE-484C-A890-4489A8B2C271}"/>
              </a:ext>
            </a:extLst>
          </p:cNvPr>
          <p:cNvSpPr txBox="1"/>
          <p:nvPr/>
        </p:nvSpPr>
        <p:spPr>
          <a:xfrm>
            <a:off x="2903206" y="378808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380AD-9ADF-4332-810A-B523A478D806}"/>
              </a:ext>
            </a:extLst>
          </p:cNvPr>
          <p:cNvSpPr txBox="1"/>
          <p:nvPr/>
        </p:nvSpPr>
        <p:spPr>
          <a:xfrm>
            <a:off x="2902073" y="3016209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  <a:r>
              <a:rPr lang="en-US" altLang="ko-KR" sz="700" dirty="0"/>
              <a:t>		</a:t>
            </a:r>
            <a:r>
              <a:rPr lang="en-US" altLang="ko-KR" sz="700" dirty="0">
                <a:solidFill>
                  <a:srgbClr val="0070C0"/>
                </a:solidFill>
              </a:rPr>
              <a:t>50,000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2E7346-3FF1-44CC-9788-63374EACAC87}"/>
              </a:ext>
            </a:extLst>
          </p:cNvPr>
          <p:cNvSpPr/>
          <p:nvPr/>
        </p:nvSpPr>
        <p:spPr>
          <a:xfrm>
            <a:off x="3915453" y="2490739"/>
            <a:ext cx="228600" cy="1625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Rectangle 191">
            <a:extLst>
              <a:ext uri="{FF2B5EF4-FFF2-40B4-BE49-F238E27FC236}">
                <a16:creationId xmlns:a16="http://schemas.microsoft.com/office/drawing/2014/main" id="{FE2E6A18-3DC4-40AD-BFF1-465BEAE8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015" y="236841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2" name="Rectangle 191">
            <a:extLst>
              <a:ext uri="{FF2B5EF4-FFF2-40B4-BE49-F238E27FC236}">
                <a16:creationId xmlns:a16="http://schemas.microsoft.com/office/drawing/2014/main" id="{7FEE4EB8-ED85-4986-BB31-2A00F2F0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158" y="294788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tangle 191">
            <a:extLst>
              <a:ext uri="{FF2B5EF4-FFF2-40B4-BE49-F238E27FC236}">
                <a16:creationId xmlns:a16="http://schemas.microsoft.com/office/drawing/2014/main" id="{F875876C-E07A-44F3-95F8-9E83A5D4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39" y="23765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" name="Rectangle 191">
            <a:extLst>
              <a:ext uri="{FF2B5EF4-FFF2-40B4-BE49-F238E27FC236}">
                <a16:creationId xmlns:a16="http://schemas.microsoft.com/office/drawing/2014/main" id="{9464DAF9-F84D-4293-9F08-5E36D780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01" y="13944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3" name="Background">
            <a:extLst>
              <a:ext uri="{FF2B5EF4-FFF2-40B4-BE49-F238E27FC236}">
                <a16:creationId xmlns:a16="http://schemas.microsoft.com/office/drawing/2014/main" id="{574F3BDE-BD42-42FE-8B70-46E97D3B3D32}"/>
              </a:ext>
            </a:extLst>
          </p:cNvPr>
          <p:cNvSpPr/>
          <p:nvPr/>
        </p:nvSpPr>
        <p:spPr>
          <a:xfrm>
            <a:off x="5540993" y="1462715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3A78868-C764-4DA9-B8AC-4164121E09F2}"/>
              </a:ext>
            </a:extLst>
          </p:cNvPr>
          <p:cNvCxnSpPr/>
          <p:nvPr/>
        </p:nvCxnSpPr>
        <p:spPr>
          <a:xfrm>
            <a:off x="5540993" y="1838758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7ECC9C0-A2CE-42C4-9758-F95E91C1E21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19439" y="1529740"/>
            <a:ext cx="245985" cy="241994"/>
            <a:chOff x="1642629" y="2531767"/>
            <a:chExt cx="245985" cy="241994"/>
          </a:xfrm>
        </p:grpSpPr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E69886BD-2101-4BF3-BA45-192B8450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9E7F68C-1688-40EB-A017-A700E2301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36CFC29B-0432-469F-BCF9-BCC6E3CE5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02616" y="1529740"/>
            <a:ext cx="261422" cy="241995"/>
            <a:chOff x="1642629" y="1920028"/>
            <a:chExt cx="261422" cy="241995"/>
          </a:xfrm>
        </p:grpSpPr>
        <p:sp>
          <p:nvSpPr>
            <p:cNvPr id="139" name="Button">
              <a:extLst>
                <a:ext uri="{FF2B5EF4-FFF2-40B4-BE49-F238E27FC236}">
                  <a16:creationId xmlns:a16="http://schemas.microsoft.com/office/drawing/2014/main" id="{E7CE8FDF-B096-4588-9D97-A8136C36A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6385343-ECF4-4267-8E3A-0E9B1B186C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C69FBD-FBEB-49F1-9235-B08C9F1FB7B5}"/>
              </a:ext>
            </a:extLst>
          </p:cNvPr>
          <p:cNvSpPr txBox="1"/>
          <p:nvPr/>
        </p:nvSpPr>
        <p:spPr>
          <a:xfrm>
            <a:off x="6112937" y="1538864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sp>
        <p:nvSpPr>
          <p:cNvPr id="141" name="Rectangle 191">
            <a:extLst>
              <a:ext uri="{FF2B5EF4-FFF2-40B4-BE49-F238E27FC236}">
                <a16:creationId xmlns:a16="http://schemas.microsoft.com/office/drawing/2014/main" id="{2DDDD041-5D18-43B8-A35A-4EEFDBB4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192" y="13477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2" name="Rectangle 191">
            <a:extLst>
              <a:ext uri="{FF2B5EF4-FFF2-40B4-BE49-F238E27FC236}">
                <a16:creationId xmlns:a16="http://schemas.microsoft.com/office/drawing/2014/main" id="{26ACEF06-1E3A-4AF4-A5FD-C3EC6C82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586" y="15352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" name="Rectangle 191">
            <a:extLst>
              <a:ext uri="{FF2B5EF4-FFF2-40B4-BE49-F238E27FC236}">
                <a16:creationId xmlns:a16="http://schemas.microsoft.com/office/drawing/2014/main" id="{8054A0DE-89E6-4F19-AD48-608680BA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604" y="14283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4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8C57021-E7A5-4849-9A63-8BD51BFCE7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60720" y="2048162"/>
            <a:ext cx="1828800" cy="2269932"/>
            <a:chOff x="595686" y="1261242"/>
            <a:chExt cx="1828800" cy="2269932"/>
          </a:xfrm>
        </p:grpSpPr>
        <p:sp>
          <p:nvSpPr>
            <p:cNvPr id="14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57E208-E225-4A71-869E-4C4FC6DA2CD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85D2277-1536-487B-8AFF-96D34155DC2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E9EB4A-8F00-4867-AC12-46DA20C5C75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2CD97A-AB72-491A-BE35-E2A2A78993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Rectangle 191">
            <a:extLst>
              <a:ext uri="{FF2B5EF4-FFF2-40B4-BE49-F238E27FC236}">
                <a16:creationId xmlns:a16="http://schemas.microsoft.com/office/drawing/2014/main" id="{EA5A6885-86C6-4816-8E09-1B40374A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988" y="197334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5" name="Rectangle 191">
            <a:extLst>
              <a:ext uri="{FF2B5EF4-FFF2-40B4-BE49-F238E27FC236}">
                <a16:creationId xmlns:a16="http://schemas.microsoft.com/office/drawing/2014/main" id="{F1E5B8B0-81D9-4B86-9906-CDEBCC58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138" y="290797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6" name="Rectangle 191">
            <a:extLst>
              <a:ext uri="{FF2B5EF4-FFF2-40B4-BE49-F238E27FC236}">
                <a16:creationId xmlns:a16="http://schemas.microsoft.com/office/drawing/2014/main" id="{8E7F739D-7ADA-488B-8934-1D686754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274" y="37698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7" name="Rectangle 191">
            <a:extLst>
              <a:ext uri="{FF2B5EF4-FFF2-40B4-BE49-F238E27FC236}">
                <a16:creationId xmlns:a16="http://schemas.microsoft.com/office/drawing/2014/main" id="{66F1E114-147D-44B7-A3B4-DEAB9611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274" y="40209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190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E94D5250-7998-4A45-8AA8-8C0BFC04F4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029074" y="4457710"/>
            <a:ext cx="1713086" cy="2155500"/>
            <a:chOff x="1639094" y="1022033"/>
            <a:chExt cx="1438276" cy="2013347"/>
          </a:xfrm>
        </p:grpSpPr>
        <p:sp>
          <p:nvSpPr>
            <p:cNvPr id="191" name="Tile Background">
              <a:extLst>
                <a:ext uri="{FF2B5EF4-FFF2-40B4-BE49-F238E27FC236}">
                  <a16:creationId xmlns:a16="http://schemas.microsoft.com/office/drawing/2014/main" id="{F89AF629-2B89-47E6-8D41-33DC96976D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1A94DE40-0314-4F5B-835B-8858493A9737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3" name="Progress Bar">
            <a:extLst>
              <a:ext uri="{FF2B5EF4-FFF2-40B4-BE49-F238E27FC236}">
                <a16:creationId xmlns:a16="http://schemas.microsoft.com/office/drawing/2014/main" id="{53A8C03A-D13E-4D26-B109-2FA6EFD63D8E}"/>
              </a:ext>
            </a:extLst>
          </p:cNvPr>
          <p:cNvGrpSpPr/>
          <p:nvPr/>
        </p:nvGrpSpPr>
        <p:grpSpPr>
          <a:xfrm>
            <a:off x="8029075" y="4724669"/>
            <a:ext cx="1716058" cy="45719"/>
            <a:chOff x="1744980" y="1722120"/>
            <a:chExt cx="1778000" cy="38100"/>
          </a:xfrm>
        </p:grpSpPr>
        <p:sp>
          <p:nvSpPr>
            <p:cNvPr id="194" name="Track">
              <a:extLst>
                <a:ext uri="{FF2B5EF4-FFF2-40B4-BE49-F238E27FC236}">
                  <a16:creationId xmlns:a16="http://schemas.microsoft.com/office/drawing/2014/main" id="{407E0F44-CF4A-4983-B018-9A804FE5626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Progress">
              <a:extLst>
                <a:ext uri="{FF2B5EF4-FFF2-40B4-BE49-F238E27FC236}">
                  <a16:creationId xmlns:a16="http://schemas.microsoft.com/office/drawing/2014/main" id="{7FA05AA2-53F8-453A-97DE-B6CC93D87426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id="{4E3388A1-6BE2-4A9A-99A2-2C523EF91B59}"/>
              </a:ext>
            </a:extLst>
          </p:cNvPr>
          <p:cNvSpPr/>
          <p:nvPr/>
        </p:nvSpPr>
        <p:spPr>
          <a:xfrm>
            <a:off x="8874209" y="449606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id="{1A7E9B1F-A7FA-4567-9A25-E17B2FE5BA15}"/>
              </a:ext>
            </a:extLst>
          </p:cNvPr>
          <p:cNvSpPr/>
          <p:nvPr/>
        </p:nvSpPr>
        <p:spPr>
          <a:xfrm>
            <a:off x="8034359" y="4489010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Checkbox">
            <a:extLst>
              <a:ext uri="{FF2B5EF4-FFF2-40B4-BE49-F238E27FC236}">
                <a16:creationId xmlns:a16="http://schemas.microsoft.com/office/drawing/2014/main" id="{2E0F5F80-388D-4D51-8638-A5C035542E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481693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Checkbox">
            <a:extLst>
              <a:ext uri="{FF2B5EF4-FFF2-40B4-BE49-F238E27FC236}">
                <a16:creationId xmlns:a16="http://schemas.microsoft.com/office/drawing/2014/main" id="{650FE232-3755-47A3-A137-D48FF1B01B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495958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Checkbox">
            <a:extLst>
              <a:ext uri="{FF2B5EF4-FFF2-40B4-BE49-F238E27FC236}">
                <a16:creationId xmlns:a16="http://schemas.microsoft.com/office/drawing/2014/main" id="{958A65B1-5C42-4298-938E-C757D35B85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11432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Checkbox">
            <a:extLst>
              <a:ext uri="{FF2B5EF4-FFF2-40B4-BE49-F238E27FC236}">
                <a16:creationId xmlns:a16="http://schemas.microsoft.com/office/drawing/2014/main" id="{879948B7-B47B-4E4D-8C81-D1315EE4B4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26634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Checkbox">
            <a:extLst>
              <a:ext uri="{FF2B5EF4-FFF2-40B4-BE49-F238E27FC236}">
                <a16:creationId xmlns:a16="http://schemas.microsoft.com/office/drawing/2014/main" id="{8D9D73A0-F6C7-427F-8B2A-6720BAF7E1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0128" y="541837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669FD6-C55C-4B01-A767-02EAAAE5C02B}"/>
              </a:ext>
            </a:extLst>
          </p:cNvPr>
          <p:cNvCxnSpPr/>
          <p:nvPr/>
        </p:nvCxnSpPr>
        <p:spPr>
          <a:xfrm>
            <a:off x="8029074" y="493123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5966F70-72AC-4AF6-ADF6-3D6AF99892D1}"/>
              </a:ext>
            </a:extLst>
          </p:cNvPr>
          <p:cNvCxnSpPr/>
          <p:nvPr/>
        </p:nvCxnSpPr>
        <p:spPr>
          <a:xfrm>
            <a:off x="8019075" y="507292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35EB503-7012-476D-8B56-D3D377890F10}"/>
              </a:ext>
            </a:extLst>
          </p:cNvPr>
          <p:cNvCxnSpPr/>
          <p:nvPr/>
        </p:nvCxnSpPr>
        <p:spPr>
          <a:xfrm>
            <a:off x="8019075" y="5228622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422D49E3-C2C0-4BF1-9E9F-11F36381C0AA}"/>
              </a:ext>
            </a:extLst>
          </p:cNvPr>
          <p:cNvCxnSpPr/>
          <p:nvPr/>
        </p:nvCxnSpPr>
        <p:spPr>
          <a:xfrm>
            <a:off x="8019075" y="5380648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21619F7-6122-4E7D-AC7B-5459EEF6E2E8}"/>
              </a:ext>
            </a:extLst>
          </p:cNvPr>
          <p:cNvCxnSpPr/>
          <p:nvPr/>
        </p:nvCxnSpPr>
        <p:spPr>
          <a:xfrm>
            <a:off x="8019075" y="5532674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87D0684-D54A-4658-AFF8-9E8EF875264E}"/>
              </a:ext>
            </a:extLst>
          </p:cNvPr>
          <p:cNvSpPr txBox="1"/>
          <p:nvPr/>
        </p:nvSpPr>
        <p:spPr>
          <a:xfrm>
            <a:off x="8103739" y="493685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0A0B280-6B10-4EF0-BBA0-EB4DDDE3DADC}"/>
              </a:ext>
            </a:extLst>
          </p:cNvPr>
          <p:cNvSpPr txBox="1"/>
          <p:nvPr/>
        </p:nvSpPr>
        <p:spPr>
          <a:xfrm>
            <a:off x="8107278" y="5079424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257BF4A-94ED-45FA-BC90-390352D1F8DD}"/>
              </a:ext>
            </a:extLst>
          </p:cNvPr>
          <p:cNvSpPr txBox="1"/>
          <p:nvPr/>
        </p:nvSpPr>
        <p:spPr>
          <a:xfrm>
            <a:off x="8107278" y="5236601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0B5AFF-3A01-4223-9063-F6C676E8ACA1}"/>
              </a:ext>
            </a:extLst>
          </p:cNvPr>
          <p:cNvSpPr txBox="1"/>
          <p:nvPr/>
        </p:nvSpPr>
        <p:spPr>
          <a:xfrm>
            <a:off x="8100253" y="539405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213" name="Button">
            <a:extLst>
              <a:ext uri="{FF2B5EF4-FFF2-40B4-BE49-F238E27FC236}">
                <a16:creationId xmlns:a16="http://schemas.microsoft.com/office/drawing/2014/main" id="{D432BFE4-6B8B-4E8C-A164-FAEBD5BFAC56}"/>
              </a:ext>
            </a:extLst>
          </p:cNvPr>
          <p:cNvSpPr/>
          <p:nvPr/>
        </p:nvSpPr>
        <p:spPr>
          <a:xfrm>
            <a:off x="8899675" y="6376832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4" name="Button">
            <a:extLst>
              <a:ext uri="{FF2B5EF4-FFF2-40B4-BE49-F238E27FC236}">
                <a16:creationId xmlns:a16="http://schemas.microsoft.com/office/drawing/2014/main" id="{7EB80234-25CD-495E-8E4B-B23E90763370}"/>
              </a:ext>
            </a:extLst>
          </p:cNvPr>
          <p:cNvSpPr/>
          <p:nvPr/>
        </p:nvSpPr>
        <p:spPr>
          <a:xfrm>
            <a:off x="8038750" y="6376832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Rectangle 191">
            <a:extLst>
              <a:ext uri="{FF2B5EF4-FFF2-40B4-BE49-F238E27FC236}">
                <a16:creationId xmlns:a16="http://schemas.microsoft.com/office/drawing/2014/main" id="{0BF0ECAB-6A8C-476D-BDFD-E5AFF4BF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688" y="436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33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E94964-004C-47E1-9FC5-E7FF9A5DD92B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77B7DB-34EA-4A96-9F6E-104C7208FE30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일간 화면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40F204-6436-4C51-9C58-8D91ECA9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78595"/>
              </p:ext>
            </p:extLst>
          </p:nvPr>
        </p:nvGraphicFramePr>
        <p:xfrm>
          <a:off x="8546084" y="613898"/>
          <a:ext cx="3588351" cy="3316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내역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메모 구역 클릭 시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on/ </a:t>
                      </a:r>
                      <a:r>
                        <a:rPr lang="ko-KR" altLang="en-US" sz="1200" dirty="0"/>
                        <a:t>기입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방식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구역 클릭 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이체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현금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카드 지불 방식 설정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구역 클릭 시 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sp>
        <p:nvSpPr>
          <p:cNvPr id="7" name="Background">
            <a:extLst>
              <a:ext uri="{FF2B5EF4-FFF2-40B4-BE49-F238E27FC236}">
                <a16:creationId xmlns:a16="http://schemas.microsoft.com/office/drawing/2014/main" id="{BF76C1B9-86AF-4996-9C3D-C4786978439B}"/>
              </a:ext>
            </a:extLst>
          </p:cNvPr>
          <p:cNvSpPr/>
          <p:nvPr/>
        </p:nvSpPr>
        <p:spPr>
          <a:xfrm>
            <a:off x="200487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6E0B7C13-71A5-4681-A587-CCA4C7D6834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162408" y="1173778"/>
            <a:ext cx="245985" cy="241994"/>
            <a:chOff x="1642629" y="2531767"/>
            <a:chExt cx="245985" cy="241994"/>
          </a:xfrm>
        </p:grpSpPr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722C40CF-75CF-47B1-A1B0-F9129202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C04DA1F-5437-401E-B5AD-7980C51EC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EB0EB42-B69B-4933-8A2F-3D6AF78B31D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73465" y="1176401"/>
            <a:ext cx="261422" cy="241995"/>
            <a:chOff x="1642629" y="1920028"/>
            <a:chExt cx="261422" cy="241995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3BA7639C-DDB6-4414-A363-9E160B15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B424D30-69A7-4B27-BF5A-3A7355D034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6EA69D-7890-438F-A20E-BE90853A85BA}"/>
              </a:ext>
            </a:extLst>
          </p:cNvPr>
          <p:cNvSpPr txBox="1"/>
          <p:nvPr/>
        </p:nvSpPr>
        <p:spPr>
          <a:xfrm>
            <a:off x="724494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1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ED12FF42-EC11-4307-A21A-682841ECAE3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5305" y="1630055"/>
            <a:ext cx="1828800" cy="2269932"/>
            <a:chOff x="595686" y="1261242"/>
            <a:chExt cx="1828800" cy="2269932"/>
          </a:xfrm>
        </p:grpSpPr>
        <p:sp>
          <p:nvSpPr>
            <p:cNvPr id="16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CA5A52D-B5D5-46AF-A1D0-1614E88C918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9AA3CC4-777B-44F2-A562-6D4C8D2CB5A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79D7FD5-B149-4A31-957F-A397669F525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844956-B424-46B6-BD95-5F531D30A1C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Background">
            <a:extLst>
              <a:ext uri="{FF2B5EF4-FFF2-40B4-BE49-F238E27FC236}">
                <a16:creationId xmlns:a16="http://schemas.microsoft.com/office/drawing/2014/main" id="{3A3ACC82-964E-4A22-B26C-D030CF7801F1}"/>
              </a:ext>
            </a:extLst>
          </p:cNvPr>
          <p:cNvSpPr/>
          <p:nvPr/>
        </p:nvSpPr>
        <p:spPr>
          <a:xfrm>
            <a:off x="2741305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F2CE2AA-FFE3-4C3E-8900-1C43914267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703226" y="1173778"/>
            <a:ext cx="245985" cy="241994"/>
            <a:chOff x="1642629" y="2531767"/>
            <a:chExt cx="245985" cy="241994"/>
          </a:xfrm>
        </p:grpSpPr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2CFF4F7C-C1B3-4991-9329-18B80010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9934468-6CB0-476B-A0F3-191C82274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38ED17B-7DD6-4A9F-B646-77355D9DEF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14283" y="1176401"/>
            <a:ext cx="261422" cy="241995"/>
            <a:chOff x="1642629" y="1920028"/>
            <a:chExt cx="261422" cy="241995"/>
          </a:xfrm>
        </p:grpSpPr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4E0A9F49-A74E-4A3C-9656-4796690CB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9B263A4-28FB-42C3-A534-B95307D2B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87B5A8-1C61-42C5-B0DC-A8415DB9680F}"/>
              </a:ext>
            </a:extLst>
          </p:cNvPr>
          <p:cNvSpPr txBox="1"/>
          <p:nvPr/>
        </p:nvSpPr>
        <p:spPr>
          <a:xfrm>
            <a:off x="3265312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2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B3CE9BEC-5090-42D8-B1C4-D08470DB4F5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996123" y="1630055"/>
            <a:ext cx="1828800" cy="2269932"/>
            <a:chOff x="595686" y="1261242"/>
            <a:chExt cx="1828800" cy="2269932"/>
          </a:xfrm>
        </p:grpSpPr>
        <p:sp>
          <p:nvSpPr>
            <p:cNvPr id="2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076CF7-6423-4008-A20C-FB94036D7A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ABA85F9-1E90-4459-8590-F39253B819F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E8C4525-3EA6-475E-A899-CEAB27DC439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3D10FAA-F822-4388-B9B2-5B678D2577F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ackground">
            <a:extLst>
              <a:ext uri="{FF2B5EF4-FFF2-40B4-BE49-F238E27FC236}">
                <a16:creationId xmlns:a16="http://schemas.microsoft.com/office/drawing/2014/main" id="{023872DC-9CA7-40BA-B7B4-BEF4EC9CBC37}"/>
              </a:ext>
            </a:extLst>
          </p:cNvPr>
          <p:cNvSpPr/>
          <p:nvPr/>
        </p:nvSpPr>
        <p:spPr>
          <a:xfrm>
            <a:off x="5318670" y="1093898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95516453-B409-4340-8DE4-FEAF40715D2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280591" y="1173778"/>
            <a:ext cx="245985" cy="241994"/>
            <a:chOff x="1642629" y="2531767"/>
            <a:chExt cx="245985" cy="241994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B253090F-85AE-4386-8884-E0B3AE33D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45985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CC87088-EE6A-45B7-989F-AD3D072BD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956B5DF-7AB7-41E0-8BA7-92AA05998CA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391648" y="1176401"/>
            <a:ext cx="261422" cy="241995"/>
            <a:chOff x="1642629" y="1920028"/>
            <a:chExt cx="261422" cy="241995"/>
          </a:xfrm>
        </p:grpSpPr>
        <p:sp>
          <p:nvSpPr>
            <p:cNvPr id="38" name="Button">
              <a:extLst>
                <a:ext uri="{FF2B5EF4-FFF2-40B4-BE49-F238E27FC236}">
                  <a16:creationId xmlns:a16="http://schemas.microsoft.com/office/drawing/2014/main" id="{C5642F7C-F8B2-4FC0-9A4B-9B61982E3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6494933-F61B-4651-97D0-26FDCED4B2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942315A-F5EB-4937-93CB-43658C867B01}"/>
              </a:ext>
            </a:extLst>
          </p:cNvPr>
          <p:cNvSpPr txBox="1"/>
          <p:nvPr/>
        </p:nvSpPr>
        <p:spPr>
          <a:xfrm>
            <a:off x="5842677" y="1169551"/>
            <a:ext cx="116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영수증</a:t>
            </a:r>
          </a:p>
        </p:txBody>
      </p:sp>
      <p:grpSp>
        <p:nvGrpSpPr>
          <p:cNvPr id="4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CD5D685-DE47-47AD-8291-9771C9633C3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573488" y="1630055"/>
            <a:ext cx="1828800" cy="2269932"/>
            <a:chOff x="595686" y="1261242"/>
            <a:chExt cx="1828800" cy="2269932"/>
          </a:xfrm>
        </p:grpSpPr>
        <p:sp>
          <p:nvSpPr>
            <p:cNvPr id="4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5A5BA4-1BD8-4892-8011-5D7BA783520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카테고리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E536B9-1FE0-436F-996A-0D0474C1A0D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47FB4A-718C-4A80-A16D-4571BAD7F45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방식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0FA813-58BD-4FC9-B839-A2DCCFDC591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Rectangle 191">
            <a:extLst>
              <a:ext uri="{FF2B5EF4-FFF2-40B4-BE49-F238E27FC236}">
                <a16:creationId xmlns:a16="http://schemas.microsoft.com/office/drawing/2014/main" id="{A0CD8F65-06DA-4B43-9380-AC68CE2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87" y="24680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47" name="Find Contact">
            <a:extLst>
              <a:ext uri="{FF2B5EF4-FFF2-40B4-BE49-F238E27FC236}">
                <a16:creationId xmlns:a16="http://schemas.microsoft.com/office/drawing/2014/main" id="{EEAF830B-CCCD-447C-B3BC-B0FEEA1BD236}"/>
              </a:ext>
            </a:extLst>
          </p:cNvPr>
          <p:cNvGrpSpPr/>
          <p:nvPr/>
        </p:nvGrpSpPr>
        <p:grpSpPr>
          <a:xfrm>
            <a:off x="206160" y="1788473"/>
            <a:ext cx="2274653" cy="3568667"/>
            <a:chOff x="597350" y="1295814"/>
            <a:chExt cx="2286000" cy="3930947"/>
          </a:xfrm>
        </p:grpSpPr>
        <p:sp>
          <p:nvSpPr>
            <p:cNvPr id="48" name="Avatar Placeholder">
              <a:extLst>
                <a:ext uri="{FF2B5EF4-FFF2-40B4-BE49-F238E27FC236}">
                  <a16:creationId xmlns:a16="http://schemas.microsoft.com/office/drawing/2014/main" id="{98E49AF6-8D42-40DA-9E73-281FFF21B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vatar Placeholder">
              <a:extLst>
                <a:ext uri="{FF2B5EF4-FFF2-40B4-BE49-F238E27FC236}">
                  <a16:creationId xmlns:a16="http://schemas.microsoft.com/office/drawing/2014/main" id="{D1204999-B8C7-438A-AB6E-0009F7C66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Avatar Placeholder">
              <a:extLst>
                <a:ext uri="{FF2B5EF4-FFF2-40B4-BE49-F238E27FC236}">
                  <a16:creationId xmlns:a16="http://schemas.microsoft.com/office/drawing/2014/main" id="{4B8B651D-4E5F-4DDA-AD38-4493A187E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Status Bar">
              <a:extLst>
                <a:ext uri="{FF2B5EF4-FFF2-40B4-BE49-F238E27FC236}">
                  <a16:creationId xmlns:a16="http://schemas.microsoft.com/office/drawing/2014/main" id="{EED1F286-63F2-49C7-A0D9-A9A88A6DE84C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0086"/>
              <a:chOff x="2189463" y="1302974"/>
              <a:chExt cx="630512" cy="80086"/>
            </a:xfrm>
          </p:grpSpPr>
          <p:sp>
            <p:nvSpPr>
              <p:cNvPr id="65" name="Time">
                <a:extLst>
                  <a:ext uri="{FF2B5EF4-FFF2-40B4-BE49-F238E27FC236}">
                    <a16:creationId xmlns:a16="http://schemas.microsoft.com/office/drawing/2014/main" id="{A48F9460-A530-4BF8-9494-720DF724B80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attery Part 1">
                <a:extLst>
                  <a:ext uri="{FF2B5EF4-FFF2-40B4-BE49-F238E27FC236}">
                    <a16:creationId xmlns:a16="http://schemas.microsoft.com/office/drawing/2014/main" id="{0CFA9238-9488-4C3C-96C8-F3BA20AA4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769" y="1302974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ignal Strength Part 2">
                <a:extLst>
                  <a:ext uri="{FF2B5EF4-FFF2-40B4-BE49-F238E27FC236}">
                    <a16:creationId xmlns:a16="http://schemas.microsoft.com/office/drawing/2014/main" id="{55EE2855-B2F9-48E9-B8B8-BBF912E19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841" y="133707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WiFi Part 1">
                <a:extLst>
                  <a:ext uri="{FF2B5EF4-FFF2-40B4-BE49-F238E27FC236}">
                    <a16:creationId xmlns:a16="http://schemas.microsoft.com/office/drawing/2014/main" id="{363E7108-D319-4F94-9C8B-F0ADD63AF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63" y="1308921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Navigation Bar">
              <a:extLst>
                <a:ext uri="{FF2B5EF4-FFF2-40B4-BE49-F238E27FC236}">
                  <a16:creationId xmlns:a16="http://schemas.microsoft.com/office/drawing/2014/main" id="{ADFB872D-703C-492E-8879-78EB43DECD70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62" name="Back">
                <a:extLst>
                  <a:ext uri="{FF2B5EF4-FFF2-40B4-BE49-F238E27FC236}">
                    <a16:creationId xmlns:a16="http://schemas.microsoft.com/office/drawing/2014/main" id="{930200D7-5F4A-42C5-945D-8449CE8E75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Home">
                <a:extLst>
                  <a:ext uri="{FF2B5EF4-FFF2-40B4-BE49-F238E27FC236}">
                    <a16:creationId xmlns:a16="http://schemas.microsoft.com/office/drawing/2014/main" id="{67802518-0446-4BCF-9389-91BD3C3C1B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ents">
                <a:extLst>
                  <a:ext uri="{FF2B5EF4-FFF2-40B4-BE49-F238E27FC236}">
                    <a16:creationId xmlns:a16="http://schemas.microsoft.com/office/drawing/2014/main" id="{8361DC88-9245-4085-AC4F-913AD35107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Keyboard">
              <a:extLst>
                <a:ext uri="{FF2B5EF4-FFF2-40B4-BE49-F238E27FC236}">
                  <a16:creationId xmlns:a16="http://schemas.microsoft.com/office/drawing/2014/main" id="{89655020-AB62-4548-B5B7-669229A88734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54" name="Keyboard Container">
                <a:extLst>
                  <a:ext uri="{FF2B5EF4-FFF2-40B4-BE49-F238E27FC236}">
                    <a16:creationId xmlns:a16="http://schemas.microsoft.com/office/drawing/2014/main" id="{122B0491-09FA-4E55-9FEF-AFD6D87ACABE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Keys">
                <a:extLst>
                  <a:ext uri="{FF2B5EF4-FFF2-40B4-BE49-F238E27FC236}">
                    <a16:creationId xmlns:a16="http://schemas.microsoft.com/office/drawing/2014/main" id="{3F2EE13D-AFCB-455D-BA7C-4C1E33373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Space">
                <a:extLst>
                  <a:ext uri="{FF2B5EF4-FFF2-40B4-BE49-F238E27FC236}">
                    <a16:creationId xmlns:a16="http://schemas.microsoft.com/office/drawing/2014/main" id="{D8BECEDB-576F-4E29-8B7E-8A60B0A8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Uppercase">
                <a:extLst>
                  <a:ext uri="{FF2B5EF4-FFF2-40B4-BE49-F238E27FC236}">
                    <a16:creationId xmlns:a16="http://schemas.microsoft.com/office/drawing/2014/main" id="{BBB000D6-E76F-449E-A3E3-005C30F065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ackspace">
                <a:extLst>
                  <a:ext uri="{FF2B5EF4-FFF2-40B4-BE49-F238E27FC236}">
                    <a16:creationId xmlns:a16="http://schemas.microsoft.com/office/drawing/2014/main" id="{243FE025-1E34-42E1-A365-437517659D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Numbers">
                <a:extLst>
                  <a:ext uri="{FF2B5EF4-FFF2-40B4-BE49-F238E27FC236}">
                    <a16:creationId xmlns:a16="http://schemas.microsoft.com/office/drawing/2014/main" id="{248A0F42-1AF7-41A9-8991-488D6DA6C5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turn Background">
                <a:extLst>
                  <a:ext uri="{FF2B5EF4-FFF2-40B4-BE49-F238E27FC236}">
                    <a16:creationId xmlns:a16="http://schemas.microsoft.com/office/drawing/2014/main" id="{0C33DD76-8DBD-46A7-BC6F-CAC584ED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turn">
                <a:extLst>
                  <a:ext uri="{FF2B5EF4-FFF2-40B4-BE49-F238E27FC236}">
                    <a16:creationId xmlns:a16="http://schemas.microsoft.com/office/drawing/2014/main" id="{68FA4648-D22E-40A0-969C-9EDFAED12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9" name="Rectangle 191">
            <a:extLst>
              <a:ext uri="{FF2B5EF4-FFF2-40B4-BE49-F238E27FC236}">
                <a16:creationId xmlns:a16="http://schemas.microsoft.com/office/drawing/2014/main" id="{9FA906D0-300C-4675-9F58-E0BFBD41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41" y="33522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Rectangle 191">
            <a:extLst>
              <a:ext uri="{FF2B5EF4-FFF2-40B4-BE49-F238E27FC236}">
                <a16:creationId xmlns:a16="http://schemas.microsoft.com/office/drawing/2014/main" id="{3987AA41-08C5-4BAE-BB01-81C3CDDC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632" y="3621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Tile Background">
            <a:extLst>
              <a:ext uri="{FF2B5EF4-FFF2-40B4-BE49-F238E27FC236}">
                <a16:creationId xmlns:a16="http://schemas.microsoft.com/office/drawing/2014/main" id="{E9A93F14-D1D8-40FD-8B83-ABA3232C7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1591" y="2185086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B87797-137C-4E34-B51F-E6BA89B4EE7E}"/>
              </a:ext>
            </a:extLst>
          </p:cNvPr>
          <p:cNvCxnSpPr/>
          <p:nvPr/>
        </p:nvCxnSpPr>
        <p:spPr>
          <a:xfrm>
            <a:off x="3181591" y="2406401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C6F8DA-B766-4E9E-A6F5-670A49428E86}"/>
              </a:ext>
            </a:extLst>
          </p:cNvPr>
          <p:cNvCxnSpPr>
            <a:cxnSpLocks/>
          </p:cNvCxnSpPr>
          <p:nvPr/>
        </p:nvCxnSpPr>
        <p:spPr>
          <a:xfrm flipV="1">
            <a:off x="3178617" y="2581882"/>
            <a:ext cx="1426781" cy="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873FF-A0BE-429C-B912-D4930DB4F8CF}"/>
              </a:ext>
            </a:extLst>
          </p:cNvPr>
          <p:cNvCxnSpPr/>
          <p:nvPr/>
        </p:nvCxnSpPr>
        <p:spPr>
          <a:xfrm>
            <a:off x="3181591" y="2782052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B556DB-AB5F-4084-88B0-E835AAEA1EBE}"/>
              </a:ext>
            </a:extLst>
          </p:cNvPr>
          <p:cNvSpPr txBox="1"/>
          <p:nvPr/>
        </p:nvSpPr>
        <p:spPr>
          <a:xfrm>
            <a:off x="3177850" y="217803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030194-4D43-4647-A9E2-4DB98E7A96B3}"/>
              </a:ext>
            </a:extLst>
          </p:cNvPr>
          <p:cNvSpPr txBox="1"/>
          <p:nvPr/>
        </p:nvSpPr>
        <p:spPr>
          <a:xfrm>
            <a:off x="3188378" y="239424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395967-20CB-4761-80B5-AEF9F46EF051}"/>
              </a:ext>
            </a:extLst>
          </p:cNvPr>
          <p:cNvSpPr txBox="1"/>
          <p:nvPr/>
        </p:nvSpPr>
        <p:spPr>
          <a:xfrm>
            <a:off x="3194307" y="2588532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78" name="Rectangle 191">
            <a:extLst>
              <a:ext uri="{FF2B5EF4-FFF2-40B4-BE49-F238E27FC236}">
                <a16:creationId xmlns:a16="http://schemas.microsoft.com/office/drawing/2014/main" id="{2FF7C9D2-D322-47A5-866B-4DB3AD3C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412" y="210139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23" name="Find Contact">
            <a:extLst>
              <a:ext uri="{FF2B5EF4-FFF2-40B4-BE49-F238E27FC236}">
                <a16:creationId xmlns:a16="http://schemas.microsoft.com/office/drawing/2014/main" id="{17FB6B11-5FD8-4C6C-AAA4-0675FC2F960F}"/>
              </a:ext>
            </a:extLst>
          </p:cNvPr>
          <p:cNvGrpSpPr/>
          <p:nvPr/>
        </p:nvGrpSpPr>
        <p:grpSpPr>
          <a:xfrm>
            <a:off x="5324343" y="1784874"/>
            <a:ext cx="2274653" cy="3568667"/>
            <a:chOff x="597350" y="1295814"/>
            <a:chExt cx="2286000" cy="3930947"/>
          </a:xfrm>
        </p:grpSpPr>
        <p:sp>
          <p:nvSpPr>
            <p:cNvPr id="124" name="Avatar Placeholder">
              <a:extLst>
                <a:ext uri="{FF2B5EF4-FFF2-40B4-BE49-F238E27FC236}">
                  <a16:creationId xmlns:a16="http://schemas.microsoft.com/office/drawing/2014/main" id="{407C75EE-D956-44EF-9D5B-9FB405CB1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vatar Placeholder">
              <a:extLst>
                <a:ext uri="{FF2B5EF4-FFF2-40B4-BE49-F238E27FC236}">
                  <a16:creationId xmlns:a16="http://schemas.microsoft.com/office/drawing/2014/main" id="{74F08E2E-C51A-483D-8791-39EBD57F2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Avatar Placeholder">
              <a:extLst>
                <a:ext uri="{FF2B5EF4-FFF2-40B4-BE49-F238E27FC236}">
                  <a16:creationId xmlns:a16="http://schemas.microsoft.com/office/drawing/2014/main" id="{4D47D6BA-FA53-42B6-9A1B-804357AFC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7" name="Status Bar">
              <a:extLst>
                <a:ext uri="{FF2B5EF4-FFF2-40B4-BE49-F238E27FC236}">
                  <a16:creationId xmlns:a16="http://schemas.microsoft.com/office/drawing/2014/main" id="{A2DF770C-A6F9-47A6-8411-A44293B07342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0086"/>
              <a:chOff x="2189463" y="1302974"/>
              <a:chExt cx="630512" cy="80086"/>
            </a:xfrm>
          </p:grpSpPr>
          <p:sp>
            <p:nvSpPr>
              <p:cNvPr id="141" name="Time">
                <a:extLst>
                  <a:ext uri="{FF2B5EF4-FFF2-40B4-BE49-F238E27FC236}">
                    <a16:creationId xmlns:a16="http://schemas.microsoft.com/office/drawing/2014/main" id="{9836D0E8-E21A-4534-ADBE-8BD82020D0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Battery Part 1">
                <a:extLst>
                  <a:ext uri="{FF2B5EF4-FFF2-40B4-BE49-F238E27FC236}">
                    <a16:creationId xmlns:a16="http://schemas.microsoft.com/office/drawing/2014/main" id="{8D2FC1B9-5092-40A5-9676-0D37DBC28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769" y="1302974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Signal Strength Part 2">
                <a:extLst>
                  <a:ext uri="{FF2B5EF4-FFF2-40B4-BE49-F238E27FC236}">
                    <a16:creationId xmlns:a16="http://schemas.microsoft.com/office/drawing/2014/main" id="{61955C71-A69E-4C31-95D0-348500A2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841" y="133707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WiFi Part 1">
                <a:extLst>
                  <a:ext uri="{FF2B5EF4-FFF2-40B4-BE49-F238E27FC236}">
                    <a16:creationId xmlns:a16="http://schemas.microsoft.com/office/drawing/2014/main" id="{71BAB2D6-280C-4311-BF91-B4FD8D483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63" y="1308921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Navigation Bar">
              <a:extLst>
                <a:ext uri="{FF2B5EF4-FFF2-40B4-BE49-F238E27FC236}">
                  <a16:creationId xmlns:a16="http://schemas.microsoft.com/office/drawing/2014/main" id="{D093A79F-07A2-40C2-9983-D01F105AA337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138" name="Back">
                <a:extLst>
                  <a:ext uri="{FF2B5EF4-FFF2-40B4-BE49-F238E27FC236}">
                    <a16:creationId xmlns:a16="http://schemas.microsoft.com/office/drawing/2014/main" id="{5B5BB87A-0BF3-4B95-802F-19406D34FC6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Home">
                <a:extLst>
                  <a:ext uri="{FF2B5EF4-FFF2-40B4-BE49-F238E27FC236}">
                    <a16:creationId xmlns:a16="http://schemas.microsoft.com/office/drawing/2014/main" id="{E1880D29-13FB-471D-8309-66D0A151E4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Recents">
                <a:extLst>
                  <a:ext uri="{FF2B5EF4-FFF2-40B4-BE49-F238E27FC236}">
                    <a16:creationId xmlns:a16="http://schemas.microsoft.com/office/drawing/2014/main" id="{428A89C2-A4B4-4632-BE23-1B5BCAF2D8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9" name="Keyboard">
              <a:extLst>
                <a:ext uri="{FF2B5EF4-FFF2-40B4-BE49-F238E27FC236}">
                  <a16:creationId xmlns:a16="http://schemas.microsoft.com/office/drawing/2014/main" id="{15234C7B-F7D6-4614-AD75-234A98E099F6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30" name="Keyboard Container">
                <a:extLst>
                  <a:ext uri="{FF2B5EF4-FFF2-40B4-BE49-F238E27FC236}">
                    <a16:creationId xmlns:a16="http://schemas.microsoft.com/office/drawing/2014/main" id="{F3493DF6-DFE2-4704-BEA0-FC7D825FD23E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Keys">
                <a:extLst>
                  <a:ext uri="{FF2B5EF4-FFF2-40B4-BE49-F238E27FC236}">
                    <a16:creationId xmlns:a16="http://schemas.microsoft.com/office/drawing/2014/main" id="{D8F95F3A-7AB8-4DD3-92E6-332DF47DE7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Space">
                <a:extLst>
                  <a:ext uri="{FF2B5EF4-FFF2-40B4-BE49-F238E27FC236}">
                    <a16:creationId xmlns:a16="http://schemas.microsoft.com/office/drawing/2014/main" id="{1F65EA67-D680-4351-908A-426608626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Uppercase">
                <a:extLst>
                  <a:ext uri="{FF2B5EF4-FFF2-40B4-BE49-F238E27FC236}">
                    <a16:creationId xmlns:a16="http://schemas.microsoft.com/office/drawing/2014/main" id="{17DD5704-E21F-4EE3-B973-5E1FF1B5AF0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Backspace">
                <a:extLst>
                  <a:ext uri="{FF2B5EF4-FFF2-40B4-BE49-F238E27FC236}">
                    <a16:creationId xmlns:a16="http://schemas.microsoft.com/office/drawing/2014/main" id="{9504D04F-6F15-4A58-808B-2020122606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Numbers">
                <a:extLst>
                  <a:ext uri="{FF2B5EF4-FFF2-40B4-BE49-F238E27FC236}">
                    <a16:creationId xmlns:a16="http://schemas.microsoft.com/office/drawing/2014/main" id="{A7E290D5-6EB5-40F9-BD0F-600E1F6EB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Return Background">
                <a:extLst>
                  <a:ext uri="{FF2B5EF4-FFF2-40B4-BE49-F238E27FC236}">
                    <a16:creationId xmlns:a16="http://schemas.microsoft.com/office/drawing/2014/main" id="{1202EA88-C1F7-45A9-834C-68A562491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turn">
                <a:extLst>
                  <a:ext uri="{FF2B5EF4-FFF2-40B4-BE49-F238E27FC236}">
                    <a16:creationId xmlns:a16="http://schemas.microsoft.com/office/drawing/2014/main" id="{54C253BD-FCDC-4B4E-83BD-456BD065B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52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BACE1D-76FE-45D6-AA48-E40BDD5DFEC4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888821-4D08-4F1A-94C8-DA1D24CDCEB2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설정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1F9FDFEC-08F2-457A-ADAE-DAEE2EAAD5D3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8CEF8974-3938-420F-84D3-9EF635BC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1E4462DC-0184-4ABF-88E4-A9E05966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231EE6BB-30F8-42A5-B1F6-CE36CD1A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B5B1B0C3-A2FF-4405-B3C7-102358EA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52DE9CC6-2725-46A0-BE78-4A7EE598CB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1B5501CA-D621-46CD-925D-AB1E25D4B8EE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AEB16262-CEDB-45C8-B371-CD44F516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EEEAFF1E-8698-46BC-B363-BE79E0DF135F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C06987AC-0D4D-4E68-8A2C-93F46AA87397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72CADD5F-AD12-49BB-B8F1-6CD4AAE52AA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79313EE5-67BD-4515-8ADE-323B31CC1EF5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5A767D93-21AE-481A-A718-260FB400AEA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E305E292-77BE-4395-A164-6F65F06560E3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FC55DEC8-CF6D-47E8-8E2E-6CC1A391C8D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4372CAEF-3247-451C-8524-19E3313E96A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6F1F9B76-0575-49E5-890D-88C642D2F4BC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B737C3A5-07D4-41C4-BE28-BBFC7D90D3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EAAF84E4-3F76-4125-9607-626AC1F84070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8275796F-30B0-44D4-B03B-C4AF2C36C36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51359D3E-F34E-4ADA-9EE7-8C076CEFB017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09BAE7E5-B0B3-4C86-9569-FA1C36660317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BF97534D-1A0B-4689-A740-5B032EFF92C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F0079147-FC5E-4050-8015-6D988E98FCF7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F8650766-48D3-4CE0-9085-70921E0021B5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0E452846-9CB6-4118-9ED2-5712F696CEF5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51C42B52-CEB7-4287-B70A-A2E924726120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224B74B-0A7F-428D-813F-40DDF174349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0B751A94-4FFD-42F0-B27C-EC55AAF30F5A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67ECCA2E-464C-4274-872D-D7B77BE08E1A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F4D3BD41-41F1-4B11-972F-359F96111F49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E0C44720-37F8-43E1-BED0-C9FBDE5E0BF1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55B60047-D094-4A2B-8FE7-94D5EC32FF0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B6FBCE7-C025-4042-B3D2-32F4381F2C6B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74285541-FA9C-405C-9A70-EE123E3CC683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FA7D30B8-439B-4A34-81C8-F05A75046F6B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25EAE107-E40E-410F-88A1-7F1F580AD3D2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1DF4AF51-6B51-45AE-833E-6313C55DDF03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EE518268-57F6-41D1-AC13-7C7FEA505C44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86EFC4A-2200-4687-B8D9-A469EDCF58C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D6237F72-9809-4BAF-AD6B-C9A170675F24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B2E65703-34BB-40DE-9CB6-5C34C0F2741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1FE17246-940C-4C2C-84B5-BDB2DC8D4DD8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0881ED23-EB09-47C0-B058-CA4E5F97EC0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796A8E-A8FF-4288-B062-7999848F04BE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71DCED65-AD2E-4380-A07F-4B24D0A5B657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70F499D-C1A4-44EE-9E8D-9BAED6C7E807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51BAAF27-C3FB-40CC-9788-FB1950CF5942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63468769-08F8-47CB-888B-1BED153181AE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A1749D1D-16A9-4498-8BDA-7A86F02DAE6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2CB843AF-2222-4FD3-A78D-4C469A7811C9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0DD1DC36-CFFD-4E61-87A6-8180C70D5E4F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D71914CF-8BA0-4FA4-AB3A-FC7872C105A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19E924D3-F87B-4F97-8CCF-D38C77565C26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42697B08-6734-4E1B-9926-95C92A92A359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A7C18A3F-52EE-445B-B396-9EDA946D0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1F583B8-A965-45BA-A056-5A766F0B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4799103F-C9E4-4629-ACE5-1364890D2AA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8D5AF46A-3BCA-4224-B104-A5A4C30DBA55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04B0ED92-509D-4CFB-9C2B-6901EF74CC2E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A5A6EA82-52ED-44C2-BBB8-04B54819DB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App Bar">
            <a:extLst>
              <a:ext uri="{FF2B5EF4-FFF2-40B4-BE49-F238E27FC236}">
                <a16:creationId xmlns:a16="http://schemas.microsoft.com/office/drawing/2014/main" id="{EAD97683-CDB8-48A8-9079-B6F02FA41FF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69" name="App Bar Container">
              <a:extLst>
                <a:ext uri="{FF2B5EF4-FFF2-40B4-BE49-F238E27FC236}">
                  <a16:creationId xmlns:a16="http://schemas.microsoft.com/office/drawing/2014/main" id="{4DA52B0C-89C5-46AB-BA6E-0DE9A260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arch Icon">
              <a:extLst>
                <a:ext uri="{FF2B5EF4-FFF2-40B4-BE49-F238E27FC236}">
                  <a16:creationId xmlns:a16="http://schemas.microsoft.com/office/drawing/2014/main" id="{FA26D52E-E81E-476B-953E-37D4B937E6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lign Left">
            <a:extLst>
              <a:ext uri="{FF2B5EF4-FFF2-40B4-BE49-F238E27FC236}">
                <a16:creationId xmlns:a16="http://schemas.microsoft.com/office/drawing/2014/main" id="{FDC1919B-A40D-4903-8640-8FA48E23A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E80F3AA9-5639-4E21-8F66-5A4A12AA6E4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E918C-DDE0-42AF-A80C-A8CD1C6D67DE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graphicFrame>
        <p:nvGraphicFramePr>
          <p:cNvPr id="173" name="표 13">
            <a:extLst>
              <a:ext uri="{FF2B5EF4-FFF2-40B4-BE49-F238E27FC236}">
                <a16:creationId xmlns:a16="http://schemas.microsoft.com/office/drawing/2014/main" id="{85BB1092-9BF8-49B4-9CBE-96205FFD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08550"/>
              </p:ext>
            </p:extLst>
          </p:nvPr>
        </p:nvGraphicFramePr>
        <p:xfrm>
          <a:off x="8546084" y="613898"/>
          <a:ext cx="3588351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하단 설정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누를 시 다음과 같은 화면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계정 관리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아래 </a:t>
                      </a:r>
                      <a:r>
                        <a:rPr lang="en-US" altLang="ko-KR" sz="1200" dirty="0"/>
                        <a:t>list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정보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정보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변경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비밀번호 확인 후 변경 창 </a:t>
                      </a:r>
                      <a:r>
                        <a:rPr lang="en-US" altLang="ko-KR" sz="1200" dirty="0"/>
                        <a:t>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로그아웃 </a:t>
                      </a:r>
                      <a:r>
                        <a:rPr lang="en-US" altLang="ko-KR" sz="1200" dirty="0"/>
                        <a:t>button/</a:t>
                      </a:r>
                      <a:r>
                        <a:rPr lang="ko-KR" altLang="en-US" sz="1200" dirty="0"/>
                        <a:t>클릭 시 로그아웃 확인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도움말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어플 설명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sp>
        <p:nvSpPr>
          <p:cNvPr id="198" name="Rectangle 191">
            <a:extLst>
              <a:ext uri="{FF2B5EF4-FFF2-40B4-BE49-F238E27FC236}">
                <a16:creationId xmlns:a16="http://schemas.microsoft.com/office/drawing/2014/main" id="{38464CFB-76AF-4AE3-855B-D5BF8338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261" y="50920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5" name="Background">
            <a:extLst>
              <a:ext uri="{FF2B5EF4-FFF2-40B4-BE49-F238E27FC236}">
                <a16:creationId xmlns:a16="http://schemas.microsoft.com/office/drawing/2014/main" id="{0F3A2596-DD30-4A52-B0D8-B9794A6F0DA0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DA198-4DC0-4CA3-AF6C-6530D66004BE}"/>
              </a:ext>
            </a:extLst>
          </p:cNvPr>
          <p:cNvSpPr txBox="1"/>
          <p:nvPr/>
        </p:nvSpPr>
        <p:spPr>
          <a:xfrm>
            <a:off x="3257147" y="1508978"/>
            <a:ext cx="157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환경설정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F722A0-B997-4BF8-8CC3-727967E1E427}"/>
              </a:ext>
            </a:extLst>
          </p:cNvPr>
          <p:cNvCxnSpPr/>
          <p:nvPr/>
        </p:nvCxnSpPr>
        <p:spPr>
          <a:xfrm>
            <a:off x="2903206" y="173981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Banner">
            <a:extLst>
              <a:ext uri="{FF2B5EF4-FFF2-40B4-BE49-F238E27FC236}">
                <a16:creationId xmlns:a16="http://schemas.microsoft.com/office/drawing/2014/main" id="{47097B73-3908-45E0-850D-6853A7E230E8}"/>
              </a:ext>
            </a:extLst>
          </p:cNvPr>
          <p:cNvGrpSpPr/>
          <p:nvPr/>
        </p:nvGrpSpPr>
        <p:grpSpPr>
          <a:xfrm>
            <a:off x="2897355" y="5155599"/>
            <a:ext cx="2291851" cy="384999"/>
            <a:chOff x="-1581482" y="4555987"/>
            <a:chExt cx="2286000" cy="357188"/>
          </a:xfrm>
        </p:grpSpPr>
        <p:sp>
          <p:nvSpPr>
            <p:cNvPr id="79" name="Background Buttons">
              <a:extLst>
                <a:ext uri="{FF2B5EF4-FFF2-40B4-BE49-F238E27FC236}">
                  <a16:creationId xmlns:a16="http://schemas.microsoft.com/office/drawing/2014/main" id="{9A6282C3-51D1-412B-B612-EEAF7F735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Action">
              <a:extLst>
                <a:ext uri="{FF2B5EF4-FFF2-40B4-BE49-F238E27FC236}">
                  <a16:creationId xmlns:a16="http://schemas.microsoft.com/office/drawing/2014/main" id="{26532FC7-1332-470F-9F2D-B818242F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Action">
            <a:extLst>
              <a:ext uri="{FF2B5EF4-FFF2-40B4-BE49-F238E27FC236}">
                <a16:creationId xmlns:a16="http://schemas.microsoft.com/office/drawing/2014/main" id="{3F43D82A-274D-402C-A7A0-1EE8EEA97CB6}"/>
              </a:ext>
            </a:extLst>
          </p:cNvPr>
          <p:cNvSpPr>
            <a:spLocks/>
          </p:cNvSpPr>
          <p:nvPr/>
        </p:nvSpPr>
        <p:spPr bwMode="auto">
          <a:xfrm>
            <a:off x="3441396" y="520310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Action">
            <a:extLst>
              <a:ext uri="{FF2B5EF4-FFF2-40B4-BE49-F238E27FC236}">
                <a16:creationId xmlns:a16="http://schemas.microsoft.com/office/drawing/2014/main" id="{7A7B8AFF-646F-4C37-850C-D571B5626D77}"/>
              </a:ext>
            </a:extLst>
          </p:cNvPr>
          <p:cNvSpPr>
            <a:spLocks/>
          </p:cNvSpPr>
          <p:nvPr/>
        </p:nvSpPr>
        <p:spPr bwMode="auto">
          <a:xfrm>
            <a:off x="4069677" y="5206595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Nav Icon">
            <a:extLst>
              <a:ext uri="{FF2B5EF4-FFF2-40B4-BE49-F238E27FC236}">
                <a16:creationId xmlns:a16="http://schemas.microsoft.com/office/drawing/2014/main" id="{90EBB2FC-CF74-49C1-96D0-E3A551A497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6101" y="5298533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E0E6512-3545-4057-A1E2-589D05DC82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09047" y="1733579"/>
            <a:ext cx="2280159" cy="2829715"/>
            <a:chOff x="595685" y="1261242"/>
            <a:chExt cx="1828801" cy="2313319"/>
          </a:xfrm>
        </p:grpSpPr>
        <p:sp>
          <p:nvSpPr>
            <p:cNvPr id="87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4D10F9-39B9-4F79-ACD5-6606CC9AD6E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1828800" cy="1943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관리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hevr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48C449-F93C-48F7-B7F2-5FBD4E31FB85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302593" y="1341550"/>
              <a:ext cx="58570" cy="337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C8046D7-E238-4979-BC6C-969483E8ADA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5" y="3380203"/>
              <a:ext cx="1828801" cy="1943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도움말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A75EC42-DC34-4570-8790-B32509E501DB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302028" y="3460829"/>
              <a:ext cx="59699" cy="3310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tangle 191">
            <a:extLst>
              <a:ext uri="{FF2B5EF4-FFF2-40B4-BE49-F238E27FC236}">
                <a16:creationId xmlns:a16="http://schemas.microsoft.com/office/drawing/2014/main" id="{C3E0B105-2406-4400-9A70-F970FFE3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179" y="135168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7" name="Rectangle 191">
            <a:extLst>
              <a:ext uri="{FF2B5EF4-FFF2-40B4-BE49-F238E27FC236}">
                <a16:creationId xmlns:a16="http://schemas.microsoft.com/office/drawing/2014/main" id="{2FEA5458-5547-436A-B385-0BF65D9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486" y="16559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Bulleted List">
            <a:extLst>
              <a:ext uri="{FF2B5EF4-FFF2-40B4-BE49-F238E27FC236}">
                <a16:creationId xmlns:a16="http://schemas.microsoft.com/office/drawing/2014/main" id="{0AEEB650-6987-4B88-8790-06D6D1FDF0BA}"/>
              </a:ext>
            </a:extLst>
          </p:cNvPr>
          <p:cNvSpPr txBox="1"/>
          <p:nvPr/>
        </p:nvSpPr>
        <p:spPr>
          <a:xfrm>
            <a:off x="2909046" y="1979141"/>
            <a:ext cx="2280158" cy="127419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정보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변경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91">
            <a:extLst>
              <a:ext uri="{FF2B5EF4-FFF2-40B4-BE49-F238E27FC236}">
                <a16:creationId xmlns:a16="http://schemas.microsoft.com/office/drawing/2014/main" id="{F2D39099-0CF9-4242-B267-81145BBC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405" y="20243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Rectangle 191">
            <a:extLst>
              <a:ext uri="{FF2B5EF4-FFF2-40B4-BE49-F238E27FC236}">
                <a16:creationId xmlns:a16="http://schemas.microsoft.com/office/drawing/2014/main" id="{65666431-496C-452D-8942-071181E0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256" y="21897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Rectangle 191">
            <a:extLst>
              <a:ext uri="{FF2B5EF4-FFF2-40B4-BE49-F238E27FC236}">
                <a16:creationId xmlns:a16="http://schemas.microsoft.com/office/drawing/2014/main" id="{89451E0E-1FF6-447C-B526-74D16FD2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405" y="23684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" name="Rectangle 191">
            <a:extLst>
              <a:ext uri="{FF2B5EF4-FFF2-40B4-BE49-F238E27FC236}">
                <a16:creationId xmlns:a16="http://schemas.microsoft.com/office/drawing/2014/main" id="{C595F021-9D36-40AF-8E33-A0780CE4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486" y="42673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Bulleted List">
            <a:extLst>
              <a:ext uri="{FF2B5EF4-FFF2-40B4-BE49-F238E27FC236}">
                <a16:creationId xmlns:a16="http://schemas.microsoft.com/office/drawing/2014/main" id="{44B87B4A-EAD8-4B68-858F-51B227C20216}"/>
              </a:ext>
            </a:extLst>
          </p:cNvPr>
          <p:cNvSpPr txBox="1"/>
          <p:nvPr/>
        </p:nvSpPr>
        <p:spPr>
          <a:xfrm>
            <a:off x="5278078" y="3441204"/>
            <a:ext cx="2280472" cy="56630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Background">
            <a:extLst>
              <a:ext uri="{FF2B5EF4-FFF2-40B4-BE49-F238E27FC236}">
                <a16:creationId xmlns:a16="http://schemas.microsoft.com/office/drawing/2014/main" id="{B60A9DEE-23A7-44BE-ABA7-6664E0B16C55}"/>
              </a:ext>
            </a:extLst>
          </p:cNvPr>
          <p:cNvSpPr/>
          <p:nvPr/>
        </p:nvSpPr>
        <p:spPr>
          <a:xfrm>
            <a:off x="5283929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8B1F8C-C353-4DE0-B17D-1A6475C62E24}"/>
              </a:ext>
            </a:extLst>
          </p:cNvPr>
          <p:cNvSpPr txBox="1"/>
          <p:nvPr/>
        </p:nvSpPr>
        <p:spPr>
          <a:xfrm>
            <a:off x="5637870" y="1508978"/>
            <a:ext cx="157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환경설정</a:t>
            </a:r>
          </a:p>
        </p:txBody>
      </p:sp>
      <p:grpSp>
        <p:nvGrpSpPr>
          <p:cNvPr id="146" name="Banner">
            <a:extLst>
              <a:ext uri="{FF2B5EF4-FFF2-40B4-BE49-F238E27FC236}">
                <a16:creationId xmlns:a16="http://schemas.microsoft.com/office/drawing/2014/main" id="{2DB9443C-5DE2-4CE3-97CD-DCAA8E724C12}"/>
              </a:ext>
            </a:extLst>
          </p:cNvPr>
          <p:cNvGrpSpPr/>
          <p:nvPr/>
        </p:nvGrpSpPr>
        <p:grpSpPr>
          <a:xfrm>
            <a:off x="5278078" y="5155599"/>
            <a:ext cx="2291851" cy="384999"/>
            <a:chOff x="-1581482" y="4555987"/>
            <a:chExt cx="2286000" cy="357188"/>
          </a:xfrm>
        </p:grpSpPr>
        <p:sp>
          <p:nvSpPr>
            <p:cNvPr id="147" name="Background Buttons">
              <a:extLst>
                <a:ext uri="{FF2B5EF4-FFF2-40B4-BE49-F238E27FC236}">
                  <a16:creationId xmlns:a16="http://schemas.microsoft.com/office/drawing/2014/main" id="{0BD3BEF7-D528-4CC8-9171-835F9112A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Action">
              <a:extLst>
                <a:ext uri="{FF2B5EF4-FFF2-40B4-BE49-F238E27FC236}">
                  <a16:creationId xmlns:a16="http://schemas.microsoft.com/office/drawing/2014/main" id="{5C821059-9C2B-45C3-BEE4-B7533F410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Action">
            <a:extLst>
              <a:ext uri="{FF2B5EF4-FFF2-40B4-BE49-F238E27FC236}">
                <a16:creationId xmlns:a16="http://schemas.microsoft.com/office/drawing/2014/main" id="{C27E428D-446A-4649-B081-0A3CC5867F48}"/>
              </a:ext>
            </a:extLst>
          </p:cNvPr>
          <p:cNvSpPr>
            <a:spLocks/>
          </p:cNvSpPr>
          <p:nvPr/>
        </p:nvSpPr>
        <p:spPr bwMode="auto">
          <a:xfrm>
            <a:off x="5822119" y="5203101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Action">
            <a:extLst>
              <a:ext uri="{FF2B5EF4-FFF2-40B4-BE49-F238E27FC236}">
                <a16:creationId xmlns:a16="http://schemas.microsoft.com/office/drawing/2014/main" id="{CFE1FC35-4215-4DF1-83DB-81F05E7A84C1}"/>
              </a:ext>
            </a:extLst>
          </p:cNvPr>
          <p:cNvSpPr>
            <a:spLocks/>
          </p:cNvSpPr>
          <p:nvPr/>
        </p:nvSpPr>
        <p:spPr bwMode="auto">
          <a:xfrm>
            <a:off x="6450400" y="5206595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Nav Icon">
            <a:extLst>
              <a:ext uri="{FF2B5EF4-FFF2-40B4-BE49-F238E27FC236}">
                <a16:creationId xmlns:a16="http://schemas.microsoft.com/office/drawing/2014/main" id="{F9C991DC-77AA-48E5-ADB2-98920C82EC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16824" y="5298533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3C9B4BAA-696A-408E-B8AB-53EF4415D60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289770" y="1733579"/>
            <a:ext cx="2280159" cy="2829715"/>
            <a:chOff x="595685" y="1261242"/>
            <a:chExt cx="1828801" cy="2313319"/>
          </a:xfrm>
        </p:grpSpPr>
        <p:sp>
          <p:nvSpPr>
            <p:cNvPr id="153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9272C58-B7AA-4A97-8C5F-A9A20D612C5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5" y="1261242"/>
              <a:ext cx="1828800" cy="1943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관리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Chevr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38EE5A-7177-4CB5-844F-63059EEBB94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02593" y="1341550"/>
              <a:ext cx="58570" cy="337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8DEF07-A4FC-488F-A224-DDDA671238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5" y="3380203"/>
              <a:ext cx="1828801" cy="1943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도움말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EB7B28E-AA77-4613-BDE2-2A80F022E317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02028" y="3460829"/>
              <a:ext cx="59699" cy="3310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7" name="Bulleted List">
            <a:extLst>
              <a:ext uri="{FF2B5EF4-FFF2-40B4-BE49-F238E27FC236}">
                <a16:creationId xmlns:a16="http://schemas.microsoft.com/office/drawing/2014/main" id="{CFCF83A2-1613-4279-AB51-A6D4C9979013}"/>
              </a:ext>
            </a:extLst>
          </p:cNvPr>
          <p:cNvSpPr txBox="1"/>
          <p:nvPr/>
        </p:nvSpPr>
        <p:spPr>
          <a:xfrm>
            <a:off x="5283929" y="1955447"/>
            <a:ext cx="2280158" cy="127419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정보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“ “</a:t>
            </a: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“ “</a:t>
            </a: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Rectangle 191">
            <a:extLst>
              <a:ext uri="{FF2B5EF4-FFF2-40B4-BE49-F238E27FC236}">
                <a16:creationId xmlns:a16="http://schemas.microsoft.com/office/drawing/2014/main" id="{DE95BF58-6361-453B-B708-B4C2221E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159" y="19932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9" name="Chevr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A85A230-B9BD-4F2C-9011-14F1A088973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7417952" y="2065774"/>
            <a:ext cx="73025" cy="412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5C3C91-DEA7-4979-8B65-F89B379C4600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06AA7C-1E4A-4038-9EAC-5EFF5BAEE054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설정 화면</a:t>
            </a: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C85FAB8-5519-4ABC-98D6-70DF5289D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21165"/>
              </p:ext>
            </p:extLst>
          </p:nvPr>
        </p:nvGraphicFramePr>
        <p:xfrm>
          <a:off x="8546084" y="613898"/>
          <a:ext cx="3588351" cy="3133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246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65758"/>
                  </a:ext>
                </a:extLst>
              </a:tr>
            </a:tbl>
          </a:graphicData>
        </a:graphic>
      </p:graphicFrame>
      <p:grpSp>
        <p:nvGrpSpPr>
          <p:cNvPr id="134" name="Phone">
            <a:extLst>
              <a:ext uri="{FF2B5EF4-FFF2-40B4-BE49-F238E27FC236}">
                <a16:creationId xmlns:a16="http://schemas.microsoft.com/office/drawing/2014/main" id="{2F0E7582-02C4-4538-9BBC-257A899A1B3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35" name="Case">
              <a:extLst>
                <a:ext uri="{FF2B5EF4-FFF2-40B4-BE49-F238E27FC236}">
                  <a16:creationId xmlns:a16="http://schemas.microsoft.com/office/drawing/2014/main" id="{FB609707-74FE-493F-8701-C0C298B72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CC786C75-CF50-41B4-88C5-E92BA3E4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Camera">
              <a:extLst>
                <a:ext uri="{FF2B5EF4-FFF2-40B4-BE49-F238E27FC236}">
                  <a16:creationId xmlns:a16="http://schemas.microsoft.com/office/drawing/2014/main" id="{FA5E2C90-45D0-4002-86BE-36895CB5E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Speaker">
              <a:extLst>
                <a:ext uri="{FF2B5EF4-FFF2-40B4-BE49-F238E27FC236}">
                  <a16:creationId xmlns:a16="http://schemas.microsoft.com/office/drawing/2014/main" id="{9E478E6E-4563-42DF-A9B5-6031AC50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Display">
              <a:extLst>
                <a:ext uri="{FF2B5EF4-FFF2-40B4-BE49-F238E27FC236}">
                  <a16:creationId xmlns:a16="http://schemas.microsoft.com/office/drawing/2014/main" id="{3CAB5C65-5DC7-4F1B-9E41-EA602332D4B9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Calendar">
            <a:extLst>
              <a:ext uri="{FF2B5EF4-FFF2-40B4-BE49-F238E27FC236}">
                <a16:creationId xmlns:a16="http://schemas.microsoft.com/office/drawing/2014/main" id="{0B3C47BC-8D1D-4DFA-9BCA-AF0088B2984E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141" name="Screen">
              <a:extLst>
                <a:ext uri="{FF2B5EF4-FFF2-40B4-BE49-F238E27FC236}">
                  <a16:creationId xmlns:a16="http://schemas.microsoft.com/office/drawing/2014/main" id="{AB22AAEB-1593-4947-8C9F-8F166DFD7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2" name="Navigation Bar">
              <a:extLst>
                <a:ext uri="{FF2B5EF4-FFF2-40B4-BE49-F238E27FC236}">
                  <a16:creationId xmlns:a16="http://schemas.microsoft.com/office/drawing/2014/main" id="{CA1D9487-E6C6-4174-B2CA-E8C6DC267DB9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79" name="Weekdays">
                <a:extLst>
                  <a:ext uri="{FF2B5EF4-FFF2-40B4-BE49-F238E27FC236}">
                    <a16:creationId xmlns:a16="http://schemas.microsoft.com/office/drawing/2014/main" id="{FEB66DB3-4A77-4646-85C5-AA989F1E52C3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81" name="Sunday">
                  <a:extLst>
                    <a:ext uri="{FF2B5EF4-FFF2-40B4-BE49-F238E27FC236}">
                      <a16:creationId xmlns:a16="http://schemas.microsoft.com/office/drawing/2014/main" id="{973F102C-C044-4718-9B2E-2614A5185B56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82" name="Monday">
                  <a:extLst>
                    <a:ext uri="{FF2B5EF4-FFF2-40B4-BE49-F238E27FC236}">
                      <a16:creationId xmlns:a16="http://schemas.microsoft.com/office/drawing/2014/main" id="{ABB173EB-F1A8-4EC5-A38C-43B7BC5CC870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83" name="Tuesday">
                  <a:extLst>
                    <a:ext uri="{FF2B5EF4-FFF2-40B4-BE49-F238E27FC236}">
                      <a16:creationId xmlns:a16="http://schemas.microsoft.com/office/drawing/2014/main" id="{EF957A6B-5B2B-4220-BDC8-8717353EA0A2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84" name="Wednesday">
                  <a:extLst>
                    <a:ext uri="{FF2B5EF4-FFF2-40B4-BE49-F238E27FC236}">
                      <a16:creationId xmlns:a16="http://schemas.microsoft.com/office/drawing/2014/main" id="{94CEDC59-2CD8-48B8-8EAD-2EF39919CCCB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85" name="Thursday">
                  <a:extLst>
                    <a:ext uri="{FF2B5EF4-FFF2-40B4-BE49-F238E27FC236}">
                      <a16:creationId xmlns:a16="http://schemas.microsoft.com/office/drawing/2014/main" id="{79D2137F-BBCE-4441-8141-A8BAE6BA2B33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86" name="Friday">
                  <a:extLst>
                    <a:ext uri="{FF2B5EF4-FFF2-40B4-BE49-F238E27FC236}">
                      <a16:creationId xmlns:a16="http://schemas.microsoft.com/office/drawing/2014/main" id="{DB0D82CC-AE6B-4001-9CB4-B6FB4E949004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87" name="Saturday">
                  <a:extLst>
                    <a:ext uri="{FF2B5EF4-FFF2-40B4-BE49-F238E27FC236}">
                      <a16:creationId xmlns:a16="http://schemas.microsoft.com/office/drawing/2014/main" id="{53D83904-198B-45D5-960D-2D9F40377012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80" name="Divider">
                <a:extLst>
                  <a:ext uri="{FF2B5EF4-FFF2-40B4-BE49-F238E27FC236}">
                    <a16:creationId xmlns:a16="http://schemas.microsoft.com/office/drawing/2014/main" id="{5FF83257-231F-4A78-BFDF-11A03AE8E704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Dates">
              <a:extLst>
                <a:ext uri="{FF2B5EF4-FFF2-40B4-BE49-F238E27FC236}">
                  <a16:creationId xmlns:a16="http://schemas.microsoft.com/office/drawing/2014/main" id="{479DC332-E659-4407-8625-FBE83B42AD2F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44" name="Date">
                <a:extLst>
                  <a:ext uri="{FF2B5EF4-FFF2-40B4-BE49-F238E27FC236}">
                    <a16:creationId xmlns:a16="http://schemas.microsoft.com/office/drawing/2014/main" id="{23148384-ED76-4224-8F49-1EE394FAB3F1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45" name="Date">
                <a:extLst>
                  <a:ext uri="{FF2B5EF4-FFF2-40B4-BE49-F238E27FC236}">
                    <a16:creationId xmlns:a16="http://schemas.microsoft.com/office/drawing/2014/main" id="{F23D7767-6B17-4391-B322-E8F1C2B45A25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46" name="Date">
                <a:extLst>
                  <a:ext uri="{FF2B5EF4-FFF2-40B4-BE49-F238E27FC236}">
                    <a16:creationId xmlns:a16="http://schemas.microsoft.com/office/drawing/2014/main" id="{D1634A04-096E-451F-8624-64E219234AF8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47" name="Date">
                <a:extLst>
                  <a:ext uri="{FF2B5EF4-FFF2-40B4-BE49-F238E27FC236}">
                    <a16:creationId xmlns:a16="http://schemas.microsoft.com/office/drawing/2014/main" id="{6FFFF18B-642E-4FE1-8D5B-CF540FFC06C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48" name="Date">
                <a:extLst>
                  <a:ext uri="{FF2B5EF4-FFF2-40B4-BE49-F238E27FC236}">
                    <a16:creationId xmlns:a16="http://schemas.microsoft.com/office/drawing/2014/main" id="{618E5DB2-CBE7-4358-890C-F448BF876E97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49" name="Date">
                <a:extLst>
                  <a:ext uri="{FF2B5EF4-FFF2-40B4-BE49-F238E27FC236}">
                    <a16:creationId xmlns:a16="http://schemas.microsoft.com/office/drawing/2014/main" id="{03D15B58-688D-45B4-9B32-EB090B176044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50" name="Date">
                <a:extLst>
                  <a:ext uri="{FF2B5EF4-FFF2-40B4-BE49-F238E27FC236}">
                    <a16:creationId xmlns:a16="http://schemas.microsoft.com/office/drawing/2014/main" id="{1802CE21-6585-48CC-9146-C01669B36757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51" name="Date">
                <a:extLst>
                  <a:ext uri="{FF2B5EF4-FFF2-40B4-BE49-F238E27FC236}">
                    <a16:creationId xmlns:a16="http://schemas.microsoft.com/office/drawing/2014/main" id="{7F6E4884-F84F-4BAE-9C7F-3F59BE19435E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52" name="Date">
                <a:extLst>
                  <a:ext uri="{FF2B5EF4-FFF2-40B4-BE49-F238E27FC236}">
                    <a16:creationId xmlns:a16="http://schemas.microsoft.com/office/drawing/2014/main" id="{12A8DC87-E591-445B-A296-EB00E4372ED9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53" name="Date">
                <a:extLst>
                  <a:ext uri="{FF2B5EF4-FFF2-40B4-BE49-F238E27FC236}">
                    <a16:creationId xmlns:a16="http://schemas.microsoft.com/office/drawing/2014/main" id="{CDB44136-F51E-44F5-ABA6-B82580769456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54" name="Date">
                <a:extLst>
                  <a:ext uri="{FF2B5EF4-FFF2-40B4-BE49-F238E27FC236}">
                    <a16:creationId xmlns:a16="http://schemas.microsoft.com/office/drawing/2014/main" id="{C3BBF7F2-B94F-44B3-9D32-E957F38A5D5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55" name="Date">
                <a:extLst>
                  <a:ext uri="{FF2B5EF4-FFF2-40B4-BE49-F238E27FC236}">
                    <a16:creationId xmlns:a16="http://schemas.microsoft.com/office/drawing/2014/main" id="{9F8B9BEF-4FCE-4EF2-8914-6EF15FEE112E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56" name="Date">
                <a:extLst>
                  <a:ext uri="{FF2B5EF4-FFF2-40B4-BE49-F238E27FC236}">
                    <a16:creationId xmlns:a16="http://schemas.microsoft.com/office/drawing/2014/main" id="{7EB22A85-D02C-4AEC-8633-CE9F83C38867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57" name="Date">
                <a:extLst>
                  <a:ext uri="{FF2B5EF4-FFF2-40B4-BE49-F238E27FC236}">
                    <a16:creationId xmlns:a16="http://schemas.microsoft.com/office/drawing/2014/main" id="{BF57BD6E-0A5B-4236-B643-E3A170F4698C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58" name="Date">
                <a:extLst>
                  <a:ext uri="{FF2B5EF4-FFF2-40B4-BE49-F238E27FC236}">
                    <a16:creationId xmlns:a16="http://schemas.microsoft.com/office/drawing/2014/main" id="{89BD6FB7-9F89-4C9E-A451-EAC91BE07EB1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59" name="Date">
                <a:extLst>
                  <a:ext uri="{FF2B5EF4-FFF2-40B4-BE49-F238E27FC236}">
                    <a16:creationId xmlns:a16="http://schemas.microsoft.com/office/drawing/2014/main" id="{E1D63164-6A1A-4261-B3B8-30E61F006A19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60" name="Date">
                <a:extLst>
                  <a:ext uri="{FF2B5EF4-FFF2-40B4-BE49-F238E27FC236}">
                    <a16:creationId xmlns:a16="http://schemas.microsoft.com/office/drawing/2014/main" id="{8086F368-1A41-4175-9060-F13BD5DFF1E2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61" name="Date">
                <a:extLst>
                  <a:ext uri="{FF2B5EF4-FFF2-40B4-BE49-F238E27FC236}">
                    <a16:creationId xmlns:a16="http://schemas.microsoft.com/office/drawing/2014/main" id="{26CA2D4A-2AED-4D77-92ED-3D435E229B0C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62" name="Date">
                <a:extLst>
                  <a:ext uri="{FF2B5EF4-FFF2-40B4-BE49-F238E27FC236}">
                    <a16:creationId xmlns:a16="http://schemas.microsoft.com/office/drawing/2014/main" id="{1F3B93FC-790D-41D7-A007-F0636BA5669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63" name="Date">
                <a:extLst>
                  <a:ext uri="{FF2B5EF4-FFF2-40B4-BE49-F238E27FC236}">
                    <a16:creationId xmlns:a16="http://schemas.microsoft.com/office/drawing/2014/main" id="{CB378381-2D0B-4F6C-814F-BF0EA0022F0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64" name="Date">
                <a:extLst>
                  <a:ext uri="{FF2B5EF4-FFF2-40B4-BE49-F238E27FC236}">
                    <a16:creationId xmlns:a16="http://schemas.microsoft.com/office/drawing/2014/main" id="{ECF0C0DF-72A8-43FA-A13D-54249A10EE9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65" name="Date">
                <a:extLst>
                  <a:ext uri="{FF2B5EF4-FFF2-40B4-BE49-F238E27FC236}">
                    <a16:creationId xmlns:a16="http://schemas.microsoft.com/office/drawing/2014/main" id="{C5A188E7-D5A8-4421-AB4C-7F2367786042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66" name="Date">
                <a:extLst>
                  <a:ext uri="{FF2B5EF4-FFF2-40B4-BE49-F238E27FC236}">
                    <a16:creationId xmlns:a16="http://schemas.microsoft.com/office/drawing/2014/main" id="{C8948BE3-4EDF-478D-9C96-0BDF7B4AFF59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67" name="Date">
                <a:extLst>
                  <a:ext uri="{FF2B5EF4-FFF2-40B4-BE49-F238E27FC236}">
                    <a16:creationId xmlns:a16="http://schemas.microsoft.com/office/drawing/2014/main" id="{42841C56-EC75-40F0-956E-C51AF97042EE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68" name="Date">
                <a:extLst>
                  <a:ext uri="{FF2B5EF4-FFF2-40B4-BE49-F238E27FC236}">
                    <a16:creationId xmlns:a16="http://schemas.microsoft.com/office/drawing/2014/main" id="{1588ECA9-4C02-4546-AA16-BAB2A2286911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69" name="Date">
                <a:extLst>
                  <a:ext uri="{FF2B5EF4-FFF2-40B4-BE49-F238E27FC236}">
                    <a16:creationId xmlns:a16="http://schemas.microsoft.com/office/drawing/2014/main" id="{571BC528-A7E5-483C-B23E-C476ABBDA648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70" name="Date">
                <a:extLst>
                  <a:ext uri="{FF2B5EF4-FFF2-40B4-BE49-F238E27FC236}">
                    <a16:creationId xmlns:a16="http://schemas.microsoft.com/office/drawing/2014/main" id="{F4FC4F9C-2316-4D67-A457-30DD7DF74C7D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71" name="Date">
                <a:extLst>
                  <a:ext uri="{FF2B5EF4-FFF2-40B4-BE49-F238E27FC236}">
                    <a16:creationId xmlns:a16="http://schemas.microsoft.com/office/drawing/2014/main" id="{33A22779-C5B7-4FA8-BDA8-41931B23585A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72" name="Date">
                <a:extLst>
                  <a:ext uri="{FF2B5EF4-FFF2-40B4-BE49-F238E27FC236}">
                    <a16:creationId xmlns:a16="http://schemas.microsoft.com/office/drawing/2014/main" id="{2A9E5E10-2739-4753-90A5-E9691B67C8B5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73" name="Line">
                <a:extLst>
                  <a:ext uri="{FF2B5EF4-FFF2-40B4-BE49-F238E27FC236}">
                    <a16:creationId xmlns:a16="http://schemas.microsoft.com/office/drawing/2014/main" id="{DC7A0EB6-2FCA-4891-9D2C-E1D43614146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8A7469A8-E2A3-46BF-8F96-BBDDBB300D17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28A40806-FEC0-44BD-8917-21F62E76FBD6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Line">
                <a:extLst>
                  <a:ext uri="{FF2B5EF4-FFF2-40B4-BE49-F238E27FC236}">
                    <a16:creationId xmlns:a16="http://schemas.microsoft.com/office/drawing/2014/main" id="{28A3B06B-4D43-48EB-8755-D22E58DBEF47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Line">
                <a:extLst>
                  <a:ext uri="{FF2B5EF4-FFF2-40B4-BE49-F238E27FC236}">
                    <a16:creationId xmlns:a16="http://schemas.microsoft.com/office/drawing/2014/main" id="{A69BB613-AC64-432C-8387-E9B3CAC84D5F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Line">
                <a:extLst>
                  <a:ext uri="{FF2B5EF4-FFF2-40B4-BE49-F238E27FC236}">
                    <a16:creationId xmlns:a16="http://schemas.microsoft.com/office/drawing/2014/main" id="{3E6E681F-9566-4A97-91D9-92A2245370DE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Banner">
            <a:extLst>
              <a:ext uri="{FF2B5EF4-FFF2-40B4-BE49-F238E27FC236}">
                <a16:creationId xmlns:a16="http://schemas.microsoft.com/office/drawing/2014/main" id="{AE6C908C-A98A-4948-8172-8F0B255039A7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189" name="Background Buttons">
              <a:extLst>
                <a:ext uri="{FF2B5EF4-FFF2-40B4-BE49-F238E27FC236}">
                  <a16:creationId xmlns:a16="http://schemas.microsoft.com/office/drawing/2014/main" id="{F9281083-2101-4361-81B6-43FE59055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Action">
              <a:extLst>
                <a:ext uri="{FF2B5EF4-FFF2-40B4-BE49-F238E27FC236}">
                  <a16:creationId xmlns:a16="http://schemas.microsoft.com/office/drawing/2014/main" id="{941082B4-08CC-4BA2-AEA7-951F2D2F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1" name="Action">
            <a:extLst>
              <a:ext uri="{FF2B5EF4-FFF2-40B4-BE49-F238E27FC236}">
                <a16:creationId xmlns:a16="http://schemas.microsoft.com/office/drawing/2014/main" id="{3D3DEF79-6C18-4FC5-9A0D-A9219604A037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Action">
            <a:extLst>
              <a:ext uri="{FF2B5EF4-FFF2-40B4-BE49-F238E27FC236}">
                <a16:creationId xmlns:a16="http://schemas.microsoft.com/office/drawing/2014/main" id="{A7EA47E9-CB7D-4EF4-8952-F1898F9354A0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Floating Button">
            <a:extLst>
              <a:ext uri="{FF2B5EF4-FFF2-40B4-BE49-F238E27FC236}">
                <a16:creationId xmlns:a16="http://schemas.microsoft.com/office/drawing/2014/main" id="{1E5D9F6A-8A0B-48AE-84B5-764C2322B72E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94" name="Nav Icon">
            <a:extLst>
              <a:ext uri="{FF2B5EF4-FFF2-40B4-BE49-F238E27FC236}">
                <a16:creationId xmlns:a16="http://schemas.microsoft.com/office/drawing/2014/main" id="{C626E8E0-0D5D-4B70-831F-3970503309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5" name="App Bar">
            <a:extLst>
              <a:ext uri="{FF2B5EF4-FFF2-40B4-BE49-F238E27FC236}">
                <a16:creationId xmlns:a16="http://schemas.microsoft.com/office/drawing/2014/main" id="{7F1DB0D7-9814-4327-8E7F-D0C00820A012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196" name="App Bar Container">
              <a:extLst>
                <a:ext uri="{FF2B5EF4-FFF2-40B4-BE49-F238E27FC236}">
                  <a16:creationId xmlns:a16="http://schemas.microsoft.com/office/drawing/2014/main" id="{9837BF26-B652-4BAB-8A1B-33A3315F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Search Icon">
              <a:extLst>
                <a:ext uri="{FF2B5EF4-FFF2-40B4-BE49-F238E27FC236}">
                  <a16:creationId xmlns:a16="http://schemas.microsoft.com/office/drawing/2014/main" id="{48D12AD6-4E1D-472F-86CA-DBF59449C0E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Align Left">
            <a:extLst>
              <a:ext uri="{FF2B5EF4-FFF2-40B4-BE49-F238E27FC236}">
                <a16:creationId xmlns:a16="http://schemas.microsoft.com/office/drawing/2014/main" id="{6BA34705-7E23-447D-A168-EBB2D1E20A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Date">
            <a:extLst>
              <a:ext uri="{FF2B5EF4-FFF2-40B4-BE49-F238E27FC236}">
                <a16:creationId xmlns:a16="http://schemas.microsoft.com/office/drawing/2014/main" id="{EF722AB4-8CB2-4D9C-BAAC-A16A77EEC7F6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ABA78B-F70A-4B06-8253-8450EA422A09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41054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Phone">
            <a:extLst>
              <a:ext uri="{FF2B5EF4-FFF2-40B4-BE49-F238E27FC236}">
                <a16:creationId xmlns:a16="http://schemas.microsoft.com/office/drawing/2014/main" id="{683CE4DE-E224-433B-8FF2-5998980F0929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7B0CA687-09DA-4398-89A8-8647510F0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55C19070-4ADB-480E-BB4B-7AC1AFE6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E0E817DA-AFF8-49A0-B8D5-7EA032E5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92B46053-196E-4C37-95B8-CE541DB2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1E5812E5-B961-4FE6-941C-1FB4FB0BC56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Calendar">
            <a:extLst>
              <a:ext uri="{FF2B5EF4-FFF2-40B4-BE49-F238E27FC236}">
                <a16:creationId xmlns:a16="http://schemas.microsoft.com/office/drawing/2014/main" id="{BFCB2E33-87ED-43A3-A615-F4374EC94860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83" name="Screen">
              <a:extLst>
                <a:ext uri="{FF2B5EF4-FFF2-40B4-BE49-F238E27FC236}">
                  <a16:creationId xmlns:a16="http://schemas.microsoft.com/office/drawing/2014/main" id="{9A191CDF-4785-4829-B43B-98639A3A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Navigation Bar">
              <a:extLst>
                <a:ext uri="{FF2B5EF4-FFF2-40B4-BE49-F238E27FC236}">
                  <a16:creationId xmlns:a16="http://schemas.microsoft.com/office/drawing/2014/main" id="{2908AC9E-2856-4B8C-B1BE-3B1DE7DCF461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21" name="Weekdays">
                <a:extLst>
                  <a:ext uri="{FF2B5EF4-FFF2-40B4-BE49-F238E27FC236}">
                    <a16:creationId xmlns:a16="http://schemas.microsoft.com/office/drawing/2014/main" id="{E714C922-2A8C-4277-A77C-44FD26190E79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23" name="Sunday">
                  <a:extLst>
                    <a:ext uri="{FF2B5EF4-FFF2-40B4-BE49-F238E27FC236}">
                      <a16:creationId xmlns:a16="http://schemas.microsoft.com/office/drawing/2014/main" id="{8E69423F-E446-4844-89EF-3E5141E13256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24" name="Monday">
                  <a:extLst>
                    <a:ext uri="{FF2B5EF4-FFF2-40B4-BE49-F238E27FC236}">
                      <a16:creationId xmlns:a16="http://schemas.microsoft.com/office/drawing/2014/main" id="{1F83F2C5-7599-4763-8D85-F8C61CD8C82B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25" name="Tuesday">
                  <a:extLst>
                    <a:ext uri="{FF2B5EF4-FFF2-40B4-BE49-F238E27FC236}">
                      <a16:creationId xmlns:a16="http://schemas.microsoft.com/office/drawing/2014/main" id="{25C6D83D-7420-4219-A42A-58A2AD2B7F9B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26" name="Wednesday">
                  <a:extLst>
                    <a:ext uri="{FF2B5EF4-FFF2-40B4-BE49-F238E27FC236}">
                      <a16:creationId xmlns:a16="http://schemas.microsoft.com/office/drawing/2014/main" id="{32E1106C-9136-43EF-B0EE-F327ADB3AEF1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27" name="Thursday">
                  <a:extLst>
                    <a:ext uri="{FF2B5EF4-FFF2-40B4-BE49-F238E27FC236}">
                      <a16:creationId xmlns:a16="http://schemas.microsoft.com/office/drawing/2014/main" id="{ED4F67DA-F8F2-4F42-886C-DE7365277B34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28" name="Friday">
                  <a:extLst>
                    <a:ext uri="{FF2B5EF4-FFF2-40B4-BE49-F238E27FC236}">
                      <a16:creationId xmlns:a16="http://schemas.microsoft.com/office/drawing/2014/main" id="{9EDCF316-34E8-44FB-B8ED-CE93F40B2075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29" name="Saturday">
                  <a:extLst>
                    <a:ext uri="{FF2B5EF4-FFF2-40B4-BE49-F238E27FC236}">
                      <a16:creationId xmlns:a16="http://schemas.microsoft.com/office/drawing/2014/main" id="{213D2D72-D81F-4F60-ADA5-4EA861465BAB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22" name="Divider">
                <a:extLst>
                  <a:ext uri="{FF2B5EF4-FFF2-40B4-BE49-F238E27FC236}">
                    <a16:creationId xmlns:a16="http://schemas.microsoft.com/office/drawing/2014/main" id="{4AA97725-BF08-41B1-AD7A-6E069EC42743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Dates">
              <a:extLst>
                <a:ext uri="{FF2B5EF4-FFF2-40B4-BE49-F238E27FC236}">
                  <a16:creationId xmlns:a16="http://schemas.microsoft.com/office/drawing/2014/main" id="{FC8D5222-A4A5-4C6C-BE13-B3F8FCFED136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86" name="Date">
                <a:extLst>
                  <a:ext uri="{FF2B5EF4-FFF2-40B4-BE49-F238E27FC236}">
                    <a16:creationId xmlns:a16="http://schemas.microsoft.com/office/drawing/2014/main" id="{14F2749D-A5E3-4050-B70A-2806EE5CE1FA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7" name="Date">
                <a:extLst>
                  <a:ext uri="{FF2B5EF4-FFF2-40B4-BE49-F238E27FC236}">
                    <a16:creationId xmlns:a16="http://schemas.microsoft.com/office/drawing/2014/main" id="{538129CE-363D-40E3-AC58-67FC7E614EB6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8" name="Date">
                <a:extLst>
                  <a:ext uri="{FF2B5EF4-FFF2-40B4-BE49-F238E27FC236}">
                    <a16:creationId xmlns:a16="http://schemas.microsoft.com/office/drawing/2014/main" id="{EDCFE750-D747-49F1-A206-0C81FD6B780F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9" name="Date">
                <a:extLst>
                  <a:ext uri="{FF2B5EF4-FFF2-40B4-BE49-F238E27FC236}">
                    <a16:creationId xmlns:a16="http://schemas.microsoft.com/office/drawing/2014/main" id="{AA85113D-4564-4C4F-8BB7-8049967E038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0" name="Date">
                <a:extLst>
                  <a:ext uri="{FF2B5EF4-FFF2-40B4-BE49-F238E27FC236}">
                    <a16:creationId xmlns:a16="http://schemas.microsoft.com/office/drawing/2014/main" id="{45B97E49-B2BB-45F4-BF5A-9554EC75AAD2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1" name="Date">
                <a:extLst>
                  <a:ext uri="{FF2B5EF4-FFF2-40B4-BE49-F238E27FC236}">
                    <a16:creationId xmlns:a16="http://schemas.microsoft.com/office/drawing/2014/main" id="{BF20D22F-6683-4288-9E44-6CDD006C5A5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92" name="Date">
                <a:extLst>
                  <a:ext uri="{FF2B5EF4-FFF2-40B4-BE49-F238E27FC236}">
                    <a16:creationId xmlns:a16="http://schemas.microsoft.com/office/drawing/2014/main" id="{4BC2DE5E-8DF9-4A64-B159-6CFE29EB1A1E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93" name="Date">
                <a:extLst>
                  <a:ext uri="{FF2B5EF4-FFF2-40B4-BE49-F238E27FC236}">
                    <a16:creationId xmlns:a16="http://schemas.microsoft.com/office/drawing/2014/main" id="{BF9FDDCE-2448-43BC-89E2-EB39EBE5C27B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94" name="Date">
                <a:extLst>
                  <a:ext uri="{FF2B5EF4-FFF2-40B4-BE49-F238E27FC236}">
                    <a16:creationId xmlns:a16="http://schemas.microsoft.com/office/drawing/2014/main" id="{AF8C4324-8930-4AB4-83B3-D5C735963414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5" name="Date">
                <a:extLst>
                  <a:ext uri="{FF2B5EF4-FFF2-40B4-BE49-F238E27FC236}">
                    <a16:creationId xmlns:a16="http://schemas.microsoft.com/office/drawing/2014/main" id="{6B47B327-EC68-4E76-B8D6-DBFC8AD1B55E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te">
                <a:extLst>
                  <a:ext uri="{FF2B5EF4-FFF2-40B4-BE49-F238E27FC236}">
                    <a16:creationId xmlns:a16="http://schemas.microsoft.com/office/drawing/2014/main" id="{6029B299-0D44-43C2-A214-7901105FEF4C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97" name="Date">
                <a:extLst>
                  <a:ext uri="{FF2B5EF4-FFF2-40B4-BE49-F238E27FC236}">
                    <a16:creationId xmlns:a16="http://schemas.microsoft.com/office/drawing/2014/main" id="{9011BDC8-95FD-4D0B-9228-AD3CBD19D313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98" name="Date">
                <a:extLst>
                  <a:ext uri="{FF2B5EF4-FFF2-40B4-BE49-F238E27FC236}">
                    <a16:creationId xmlns:a16="http://schemas.microsoft.com/office/drawing/2014/main" id="{46C30AA1-F558-4BA7-AD8B-F33DE1CE0BEC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99" name="Date">
                <a:extLst>
                  <a:ext uri="{FF2B5EF4-FFF2-40B4-BE49-F238E27FC236}">
                    <a16:creationId xmlns:a16="http://schemas.microsoft.com/office/drawing/2014/main" id="{781B0EEA-DDA8-4607-A266-473987C0B8FC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00" name="Date">
                <a:extLst>
                  <a:ext uri="{FF2B5EF4-FFF2-40B4-BE49-F238E27FC236}">
                    <a16:creationId xmlns:a16="http://schemas.microsoft.com/office/drawing/2014/main" id="{4056F138-4FD6-4245-990E-4A43FCE6E11F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01" name="Date">
                <a:extLst>
                  <a:ext uri="{FF2B5EF4-FFF2-40B4-BE49-F238E27FC236}">
                    <a16:creationId xmlns:a16="http://schemas.microsoft.com/office/drawing/2014/main" id="{9984F937-7BC0-43FF-9351-3A1E181CAA84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36852D20-AC80-479D-BA98-7B3B3E2DFE54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1E84DE25-463B-4E82-A27E-9036707E5BC1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38094B5A-FCB0-4AE8-82A1-5301649503B8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2B7FD192-480C-4441-B658-6FB822AF9572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F6CE32A5-E26F-4828-9272-D42D0BC04B8B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0056D465-062B-4484-BADF-90613207F7E8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CD4D206C-D468-4821-AD3B-4E42EA495721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DCB83A2A-E546-400F-B37F-3D6D517790A8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F77EAC48-17D3-4D8A-B77B-BD90F64E6CC0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5CDE7CCC-DA1D-41F3-9438-3B64954A5B53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5CF025E4-2EED-460D-B0F1-9F87A13DC966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BF67D16A-E1B3-4BFF-A565-51AB7AE65E0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93BC68AC-9098-48CA-8039-F4620E8150E0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15" name="Line">
                <a:extLst>
                  <a:ext uri="{FF2B5EF4-FFF2-40B4-BE49-F238E27FC236}">
                    <a16:creationId xmlns:a16="http://schemas.microsoft.com/office/drawing/2014/main" id="{FD64ADDA-C942-4876-80D9-88C85764064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Line">
                <a:extLst>
                  <a:ext uri="{FF2B5EF4-FFF2-40B4-BE49-F238E27FC236}">
                    <a16:creationId xmlns:a16="http://schemas.microsoft.com/office/drawing/2014/main" id="{3F60FCE9-07E7-4AE7-83A2-2F7BCA45BBDB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Line">
                <a:extLst>
                  <a:ext uri="{FF2B5EF4-FFF2-40B4-BE49-F238E27FC236}">
                    <a16:creationId xmlns:a16="http://schemas.microsoft.com/office/drawing/2014/main" id="{ED1A8BA0-310D-4ADA-82FD-1D158DB23FC0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Line">
                <a:extLst>
                  <a:ext uri="{FF2B5EF4-FFF2-40B4-BE49-F238E27FC236}">
                    <a16:creationId xmlns:a16="http://schemas.microsoft.com/office/drawing/2014/main" id="{21B69EFB-A8C1-47A4-9FB4-BB0F4EB17999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Line">
                <a:extLst>
                  <a:ext uri="{FF2B5EF4-FFF2-40B4-BE49-F238E27FC236}">
                    <a16:creationId xmlns:a16="http://schemas.microsoft.com/office/drawing/2014/main" id="{2470F17B-0353-4176-8657-CB27881A4D72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Line">
                <a:extLst>
                  <a:ext uri="{FF2B5EF4-FFF2-40B4-BE49-F238E27FC236}">
                    <a16:creationId xmlns:a16="http://schemas.microsoft.com/office/drawing/2014/main" id="{D6D8177E-E5D7-4342-8995-F437D842E982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Banner">
            <a:extLst>
              <a:ext uri="{FF2B5EF4-FFF2-40B4-BE49-F238E27FC236}">
                <a16:creationId xmlns:a16="http://schemas.microsoft.com/office/drawing/2014/main" id="{0A48C5B9-3B37-4B4F-84AB-7B05F7A0DC04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131" name="Background Buttons">
              <a:extLst>
                <a:ext uri="{FF2B5EF4-FFF2-40B4-BE49-F238E27FC236}">
                  <a16:creationId xmlns:a16="http://schemas.microsoft.com/office/drawing/2014/main" id="{6BC6FA1C-0A04-4A9C-942E-BB30C429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Action">
              <a:extLst>
                <a:ext uri="{FF2B5EF4-FFF2-40B4-BE49-F238E27FC236}">
                  <a16:creationId xmlns:a16="http://schemas.microsoft.com/office/drawing/2014/main" id="{14816330-33D8-4EEA-BAFB-17775271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Action">
            <a:extLst>
              <a:ext uri="{FF2B5EF4-FFF2-40B4-BE49-F238E27FC236}">
                <a16:creationId xmlns:a16="http://schemas.microsoft.com/office/drawing/2014/main" id="{A9DC0136-015E-4A2F-91A2-6B7567351816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Action">
            <a:extLst>
              <a:ext uri="{FF2B5EF4-FFF2-40B4-BE49-F238E27FC236}">
                <a16:creationId xmlns:a16="http://schemas.microsoft.com/office/drawing/2014/main" id="{C504CFB4-FE58-4979-89B1-A359F2706120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Floating Button">
            <a:extLst>
              <a:ext uri="{FF2B5EF4-FFF2-40B4-BE49-F238E27FC236}">
                <a16:creationId xmlns:a16="http://schemas.microsoft.com/office/drawing/2014/main" id="{4959EAC0-8E3C-451D-8FB7-1E93EB244DF7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36" name="Nav Icon">
            <a:extLst>
              <a:ext uri="{FF2B5EF4-FFF2-40B4-BE49-F238E27FC236}">
                <a16:creationId xmlns:a16="http://schemas.microsoft.com/office/drawing/2014/main" id="{7DC1C053-5F25-4ED9-B5CD-540941828E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App Bar">
            <a:extLst>
              <a:ext uri="{FF2B5EF4-FFF2-40B4-BE49-F238E27FC236}">
                <a16:creationId xmlns:a16="http://schemas.microsoft.com/office/drawing/2014/main" id="{133552BE-E47E-4AA9-AB1C-A38B4206CF0A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138" name="App Bar Container">
              <a:extLst>
                <a:ext uri="{FF2B5EF4-FFF2-40B4-BE49-F238E27FC236}">
                  <a16:creationId xmlns:a16="http://schemas.microsoft.com/office/drawing/2014/main" id="{6F09E30E-2A21-46A3-AF52-FD94C21E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Search Icon">
              <a:extLst>
                <a:ext uri="{FF2B5EF4-FFF2-40B4-BE49-F238E27FC236}">
                  <a16:creationId xmlns:a16="http://schemas.microsoft.com/office/drawing/2014/main" id="{E33DAD9B-B3D5-4C2C-8373-3EBE8119937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71703" y="1545033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0" name="Align Left">
            <a:extLst>
              <a:ext uri="{FF2B5EF4-FFF2-40B4-BE49-F238E27FC236}">
                <a16:creationId xmlns:a16="http://schemas.microsoft.com/office/drawing/2014/main" id="{23A07614-63FD-449C-BEEF-405FBD44BF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Date">
            <a:extLst>
              <a:ext uri="{FF2B5EF4-FFF2-40B4-BE49-F238E27FC236}">
                <a16:creationId xmlns:a16="http://schemas.microsoft.com/office/drawing/2014/main" id="{D14B69F1-6317-4565-A134-C6E012DBAD26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7B1F70B-1453-4D7D-8200-11A9B5FF52C9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40366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557" y="115231"/>
            <a:ext cx="3177220" cy="38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 err="1"/>
              <a:t>Histroy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90701"/>
              </p:ext>
            </p:extLst>
          </p:nvPr>
        </p:nvGraphicFramePr>
        <p:xfrm>
          <a:off x="124557" y="668769"/>
          <a:ext cx="11516538" cy="44864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</a:rPr>
                        <a:t>no.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초안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2022.03.28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중간 수정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2022.04.06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5" y="908050"/>
            <a:ext cx="8350250" cy="59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Menu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grpSp>
        <p:nvGrpSpPr>
          <p:cNvPr id="82" name="Phone">
            <a:extLst>
              <a:ext uri="{FF2B5EF4-FFF2-40B4-BE49-F238E27FC236}">
                <a16:creationId xmlns:a16="http://schemas.microsoft.com/office/drawing/2014/main" id="{83028AA9-8310-46C5-894F-E52A7E777AD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10A759D-42D2-4291-84DB-4EAC290E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0ACFC39D-3BA1-404C-AE62-8F600D83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C8D0E237-8026-4391-957E-012178E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55B3C020-E52F-4CDB-99C1-839C8273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893ACDAF-5DEC-4F8C-B5F3-42980BADE0E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Phone">
            <a:extLst>
              <a:ext uri="{FF2B5EF4-FFF2-40B4-BE49-F238E27FC236}">
                <a16:creationId xmlns:a16="http://schemas.microsoft.com/office/drawing/2014/main" id="{DDFBB5B4-03B7-485B-A4B6-171EE47D2608}"/>
              </a:ext>
            </a:extLst>
          </p:cNvPr>
          <p:cNvGrpSpPr>
            <a:grpSpLocks noChangeAspect="1"/>
          </p:cNvGrpSpPr>
          <p:nvPr/>
        </p:nvGrpSpPr>
        <p:grpSpPr>
          <a:xfrm>
            <a:off x="3068427" y="999376"/>
            <a:ext cx="2479208" cy="4859248"/>
            <a:chOff x="595686" y="1262396"/>
            <a:chExt cx="2479208" cy="4859248"/>
          </a:xfrm>
        </p:grpSpPr>
        <p:sp>
          <p:nvSpPr>
            <p:cNvPr id="100" name="Case">
              <a:extLst>
                <a:ext uri="{FF2B5EF4-FFF2-40B4-BE49-F238E27FC236}">
                  <a16:creationId xmlns:a16="http://schemas.microsoft.com/office/drawing/2014/main" id="{6AA1520D-D89F-4871-B81A-7F5F459C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utton">
              <a:extLst>
                <a:ext uri="{FF2B5EF4-FFF2-40B4-BE49-F238E27FC236}">
                  <a16:creationId xmlns:a16="http://schemas.microsoft.com/office/drawing/2014/main" id="{B65AAF72-CD78-4B4E-BAD1-0D3DDF397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amera">
              <a:extLst>
                <a:ext uri="{FF2B5EF4-FFF2-40B4-BE49-F238E27FC236}">
                  <a16:creationId xmlns:a16="http://schemas.microsoft.com/office/drawing/2014/main" id="{7CF4FC27-059C-4C6D-B35D-047923ED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peaker">
              <a:extLst>
                <a:ext uri="{FF2B5EF4-FFF2-40B4-BE49-F238E27FC236}">
                  <a16:creationId xmlns:a16="http://schemas.microsoft.com/office/drawing/2014/main" id="{8167A04E-C9A7-4085-B2E9-75F55A59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Display">
              <a:extLst>
                <a:ext uri="{FF2B5EF4-FFF2-40B4-BE49-F238E27FC236}">
                  <a16:creationId xmlns:a16="http://schemas.microsoft.com/office/drawing/2014/main" id="{A8F02A54-692C-4E33-9D91-EBDB1FAD45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3F8B9D1-F3BC-4209-A461-B5287AA447D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B6BA4F-AE50-462C-905B-14636FE7C32F}"/>
              </a:ext>
            </a:extLst>
          </p:cNvPr>
          <p:cNvSpPr txBox="1"/>
          <p:nvPr/>
        </p:nvSpPr>
        <p:spPr>
          <a:xfrm>
            <a:off x="3510672" y="5074542"/>
            <a:ext cx="15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Saver</a:t>
            </a:r>
            <a:endParaRPr lang="ko-KR" altLang="en-US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FB821224-2B4E-49BF-A5B9-2A7B5A444239}"/>
              </a:ext>
            </a:extLst>
          </p:cNvPr>
          <p:cNvSpPr>
            <a:spLocks/>
          </p:cNvSpPr>
          <p:nvPr/>
        </p:nvSpPr>
        <p:spPr bwMode="auto">
          <a:xfrm>
            <a:off x="3570923" y="4488898"/>
            <a:ext cx="541184" cy="241995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92F37CDB-E8E5-4EBD-8F93-B2312CA28221}"/>
              </a:ext>
            </a:extLst>
          </p:cNvPr>
          <p:cNvSpPr>
            <a:spLocks/>
          </p:cNvSpPr>
          <p:nvPr/>
        </p:nvSpPr>
        <p:spPr bwMode="auto">
          <a:xfrm>
            <a:off x="4424651" y="4488898"/>
            <a:ext cx="652582" cy="241995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Rectangle 191">
            <a:extLst>
              <a:ext uri="{FF2B5EF4-FFF2-40B4-BE49-F238E27FC236}">
                <a16:creationId xmlns:a16="http://schemas.microsoft.com/office/drawing/2014/main" id="{DDD7AA1B-B0CA-4037-B1D9-94ACA1E2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319" y="43935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8C712A0E-07A6-46C1-AEAC-CD464AE7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099" y="44155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65BDA490-3BE0-4BC6-951A-D82DCD9AB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" y="1414124"/>
            <a:ext cx="2294358" cy="4078859"/>
          </a:xfrm>
          <a:prstGeom prst="rect">
            <a:avLst/>
          </a:prstGeom>
        </p:spPr>
      </p:pic>
      <p:grpSp>
        <p:nvGrpSpPr>
          <p:cNvPr id="175" name="Double Tap">
            <a:extLst>
              <a:ext uri="{FF2B5EF4-FFF2-40B4-BE49-F238E27FC236}">
                <a16:creationId xmlns:a16="http://schemas.microsoft.com/office/drawing/2014/main" id="{0A319F8A-3DD5-4FA9-B6A7-D7F31C83F105}"/>
              </a:ext>
            </a:extLst>
          </p:cNvPr>
          <p:cNvGrpSpPr>
            <a:grpSpLocks noChangeAspect="1"/>
          </p:cNvGrpSpPr>
          <p:nvPr/>
        </p:nvGrpSpPr>
        <p:grpSpPr>
          <a:xfrm>
            <a:off x="1384956" y="3488807"/>
            <a:ext cx="501292" cy="736576"/>
            <a:chOff x="2640013" y="1482726"/>
            <a:chExt cx="984250" cy="1446213"/>
          </a:xfrm>
        </p:grpSpPr>
        <p:sp>
          <p:nvSpPr>
            <p:cNvPr id="176" name="Touch Point Inner">
              <a:extLst>
                <a:ext uri="{FF2B5EF4-FFF2-40B4-BE49-F238E27FC236}">
                  <a16:creationId xmlns:a16="http://schemas.microsoft.com/office/drawing/2014/main" id="{91116D41-C57E-41B1-87E9-69F5A19D6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Touch Point Outer">
              <a:extLst>
                <a:ext uri="{FF2B5EF4-FFF2-40B4-BE49-F238E27FC236}">
                  <a16:creationId xmlns:a16="http://schemas.microsoft.com/office/drawing/2014/main" id="{D5BF1392-3E01-4FEB-ABE6-DB277765F0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and">
              <a:extLst>
                <a:ext uri="{FF2B5EF4-FFF2-40B4-BE49-F238E27FC236}">
                  <a16:creationId xmlns:a16="http://schemas.microsoft.com/office/drawing/2014/main" id="{5556C4B2-BC0D-4B1A-90CF-683730528A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0" name="그림 179">
            <a:extLst>
              <a:ext uri="{FF2B5EF4-FFF2-40B4-BE49-F238E27FC236}">
                <a16:creationId xmlns:a16="http://schemas.microsoft.com/office/drawing/2014/main" id="{1C8B9554-0097-4386-87C1-A9AC303B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62" y="2730055"/>
            <a:ext cx="761073" cy="698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8" name="표 13">
            <a:extLst>
              <a:ext uri="{FF2B5EF4-FFF2-40B4-BE49-F238E27FC236}">
                <a16:creationId xmlns:a16="http://schemas.microsoft.com/office/drawing/2014/main" id="{A0A78C42-BEF6-4B97-8113-79584806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65210"/>
              </p:ext>
            </p:extLst>
          </p:nvPr>
        </p:nvGraphicFramePr>
        <p:xfrm>
          <a:off x="8546084" y="613898"/>
          <a:ext cx="3588351" cy="23103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회원가입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21E17-4722-4108-957E-A21D224EDBA0}"/>
              </a:ext>
            </a:extLst>
          </p:cNvPr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7EC73D-9E86-4E87-B2E6-C6D27885B68B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C4338A80-FD4A-45BE-B6AA-B550BF6D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16918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후 아이디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패스워드 기입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 로그인 </a:t>
                      </a:r>
                      <a:r>
                        <a:rPr lang="en-US" altLang="ko-KR" sz="1200" dirty="0"/>
                        <a:t>checkbox/ </a:t>
                      </a:r>
                      <a:r>
                        <a:rPr lang="ko-KR" altLang="en-US" sz="1200" dirty="0"/>
                        <a:t>체크 시 로그인 정보 저장 및 자동 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로그인 할 경우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grpSp>
        <p:nvGrpSpPr>
          <p:cNvPr id="14" name="Phone">
            <a:extLst>
              <a:ext uri="{FF2B5EF4-FFF2-40B4-BE49-F238E27FC236}">
                <a16:creationId xmlns:a16="http://schemas.microsoft.com/office/drawing/2014/main" id="{B6FB3ABB-18A3-4D36-A2FC-9D55D04CD986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5" name="Case">
              <a:extLst>
                <a:ext uri="{FF2B5EF4-FFF2-40B4-BE49-F238E27FC236}">
                  <a16:creationId xmlns:a16="http://schemas.microsoft.com/office/drawing/2014/main" id="{9FD9405F-B75E-4CA7-B984-FEBAB8A7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AA5462C5-87D1-4754-AA5B-DC192229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amera">
              <a:extLst>
                <a:ext uri="{FF2B5EF4-FFF2-40B4-BE49-F238E27FC236}">
                  <a16:creationId xmlns:a16="http://schemas.microsoft.com/office/drawing/2014/main" id="{82C79B80-267E-4D65-89B3-2139B7318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peaker">
              <a:extLst>
                <a:ext uri="{FF2B5EF4-FFF2-40B4-BE49-F238E27FC236}">
                  <a16:creationId xmlns:a16="http://schemas.microsoft.com/office/drawing/2014/main" id="{81E3BA2B-B6CE-4782-BE3F-DFBAA3C0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FC120351-846A-4EA5-B73E-15F8C68B980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Line">
            <a:extLst>
              <a:ext uri="{FF2B5EF4-FFF2-40B4-BE49-F238E27FC236}">
                <a16:creationId xmlns:a16="http://schemas.microsoft.com/office/drawing/2014/main" id="{336D012B-2E13-4298-B39A-7F931D6E6E06}"/>
              </a:ext>
            </a:extLst>
          </p:cNvPr>
          <p:cNvCxnSpPr>
            <a:cxnSpLocks/>
          </p:cNvCxnSpPr>
          <p:nvPr/>
        </p:nvCxnSpPr>
        <p:spPr bwMode="auto">
          <a:xfrm>
            <a:off x="608794" y="3193483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e">
            <a:extLst>
              <a:ext uri="{FF2B5EF4-FFF2-40B4-BE49-F238E27FC236}">
                <a16:creationId xmlns:a16="http://schemas.microsoft.com/office/drawing/2014/main" id="{67FB6532-48F9-49DA-A242-359C02ACB8E8}"/>
              </a:ext>
            </a:extLst>
          </p:cNvPr>
          <p:cNvCxnSpPr>
            <a:cxnSpLocks/>
          </p:cNvCxnSpPr>
          <p:nvPr/>
        </p:nvCxnSpPr>
        <p:spPr bwMode="auto">
          <a:xfrm>
            <a:off x="608794" y="360835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abel">
            <a:extLst>
              <a:ext uri="{FF2B5EF4-FFF2-40B4-BE49-F238E27FC236}">
                <a16:creationId xmlns:a16="http://schemas.microsoft.com/office/drawing/2014/main" id="{646E23C3-F1AF-4849-BD70-CFD615A1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94" y="3034936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abel">
            <a:extLst>
              <a:ext uri="{FF2B5EF4-FFF2-40B4-BE49-F238E27FC236}">
                <a16:creationId xmlns:a16="http://schemas.microsoft.com/office/drawing/2014/main" id="{BD19DCBC-9A75-4FC7-AA0B-97992050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94" y="3458123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패스워드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12715642-2EEA-445A-9B38-4828B7ADED1D}"/>
              </a:ext>
            </a:extLst>
          </p:cNvPr>
          <p:cNvSpPr/>
          <p:nvPr/>
        </p:nvSpPr>
        <p:spPr>
          <a:xfrm>
            <a:off x="1023950" y="3998816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heckbox">
            <a:extLst>
              <a:ext uri="{FF2B5EF4-FFF2-40B4-BE49-F238E27FC236}">
                <a16:creationId xmlns:a16="http://schemas.microsoft.com/office/drawing/2014/main" id="{ABBCC8BB-2E39-4FF6-A6FC-B1CC8C885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7902" y="379450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7BA41F75-2E69-4A38-8D51-75EEF34A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18" y="3807400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Phone">
            <a:extLst>
              <a:ext uri="{FF2B5EF4-FFF2-40B4-BE49-F238E27FC236}">
                <a16:creationId xmlns:a16="http://schemas.microsoft.com/office/drawing/2014/main" id="{02446CE9-808E-4210-A2D6-5C8B03A61059}"/>
              </a:ext>
            </a:extLst>
          </p:cNvPr>
          <p:cNvGrpSpPr>
            <a:grpSpLocks noChangeAspect="1"/>
          </p:cNvGrpSpPr>
          <p:nvPr/>
        </p:nvGrpSpPr>
        <p:grpSpPr>
          <a:xfrm>
            <a:off x="2700369" y="1012604"/>
            <a:ext cx="2479208" cy="4859248"/>
            <a:chOff x="595686" y="1262396"/>
            <a:chExt cx="2479208" cy="4859248"/>
          </a:xfrm>
        </p:grpSpPr>
        <p:sp>
          <p:nvSpPr>
            <p:cNvPr id="36" name="Case">
              <a:extLst>
                <a:ext uri="{FF2B5EF4-FFF2-40B4-BE49-F238E27FC236}">
                  <a16:creationId xmlns:a16="http://schemas.microsoft.com/office/drawing/2014/main" id="{17066FA0-2460-4C50-9C5D-CDA89EEC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">
              <a:extLst>
                <a:ext uri="{FF2B5EF4-FFF2-40B4-BE49-F238E27FC236}">
                  <a16:creationId xmlns:a16="http://schemas.microsoft.com/office/drawing/2014/main" id="{6BD87148-BDEE-4F94-8F95-ED8D7784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amera">
              <a:extLst>
                <a:ext uri="{FF2B5EF4-FFF2-40B4-BE49-F238E27FC236}">
                  <a16:creationId xmlns:a16="http://schemas.microsoft.com/office/drawing/2014/main" id="{14FBF1D6-4E1C-466C-9BB2-E9E17DE53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Speaker">
              <a:extLst>
                <a:ext uri="{FF2B5EF4-FFF2-40B4-BE49-F238E27FC236}">
                  <a16:creationId xmlns:a16="http://schemas.microsoft.com/office/drawing/2014/main" id="{775D6BFF-9F7B-469E-B6E9-112966FE8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Display">
              <a:extLst>
                <a:ext uri="{FF2B5EF4-FFF2-40B4-BE49-F238E27FC236}">
                  <a16:creationId xmlns:a16="http://schemas.microsoft.com/office/drawing/2014/main" id="{1C349AAE-7210-48AC-B8AB-29C589F7069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1" name="Line">
            <a:extLst>
              <a:ext uri="{FF2B5EF4-FFF2-40B4-BE49-F238E27FC236}">
                <a16:creationId xmlns:a16="http://schemas.microsoft.com/office/drawing/2014/main" id="{E2373ABC-4A95-4CCE-BD25-2CB2D8131526}"/>
              </a:ext>
            </a:extLst>
          </p:cNvPr>
          <p:cNvCxnSpPr>
            <a:cxnSpLocks/>
          </p:cNvCxnSpPr>
          <p:nvPr/>
        </p:nvCxnSpPr>
        <p:spPr bwMode="auto">
          <a:xfrm>
            <a:off x="3184606" y="3206711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">
            <a:extLst>
              <a:ext uri="{FF2B5EF4-FFF2-40B4-BE49-F238E27FC236}">
                <a16:creationId xmlns:a16="http://schemas.microsoft.com/office/drawing/2014/main" id="{71D6BB7C-67A1-4B95-A938-2643D85B9F18}"/>
              </a:ext>
            </a:extLst>
          </p:cNvPr>
          <p:cNvCxnSpPr>
            <a:cxnSpLocks/>
          </p:cNvCxnSpPr>
          <p:nvPr/>
        </p:nvCxnSpPr>
        <p:spPr bwMode="auto">
          <a:xfrm>
            <a:off x="3184606" y="36215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abel">
            <a:extLst>
              <a:ext uri="{FF2B5EF4-FFF2-40B4-BE49-F238E27FC236}">
                <a16:creationId xmlns:a16="http://schemas.microsoft.com/office/drawing/2014/main" id="{5375F741-CDDF-411E-9FFB-853DAA20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606" y="3471351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패스워드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21175EF2-7697-4723-B4ED-AE804C2EEF1C}"/>
              </a:ext>
            </a:extLst>
          </p:cNvPr>
          <p:cNvSpPr/>
          <p:nvPr/>
        </p:nvSpPr>
        <p:spPr>
          <a:xfrm>
            <a:off x="3599762" y="401204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heckbox">
            <a:extLst>
              <a:ext uri="{FF2B5EF4-FFF2-40B4-BE49-F238E27FC236}">
                <a16:creationId xmlns:a16="http://schemas.microsoft.com/office/drawing/2014/main" id="{10547E32-EFB6-49CF-97F9-6C77DC8D1D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93714" y="38077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8D8522D2-F1CB-4999-94E8-2A730436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30" y="3820628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Find Contact">
            <a:extLst>
              <a:ext uri="{FF2B5EF4-FFF2-40B4-BE49-F238E27FC236}">
                <a16:creationId xmlns:a16="http://schemas.microsoft.com/office/drawing/2014/main" id="{0190FE02-CCE1-4C8D-81AF-B3E7C2EBB50F}"/>
              </a:ext>
            </a:extLst>
          </p:cNvPr>
          <p:cNvGrpSpPr/>
          <p:nvPr/>
        </p:nvGrpSpPr>
        <p:grpSpPr>
          <a:xfrm>
            <a:off x="2808320" y="4214045"/>
            <a:ext cx="2274653" cy="1279781"/>
            <a:chOff x="597350" y="3610220"/>
            <a:chExt cx="2286000" cy="1409700"/>
          </a:xfrm>
        </p:grpSpPr>
        <p:sp>
          <p:nvSpPr>
            <p:cNvPr id="70" name="Avatar Placeholder">
              <a:extLst>
                <a:ext uri="{FF2B5EF4-FFF2-40B4-BE49-F238E27FC236}">
                  <a16:creationId xmlns:a16="http://schemas.microsoft.com/office/drawing/2014/main" id="{64F1D71A-37CF-4EDC-A397-7405808C7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Avatar Placeholder">
              <a:extLst>
                <a:ext uri="{FF2B5EF4-FFF2-40B4-BE49-F238E27FC236}">
                  <a16:creationId xmlns:a16="http://schemas.microsoft.com/office/drawing/2014/main" id="{8E3B83E8-45D0-4EA0-955D-BB836071F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vatar Placeholder">
              <a:extLst>
                <a:ext uri="{FF2B5EF4-FFF2-40B4-BE49-F238E27FC236}">
                  <a16:creationId xmlns:a16="http://schemas.microsoft.com/office/drawing/2014/main" id="{BE64CBBA-577F-42A9-832D-DD0B0F02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5" name="Keyboard">
              <a:extLst>
                <a:ext uri="{FF2B5EF4-FFF2-40B4-BE49-F238E27FC236}">
                  <a16:creationId xmlns:a16="http://schemas.microsoft.com/office/drawing/2014/main" id="{467ACCB8-7BA2-4EB8-8205-B8D8DA68262C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76" name="Keyboard Container">
                <a:extLst>
                  <a:ext uri="{FF2B5EF4-FFF2-40B4-BE49-F238E27FC236}">
                    <a16:creationId xmlns:a16="http://schemas.microsoft.com/office/drawing/2014/main" id="{35A454CB-E4C2-46FB-9507-5A10ED5BF326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Keys">
                <a:extLst>
                  <a:ext uri="{FF2B5EF4-FFF2-40B4-BE49-F238E27FC236}">
                    <a16:creationId xmlns:a16="http://schemas.microsoft.com/office/drawing/2014/main" id="{D1306CD7-9AB5-4C1A-8D45-2CB28D47C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Space">
                <a:extLst>
                  <a:ext uri="{FF2B5EF4-FFF2-40B4-BE49-F238E27FC236}">
                    <a16:creationId xmlns:a16="http://schemas.microsoft.com/office/drawing/2014/main" id="{4DAEC7B0-4E46-4B34-A29E-5D3769FB7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Uppercase">
                <a:extLst>
                  <a:ext uri="{FF2B5EF4-FFF2-40B4-BE49-F238E27FC236}">
                    <a16:creationId xmlns:a16="http://schemas.microsoft.com/office/drawing/2014/main" id="{D23EF21C-076A-415E-8F1E-80B0879343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ackspace">
                <a:extLst>
                  <a:ext uri="{FF2B5EF4-FFF2-40B4-BE49-F238E27FC236}">
                    <a16:creationId xmlns:a16="http://schemas.microsoft.com/office/drawing/2014/main" id="{9B6C6134-068A-46F7-B81B-327F6B689B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umbers">
                <a:extLst>
                  <a:ext uri="{FF2B5EF4-FFF2-40B4-BE49-F238E27FC236}">
                    <a16:creationId xmlns:a16="http://schemas.microsoft.com/office/drawing/2014/main" id="{50B3F4BB-B10C-4332-8EA2-F3E84F9C4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turn Background">
                <a:extLst>
                  <a:ext uri="{FF2B5EF4-FFF2-40B4-BE49-F238E27FC236}">
                    <a16:creationId xmlns:a16="http://schemas.microsoft.com/office/drawing/2014/main" id="{8E3CD6C8-8FB2-4D26-AB78-2A230BCF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turn">
                <a:extLst>
                  <a:ext uri="{FF2B5EF4-FFF2-40B4-BE49-F238E27FC236}">
                    <a16:creationId xmlns:a16="http://schemas.microsoft.com/office/drawing/2014/main" id="{5A9056EE-0D28-4EF7-9A48-7F5537F59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1" name="Rectangle 191">
            <a:extLst>
              <a:ext uri="{FF2B5EF4-FFF2-40B4-BE49-F238E27FC236}">
                <a16:creationId xmlns:a16="http://schemas.microsoft.com/office/drawing/2014/main" id="{2BBFDE23-262C-44E0-8056-5CC519EE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29116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Rectangle 191">
            <a:extLst>
              <a:ext uri="{FF2B5EF4-FFF2-40B4-BE49-F238E27FC236}">
                <a16:creationId xmlns:a16="http://schemas.microsoft.com/office/drawing/2014/main" id="{EFAD0BA8-B800-4D0D-850F-EB6A681D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52" y="3363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A8525C23-F4AE-481D-B591-39CFD86E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36912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A2C0EEE3-9803-4852-B546-E5C6BC17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40" y="39220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0A285AD1-DFE3-4440-9708-168E1045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156" y="29427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83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0A393-330C-48D1-8542-747D6EBDCAD1}"/>
              </a:ext>
            </a:extLst>
          </p:cNvPr>
          <p:cNvSpPr txBox="1"/>
          <p:nvPr/>
        </p:nvSpPr>
        <p:spPr>
          <a:xfrm>
            <a:off x="124557" y="115231"/>
            <a:ext cx="3177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초기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로딩화면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F2572B-8D12-48CD-9D8D-A06B37CC432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A36BDE-4D06-4153-BA8C-1C455276E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75625"/>
              </p:ext>
            </p:extLst>
          </p:nvPr>
        </p:nvGraphicFramePr>
        <p:xfrm>
          <a:off x="8546084" y="613898"/>
          <a:ext cx="3588351" cy="450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기입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중복확인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아이디 기입 후 누를 시 중복 확인 기능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중복이면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사용할 수 없습니다</a:t>
                      </a:r>
                      <a:r>
                        <a:rPr lang="en-US" altLang="ko-KR" sz="1200" dirty="0"/>
                        <a:t>.’, </a:t>
                      </a:r>
                      <a:r>
                        <a:rPr lang="ko-KR" altLang="en-US" sz="1200" dirty="0"/>
                        <a:t>중복 아니면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 가능합니다</a:t>
                      </a:r>
                      <a:r>
                        <a:rPr lang="en-US" altLang="ko-KR" sz="1200" dirty="0"/>
                        <a:t>.’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기입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한 번 더 기입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중복확인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누르지 않으면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중복된 아이디인지 확인하세요</a:t>
                      </a:r>
                      <a:r>
                        <a:rPr lang="en-US" altLang="ko-KR" sz="1200" dirty="0"/>
                        <a:t>.’ view/ </a:t>
                      </a:r>
                      <a:r>
                        <a:rPr lang="ko-KR" altLang="en-US" sz="1200" dirty="0"/>
                        <a:t>비밀번호가 일치하지 않으면 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비밀번호가 일치하지 않습니다</a:t>
                      </a:r>
                      <a:r>
                        <a:rPr lang="en-US" altLang="ko-KR" sz="1200" dirty="0"/>
                        <a:t>.’ view/ </a:t>
                      </a:r>
                      <a:r>
                        <a:rPr lang="ko-KR" altLang="en-US" sz="1200" dirty="0"/>
                        <a:t>이상 없을 경우 로그인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클릭 시 이전 화면으로 </a:t>
                      </a:r>
                      <a:r>
                        <a:rPr lang="ko-KR" altLang="en-US" sz="1200" dirty="0" err="1"/>
                        <a:t>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 로그인 </a:t>
                      </a:r>
                      <a:r>
                        <a:rPr lang="en-US" altLang="ko-KR" sz="1200" dirty="0"/>
                        <a:t>check box/ </a:t>
                      </a:r>
                      <a:r>
                        <a:rPr lang="ko-KR" altLang="en-US" sz="1200" dirty="0"/>
                        <a:t>체크 시 앱 실행 하면 바로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25382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view/</a:t>
                      </a:r>
                      <a:r>
                        <a:rPr lang="ko-KR" altLang="en-US" sz="1200" dirty="0"/>
                        <a:t> 중복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사용할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수 없습니다</a:t>
                      </a:r>
                      <a:r>
                        <a:rPr lang="en-US" altLang="ko-KR" sz="1200" dirty="0"/>
                        <a:t>./ </a:t>
                      </a:r>
                      <a:r>
                        <a:rPr lang="ko-KR" altLang="en-US" sz="1200" dirty="0"/>
                        <a:t>중복</a:t>
                      </a:r>
                      <a:r>
                        <a:rPr lang="en-US" altLang="ko-KR" sz="1200" dirty="0"/>
                        <a:t>x-&gt; </a:t>
                      </a:r>
                      <a:r>
                        <a:rPr lang="ko-KR" altLang="en-US" sz="1200" dirty="0"/>
                        <a:t>사용 가능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12056"/>
                  </a:ext>
                </a:extLst>
              </a:tr>
            </a:tbl>
          </a:graphicData>
        </a:graphic>
      </p:graphicFrame>
      <p:grpSp>
        <p:nvGrpSpPr>
          <p:cNvPr id="7" name="Phone">
            <a:extLst>
              <a:ext uri="{FF2B5EF4-FFF2-40B4-BE49-F238E27FC236}">
                <a16:creationId xmlns:a16="http://schemas.microsoft.com/office/drawing/2014/main" id="{3DA68F0F-432E-4469-875F-E46E88EB54AD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ABE6BE80-2AE1-4D3B-A891-FCB00763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72E364AF-0D1D-4CCC-8511-86990CE4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E7D73C26-5D53-4189-911F-CD0BBFE7D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4D41433C-FEB0-4B40-83AC-B901EB5E6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FF064504-124A-43E2-87A7-7237D17DA3D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" name="Line">
            <a:extLst>
              <a:ext uri="{FF2B5EF4-FFF2-40B4-BE49-F238E27FC236}">
                <a16:creationId xmlns:a16="http://schemas.microsoft.com/office/drawing/2014/main" id="{20DDEE29-967D-4EF2-B909-9C4A48F00B7D}"/>
              </a:ext>
            </a:extLst>
          </p:cNvPr>
          <p:cNvCxnSpPr>
            <a:cxnSpLocks/>
          </p:cNvCxnSpPr>
          <p:nvPr/>
        </p:nvCxnSpPr>
        <p:spPr bwMode="auto">
          <a:xfrm>
            <a:off x="633485" y="251210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ne">
            <a:extLst>
              <a:ext uri="{FF2B5EF4-FFF2-40B4-BE49-F238E27FC236}">
                <a16:creationId xmlns:a16="http://schemas.microsoft.com/office/drawing/2014/main" id="{A51F141C-37F6-4A95-AECB-943783849799}"/>
              </a:ext>
            </a:extLst>
          </p:cNvPr>
          <p:cNvCxnSpPr>
            <a:cxnSpLocks/>
          </p:cNvCxnSpPr>
          <p:nvPr/>
        </p:nvCxnSpPr>
        <p:spPr bwMode="auto">
          <a:xfrm>
            <a:off x="633485" y="2926973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abel">
            <a:extLst>
              <a:ext uri="{FF2B5EF4-FFF2-40B4-BE49-F238E27FC236}">
                <a16:creationId xmlns:a16="http://schemas.microsoft.com/office/drawing/2014/main" id="{20A24766-9280-4C2B-804D-92A7FB25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5" y="2353559"/>
            <a:ext cx="2308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AE4A8720-91CE-4207-B4D7-D7403B6A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5" y="2776746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AB6CBCB1-0C9C-47C8-AF44-57E3EDABE5F8}"/>
              </a:ext>
            </a:extLst>
          </p:cNvPr>
          <p:cNvCxnSpPr>
            <a:cxnSpLocks/>
          </p:cNvCxnSpPr>
          <p:nvPr/>
        </p:nvCxnSpPr>
        <p:spPr bwMode="auto">
          <a:xfrm>
            <a:off x="612627" y="356168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ne">
            <a:extLst>
              <a:ext uri="{FF2B5EF4-FFF2-40B4-BE49-F238E27FC236}">
                <a16:creationId xmlns:a16="http://schemas.microsoft.com/office/drawing/2014/main" id="{0B5204BE-3060-4A65-AC7B-FA87747F87EC}"/>
              </a:ext>
            </a:extLst>
          </p:cNvPr>
          <p:cNvCxnSpPr>
            <a:cxnSpLocks/>
          </p:cNvCxnSpPr>
          <p:nvPr/>
        </p:nvCxnSpPr>
        <p:spPr bwMode="auto">
          <a:xfrm>
            <a:off x="612627" y="397655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abel">
            <a:extLst>
              <a:ext uri="{FF2B5EF4-FFF2-40B4-BE49-F238E27FC236}">
                <a16:creationId xmlns:a16="http://schemas.microsoft.com/office/drawing/2014/main" id="{FE2B3CD9-FF02-4C88-B25A-51406DE4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27" y="3403142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bel">
            <a:extLst>
              <a:ext uri="{FF2B5EF4-FFF2-40B4-BE49-F238E27FC236}">
                <a16:creationId xmlns:a16="http://schemas.microsoft.com/office/drawing/2014/main" id="{89AE3BC3-D659-47AE-A0AA-A3F48E40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27" y="3826329"/>
            <a:ext cx="7245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81741BB5-E5C0-45EE-95C0-6C891662BA24}"/>
              </a:ext>
            </a:extLst>
          </p:cNvPr>
          <p:cNvSpPr>
            <a:spLocks/>
          </p:cNvSpPr>
          <p:nvPr/>
        </p:nvSpPr>
        <p:spPr bwMode="auto">
          <a:xfrm>
            <a:off x="612627" y="2997005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532D27ED-1F86-453C-B5D5-B2E3D827D8FF}"/>
              </a:ext>
            </a:extLst>
          </p:cNvPr>
          <p:cNvSpPr>
            <a:spLocks/>
          </p:cNvSpPr>
          <p:nvPr/>
        </p:nvSpPr>
        <p:spPr bwMode="auto">
          <a:xfrm>
            <a:off x="617716" y="4117126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136DA50-B817-4CB0-85D8-C5F186A9D3F5}"/>
              </a:ext>
            </a:extLst>
          </p:cNvPr>
          <p:cNvSpPr>
            <a:spLocks/>
          </p:cNvSpPr>
          <p:nvPr/>
        </p:nvSpPr>
        <p:spPr bwMode="auto">
          <a:xfrm>
            <a:off x="1639234" y="4109177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Phone">
            <a:extLst>
              <a:ext uri="{FF2B5EF4-FFF2-40B4-BE49-F238E27FC236}">
                <a16:creationId xmlns:a16="http://schemas.microsoft.com/office/drawing/2014/main" id="{ADD3A2A5-BAB8-48BE-B394-4E0B74F9301F}"/>
              </a:ext>
            </a:extLst>
          </p:cNvPr>
          <p:cNvGrpSpPr>
            <a:grpSpLocks noChangeAspect="1"/>
          </p:cNvGrpSpPr>
          <p:nvPr/>
        </p:nvGrpSpPr>
        <p:grpSpPr>
          <a:xfrm>
            <a:off x="2755257" y="1034864"/>
            <a:ext cx="2479208" cy="4859248"/>
            <a:chOff x="595686" y="1262396"/>
            <a:chExt cx="2479208" cy="4859248"/>
          </a:xfrm>
        </p:grpSpPr>
        <p:sp>
          <p:nvSpPr>
            <p:cNvPr id="42" name="Case">
              <a:extLst>
                <a:ext uri="{FF2B5EF4-FFF2-40B4-BE49-F238E27FC236}">
                  <a16:creationId xmlns:a16="http://schemas.microsoft.com/office/drawing/2014/main" id="{6B3FFFEC-DFD8-408A-9C43-D906B950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utton">
              <a:extLst>
                <a:ext uri="{FF2B5EF4-FFF2-40B4-BE49-F238E27FC236}">
                  <a16:creationId xmlns:a16="http://schemas.microsoft.com/office/drawing/2014/main" id="{FA64CD85-5673-4169-B8BC-BB0D25187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amera">
              <a:extLst>
                <a:ext uri="{FF2B5EF4-FFF2-40B4-BE49-F238E27FC236}">
                  <a16:creationId xmlns:a16="http://schemas.microsoft.com/office/drawing/2014/main" id="{DBB1EB25-E214-4097-9FD7-8425A4E5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peaker">
              <a:extLst>
                <a:ext uri="{FF2B5EF4-FFF2-40B4-BE49-F238E27FC236}">
                  <a16:creationId xmlns:a16="http://schemas.microsoft.com/office/drawing/2014/main" id="{3D8ADA67-7B69-4F4C-8A58-1057CD983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Display">
              <a:extLst>
                <a:ext uri="{FF2B5EF4-FFF2-40B4-BE49-F238E27FC236}">
                  <a16:creationId xmlns:a16="http://schemas.microsoft.com/office/drawing/2014/main" id="{16C539D4-CD36-490E-8C95-46EE652D3FBA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Line">
            <a:extLst>
              <a:ext uri="{FF2B5EF4-FFF2-40B4-BE49-F238E27FC236}">
                <a16:creationId xmlns:a16="http://schemas.microsoft.com/office/drawing/2014/main" id="{0F1ED957-FF74-4552-8FFD-77EF98053364}"/>
              </a:ext>
            </a:extLst>
          </p:cNvPr>
          <p:cNvCxnSpPr>
            <a:cxnSpLocks/>
          </p:cNvCxnSpPr>
          <p:nvPr/>
        </p:nvCxnSpPr>
        <p:spPr bwMode="auto">
          <a:xfrm>
            <a:off x="3264185" y="254759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ne">
            <a:extLst>
              <a:ext uri="{FF2B5EF4-FFF2-40B4-BE49-F238E27FC236}">
                <a16:creationId xmlns:a16="http://schemas.microsoft.com/office/drawing/2014/main" id="{ABFEECAB-5FED-4CA6-BD30-AEBF39BB70A6}"/>
              </a:ext>
            </a:extLst>
          </p:cNvPr>
          <p:cNvCxnSpPr>
            <a:cxnSpLocks/>
          </p:cNvCxnSpPr>
          <p:nvPr/>
        </p:nvCxnSpPr>
        <p:spPr bwMode="auto">
          <a:xfrm>
            <a:off x="3264185" y="2962461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abel">
            <a:extLst>
              <a:ext uri="{FF2B5EF4-FFF2-40B4-BE49-F238E27FC236}">
                <a16:creationId xmlns:a16="http://schemas.microsoft.com/office/drawing/2014/main" id="{E9CB0A8E-93F1-4972-A8AF-C245DE92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85" y="2389047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8A7F727A-6952-42E8-ABDF-4BA38ED9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85" y="2812234"/>
            <a:ext cx="9650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hong1@gmail.com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Line">
            <a:extLst>
              <a:ext uri="{FF2B5EF4-FFF2-40B4-BE49-F238E27FC236}">
                <a16:creationId xmlns:a16="http://schemas.microsoft.com/office/drawing/2014/main" id="{51EEFF62-763D-4A69-9B55-C68BB00E7E70}"/>
              </a:ext>
            </a:extLst>
          </p:cNvPr>
          <p:cNvCxnSpPr>
            <a:cxnSpLocks/>
          </p:cNvCxnSpPr>
          <p:nvPr/>
        </p:nvCxnSpPr>
        <p:spPr bwMode="auto">
          <a:xfrm>
            <a:off x="3243327" y="359717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>
            <a:extLst>
              <a:ext uri="{FF2B5EF4-FFF2-40B4-BE49-F238E27FC236}">
                <a16:creationId xmlns:a16="http://schemas.microsoft.com/office/drawing/2014/main" id="{614329DF-D5E1-4115-A795-8FDFA4E98F5A}"/>
              </a:ext>
            </a:extLst>
          </p:cNvPr>
          <p:cNvCxnSpPr>
            <a:cxnSpLocks/>
          </p:cNvCxnSpPr>
          <p:nvPr/>
        </p:nvCxnSpPr>
        <p:spPr bwMode="auto">
          <a:xfrm>
            <a:off x="3243327" y="401204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abel">
            <a:extLst>
              <a:ext uri="{FF2B5EF4-FFF2-40B4-BE49-F238E27FC236}">
                <a16:creationId xmlns:a16="http://schemas.microsoft.com/office/drawing/2014/main" id="{AEC7DA1F-4FB9-4A16-8D6A-FA7D9A17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27" y="3438630"/>
            <a:ext cx="4616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E9F20EBB-B45D-4F3D-B760-A7B9F830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27" y="3861817"/>
            <a:ext cx="7245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2BD4B50E-569C-421D-BF86-E9DB2EFCA295}"/>
              </a:ext>
            </a:extLst>
          </p:cNvPr>
          <p:cNvSpPr>
            <a:spLocks/>
          </p:cNvSpPr>
          <p:nvPr/>
        </p:nvSpPr>
        <p:spPr bwMode="auto">
          <a:xfrm>
            <a:off x="3243327" y="3032493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1BA4A67E-4FA9-4248-A82C-0F95FB49BA4F}"/>
              </a:ext>
            </a:extLst>
          </p:cNvPr>
          <p:cNvSpPr>
            <a:spLocks/>
          </p:cNvSpPr>
          <p:nvPr/>
        </p:nvSpPr>
        <p:spPr bwMode="auto">
          <a:xfrm>
            <a:off x="3248416" y="4152614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A37EE4B-ED9C-43E4-AC7B-F6079C86180B}"/>
              </a:ext>
            </a:extLst>
          </p:cNvPr>
          <p:cNvSpPr>
            <a:spLocks/>
          </p:cNvSpPr>
          <p:nvPr/>
        </p:nvSpPr>
        <p:spPr bwMode="auto">
          <a:xfrm>
            <a:off x="4269934" y="4144665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191">
            <a:extLst>
              <a:ext uri="{FF2B5EF4-FFF2-40B4-BE49-F238E27FC236}">
                <a16:creationId xmlns:a16="http://schemas.microsoft.com/office/drawing/2014/main" id="{5A54B450-5AA9-4F26-BC26-8583DC89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3" y="22426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tangle 191">
            <a:extLst>
              <a:ext uri="{FF2B5EF4-FFF2-40B4-BE49-F238E27FC236}">
                <a16:creationId xmlns:a16="http://schemas.microsoft.com/office/drawing/2014/main" id="{22C58122-F502-48A7-B573-96CC9DF4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29" y="26844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Rectangle 191">
            <a:extLst>
              <a:ext uri="{FF2B5EF4-FFF2-40B4-BE49-F238E27FC236}">
                <a16:creationId xmlns:a16="http://schemas.microsoft.com/office/drawing/2014/main" id="{B976EE4F-2602-4209-A135-D19FCE78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29" y="28970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Rectangle 191">
            <a:extLst>
              <a:ext uri="{FF2B5EF4-FFF2-40B4-BE49-F238E27FC236}">
                <a16:creationId xmlns:a16="http://schemas.microsoft.com/office/drawing/2014/main" id="{8354758E-F048-49B4-AF71-68265931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42" y="32977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191">
            <a:extLst>
              <a:ext uri="{FF2B5EF4-FFF2-40B4-BE49-F238E27FC236}">
                <a16:creationId xmlns:a16="http://schemas.microsoft.com/office/drawing/2014/main" id="{480604A0-27E7-470B-9ED5-6AC77F95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" y="37246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191">
            <a:extLst>
              <a:ext uri="{FF2B5EF4-FFF2-40B4-BE49-F238E27FC236}">
                <a16:creationId xmlns:a16="http://schemas.microsoft.com/office/drawing/2014/main" id="{693F4263-D572-4F82-B1EC-95AB3733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66" y="40256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" name="Rectangle 191">
            <a:extLst>
              <a:ext uri="{FF2B5EF4-FFF2-40B4-BE49-F238E27FC236}">
                <a16:creationId xmlns:a16="http://schemas.microsoft.com/office/drawing/2014/main" id="{4D9E7B07-EA1E-49B5-8707-0796D4DE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73" y="40369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" name="Rectangle 191">
            <a:extLst>
              <a:ext uri="{FF2B5EF4-FFF2-40B4-BE49-F238E27FC236}">
                <a16:creationId xmlns:a16="http://schemas.microsoft.com/office/drawing/2014/main" id="{4893AF0B-6B47-409B-8602-B7594179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933" y="29602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83" name="Double Tap">
            <a:extLst>
              <a:ext uri="{FF2B5EF4-FFF2-40B4-BE49-F238E27FC236}">
                <a16:creationId xmlns:a16="http://schemas.microsoft.com/office/drawing/2014/main" id="{3747D856-9361-4B78-92B9-5AEBD269BCB9}"/>
              </a:ext>
            </a:extLst>
          </p:cNvPr>
          <p:cNvGrpSpPr>
            <a:grpSpLocks noChangeAspect="1"/>
          </p:cNvGrpSpPr>
          <p:nvPr/>
        </p:nvGrpSpPr>
        <p:grpSpPr>
          <a:xfrm>
            <a:off x="3647921" y="3117038"/>
            <a:ext cx="223683" cy="328670"/>
            <a:chOff x="2640013" y="1482726"/>
            <a:chExt cx="984250" cy="1446213"/>
          </a:xfrm>
        </p:grpSpPr>
        <p:sp>
          <p:nvSpPr>
            <p:cNvPr id="84" name="Touch Point Inner">
              <a:extLst>
                <a:ext uri="{FF2B5EF4-FFF2-40B4-BE49-F238E27FC236}">
                  <a16:creationId xmlns:a16="http://schemas.microsoft.com/office/drawing/2014/main" id="{9F6D5C80-99A6-44AB-94D5-152726D35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ouch Point Outer">
              <a:extLst>
                <a:ext uri="{FF2B5EF4-FFF2-40B4-BE49-F238E27FC236}">
                  <a16:creationId xmlns:a16="http://schemas.microsoft.com/office/drawing/2014/main" id="{CA72BE1C-544E-4C96-9ED4-A16E4FBAC3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Hand">
              <a:extLst>
                <a:ext uri="{FF2B5EF4-FFF2-40B4-BE49-F238E27FC236}">
                  <a16:creationId xmlns:a16="http://schemas.microsoft.com/office/drawing/2014/main" id="{0AE71396-CDD7-4C99-9004-A3DE0FB01D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Label">
            <a:extLst>
              <a:ext uri="{FF2B5EF4-FFF2-40B4-BE49-F238E27FC236}">
                <a16:creationId xmlns:a16="http://schemas.microsoft.com/office/drawing/2014/main" id="{62D57F2C-9D92-4F73-BAAE-0E10A491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192" y="5154784"/>
            <a:ext cx="101309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사용할 수 없습니다</a:t>
            </a:r>
            <a:r>
              <a:rPr lang="en-US" altLang="ko-KR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191">
            <a:extLst>
              <a:ext uri="{FF2B5EF4-FFF2-40B4-BE49-F238E27FC236}">
                <a16:creationId xmlns:a16="http://schemas.microsoft.com/office/drawing/2014/main" id="{33EA4432-36C4-4EB2-AE90-9E428D1C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292" y="50505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9" name="Checkbox">
            <a:extLst>
              <a:ext uri="{FF2B5EF4-FFF2-40B4-BE49-F238E27FC236}">
                <a16:creationId xmlns:a16="http://schemas.microsoft.com/office/drawing/2014/main" id="{64FADF6C-DCF8-4D7B-8A2D-AD90ED1FDF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9924" y="3066873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Label">
            <a:extLst>
              <a:ext uri="{FF2B5EF4-FFF2-40B4-BE49-F238E27FC236}">
                <a16:creationId xmlns:a16="http://schemas.microsoft.com/office/drawing/2014/main" id="{796D0F7D-D2B5-4846-8C2B-2C0873E3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940" y="3079773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heckbox">
            <a:extLst>
              <a:ext uri="{FF2B5EF4-FFF2-40B4-BE49-F238E27FC236}">
                <a16:creationId xmlns:a16="http://schemas.microsoft.com/office/drawing/2014/main" id="{49612D7D-B0F1-4B2F-B76B-660134247C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0797" y="304401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abel">
            <a:extLst>
              <a:ext uri="{FF2B5EF4-FFF2-40B4-BE49-F238E27FC236}">
                <a16:creationId xmlns:a16="http://schemas.microsoft.com/office/drawing/2014/main" id="{2A7D8072-3D68-4B7C-A7F0-0120DE7F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813" y="3056912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ckbox">
            <a:extLst>
              <a:ext uri="{FF2B5EF4-FFF2-40B4-BE49-F238E27FC236}">
                <a16:creationId xmlns:a16="http://schemas.microsoft.com/office/drawing/2014/main" id="{711661D8-0567-4A54-8EA1-51E80794AA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0328" y="3066711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D9D5C2EE-E861-45DF-8DD0-C7D54FC8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91" y="29399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02" name="Phone">
            <a:extLst>
              <a:ext uri="{FF2B5EF4-FFF2-40B4-BE49-F238E27FC236}">
                <a16:creationId xmlns:a16="http://schemas.microsoft.com/office/drawing/2014/main" id="{A834F05E-21BF-4DA6-8576-E6D2178E8583}"/>
              </a:ext>
            </a:extLst>
          </p:cNvPr>
          <p:cNvGrpSpPr>
            <a:grpSpLocks noChangeAspect="1"/>
          </p:cNvGrpSpPr>
          <p:nvPr/>
        </p:nvGrpSpPr>
        <p:grpSpPr>
          <a:xfrm>
            <a:off x="5415375" y="1073289"/>
            <a:ext cx="2479208" cy="4859248"/>
            <a:chOff x="595686" y="1262396"/>
            <a:chExt cx="2479208" cy="4859248"/>
          </a:xfrm>
        </p:grpSpPr>
        <p:sp>
          <p:nvSpPr>
            <p:cNvPr id="103" name="Case">
              <a:extLst>
                <a:ext uri="{FF2B5EF4-FFF2-40B4-BE49-F238E27FC236}">
                  <a16:creationId xmlns:a16="http://schemas.microsoft.com/office/drawing/2014/main" id="{5B482000-FFE4-4907-BBEE-307105DD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Button">
              <a:extLst>
                <a:ext uri="{FF2B5EF4-FFF2-40B4-BE49-F238E27FC236}">
                  <a16:creationId xmlns:a16="http://schemas.microsoft.com/office/drawing/2014/main" id="{6C5CC59D-AD3F-4737-839A-D8955398C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amera">
              <a:extLst>
                <a:ext uri="{FF2B5EF4-FFF2-40B4-BE49-F238E27FC236}">
                  <a16:creationId xmlns:a16="http://schemas.microsoft.com/office/drawing/2014/main" id="{C8EF091E-CA61-4E5C-AF62-1FC42010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peaker">
              <a:extLst>
                <a:ext uri="{FF2B5EF4-FFF2-40B4-BE49-F238E27FC236}">
                  <a16:creationId xmlns:a16="http://schemas.microsoft.com/office/drawing/2014/main" id="{84DCA396-3A27-4812-BCF1-230DB4328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Display">
              <a:extLst>
                <a:ext uri="{FF2B5EF4-FFF2-40B4-BE49-F238E27FC236}">
                  <a16:creationId xmlns:a16="http://schemas.microsoft.com/office/drawing/2014/main" id="{9B48F1B1-43FD-4EA9-BD95-2B8FDEB71871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8" name="Line">
            <a:extLst>
              <a:ext uri="{FF2B5EF4-FFF2-40B4-BE49-F238E27FC236}">
                <a16:creationId xmlns:a16="http://schemas.microsoft.com/office/drawing/2014/main" id="{4CB65809-42C6-479A-B4B2-593D8D99D1CA}"/>
              </a:ext>
            </a:extLst>
          </p:cNvPr>
          <p:cNvCxnSpPr>
            <a:cxnSpLocks/>
          </p:cNvCxnSpPr>
          <p:nvPr/>
        </p:nvCxnSpPr>
        <p:spPr bwMode="auto">
          <a:xfrm>
            <a:off x="5924303" y="258601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>
            <a:extLst>
              <a:ext uri="{FF2B5EF4-FFF2-40B4-BE49-F238E27FC236}">
                <a16:creationId xmlns:a16="http://schemas.microsoft.com/office/drawing/2014/main" id="{5BD81B42-6634-45E1-9FC4-72F732A466B5}"/>
              </a:ext>
            </a:extLst>
          </p:cNvPr>
          <p:cNvCxnSpPr>
            <a:cxnSpLocks/>
          </p:cNvCxnSpPr>
          <p:nvPr/>
        </p:nvCxnSpPr>
        <p:spPr bwMode="auto">
          <a:xfrm>
            <a:off x="5924303" y="300088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abel">
            <a:extLst>
              <a:ext uri="{FF2B5EF4-FFF2-40B4-BE49-F238E27FC236}">
                <a16:creationId xmlns:a16="http://schemas.microsoft.com/office/drawing/2014/main" id="{B5860410-F629-483F-9529-3B7E78F7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303" y="2427472"/>
            <a:ext cx="34624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Label">
            <a:extLst>
              <a:ext uri="{FF2B5EF4-FFF2-40B4-BE49-F238E27FC236}">
                <a16:creationId xmlns:a16="http://schemas.microsoft.com/office/drawing/2014/main" id="{9AF2C8B6-CC8A-4737-B95F-0C1E41B5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303" y="2850659"/>
            <a:ext cx="9650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hong1@gmail.com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Line">
            <a:extLst>
              <a:ext uri="{FF2B5EF4-FFF2-40B4-BE49-F238E27FC236}">
                <a16:creationId xmlns:a16="http://schemas.microsoft.com/office/drawing/2014/main" id="{279712EA-74AB-431A-8355-CD1D8DD8F382}"/>
              </a:ext>
            </a:extLst>
          </p:cNvPr>
          <p:cNvCxnSpPr>
            <a:cxnSpLocks/>
          </p:cNvCxnSpPr>
          <p:nvPr/>
        </p:nvCxnSpPr>
        <p:spPr bwMode="auto">
          <a:xfrm>
            <a:off x="5903445" y="3635602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54293C10-1420-45D0-8E78-0B4F0C071A89}"/>
              </a:ext>
            </a:extLst>
          </p:cNvPr>
          <p:cNvCxnSpPr>
            <a:cxnSpLocks/>
          </p:cNvCxnSpPr>
          <p:nvPr/>
        </p:nvCxnSpPr>
        <p:spPr bwMode="auto">
          <a:xfrm>
            <a:off x="5903445" y="405046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abel">
            <a:extLst>
              <a:ext uri="{FF2B5EF4-FFF2-40B4-BE49-F238E27FC236}">
                <a16:creationId xmlns:a16="http://schemas.microsoft.com/office/drawing/2014/main" id="{4D2CCF88-0B9A-4F3A-A4FC-1D87FF164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445" y="3477055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Label">
            <a:extLst>
              <a:ext uri="{FF2B5EF4-FFF2-40B4-BE49-F238E27FC236}">
                <a16:creationId xmlns:a16="http://schemas.microsoft.com/office/drawing/2014/main" id="{EBBE5820-3C1C-4FB0-BEA3-530CE02B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445" y="3900242"/>
            <a:ext cx="3366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*******</a:t>
            </a: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7A6DC2A8-E58A-4AD1-B169-124116081C99}"/>
              </a:ext>
            </a:extLst>
          </p:cNvPr>
          <p:cNvSpPr>
            <a:spLocks/>
          </p:cNvSpPr>
          <p:nvPr/>
        </p:nvSpPr>
        <p:spPr bwMode="auto">
          <a:xfrm>
            <a:off x="5903445" y="3070918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AAE6F5A1-8CFF-4948-A474-4C5CA0385488}"/>
              </a:ext>
            </a:extLst>
          </p:cNvPr>
          <p:cNvSpPr>
            <a:spLocks/>
          </p:cNvSpPr>
          <p:nvPr/>
        </p:nvSpPr>
        <p:spPr bwMode="auto">
          <a:xfrm>
            <a:off x="5908534" y="4191039"/>
            <a:ext cx="501968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22B38BF1-020F-44BC-9615-CA60B64084D5}"/>
              </a:ext>
            </a:extLst>
          </p:cNvPr>
          <p:cNvSpPr>
            <a:spLocks/>
          </p:cNvSpPr>
          <p:nvPr/>
        </p:nvSpPr>
        <p:spPr bwMode="auto">
          <a:xfrm>
            <a:off x="6930052" y="4183090"/>
            <a:ext cx="348377" cy="193596"/>
          </a:xfrm>
          <a:prstGeom prst="roundRect">
            <a:avLst>
              <a:gd name="adj" fmla="val 8776"/>
            </a:avLst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8171EA65-B779-4DE7-BEEB-AD8CBAB4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58" y="3118198"/>
            <a:ext cx="44884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자동로그인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Checkbox">
            <a:extLst>
              <a:ext uri="{FF2B5EF4-FFF2-40B4-BE49-F238E27FC236}">
                <a16:creationId xmlns:a16="http://schemas.microsoft.com/office/drawing/2014/main" id="{F5665DA6-B2F7-40B6-AE0A-2F75816D3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50446" y="3105136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91">
            <a:extLst>
              <a:ext uri="{FF2B5EF4-FFF2-40B4-BE49-F238E27FC236}">
                <a16:creationId xmlns:a16="http://schemas.microsoft.com/office/drawing/2014/main" id="{8956E936-25D5-472E-A2F0-C19C67ED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282" y="41260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D7D22A58-F015-4D98-B12D-299D2798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888" y="5125749"/>
            <a:ext cx="15901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중복된 아이디인지 확인하세요</a:t>
            </a:r>
            <a:r>
              <a:rPr lang="en-US" altLang="ko-KR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960940FB-4BEF-4B72-8E8F-0AC6331C6BBE}"/>
              </a:ext>
            </a:extLst>
          </p:cNvPr>
          <p:cNvCxnSpPr/>
          <p:nvPr/>
        </p:nvCxnSpPr>
        <p:spPr>
          <a:xfrm>
            <a:off x="7507775" y="5194998"/>
            <a:ext cx="915113" cy="468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7A60CB3-13A3-429D-9717-BD8F7F38DDE1}"/>
              </a:ext>
            </a:extLst>
          </p:cNvPr>
          <p:cNvSpPr txBox="1"/>
          <p:nvPr/>
        </p:nvSpPr>
        <p:spPr>
          <a:xfrm>
            <a:off x="8546084" y="5513614"/>
            <a:ext cx="268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중복확인 </a:t>
            </a:r>
            <a:r>
              <a:rPr lang="en-US" altLang="ko-KR" sz="1000" dirty="0"/>
              <a:t>button </a:t>
            </a:r>
            <a:r>
              <a:rPr lang="ko-KR" altLang="en-US" sz="1000" dirty="0"/>
              <a:t> </a:t>
            </a:r>
            <a:r>
              <a:rPr lang="en-US" altLang="ko-KR" sz="1000" dirty="0"/>
              <a:t>x -&gt;  ‘</a:t>
            </a:r>
            <a:r>
              <a:rPr lang="ko-KR" altLang="en-US" sz="1000" dirty="0"/>
              <a:t>중복된 아이디인지 확인하세요</a:t>
            </a:r>
            <a:r>
              <a:rPr lang="en-US" altLang="ko-KR" sz="1000" dirty="0"/>
              <a:t>.’</a:t>
            </a:r>
          </a:p>
          <a:p>
            <a:r>
              <a:rPr lang="ko-KR" altLang="en-US" sz="1000" dirty="0"/>
              <a:t>비밀번호가 일치하지 않을 경우 </a:t>
            </a:r>
            <a:r>
              <a:rPr lang="en-US" altLang="ko-KR" sz="1000" dirty="0"/>
              <a:t>-&gt; ‘</a:t>
            </a:r>
            <a:r>
              <a:rPr lang="ko-KR" altLang="en-US" sz="1000" dirty="0"/>
              <a:t>비밀번호가 일지하지 않습니다</a:t>
            </a:r>
            <a:r>
              <a:rPr lang="en-US" altLang="ko-KR" sz="1000" dirty="0"/>
              <a:t>.’ view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64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D17C2B-5B21-4D88-9C5E-7A81A9160390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4FC4CA-B3FF-4994-B723-98A3146804B9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F8AE8456-B4F0-404F-B86F-8DED97EF94F5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BE39F80D-81A5-4DE3-AF0F-2858227E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68DE7EC7-4032-4E3F-9C94-88129F0E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C993F5E5-B681-46EA-95CC-D99E54F4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A09D9750-C8BE-4F41-AE97-0681489F6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C8CB1997-3B79-465B-9152-1F985D7B2643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App Bar">
            <a:extLst>
              <a:ext uri="{FF2B5EF4-FFF2-40B4-BE49-F238E27FC236}">
                <a16:creationId xmlns:a16="http://schemas.microsoft.com/office/drawing/2014/main" id="{450435B1-53CB-4CF6-87ED-3A7CA39C1016}"/>
              </a:ext>
            </a:extLst>
          </p:cNvPr>
          <p:cNvGrpSpPr/>
          <p:nvPr/>
        </p:nvGrpSpPr>
        <p:grpSpPr>
          <a:xfrm>
            <a:off x="221160" y="1411965"/>
            <a:ext cx="2286000" cy="508000"/>
            <a:chOff x="595686" y="1261242"/>
            <a:chExt cx="2286000" cy="508000"/>
          </a:xfrm>
        </p:grpSpPr>
        <p:sp>
          <p:nvSpPr>
            <p:cNvPr id="255" name="App Bar Container">
              <a:extLst>
                <a:ext uri="{FF2B5EF4-FFF2-40B4-BE49-F238E27FC236}">
                  <a16:creationId xmlns:a16="http://schemas.microsoft.com/office/drawing/2014/main" id="{751DF640-8767-45E1-84CF-0564614F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Search Icon">
              <a:extLst>
                <a:ext uri="{FF2B5EF4-FFF2-40B4-BE49-F238E27FC236}">
                  <a16:creationId xmlns:a16="http://schemas.microsoft.com/office/drawing/2014/main" id="{9C917F4D-A586-42FC-8204-DF47EDDC6C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68172" y="1531352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3" name="Bar Chart">
            <a:extLst>
              <a:ext uri="{FF2B5EF4-FFF2-40B4-BE49-F238E27FC236}">
                <a16:creationId xmlns:a16="http://schemas.microsoft.com/office/drawing/2014/main" id="{5589DC99-313D-4269-A24A-08E706488F94}"/>
              </a:ext>
            </a:extLst>
          </p:cNvPr>
          <p:cNvGrpSpPr/>
          <p:nvPr/>
        </p:nvGrpSpPr>
        <p:grpSpPr>
          <a:xfrm>
            <a:off x="348340" y="1668126"/>
            <a:ext cx="111593" cy="175014"/>
            <a:chOff x="2932279" y="4508460"/>
            <a:chExt cx="1070083" cy="974262"/>
          </a:xfrm>
          <a:solidFill>
            <a:srgbClr val="FFFFFF">
              <a:alpha val="87000"/>
            </a:srgbClr>
          </a:solidFill>
        </p:grpSpPr>
        <p:sp>
          <p:nvSpPr>
            <p:cNvPr id="294" name="Bar 5">
              <a:extLst>
                <a:ext uri="{FF2B5EF4-FFF2-40B4-BE49-F238E27FC236}">
                  <a16:creationId xmlns:a16="http://schemas.microsoft.com/office/drawing/2014/main" id="{9306973E-5C88-484C-9E3F-30655306AF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Bar 4">
              <a:extLst>
                <a:ext uri="{FF2B5EF4-FFF2-40B4-BE49-F238E27FC236}">
                  <a16:creationId xmlns:a16="http://schemas.microsoft.com/office/drawing/2014/main" id="{9BC480F2-3700-4C92-BE59-02CE11E620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Bar 3">
              <a:extLst>
                <a:ext uri="{FF2B5EF4-FFF2-40B4-BE49-F238E27FC236}">
                  <a16:creationId xmlns:a16="http://schemas.microsoft.com/office/drawing/2014/main" id="{5A8EF728-6426-46C2-8F49-A38CC2BC66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Bar 2">
              <a:extLst>
                <a:ext uri="{FF2B5EF4-FFF2-40B4-BE49-F238E27FC236}">
                  <a16:creationId xmlns:a16="http://schemas.microsoft.com/office/drawing/2014/main" id="{5B639164-4EF6-4002-B096-5316F91E1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Bar 1">
              <a:extLst>
                <a:ext uri="{FF2B5EF4-FFF2-40B4-BE49-F238E27FC236}">
                  <a16:creationId xmlns:a16="http://schemas.microsoft.com/office/drawing/2014/main" id="{D3DB2D95-9F69-4C88-8F37-F363A7A85C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99" name="Axis">
              <a:extLst>
                <a:ext uri="{FF2B5EF4-FFF2-40B4-BE49-F238E27FC236}">
                  <a16:creationId xmlns:a16="http://schemas.microsoft.com/office/drawing/2014/main" id="{C4A91B24-8A2B-46D5-8B3C-8A3445F488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3" name="Calendar">
            <a:extLst>
              <a:ext uri="{FF2B5EF4-FFF2-40B4-BE49-F238E27FC236}">
                <a16:creationId xmlns:a16="http://schemas.microsoft.com/office/drawing/2014/main" id="{E5DFCBD0-6DCD-4ED0-BE51-B54A67F037E7}"/>
              </a:ext>
            </a:extLst>
          </p:cNvPr>
          <p:cNvGrpSpPr/>
          <p:nvPr/>
        </p:nvGrpSpPr>
        <p:grpSpPr>
          <a:xfrm>
            <a:off x="241026" y="1615064"/>
            <a:ext cx="2293172" cy="2698702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374" name="Screen">
              <a:extLst>
                <a:ext uri="{FF2B5EF4-FFF2-40B4-BE49-F238E27FC236}">
                  <a16:creationId xmlns:a16="http://schemas.microsoft.com/office/drawing/2014/main" id="{93D614C8-1308-4417-848A-D6C9C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5" name="Navigation Bar">
              <a:extLst>
                <a:ext uri="{FF2B5EF4-FFF2-40B4-BE49-F238E27FC236}">
                  <a16:creationId xmlns:a16="http://schemas.microsoft.com/office/drawing/2014/main" id="{DC9A8FA8-9CD4-4021-BCCE-BB63572CEC31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430" name="Weekdays">
                <a:extLst>
                  <a:ext uri="{FF2B5EF4-FFF2-40B4-BE49-F238E27FC236}">
                    <a16:creationId xmlns:a16="http://schemas.microsoft.com/office/drawing/2014/main" id="{437D0A68-42E6-440B-9316-22AA7B86DA0C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435" name="Sunday">
                  <a:extLst>
                    <a:ext uri="{FF2B5EF4-FFF2-40B4-BE49-F238E27FC236}">
                      <a16:creationId xmlns:a16="http://schemas.microsoft.com/office/drawing/2014/main" id="{D3271EE2-0E1D-4825-A3B9-BB0A59F1034B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436" name="Monday">
                  <a:extLst>
                    <a:ext uri="{FF2B5EF4-FFF2-40B4-BE49-F238E27FC236}">
                      <a16:creationId xmlns:a16="http://schemas.microsoft.com/office/drawing/2014/main" id="{B34E5E1D-2387-4ED9-8B96-8266D749340E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437" name="Tuesday">
                  <a:extLst>
                    <a:ext uri="{FF2B5EF4-FFF2-40B4-BE49-F238E27FC236}">
                      <a16:creationId xmlns:a16="http://schemas.microsoft.com/office/drawing/2014/main" id="{A9822668-A184-438B-A676-263375F22851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38" name="Wednesday">
                  <a:extLst>
                    <a:ext uri="{FF2B5EF4-FFF2-40B4-BE49-F238E27FC236}">
                      <a16:creationId xmlns:a16="http://schemas.microsoft.com/office/drawing/2014/main" id="{885A037E-C59D-48BE-8550-13A6F4B2DE5E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439" name="Thursday">
                  <a:extLst>
                    <a:ext uri="{FF2B5EF4-FFF2-40B4-BE49-F238E27FC236}">
                      <a16:creationId xmlns:a16="http://schemas.microsoft.com/office/drawing/2014/main" id="{8596E6A7-D5B4-43B6-A7AF-25993A2C4D6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40" name="Friday">
                  <a:extLst>
                    <a:ext uri="{FF2B5EF4-FFF2-40B4-BE49-F238E27FC236}">
                      <a16:creationId xmlns:a16="http://schemas.microsoft.com/office/drawing/2014/main" id="{088F630B-BB92-4673-BC33-10BFCF06F47E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441" name="Saturday">
                  <a:extLst>
                    <a:ext uri="{FF2B5EF4-FFF2-40B4-BE49-F238E27FC236}">
                      <a16:creationId xmlns:a16="http://schemas.microsoft.com/office/drawing/2014/main" id="{33D7E90D-4D06-4FEA-A97F-DA4A3634080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434" name="Divider">
                <a:extLst>
                  <a:ext uri="{FF2B5EF4-FFF2-40B4-BE49-F238E27FC236}">
                    <a16:creationId xmlns:a16="http://schemas.microsoft.com/office/drawing/2014/main" id="{FFF3C6B0-9BEC-47C1-8400-DBA087D4DF79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Dates">
              <a:extLst>
                <a:ext uri="{FF2B5EF4-FFF2-40B4-BE49-F238E27FC236}">
                  <a16:creationId xmlns:a16="http://schemas.microsoft.com/office/drawing/2014/main" id="{B73737A2-0D03-4649-A791-C25745C0E471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80" name="Date">
                <a:extLst>
                  <a:ext uri="{FF2B5EF4-FFF2-40B4-BE49-F238E27FC236}">
                    <a16:creationId xmlns:a16="http://schemas.microsoft.com/office/drawing/2014/main" id="{EF3A4E31-CE63-4BF0-9E1D-50C12F40CEA1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81" name="Date">
                <a:extLst>
                  <a:ext uri="{FF2B5EF4-FFF2-40B4-BE49-F238E27FC236}">
                    <a16:creationId xmlns:a16="http://schemas.microsoft.com/office/drawing/2014/main" id="{C00C0176-60D4-4628-8FBB-C528EC23F216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82" name="Date">
                <a:extLst>
                  <a:ext uri="{FF2B5EF4-FFF2-40B4-BE49-F238E27FC236}">
                    <a16:creationId xmlns:a16="http://schemas.microsoft.com/office/drawing/2014/main" id="{72AD5EB1-31F7-4006-9C77-F5D1437C91D0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83" name="Date">
                <a:extLst>
                  <a:ext uri="{FF2B5EF4-FFF2-40B4-BE49-F238E27FC236}">
                    <a16:creationId xmlns:a16="http://schemas.microsoft.com/office/drawing/2014/main" id="{65A5944B-1279-41A8-81D7-DA2DC913B012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84" name="Date">
                <a:extLst>
                  <a:ext uri="{FF2B5EF4-FFF2-40B4-BE49-F238E27FC236}">
                    <a16:creationId xmlns:a16="http://schemas.microsoft.com/office/drawing/2014/main" id="{D97E3956-871C-40F3-B3A6-A16363A69A08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85" name="Date">
                <a:extLst>
                  <a:ext uri="{FF2B5EF4-FFF2-40B4-BE49-F238E27FC236}">
                    <a16:creationId xmlns:a16="http://schemas.microsoft.com/office/drawing/2014/main" id="{7299F0F8-CFAE-4925-B076-5E1B16DC6B29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86" name="Date">
                <a:extLst>
                  <a:ext uri="{FF2B5EF4-FFF2-40B4-BE49-F238E27FC236}">
                    <a16:creationId xmlns:a16="http://schemas.microsoft.com/office/drawing/2014/main" id="{28673A22-47D3-4698-83B3-6364AE14C80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87" name="Date">
                <a:extLst>
                  <a:ext uri="{FF2B5EF4-FFF2-40B4-BE49-F238E27FC236}">
                    <a16:creationId xmlns:a16="http://schemas.microsoft.com/office/drawing/2014/main" id="{A549D92D-7B7F-4EF2-9D30-5C8F053D98FC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8" name="Date">
                <a:extLst>
                  <a:ext uri="{FF2B5EF4-FFF2-40B4-BE49-F238E27FC236}">
                    <a16:creationId xmlns:a16="http://schemas.microsoft.com/office/drawing/2014/main" id="{A7A814D4-EF52-4FBB-8DBA-A5E1BB71D1BF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89" name="Date">
                <a:extLst>
                  <a:ext uri="{FF2B5EF4-FFF2-40B4-BE49-F238E27FC236}">
                    <a16:creationId xmlns:a16="http://schemas.microsoft.com/office/drawing/2014/main" id="{FCB77BBE-7819-42A3-B947-58E4436CBC3B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90" name="Date">
                <a:extLst>
                  <a:ext uri="{FF2B5EF4-FFF2-40B4-BE49-F238E27FC236}">
                    <a16:creationId xmlns:a16="http://schemas.microsoft.com/office/drawing/2014/main" id="{0FF8CFF1-13E7-41E1-8A3F-1B72A2A6A019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1" name="Date">
                <a:extLst>
                  <a:ext uri="{FF2B5EF4-FFF2-40B4-BE49-F238E27FC236}">
                    <a16:creationId xmlns:a16="http://schemas.microsoft.com/office/drawing/2014/main" id="{8140384D-A282-4AB9-B919-A72E20391A1F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92" name="Date">
                <a:extLst>
                  <a:ext uri="{FF2B5EF4-FFF2-40B4-BE49-F238E27FC236}">
                    <a16:creationId xmlns:a16="http://schemas.microsoft.com/office/drawing/2014/main" id="{EFF6BB64-FC9E-4F07-A601-D2BD1C2A7D7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93" name="Date">
                <a:extLst>
                  <a:ext uri="{FF2B5EF4-FFF2-40B4-BE49-F238E27FC236}">
                    <a16:creationId xmlns:a16="http://schemas.microsoft.com/office/drawing/2014/main" id="{D0FB417E-55AB-4C56-A0A4-78DB220188EA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94" name="Date">
                <a:extLst>
                  <a:ext uri="{FF2B5EF4-FFF2-40B4-BE49-F238E27FC236}">
                    <a16:creationId xmlns:a16="http://schemas.microsoft.com/office/drawing/2014/main" id="{9FFDC7E9-A380-40DE-BB3A-5FBB4D63A21A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5" name="Date">
                <a:extLst>
                  <a:ext uri="{FF2B5EF4-FFF2-40B4-BE49-F238E27FC236}">
                    <a16:creationId xmlns:a16="http://schemas.microsoft.com/office/drawing/2014/main" id="{7C00E91E-3163-4F90-87CF-B77FA1B9B42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96" name="Date">
                <a:extLst>
                  <a:ext uri="{FF2B5EF4-FFF2-40B4-BE49-F238E27FC236}">
                    <a16:creationId xmlns:a16="http://schemas.microsoft.com/office/drawing/2014/main" id="{0A443F06-5006-4C41-8DE5-C19204DF7DA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7" name="Date">
                <a:extLst>
                  <a:ext uri="{FF2B5EF4-FFF2-40B4-BE49-F238E27FC236}">
                    <a16:creationId xmlns:a16="http://schemas.microsoft.com/office/drawing/2014/main" id="{2AE95D64-73BC-4673-AC72-3492AA054DAC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98" name="Date">
                <a:extLst>
                  <a:ext uri="{FF2B5EF4-FFF2-40B4-BE49-F238E27FC236}">
                    <a16:creationId xmlns:a16="http://schemas.microsoft.com/office/drawing/2014/main" id="{5FA1E5D4-CFF3-403C-9C5D-7B5C827388CE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99" name="Date">
                <a:extLst>
                  <a:ext uri="{FF2B5EF4-FFF2-40B4-BE49-F238E27FC236}">
                    <a16:creationId xmlns:a16="http://schemas.microsoft.com/office/drawing/2014/main" id="{02C5C080-6807-4C1E-B827-39986C82A6D3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00" name="Date">
                <a:extLst>
                  <a:ext uri="{FF2B5EF4-FFF2-40B4-BE49-F238E27FC236}">
                    <a16:creationId xmlns:a16="http://schemas.microsoft.com/office/drawing/2014/main" id="{E877C4C0-E2C8-462E-9DDA-FBD102BFEAC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01" name="Date">
                <a:extLst>
                  <a:ext uri="{FF2B5EF4-FFF2-40B4-BE49-F238E27FC236}">
                    <a16:creationId xmlns:a16="http://schemas.microsoft.com/office/drawing/2014/main" id="{F61E3095-242D-4E08-A105-DADB773F850C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02" name="Date">
                <a:extLst>
                  <a:ext uri="{FF2B5EF4-FFF2-40B4-BE49-F238E27FC236}">
                    <a16:creationId xmlns:a16="http://schemas.microsoft.com/office/drawing/2014/main" id="{494B6555-978C-49BC-8CCC-0C365C342EAA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3" name="Date">
                <a:extLst>
                  <a:ext uri="{FF2B5EF4-FFF2-40B4-BE49-F238E27FC236}">
                    <a16:creationId xmlns:a16="http://schemas.microsoft.com/office/drawing/2014/main" id="{7198CCEC-C844-4EEE-897A-448A7CBAC967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4" name="Date">
                <a:extLst>
                  <a:ext uri="{FF2B5EF4-FFF2-40B4-BE49-F238E27FC236}">
                    <a16:creationId xmlns:a16="http://schemas.microsoft.com/office/drawing/2014/main" id="{D9AB778F-031F-4F3C-AE7C-F8E24CB14A2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05" name="Date">
                <a:extLst>
                  <a:ext uri="{FF2B5EF4-FFF2-40B4-BE49-F238E27FC236}">
                    <a16:creationId xmlns:a16="http://schemas.microsoft.com/office/drawing/2014/main" id="{9DEF7504-3AB0-4AEE-9AAF-6B5ACF3136D8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06" name="Date">
                <a:extLst>
                  <a:ext uri="{FF2B5EF4-FFF2-40B4-BE49-F238E27FC236}">
                    <a16:creationId xmlns:a16="http://schemas.microsoft.com/office/drawing/2014/main" id="{8DF7C6A3-D668-4B46-BC8F-B4AF0B7DE3BC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07" name="Date">
                <a:extLst>
                  <a:ext uri="{FF2B5EF4-FFF2-40B4-BE49-F238E27FC236}">
                    <a16:creationId xmlns:a16="http://schemas.microsoft.com/office/drawing/2014/main" id="{E0A603FA-C089-4087-8C17-1422E08618F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08" name="Date">
                <a:extLst>
                  <a:ext uri="{FF2B5EF4-FFF2-40B4-BE49-F238E27FC236}">
                    <a16:creationId xmlns:a16="http://schemas.microsoft.com/office/drawing/2014/main" id="{87BAC1E6-6688-44D3-A061-28B2F6DF762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10" name="Line">
                <a:extLst>
                  <a:ext uri="{FF2B5EF4-FFF2-40B4-BE49-F238E27FC236}">
                    <a16:creationId xmlns:a16="http://schemas.microsoft.com/office/drawing/2014/main" id="{2F713C34-DFCA-4553-8BF4-88CC84FCB03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Line">
                <a:extLst>
                  <a:ext uri="{FF2B5EF4-FFF2-40B4-BE49-F238E27FC236}">
                    <a16:creationId xmlns:a16="http://schemas.microsoft.com/office/drawing/2014/main" id="{A81761B1-DE5F-4A52-91C6-FA90E197BF7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Line">
                <a:extLst>
                  <a:ext uri="{FF2B5EF4-FFF2-40B4-BE49-F238E27FC236}">
                    <a16:creationId xmlns:a16="http://schemas.microsoft.com/office/drawing/2014/main" id="{176F82DA-B981-4E37-B117-CFE7733945C8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Line">
                <a:extLst>
                  <a:ext uri="{FF2B5EF4-FFF2-40B4-BE49-F238E27FC236}">
                    <a16:creationId xmlns:a16="http://schemas.microsoft.com/office/drawing/2014/main" id="{15A20EAE-04A8-45ED-99E2-D46BEF595218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Line">
                <a:extLst>
                  <a:ext uri="{FF2B5EF4-FFF2-40B4-BE49-F238E27FC236}">
                    <a16:creationId xmlns:a16="http://schemas.microsoft.com/office/drawing/2014/main" id="{2B0FE219-870D-43FE-B169-3C56E5E7BB6C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Line">
                <a:extLst>
                  <a:ext uri="{FF2B5EF4-FFF2-40B4-BE49-F238E27FC236}">
                    <a16:creationId xmlns:a16="http://schemas.microsoft.com/office/drawing/2014/main" id="{08160CAA-49FD-49C9-B496-DC491FF0FF70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2" name="Date">
            <a:extLst>
              <a:ext uri="{FF2B5EF4-FFF2-40B4-BE49-F238E27FC236}">
                <a16:creationId xmlns:a16="http://schemas.microsoft.com/office/drawing/2014/main" id="{F30FD35E-4625-4CC2-97EC-7AA3E75DEBC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450" name="Banner">
            <a:extLst>
              <a:ext uri="{FF2B5EF4-FFF2-40B4-BE49-F238E27FC236}">
                <a16:creationId xmlns:a16="http://schemas.microsoft.com/office/drawing/2014/main" id="{8F71A0B9-0091-49D9-8884-20531878B296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456" name="Background Buttons">
              <a:extLst>
                <a:ext uri="{FF2B5EF4-FFF2-40B4-BE49-F238E27FC236}">
                  <a16:creationId xmlns:a16="http://schemas.microsoft.com/office/drawing/2014/main" id="{652FBA4D-4D37-4457-9BE9-52673E68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7" name="Action">
              <a:extLst>
                <a:ext uri="{FF2B5EF4-FFF2-40B4-BE49-F238E27FC236}">
                  <a16:creationId xmlns:a16="http://schemas.microsoft.com/office/drawing/2014/main" id="{C1E403F0-8334-4D6B-8030-74D1A249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9" name="Action">
            <a:extLst>
              <a:ext uri="{FF2B5EF4-FFF2-40B4-BE49-F238E27FC236}">
                <a16:creationId xmlns:a16="http://schemas.microsoft.com/office/drawing/2014/main" id="{736D818A-D171-4496-A6D5-1A0E1E9EF12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" name="Action">
            <a:extLst>
              <a:ext uri="{FF2B5EF4-FFF2-40B4-BE49-F238E27FC236}">
                <a16:creationId xmlns:a16="http://schemas.microsoft.com/office/drawing/2014/main" id="{91E174CA-220E-45D6-8BEE-6A71958189BF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Floating Button">
            <a:extLst>
              <a:ext uri="{FF2B5EF4-FFF2-40B4-BE49-F238E27FC236}">
                <a16:creationId xmlns:a16="http://schemas.microsoft.com/office/drawing/2014/main" id="{044E1DDC-A3BB-4229-B84E-0D5886A9F290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93" name="Nav Icon">
            <a:extLst>
              <a:ext uri="{FF2B5EF4-FFF2-40B4-BE49-F238E27FC236}">
                <a16:creationId xmlns:a16="http://schemas.microsoft.com/office/drawing/2014/main" id="{1CAC13DF-5B3F-4F20-AFDD-237F0A701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0" name="Rectangle 191">
            <a:extLst>
              <a:ext uri="{FF2B5EF4-FFF2-40B4-BE49-F238E27FC236}">
                <a16:creationId xmlns:a16="http://schemas.microsoft.com/office/drawing/2014/main" id="{71586697-56DF-41E7-AF43-B887A9F1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5" y="1542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13" name="다이어그램 612">
            <a:extLst>
              <a:ext uri="{FF2B5EF4-FFF2-40B4-BE49-F238E27FC236}">
                <a16:creationId xmlns:a16="http://schemas.microsoft.com/office/drawing/2014/main" id="{8ACD0783-AB9B-4346-A0DE-2664001F6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40245"/>
              </p:ext>
            </p:extLst>
          </p:nvPr>
        </p:nvGraphicFramePr>
        <p:xfrm>
          <a:off x="3162117" y="2253020"/>
          <a:ext cx="1782580" cy="155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49" name="Background">
            <a:extLst>
              <a:ext uri="{FF2B5EF4-FFF2-40B4-BE49-F238E27FC236}">
                <a16:creationId xmlns:a16="http://schemas.microsoft.com/office/drawing/2014/main" id="{2D35897E-89EA-4BB8-ABE2-080A91D22CC4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8" name="Label">
            <a:extLst>
              <a:ext uri="{FF2B5EF4-FFF2-40B4-BE49-F238E27FC236}">
                <a16:creationId xmlns:a16="http://schemas.microsoft.com/office/drawing/2014/main" id="{BEA0FC3F-7A8D-4B9B-85D1-D64EBE6D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8" y="3892395"/>
            <a:ext cx="2286000" cy="107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교통비 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25,000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0" name="Label">
            <a:extLst>
              <a:ext uri="{FF2B5EF4-FFF2-40B4-BE49-F238E27FC236}">
                <a16:creationId xmlns:a16="http://schemas.microsoft.com/office/drawing/2014/main" id="{3781024A-B280-4D55-9D0F-3135486C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7" y="4000119"/>
            <a:ext cx="2286000" cy="10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ko-KR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식비 </a:t>
            </a: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7" name="Rectangle 191">
            <a:extLst>
              <a:ext uri="{FF2B5EF4-FFF2-40B4-BE49-F238E27FC236}">
                <a16:creationId xmlns:a16="http://schemas.microsoft.com/office/drawing/2014/main" id="{50311D91-8848-431C-B1FC-C384C614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456" y="13418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8" name="Button">
            <a:extLst>
              <a:ext uri="{FF2B5EF4-FFF2-40B4-BE49-F238E27FC236}">
                <a16:creationId xmlns:a16="http://schemas.microsoft.com/office/drawing/2014/main" id="{31EDD698-87B0-4415-ABFF-5419940014B2}"/>
              </a:ext>
            </a:extLst>
          </p:cNvPr>
          <p:cNvSpPr>
            <a:spLocks/>
          </p:cNvSpPr>
          <p:nvPr/>
        </p:nvSpPr>
        <p:spPr bwMode="auto">
          <a:xfrm>
            <a:off x="3668432" y="1489227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7AD221F3-6D9A-4180-9667-FE531171B33A}"/>
              </a:ext>
            </a:extLst>
          </p:cNvPr>
          <p:cNvCxnSpPr/>
          <p:nvPr/>
        </p:nvCxnSpPr>
        <p:spPr>
          <a:xfrm flipV="1">
            <a:off x="2910406" y="1835577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7D9F4A0-CEFE-4E76-B4A8-5958487D5628}"/>
              </a:ext>
            </a:extLst>
          </p:cNvPr>
          <p:cNvCxnSpPr/>
          <p:nvPr/>
        </p:nvCxnSpPr>
        <p:spPr>
          <a:xfrm flipV="1">
            <a:off x="2910408" y="2025053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E468145A-1436-48D2-9F78-9DF37D4662BD}"/>
              </a:ext>
            </a:extLst>
          </p:cNvPr>
          <p:cNvCxnSpPr/>
          <p:nvPr/>
        </p:nvCxnSpPr>
        <p:spPr>
          <a:xfrm>
            <a:off x="4052180" y="1843140"/>
            <a:ext cx="0" cy="18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4FE3CCAD-5214-4AE4-A5D6-C037E4D84B5E}"/>
              </a:ext>
            </a:extLst>
          </p:cNvPr>
          <p:cNvSpPr txBox="1"/>
          <p:nvPr/>
        </p:nvSpPr>
        <p:spPr>
          <a:xfrm>
            <a:off x="2910402" y="1847191"/>
            <a:ext cx="1141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지출</a:t>
            </a:r>
            <a:endParaRPr lang="en-US" altLang="ko-KR" sz="7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B6918EC-BE34-437E-8E38-E7B0525DC988}"/>
              </a:ext>
            </a:extLst>
          </p:cNvPr>
          <p:cNvSpPr txBox="1"/>
          <p:nvPr/>
        </p:nvSpPr>
        <p:spPr>
          <a:xfrm>
            <a:off x="4052177" y="1836968"/>
            <a:ext cx="1144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수입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FBC636F1-D2E0-4EB5-BFA9-B5CB0B0B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01" y="14500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3AA96827-900B-4324-B965-4CF39DA5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56" y="198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D70E3839-9BDC-496A-828B-06FE0F41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47" y="37960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5FD87B-852D-4E7A-A71B-0F7B7B6B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863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</a:t>
                      </a:r>
                      <a:r>
                        <a:rPr lang="en-US" altLang="ko-KR" sz="1200" dirty="0"/>
                        <a:t>button. </a:t>
                      </a:r>
                      <a:r>
                        <a:rPr lang="ko-KR" altLang="en-US" sz="1200" dirty="0"/>
                        <a:t>한달간 그래프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리스트로 이동 및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(scroll, date picker)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설정한 기간에 따라 아래 그래프 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수입별로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별 총액 및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20" name="Button">
            <a:extLst>
              <a:ext uri="{FF2B5EF4-FFF2-40B4-BE49-F238E27FC236}">
                <a16:creationId xmlns:a16="http://schemas.microsoft.com/office/drawing/2014/main" id="{0669BD59-58E2-493F-9A3F-F85642669DE2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806EDDF0-9A49-4281-B4C7-F3464F48C01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91">
            <a:extLst>
              <a:ext uri="{FF2B5EF4-FFF2-40B4-BE49-F238E27FC236}">
                <a16:creationId xmlns:a16="http://schemas.microsoft.com/office/drawing/2014/main" id="{28187900-4DAD-4F29-B1B9-CB0BD89F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97" y="14442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C64E23D2-6C8D-430A-A04A-DB7688852EB6}"/>
              </a:ext>
            </a:extLst>
          </p:cNvPr>
          <p:cNvSpPr>
            <a:spLocks/>
          </p:cNvSpPr>
          <p:nvPr/>
        </p:nvSpPr>
        <p:spPr bwMode="auto">
          <a:xfrm>
            <a:off x="6432358" y="939766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B8152F-B4D2-4E2F-A669-CCA15E3D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94627"/>
              </p:ext>
            </p:extLst>
          </p:nvPr>
        </p:nvGraphicFramePr>
        <p:xfrm>
          <a:off x="6076332" y="1239341"/>
          <a:ext cx="1463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28">
                  <a:extLst>
                    <a:ext uri="{9D8B030D-6E8A-4147-A177-3AD203B41FA5}">
                      <a16:colId xmlns:a16="http://schemas.microsoft.com/office/drawing/2014/main" val="14155027"/>
                    </a:ext>
                  </a:extLst>
                </a:gridCol>
                <a:gridCol w="731828">
                  <a:extLst>
                    <a:ext uri="{9D8B030D-6E8A-4147-A177-3AD203B41FA5}">
                      <a16:colId xmlns:a16="http://schemas.microsoft.com/office/drawing/2014/main" val="2264618762"/>
                    </a:ext>
                  </a:extLst>
                </a:gridCol>
              </a:tblGrid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19236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0620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486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6410"/>
                  </a:ext>
                </a:extLst>
              </a:tr>
            </a:tbl>
          </a:graphicData>
        </a:graphic>
      </p:graphicFrame>
      <p:sp>
        <p:nvSpPr>
          <p:cNvPr id="128" name="Rectangle 191">
            <a:extLst>
              <a:ext uri="{FF2B5EF4-FFF2-40B4-BE49-F238E27FC236}">
                <a16:creationId xmlns:a16="http://schemas.microsoft.com/office/drawing/2014/main" id="{EB7C696E-95C2-4D9C-8E51-5EB80F58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08" y="854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1" name="Screen">
            <a:extLst>
              <a:ext uri="{FF2B5EF4-FFF2-40B4-BE49-F238E27FC236}">
                <a16:creationId xmlns:a16="http://schemas.microsoft.com/office/drawing/2014/main" id="{F5B4FCD3-D795-4E0B-9593-679AD2BA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260" y="2617131"/>
            <a:ext cx="2286000" cy="4064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Line">
            <a:extLst>
              <a:ext uri="{FF2B5EF4-FFF2-40B4-BE49-F238E27FC236}">
                <a16:creationId xmlns:a16="http://schemas.microsoft.com/office/drawing/2014/main" id="{BFD0DF2C-57FD-4C44-A958-2875BC99CAC4}"/>
              </a:ext>
            </a:extLst>
          </p:cNvPr>
          <p:cNvCxnSpPr>
            <a:cxnSpLocks/>
          </p:cNvCxnSpPr>
          <p:nvPr/>
        </p:nvCxnSpPr>
        <p:spPr bwMode="auto">
          <a:xfrm>
            <a:off x="6055260" y="31784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91">
            <a:extLst>
              <a:ext uri="{FF2B5EF4-FFF2-40B4-BE49-F238E27FC236}">
                <a16:creationId xmlns:a16="http://schemas.microsoft.com/office/drawing/2014/main" id="{999D6F2B-8245-4B9D-978E-E4656D5A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75" y="25237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47" name="Bar Chart">
            <a:extLst>
              <a:ext uri="{FF2B5EF4-FFF2-40B4-BE49-F238E27FC236}">
                <a16:creationId xmlns:a16="http://schemas.microsoft.com/office/drawing/2014/main" id="{404A3140-AA8A-4BD0-B97A-204BC5919BF3}"/>
              </a:ext>
            </a:extLst>
          </p:cNvPr>
          <p:cNvGrpSpPr/>
          <p:nvPr/>
        </p:nvGrpSpPr>
        <p:grpSpPr>
          <a:xfrm>
            <a:off x="6055260" y="3345836"/>
            <a:ext cx="2285999" cy="901031"/>
            <a:chOff x="1259157" y="4724401"/>
            <a:chExt cx="1272112" cy="758322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8" name="Axis">
              <a:extLst>
                <a:ext uri="{FF2B5EF4-FFF2-40B4-BE49-F238E27FC236}">
                  <a16:creationId xmlns:a16="http://schemas.microsoft.com/office/drawing/2014/main" id="{CF3D924C-7AA2-4DC9-91E1-02114A57DF34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Bar 6">
              <a:extLst>
                <a:ext uri="{FF2B5EF4-FFF2-40B4-BE49-F238E27FC236}">
                  <a16:creationId xmlns:a16="http://schemas.microsoft.com/office/drawing/2014/main" id="{F9365F74-173C-40DA-BA9A-DDDF3CEB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Bar 5">
              <a:extLst>
                <a:ext uri="{FF2B5EF4-FFF2-40B4-BE49-F238E27FC236}">
                  <a16:creationId xmlns:a16="http://schemas.microsoft.com/office/drawing/2014/main" id="{467EEA78-5145-4DD8-9FCF-02413C90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ar 4">
              <a:extLst>
                <a:ext uri="{FF2B5EF4-FFF2-40B4-BE49-F238E27FC236}">
                  <a16:creationId xmlns:a16="http://schemas.microsoft.com/office/drawing/2014/main" id="{DCCA4EC0-80AC-4ACB-A5E6-3F86D3BD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Bar 3">
              <a:extLst>
                <a:ext uri="{FF2B5EF4-FFF2-40B4-BE49-F238E27FC236}">
                  <a16:creationId xmlns:a16="http://schemas.microsoft.com/office/drawing/2014/main" id="{24CCC08D-762D-4944-A101-F63E2B1C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Bar 2">
              <a:extLst>
                <a:ext uri="{FF2B5EF4-FFF2-40B4-BE49-F238E27FC236}">
                  <a16:creationId xmlns:a16="http://schemas.microsoft.com/office/drawing/2014/main" id="{C3DF0C08-714A-42D0-8089-55C8D1B8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Bar 1">
              <a:extLst>
                <a:ext uri="{FF2B5EF4-FFF2-40B4-BE49-F238E27FC236}">
                  <a16:creationId xmlns:a16="http://schemas.microsoft.com/office/drawing/2014/main" id="{89653871-57F1-465E-BF9B-A86C76FD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55" name="Line">
            <a:extLst>
              <a:ext uri="{FF2B5EF4-FFF2-40B4-BE49-F238E27FC236}">
                <a16:creationId xmlns:a16="http://schemas.microsoft.com/office/drawing/2014/main" id="{87295B77-534E-45A3-83E2-14A107509ECC}"/>
              </a:ext>
            </a:extLst>
          </p:cNvPr>
          <p:cNvCxnSpPr>
            <a:cxnSpLocks/>
          </p:cNvCxnSpPr>
          <p:nvPr/>
        </p:nvCxnSpPr>
        <p:spPr bwMode="auto">
          <a:xfrm>
            <a:off x="6056854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E2478298-3401-47B9-BCFD-3586F2C3F0CE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7786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EAFBD701-6174-4F8F-88B5-89267DFABDB2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EEDCBF7E-1D08-41ED-BDEE-6999677EBD32}"/>
              </a:ext>
            </a:extLst>
          </p:cNvPr>
          <p:cNvCxnSpPr>
            <a:cxnSpLocks/>
          </p:cNvCxnSpPr>
          <p:nvPr/>
        </p:nvCxnSpPr>
        <p:spPr bwMode="auto">
          <a:xfrm>
            <a:off x="6056854" y="5027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DAA40-2655-402E-946A-C5621FAC64E1}"/>
              </a:ext>
            </a:extLst>
          </p:cNvPr>
          <p:cNvSpPr txBox="1"/>
          <p:nvPr/>
        </p:nvSpPr>
        <p:spPr>
          <a:xfrm>
            <a:off x="6592373" y="2901795"/>
            <a:ext cx="121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0E83F-A7AE-49D6-AC20-940098A7013E}"/>
              </a:ext>
            </a:extLst>
          </p:cNvPr>
          <p:cNvSpPr txBox="1"/>
          <p:nvPr/>
        </p:nvSpPr>
        <p:spPr>
          <a:xfrm>
            <a:off x="6906366" y="2685991"/>
            <a:ext cx="586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카테고리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624041-380F-4548-8A7C-65DB7B7FB240}"/>
              </a:ext>
            </a:extLst>
          </p:cNvPr>
          <p:cNvSpPr txBox="1"/>
          <p:nvPr/>
        </p:nvSpPr>
        <p:spPr>
          <a:xfrm>
            <a:off x="6306318" y="482411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3C5E62-B5D6-461B-81E5-9FACFF856079}"/>
              </a:ext>
            </a:extLst>
          </p:cNvPr>
          <p:cNvSpPr txBox="1"/>
          <p:nvPr/>
        </p:nvSpPr>
        <p:spPr>
          <a:xfrm>
            <a:off x="6305812" y="4561877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현금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D583969-716D-4C02-A149-63FD9BE00A38}"/>
              </a:ext>
            </a:extLst>
          </p:cNvPr>
          <p:cNvSpPr txBox="1"/>
          <p:nvPr/>
        </p:nvSpPr>
        <p:spPr>
          <a:xfrm>
            <a:off x="7756902" y="455144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7,000</a:t>
            </a:r>
            <a:endParaRPr lang="ko-KR" altLang="en-US" sz="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372B74-A50E-4CAE-8F3F-5CFE5F6B1F19}"/>
              </a:ext>
            </a:extLst>
          </p:cNvPr>
          <p:cNvSpPr txBox="1"/>
          <p:nvPr/>
        </p:nvSpPr>
        <p:spPr>
          <a:xfrm>
            <a:off x="7746252" y="480990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52,000</a:t>
            </a:r>
            <a:endParaRPr lang="ko-KR" altLang="en-US" sz="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60BC61-7FDB-46A7-A441-02090E41C15E}"/>
              </a:ext>
            </a:extLst>
          </p:cNvPr>
          <p:cNvSpPr txBox="1"/>
          <p:nvPr/>
        </p:nvSpPr>
        <p:spPr>
          <a:xfrm>
            <a:off x="6083653" y="4561877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13</a:t>
            </a:r>
            <a:r>
              <a:rPr lang="ko-KR" altLang="en-US" sz="600" dirty="0"/>
              <a:t>일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5F814F-A0EF-41AB-849B-9B4919D614BE}"/>
              </a:ext>
            </a:extLst>
          </p:cNvPr>
          <p:cNvSpPr txBox="1"/>
          <p:nvPr/>
        </p:nvSpPr>
        <p:spPr>
          <a:xfrm>
            <a:off x="6083653" y="4821230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20</a:t>
            </a:r>
            <a:r>
              <a:rPr lang="ko-KR" altLang="en-US" sz="600" dirty="0"/>
              <a:t>일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6BF0F8-DCED-43BA-9F2E-732EE3C67BD5}"/>
              </a:ext>
            </a:extLst>
          </p:cNvPr>
          <p:cNvSpPr txBox="1"/>
          <p:nvPr/>
        </p:nvSpPr>
        <p:spPr>
          <a:xfrm>
            <a:off x="235176" y="400073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124" name="Date">
            <a:extLst>
              <a:ext uri="{FF2B5EF4-FFF2-40B4-BE49-F238E27FC236}">
                <a16:creationId xmlns:a16="http://schemas.microsoft.com/office/drawing/2014/main" id="{9421E846-E0E6-4019-9C96-437FE851BDA7}"/>
              </a:ext>
            </a:extLst>
          </p:cNvPr>
          <p:cNvSpPr txBox="1"/>
          <p:nvPr/>
        </p:nvSpPr>
        <p:spPr>
          <a:xfrm>
            <a:off x="1615224" y="3042748"/>
            <a:ext cx="182742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</a:p>
        </p:txBody>
      </p:sp>
      <p:sp>
        <p:nvSpPr>
          <p:cNvPr id="126" name="Date">
            <a:extLst>
              <a:ext uri="{FF2B5EF4-FFF2-40B4-BE49-F238E27FC236}">
                <a16:creationId xmlns:a16="http://schemas.microsoft.com/office/drawing/2014/main" id="{304F410E-F7C9-4936-8FDD-EAC4937255C5}"/>
              </a:ext>
            </a:extLst>
          </p:cNvPr>
          <p:cNvSpPr txBox="1"/>
          <p:nvPr/>
        </p:nvSpPr>
        <p:spPr>
          <a:xfrm>
            <a:off x="1594387" y="3373216"/>
            <a:ext cx="224420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52,000</a:t>
            </a:r>
          </a:p>
        </p:txBody>
      </p:sp>
      <p:sp>
        <p:nvSpPr>
          <p:cNvPr id="127" name="Date">
            <a:extLst>
              <a:ext uri="{FF2B5EF4-FFF2-40B4-BE49-F238E27FC236}">
                <a16:creationId xmlns:a16="http://schemas.microsoft.com/office/drawing/2014/main" id="{0EF4865E-174C-4855-A57D-1352BE611E0A}"/>
              </a:ext>
            </a:extLst>
          </p:cNvPr>
          <p:cNvSpPr txBox="1"/>
          <p:nvPr/>
        </p:nvSpPr>
        <p:spPr>
          <a:xfrm>
            <a:off x="2217348" y="2358221"/>
            <a:ext cx="266098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130" name="Date">
            <a:extLst>
              <a:ext uri="{FF2B5EF4-FFF2-40B4-BE49-F238E27FC236}">
                <a16:creationId xmlns:a16="http://schemas.microsoft.com/office/drawing/2014/main" id="{6D116423-2D87-4102-A882-8E2144D9F582}"/>
              </a:ext>
            </a:extLst>
          </p:cNvPr>
          <p:cNvSpPr txBox="1"/>
          <p:nvPr/>
        </p:nvSpPr>
        <p:spPr>
          <a:xfrm>
            <a:off x="737566" y="4047046"/>
            <a:ext cx="400752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133" name="Date">
            <a:extLst>
              <a:ext uri="{FF2B5EF4-FFF2-40B4-BE49-F238E27FC236}">
                <a16:creationId xmlns:a16="http://schemas.microsoft.com/office/drawing/2014/main" id="{66302747-157A-479A-9E3A-9894D1A226CF}"/>
              </a:ext>
            </a:extLst>
          </p:cNvPr>
          <p:cNvSpPr txBox="1"/>
          <p:nvPr/>
        </p:nvSpPr>
        <p:spPr>
          <a:xfrm>
            <a:off x="1683991" y="4043356"/>
            <a:ext cx="338234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59,000</a:t>
            </a:r>
          </a:p>
        </p:txBody>
      </p:sp>
      <p:sp>
        <p:nvSpPr>
          <p:cNvPr id="134" name="Date">
            <a:extLst>
              <a:ext uri="{FF2B5EF4-FFF2-40B4-BE49-F238E27FC236}">
                <a16:creationId xmlns:a16="http://schemas.microsoft.com/office/drawing/2014/main" id="{98EA0212-E71B-44E2-89A5-B17A71145122}"/>
              </a:ext>
            </a:extLst>
          </p:cNvPr>
          <p:cNvSpPr txBox="1"/>
          <p:nvPr/>
        </p:nvSpPr>
        <p:spPr>
          <a:xfrm>
            <a:off x="1652732" y="4168728"/>
            <a:ext cx="400751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741,000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hone">
            <a:extLst>
              <a:ext uri="{FF2B5EF4-FFF2-40B4-BE49-F238E27FC236}">
                <a16:creationId xmlns:a16="http://schemas.microsoft.com/office/drawing/2014/main" id="{02607497-4B37-42C5-B658-58AD5330A49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5" name="Case">
              <a:extLst>
                <a:ext uri="{FF2B5EF4-FFF2-40B4-BE49-F238E27FC236}">
                  <a16:creationId xmlns:a16="http://schemas.microsoft.com/office/drawing/2014/main" id="{3AA9705B-E2B3-4AC9-B357-3D290738B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>
              <a:extLst>
                <a:ext uri="{FF2B5EF4-FFF2-40B4-BE49-F238E27FC236}">
                  <a16:creationId xmlns:a16="http://schemas.microsoft.com/office/drawing/2014/main" id="{2723EA6E-B1E9-4427-97F4-2011703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>
              <a:extLst>
                <a:ext uri="{FF2B5EF4-FFF2-40B4-BE49-F238E27FC236}">
                  <a16:creationId xmlns:a16="http://schemas.microsoft.com/office/drawing/2014/main" id="{6015930A-6736-485D-8DB9-0168D99A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>
              <a:extLst>
                <a:ext uri="{FF2B5EF4-FFF2-40B4-BE49-F238E27FC236}">
                  <a16:creationId xmlns:a16="http://schemas.microsoft.com/office/drawing/2014/main" id="{3F92E9A8-E839-4A07-8196-816DD9AB4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>
              <a:extLst>
                <a:ext uri="{FF2B5EF4-FFF2-40B4-BE49-F238E27FC236}">
                  <a16:creationId xmlns:a16="http://schemas.microsoft.com/office/drawing/2014/main" id="{C6BB25AA-7BE6-4FF5-A8C4-FB96E9ECABB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App Bar">
            <a:extLst>
              <a:ext uri="{FF2B5EF4-FFF2-40B4-BE49-F238E27FC236}">
                <a16:creationId xmlns:a16="http://schemas.microsoft.com/office/drawing/2014/main" id="{A7555E93-6C9D-4526-B3DB-34C4C0238F9C}"/>
              </a:ext>
            </a:extLst>
          </p:cNvPr>
          <p:cNvGrpSpPr/>
          <p:nvPr/>
        </p:nvGrpSpPr>
        <p:grpSpPr>
          <a:xfrm>
            <a:off x="221160" y="1411965"/>
            <a:ext cx="2286000" cy="508000"/>
            <a:chOff x="595686" y="1261242"/>
            <a:chExt cx="2286000" cy="508000"/>
          </a:xfrm>
          <a:solidFill>
            <a:schemeClr val="bg1">
              <a:lumMod val="50000"/>
            </a:schemeClr>
          </a:solidFill>
        </p:grpSpPr>
        <p:sp>
          <p:nvSpPr>
            <p:cNvPr id="11" name="App Bar Container">
              <a:extLst>
                <a:ext uri="{FF2B5EF4-FFF2-40B4-BE49-F238E27FC236}">
                  <a16:creationId xmlns:a16="http://schemas.microsoft.com/office/drawing/2014/main" id="{4C4EEB40-3302-4AD6-83E4-663003D82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earch Icon">
              <a:extLst>
                <a:ext uri="{FF2B5EF4-FFF2-40B4-BE49-F238E27FC236}">
                  <a16:creationId xmlns:a16="http://schemas.microsoft.com/office/drawing/2014/main" id="{E9870AC3-F64E-4DA3-B9F4-62BEF42BF0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68172" y="1531352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alendar">
            <a:extLst>
              <a:ext uri="{FF2B5EF4-FFF2-40B4-BE49-F238E27FC236}">
                <a16:creationId xmlns:a16="http://schemas.microsoft.com/office/drawing/2014/main" id="{92C307E6-FBA1-47DB-B7A5-DBC44C835ED8}"/>
              </a:ext>
            </a:extLst>
          </p:cNvPr>
          <p:cNvGrpSpPr/>
          <p:nvPr/>
        </p:nvGrpSpPr>
        <p:grpSpPr>
          <a:xfrm>
            <a:off x="201597" y="1720746"/>
            <a:ext cx="2293172" cy="2082934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14" name="Screen">
              <a:extLst>
                <a:ext uri="{FF2B5EF4-FFF2-40B4-BE49-F238E27FC236}">
                  <a16:creationId xmlns:a16="http://schemas.microsoft.com/office/drawing/2014/main" id="{7505D777-1C74-40A1-BBDA-D45F008D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ar">
              <a:extLst>
                <a:ext uri="{FF2B5EF4-FFF2-40B4-BE49-F238E27FC236}">
                  <a16:creationId xmlns:a16="http://schemas.microsoft.com/office/drawing/2014/main" id="{BD92300D-36BA-4CA2-8A66-4C71CDD6D469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2" name="Weekdays">
                <a:extLst>
                  <a:ext uri="{FF2B5EF4-FFF2-40B4-BE49-F238E27FC236}">
                    <a16:creationId xmlns:a16="http://schemas.microsoft.com/office/drawing/2014/main" id="{717E3256-C3B9-4DDF-8E52-857D81C42079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54" name="Sunday">
                  <a:extLst>
                    <a:ext uri="{FF2B5EF4-FFF2-40B4-BE49-F238E27FC236}">
                      <a16:creationId xmlns:a16="http://schemas.microsoft.com/office/drawing/2014/main" id="{8FD30158-BB6F-4599-9220-AEB0780316D2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55" name="Monday">
                  <a:extLst>
                    <a:ext uri="{FF2B5EF4-FFF2-40B4-BE49-F238E27FC236}">
                      <a16:creationId xmlns:a16="http://schemas.microsoft.com/office/drawing/2014/main" id="{0535FDA8-3E2B-4193-BE6D-4224A9A29101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Tuesday">
                  <a:extLst>
                    <a:ext uri="{FF2B5EF4-FFF2-40B4-BE49-F238E27FC236}">
                      <a16:creationId xmlns:a16="http://schemas.microsoft.com/office/drawing/2014/main" id="{A3C9CEE5-B2A8-4A6A-9816-FE77627861E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7" name="Wednesday">
                  <a:extLst>
                    <a:ext uri="{FF2B5EF4-FFF2-40B4-BE49-F238E27FC236}">
                      <a16:creationId xmlns:a16="http://schemas.microsoft.com/office/drawing/2014/main" id="{D063C215-2285-48B1-890A-AD263154FD71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58" name="Thursday">
                  <a:extLst>
                    <a:ext uri="{FF2B5EF4-FFF2-40B4-BE49-F238E27FC236}">
                      <a16:creationId xmlns:a16="http://schemas.microsoft.com/office/drawing/2014/main" id="{EBD44581-DCC7-4801-952E-48BD95F07F7A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59" name="Friday">
                  <a:extLst>
                    <a:ext uri="{FF2B5EF4-FFF2-40B4-BE49-F238E27FC236}">
                      <a16:creationId xmlns:a16="http://schemas.microsoft.com/office/drawing/2014/main" id="{795A1A17-4E3A-4960-BE9D-BA6BCF93899B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0" name="Saturday">
                  <a:extLst>
                    <a:ext uri="{FF2B5EF4-FFF2-40B4-BE49-F238E27FC236}">
                      <a16:creationId xmlns:a16="http://schemas.microsoft.com/office/drawing/2014/main" id="{A061276F-93E7-4D59-B49F-1727B7614970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53" name="Divider">
                <a:extLst>
                  <a:ext uri="{FF2B5EF4-FFF2-40B4-BE49-F238E27FC236}">
                    <a16:creationId xmlns:a16="http://schemas.microsoft.com/office/drawing/2014/main" id="{4600651D-EF78-4750-9EB3-C285C9064F9E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Dates">
              <a:extLst>
                <a:ext uri="{FF2B5EF4-FFF2-40B4-BE49-F238E27FC236}">
                  <a16:creationId xmlns:a16="http://schemas.microsoft.com/office/drawing/2014/main" id="{AA85606F-92E6-412A-A465-DD108274193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7" name="Date">
                <a:extLst>
                  <a:ext uri="{FF2B5EF4-FFF2-40B4-BE49-F238E27FC236}">
                    <a16:creationId xmlns:a16="http://schemas.microsoft.com/office/drawing/2014/main" id="{BD3CC971-9AFF-4CD8-B50F-671BD406983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Date">
                <a:extLst>
                  <a:ext uri="{FF2B5EF4-FFF2-40B4-BE49-F238E27FC236}">
                    <a16:creationId xmlns:a16="http://schemas.microsoft.com/office/drawing/2014/main" id="{6BFB8B02-48AB-4DC1-8A54-31AC53E3F954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" name="Date">
                <a:extLst>
                  <a:ext uri="{FF2B5EF4-FFF2-40B4-BE49-F238E27FC236}">
                    <a16:creationId xmlns:a16="http://schemas.microsoft.com/office/drawing/2014/main" id="{287AE4F3-1962-4E68-93A7-76996F15BEC6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0" name="Date">
                <a:extLst>
                  <a:ext uri="{FF2B5EF4-FFF2-40B4-BE49-F238E27FC236}">
                    <a16:creationId xmlns:a16="http://schemas.microsoft.com/office/drawing/2014/main" id="{225F4C8F-917A-40D9-9629-6F9C71FDCB9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1" name="Date">
                <a:extLst>
                  <a:ext uri="{FF2B5EF4-FFF2-40B4-BE49-F238E27FC236}">
                    <a16:creationId xmlns:a16="http://schemas.microsoft.com/office/drawing/2014/main" id="{7E1C1F33-E36E-497D-B609-FDA61BA35286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" name="Date">
                <a:extLst>
                  <a:ext uri="{FF2B5EF4-FFF2-40B4-BE49-F238E27FC236}">
                    <a16:creationId xmlns:a16="http://schemas.microsoft.com/office/drawing/2014/main" id="{3B20DF3A-0114-4089-91A2-EF12726997CA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" name="Date">
                <a:extLst>
                  <a:ext uri="{FF2B5EF4-FFF2-40B4-BE49-F238E27FC236}">
                    <a16:creationId xmlns:a16="http://schemas.microsoft.com/office/drawing/2014/main" id="{23A4595D-E1FD-4E67-93DA-77A8437D06A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B9BB86FE-8631-46FE-9806-8AE944949AF1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F5F2609C-63AE-420D-9CAD-0C6DA64B407E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431462E2-E55B-4BF3-A218-142A74C15955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E99A22BA-B872-423A-BC3A-C30ED5EC0F32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5EDA3D1A-D774-4241-BE78-42F4A9458208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C839AAB0-0837-43F2-85AB-7AB7F292FFEC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977A1143-741C-4A23-B26B-50FE85B71C1E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7D4E92BC-09C6-45BF-BE41-5B93B5580215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55F77679-B0AC-4282-A287-72FB5E163FB0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8D604E62-FF61-4FA9-86C1-3263C3919AE0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F2A7740A-6094-463E-94B1-B670881B9460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F7B18547-4073-4858-A4E8-96EEB5CB2FA1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CAE78183-4E84-478B-B34C-E62140E474A8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5F6357C2-F050-4072-BE09-23EB2FD7D597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FE9AE201-7715-4BE5-8265-5640010B657F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A3D567D-70A8-43F8-A3A5-CB372175067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71E146A7-6862-4744-8C35-F18070495372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B905F7E8-853A-40ED-87E8-E14DE7CBAE0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2155FA1F-B9EB-4ABE-9E11-71582AF930EA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5C24A0AA-5030-4EE3-97F0-2112E686C6EE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DD55B7D-ECF1-45FD-B92A-047EB36089F4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3262CBF6-4F5A-4231-A129-0B76E3EA6B28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C2FF3417-4ECA-44D9-ABA3-B9F1B7749CE2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81480F72-C831-4F83-AD3D-AF027EC9F186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D1C8555F-91EF-419F-A20E-55F77EFF7BED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Line">
                <a:extLst>
                  <a:ext uri="{FF2B5EF4-FFF2-40B4-BE49-F238E27FC236}">
                    <a16:creationId xmlns:a16="http://schemas.microsoft.com/office/drawing/2014/main" id="{FAF2EFB9-3F17-4B8E-8423-949D7BB5A28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F4CABF1-809F-4F33-9F98-B9F1F88F82C6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54319B6C-7BC0-4FCF-9A8F-AB53BF2123D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Banner">
            <a:extLst>
              <a:ext uri="{FF2B5EF4-FFF2-40B4-BE49-F238E27FC236}">
                <a16:creationId xmlns:a16="http://schemas.microsoft.com/office/drawing/2014/main" id="{9AAD1055-B6E0-4B25-AC28-0EC07D9FFB18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  <a:solidFill>
            <a:schemeClr val="bg1">
              <a:lumMod val="50000"/>
            </a:schemeClr>
          </a:solidFill>
        </p:grpSpPr>
        <p:sp>
          <p:nvSpPr>
            <p:cNvPr id="62" name="Background Buttons">
              <a:extLst>
                <a:ext uri="{FF2B5EF4-FFF2-40B4-BE49-F238E27FC236}">
                  <a16:creationId xmlns:a16="http://schemas.microsoft.com/office/drawing/2014/main" id="{437B9B9C-59BA-4034-A4CB-93A70D45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ction">
              <a:extLst>
                <a:ext uri="{FF2B5EF4-FFF2-40B4-BE49-F238E27FC236}">
                  <a16:creationId xmlns:a16="http://schemas.microsoft.com/office/drawing/2014/main" id="{F3336A51-3C77-40DD-9964-F6681B53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Action">
            <a:extLst>
              <a:ext uri="{FF2B5EF4-FFF2-40B4-BE49-F238E27FC236}">
                <a16:creationId xmlns:a16="http://schemas.microsoft.com/office/drawing/2014/main" id="{95490D52-2F9A-44C6-A41A-9CAADF3B7AF6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Action">
            <a:extLst>
              <a:ext uri="{FF2B5EF4-FFF2-40B4-BE49-F238E27FC236}">
                <a16:creationId xmlns:a16="http://schemas.microsoft.com/office/drawing/2014/main" id="{B66149B9-69D8-44EB-862F-C31928A3CC27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loating Button">
            <a:extLst>
              <a:ext uri="{FF2B5EF4-FFF2-40B4-BE49-F238E27FC236}">
                <a16:creationId xmlns:a16="http://schemas.microsoft.com/office/drawing/2014/main" id="{4F61675E-20F3-4B46-8BFF-FA58AB393366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67" name="Nav Icon">
            <a:extLst>
              <a:ext uri="{FF2B5EF4-FFF2-40B4-BE49-F238E27FC236}">
                <a16:creationId xmlns:a16="http://schemas.microsoft.com/office/drawing/2014/main" id="{2B9CC37B-EB99-481B-A51E-3CE3C44EEF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E48738-9CA5-4C7A-B8BE-0352C01EB78F}"/>
              </a:ext>
            </a:extLst>
          </p:cNvPr>
          <p:cNvSpPr txBox="1"/>
          <p:nvPr/>
        </p:nvSpPr>
        <p:spPr>
          <a:xfrm>
            <a:off x="221161" y="380084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</a:rPr>
              <a:t>수입</a:t>
            </a:r>
            <a:r>
              <a:rPr lang="en-US" altLang="ko-KR" sz="900" dirty="0"/>
              <a:t>	</a:t>
            </a:r>
            <a:r>
              <a:rPr lang="ko-KR" altLang="en-US" sz="900" dirty="0">
                <a:solidFill>
                  <a:srgbClr val="FF0000"/>
                </a:solidFill>
              </a:rPr>
              <a:t>지출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	</a:t>
            </a:r>
            <a:r>
              <a:rPr lang="ko-KR" altLang="en-US" sz="900" dirty="0"/>
              <a:t>합계</a:t>
            </a:r>
          </a:p>
        </p:txBody>
      </p:sp>
      <p:sp>
        <p:nvSpPr>
          <p:cNvPr id="69" name="Date">
            <a:extLst>
              <a:ext uri="{FF2B5EF4-FFF2-40B4-BE49-F238E27FC236}">
                <a16:creationId xmlns:a16="http://schemas.microsoft.com/office/drawing/2014/main" id="{D91573E6-FE14-4315-B61D-FFD69F3F67F7}"/>
              </a:ext>
            </a:extLst>
          </p:cNvPr>
          <p:cNvSpPr txBox="1"/>
          <p:nvPr/>
        </p:nvSpPr>
        <p:spPr>
          <a:xfrm>
            <a:off x="1590794" y="3064184"/>
            <a:ext cx="182742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</a:p>
        </p:txBody>
      </p:sp>
      <p:sp>
        <p:nvSpPr>
          <p:cNvPr id="70" name="Date">
            <a:extLst>
              <a:ext uri="{FF2B5EF4-FFF2-40B4-BE49-F238E27FC236}">
                <a16:creationId xmlns:a16="http://schemas.microsoft.com/office/drawing/2014/main" id="{D926838B-B28B-4CA7-B752-C0D610FC5703}"/>
              </a:ext>
            </a:extLst>
          </p:cNvPr>
          <p:cNvSpPr txBox="1"/>
          <p:nvPr/>
        </p:nvSpPr>
        <p:spPr>
          <a:xfrm>
            <a:off x="1556736" y="3302862"/>
            <a:ext cx="224420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52,000</a:t>
            </a:r>
          </a:p>
        </p:txBody>
      </p:sp>
      <p:sp>
        <p:nvSpPr>
          <p:cNvPr id="71" name="Date">
            <a:extLst>
              <a:ext uri="{FF2B5EF4-FFF2-40B4-BE49-F238E27FC236}">
                <a16:creationId xmlns:a16="http://schemas.microsoft.com/office/drawing/2014/main" id="{666FF071-2FEB-4C7C-8C96-59FD2D61A1D5}"/>
              </a:ext>
            </a:extLst>
          </p:cNvPr>
          <p:cNvSpPr txBox="1"/>
          <p:nvPr/>
        </p:nvSpPr>
        <p:spPr>
          <a:xfrm>
            <a:off x="2174656" y="2290454"/>
            <a:ext cx="266098" cy="9233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72" name="Date">
            <a:extLst>
              <a:ext uri="{FF2B5EF4-FFF2-40B4-BE49-F238E27FC236}">
                <a16:creationId xmlns:a16="http://schemas.microsoft.com/office/drawing/2014/main" id="{213CD89C-020B-479A-B916-23497EF5963B}"/>
              </a:ext>
            </a:extLst>
          </p:cNvPr>
          <p:cNvSpPr txBox="1"/>
          <p:nvPr/>
        </p:nvSpPr>
        <p:spPr>
          <a:xfrm>
            <a:off x="723551" y="3847155"/>
            <a:ext cx="400752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800,000</a:t>
            </a:r>
          </a:p>
        </p:txBody>
      </p:sp>
      <p:sp>
        <p:nvSpPr>
          <p:cNvPr id="73" name="Date">
            <a:extLst>
              <a:ext uri="{FF2B5EF4-FFF2-40B4-BE49-F238E27FC236}">
                <a16:creationId xmlns:a16="http://schemas.microsoft.com/office/drawing/2014/main" id="{09226EF1-8FAF-412A-BDF0-66849335A3B6}"/>
              </a:ext>
            </a:extLst>
          </p:cNvPr>
          <p:cNvSpPr txBox="1"/>
          <p:nvPr/>
        </p:nvSpPr>
        <p:spPr>
          <a:xfrm>
            <a:off x="1669976" y="3843465"/>
            <a:ext cx="338234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59,000</a:t>
            </a:r>
          </a:p>
        </p:txBody>
      </p:sp>
      <p:sp>
        <p:nvSpPr>
          <p:cNvPr id="74" name="Date">
            <a:extLst>
              <a:ext uri="{FF2B5EF4-FFF2-40B4-BE49-F238E27FC236}">
                <a16:creationId xmlns:a16="http://schemas.microsoft.com/office/drawing/2014/main" id="{752AC73E-3A31-49E9-8353-D403CA5876B7}"/>
              </a:ext>
            </a:extLst>
          </p:cNvPr>
          <p:cNvSpPr txBox="1"/>
          <p:nvPr/>
        </p:nvSpPr>
        <p:spPr>
          <a:xfrm>
            <a:off x="1638717" y="3968837"/>
            <a:ext cx="400751" cy="1384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741,000</a:t>
            </a:r>
          </a:p>
        </p:txBody>
      </p:sp>
      <p:sp>
        <p:nvSpPr>
          <p:cNvPr id="75" name="Align Left">
            <a:extLst>
              <a:ext uri="{FF2B5EF4-FFF2-40B4-BE49-F238E27FC236}">
                <a16:creationId xmlns:a16="http://schemas.microsoft.com/office/drawing/2014/main" id="{774FF68E-E2B2-4FD6-8128-59E986AEF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686" y="1691848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Date">
            <a:extLst>
              <a:ext uri="{FF2B5EF4-FFF2-40B4-BE49-F238E27FC236}">
                <a16:creationId xmlns:a16="http://schemas.microsoft.com/office/drawing/2014/main" id="{09CA9CFF-2761-4F6B-B75B-BBDE739C7F4A}"/>
              </a:ext>
            </a:extLst>
          </p:cNvPr>
          <p:cNvSpPr txBox="1"/>
          <p:nvPr/>
        </p:nvSpPr>
        <p:spPr>
          <a:xfrm>
            <a:off x="1607778" y="2667744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7" name="Rectangle 191">
            <a:extLst>
              <a:ext uri="{FF2B5EF4-FFF2-40B4-BE49-F238E27FC236}">
                <a16:creationId xmlns:a16="http://schemas.microsoft.com/office/drawing/2014/main" id="{D3A41891-6807-4706-B8C2-370D9789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42" y="46064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AAEAC8B-C567-4593-9EC9-44F43B22F35A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AF30D5-D75E-4105-9C21-16C7E534B2FD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80" name="표 13">
            <a:extLst>
              <a:ext uri="{FF2B5EF4-FFF2-40B4-BE49-F238E27FC236}">
                <a16:creationId xmlns:a16="http://schemas.microsoft.com/office/drawing/2014/main" id="{1A41D42D-F47D-46D3-9455-C6DC1C5C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0873"/>
              </p:ext>
            </p:extLst>
          </p:nvPr>
        </p:nvGraphicFramePr>
        <p:xfrm>
          <a:off x="8546084" y="613898"/>
          <a:ext cx="3588351" cy="3956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(+) button/ </a:t>
                      </a:r>
                      <a:r>
                        <a:rPr lang="ko-KR" altLang="en-US" sz="1200" dirty="0"/>
                        <a:t>금액 입력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날짜 입력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저장하는 창 </a:t>
                      </a:r>
                      <a:r>
                        <a:rPr lang="en-US" altLang="ko-KR" sz="1200" dirty="0"/>
                        <a:t>view/ </a:t>
                      </a:r>
                      <a:r>
                        <a:rPr lang="ko-KR" altLang="en-US" sz="1200" dirty="0"/>
                        <a:t>설정 후 저장하면 메인 달력에 금액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설정 </a:t>
                      </a:r>
                      <a:r>
                        <a:rPr lang="en-US" altLang="ko-KR" sz="1200" dirty="0"/>
                        <a:t>button/</a:t>
                      </a:r>
                      <a:r>
                        <a:rPr lang="ko-KR" altLang="en-US" sz="1200" dirty="0"/>
                        <a:t> 클릭 시 소 달력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나가기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메인 화면으로 </a:t>
                      </a:r>
                      <a:r>
                        <a:rPr lang="ko-KR" altLang="en-US" sz="1200" dirty="0" err="1"/>
                        <a:t>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금액 입력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숫자 </a:t>
                      </a:r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입금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 변경 </a:t>
                      </a:r>
                      <a:r>
                        <a:rPr lang="en-US" altLang="ko-KR" sz="1200" dirty="0"/>
                        <a:t>button/ ‘&lt;‘ </a:t>
                      </a:r>
                      <a:r>
                        <a:rPr lang="ko-KR" altLang="en-US" sz="1200" dirty="0"/>
                        <a:t>누르면 저번 달 달력 </a:t>
                      </a:r>
                      <a:r>
                        <a:rPr lang="en-US" altLang="ko-KR" sz="1200" dirty="0"/>
                        <a:t>view/ ‘&gt;’ </a:t>
                      </a:r>
                      <a:r>
                        <a:rPr lang="ko-KR" altLang="en-US" sz="1200" dirty="0"/>
                        <a:t>누르면 다음 달 달력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97525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13431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6529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86698"/>
                  </a:ext>
                </a:extLst>
              </a:tr>
            </a:tbl>
          </a:graphicData>
        </a:graphic>
      </p:graphicFrame>
      <p:sp>
        <p:nvSpPr>
          <p:cNvPr id="81" name="Background">
            <a:extLst>
              <a:ext uri="{FF2B5EF4-FFF2-40B4-BE49-F238E27FC236}">
                <a16:creationId xmlns:a16="http://schemas.microsoft.com/office/drawing/2014/main" id="{7194FF35-3264-418C-9262-3FF24574A99F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D6ACECCD-63F6-42E9-B995-8352D7D9B2A6}"/>
              </a:ext>
            </a:extLst>
          </p:cNvPr>
          <p:cNvSpPr>
            <a:spLocks/>
          </p:cNvSpPr>
          <p:nvPr/>
        </p:nvSpPr>
        <p:spPr bwMode="auto">
          <a:xfrm>
            <a:off x="3449444" y="1489227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AFB6F898-DF91-445B-A571-375279B08856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7B7C630-0F85-48A8-A8B3-396EF6DDD0E7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Line">
            <a:extLst>
              <a:ext uri="{FF2B5EF4-FFF2-40B4-BE49-F238E27FC236}">
                <a16:creationId xmlns:a16="http://schemas.microsoft.com/office/drawing/2014/main" id="{A6CC5CC7-ED94-4EC4-AEB4-37FB0F251504}"/>
              </a:ext>
            </a:extLst>
          </p:cNvPr>
          <p:cNvCxnSpPr>
            <a:cxnSpLocks/>
          </p:cNvCxnSpPr>
          <p:nvPr/>
        </p:nvCxnSpPr>
        <p:spPr bwMode="auto">
          <a:xfrm>
            <a:off x="2910407" y="263514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62E33A9-588F-4B52-80B9-FDF37E7310B0}"/>
              </a:ext>
            </a:extLst>
          </p:cNvPr>
          <p:cNvSpPr txBox="1"/>
          <p:nvPr/>
        </p:nvSpPr>
        <p:spPr>
          <a:xfrm>
            <a:off x="3668431" y="2336621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BF2BDC-0E53-463B-8060-C8AF506C2424}"/>
              </a:ext>
            </a:extLst>
          </p:cNvPr>
          <p:cNvSpPr txBox="1"/>
          <p:nvPr/>
        </p:nvSpPr>
        <p:spPr>
          <a:xfrm>
            <a:off x="2925269" y="2330709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grpSp>
        <p:nvGrpSpPr>
          <p:cNvPr id="90" name="Find Contact">
            <a:extLst>
              <a:ext uri="{FF2B5EF4-FFF2-40B4-BE49-F238E27FC236}">
                <a16:creationId xmlns:a16="http://schemas.microsoft.com/office/drawing/2014/main" id="{8DCCC31E-90FF-4AE9-B416-9C63B6CC91E7}"/>
              </a:ext>
            </a:extLst>
          </p:cNvPr>
          <p:cNvGrpSpPr/>
          <p:nvPr/>
        </p:nvGrpSpPr>
        <p:grpSpPr>
          <a:xfrm>
            <a:off x="2916080" y="4214045"/>
            <a:ext cx="2274653" cy="1279781"/>
            <a:chOff x="597350" y="3610220"/>
            <a:chExt cx="2286000" cy="1409700"/>
          </a:xfrm>
        </p:grpSpPr>
        <p:sp>
          <p:nvSpPr>
            <p:cNvPr id="91" name="Avatar Placeholder">
              <a:extLst>
                <a:ext uri="{FF2B5EF4-FFF2-40B4-BE49-F238E27FC236}">
                  <a16:creationId xmlns:a16="http://schemas.microsoft.com/office/drawing/2014/main" id="{EF3C9BFA-52CC-438A-8637-714AA3509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Avatar Placeholder">
              <a:extLst>
                <a:ext uri="{FF2B5EF4-FFF2-40B4-BE49-F238E27FC236}">
                  <a16:creationId xmlns:a16="http://schemas.microsoft.com/office/drawing/2014/main" id="{BCA3AEC4-E54E-4DF5-832D-3E835461B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Avatar Placeholder">
              <a:extLst>
                <a:ext uri="{FF2B5EF4-FFF2-40B4-BE49-F238E27FC236}">
                  <a16:creationId xmlns:a16="http://schemas.microsoft.com/office/drawing/2014/main" id="{20E970BC-A734-4948-99D1-45409DD9A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4" name="Keyboard">
              <a:extLst>
                <a:ext uri="{FF2B5EF4-FFF2-40B4-BE49-F238E27FC236}">
                  <a16:creationId xmlns:a16="http://schemas.microsoft.com/office/drawing/2014/main" id="{4FD1EA9C-4752-481E-B597-2443080A6D20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95" name="Keyboard Container">
                <a:extLst>
                  <a:ext uri="{FF2B5EF4-FFF2-40B4-BE49-F238E27FC236}">
                    <a16:creationId xmlns:a16="http://schemas.microsoft.com/office/drawing/2014/main" id="{AA420C2A-F48A-4205-97C1-285467D34C05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Keys">
                <a:extLst>
                  <a:ext uri="{FF2B5EF4-FFF2-40B4-BE49-F238E27FC236}">
                    <a16:creationId xmlns:a16="http://schemas.microsoft.com/office/drawing/2014/main" id="{FEDA6706-797F-46C6-8D79-E6B953672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pace">
                <a:extLst>
                  <a:ext uri="{FF2B5EF4-FFF2-40B4-BE49-F238E27FC236}">
                    <a16:creationId xmlns:a16="http://schemas.microsoft.com/office/drawing/2014/main" id="{C6FD8D1C-DC27-4447-B1EC-5F456E612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Uppercase">
                <a:extLst>
                  <a:ext uri="{FF2B5EF4-FFF2-40B4-BE49-F238E27FC236}">
                    <a16:creationId xmlns:a16="http://schemas.microsoft.com/office/drawing/2014/main" id="{1812DDD1-17AE-47BF-9021-97C999D0CC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Backspace">
                <a:extLst>
                  <a:ext uri="{FF2B5EF4-FFF2-40B4-BE49-F238E27FC236}">
                    <a16:creationId xmlns:a16="http://schemas.microsoft.com/office/drawing/2014/main" id="{95E6828D-6CA0-4CAC-A14F-82A7E9F1C3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Numbers">
                <a:extLst>
                  <a:ext uri="{FF2B5EF4-FFF2-40B4-BE49-F238E27FC236}">
                    <a16:creationId xmlns:a16="http://schemas.microsoft.com/office/drawing/2014/main" id="{4AE437F6-952C-40C5-806B-82B787C94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Return Background">
                <a:extLst>
                  <a:ext uri="{FF2B5EF4-FFF2-40B4-BE49-F238E27FC236}">
                    <a16:creationId xmlns:a16="http://schemas.microsoft.com/office/drawing/2014/main" id="{19658673-BA45-4C92-A04A-FBDD302B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Return">
                <a:extLst>
                  <a:ext uri="{FF2B5EF4-FFF2-40B4-BE49-F238E27FC236}">
                    <a16:creationId xmlns:a16="http://schemas.microsoft.com/office/drawing/2014/main" id="{24D82AE5-A1DB-41DD-8225-1DD92244D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3" name="Button">
            <a:extLst>
              <a:ext uri="{FF2B5EF4-FFF2-40B4-BE49-F238E27FC236}">
                <a16:creationId xmlns:a16="http://schemas.microsoft.com/office/drawing/2014/main" id="{FBA29BA4-A947-440A-B51B-F7C9CBFE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55" y="3055822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C6C18FA6-4240-4752-ACF1-C2D36C7A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3" y="3055822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91">
            <a:extLst>
              <a:ext uri="{FF2B5EF4-FFF2-40B4-BE49-F238E27FC236}">
                <a16:creationId xmlns:a16="http://schemas.microsoft.com/office/drawing/2014/main" id="{D966F631-E7D3-41A9-A550-A2491E35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98" y="14070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" name="Rectangle 191">
            <a:extLst>
              <a:ext uri="{FF2B5EF4-FFF2-40B4-BE49-F238E27FC236}">
                <a16:creationId xmlns:a16="http://schemas.microsoft.com/office/drawing/2014/main" id="{768BBB25-74E2-4FC4-BC6D-2E5CF7C5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349" y="22933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Rectangle 191">
            <a:extLst>
              <a:ext uri="{FF2B5EF4-FFF2-40B4-BE49-F238E27FC236}">
                <a16:creationId xmlns:a16="http://schemas.microsoft.com/office/drawing/2014/main" id="{DAAB00F5-791E-4F1E-8A35-CB9D61B1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41" y="29558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8" name="Rectangle 191">
            <a:extLst>
              <a:ext uri="{FF2B5EF4-FFF2-40B4-BE49-F238E27FC236}">
                <a16:creationId xmlns:a16="http://schemas.microsoft.com/office/drawing/2014/main" id="{2E74A068-EE2A-4182-B428-6F2209B4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864" y="13913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9" name="Rectangle 191">
            <a:extLst>
              <a:ext uri="{FF2B5EF4-FFF2-40B4-BE49-F238E27FC236}">
                <a16:creationId xmlns:a16="http://schemas.microsoft.com/office/drawing/2014/main" id="{131AAA65-2E85-402B-B27E-0A55F752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592" y="29486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Rectangle 191">
            <a:extLst>
              <a:ext uri="{FF2B5EF4-FFF2-40B4-BE49-F238E27FC236}">
                <a16:creationId xmlns:a16="http://schemas.microsoft.com/office/drawing/2014/main" id="{04F29A02-1CD9-4FEF-844F-1A640949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155" y="12945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Background">
            <a:extLst>
              <a:ext uri="{FF2B5EF4-FFF2-40B4-BE49-F238E27FC236}">
                <a16:creationId xmlns:a16="http://schemas.microsoft.com/office/drawing/2014/main" id="{73DE823C-3F75-4A97-9B47-5E46BCA135EC}"/>
              </a:ext>
            </a:extLst>
          </p:cNvPr>
          <p:cNvSpPr/>
          <p:nvPr/>
        </p:nvSpPr>
        <p:spPr>
          <a:xfrm>
            <a:off x="5320778" y="139700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2" name="Calendar">
            <a:extLst>
              <a:ext uri="{FF2B5EF4-FFF2-40B4-BE49-F238E27FC236}">
                <a16:creationId xmlns:a16="http://schemas.microsoft.com/office/drawing/2014/main" id="{77654DDF-0028-4EFE-B4D4-C45B9A6A62F1}"/>
              </a:ext>
            </a:extLst>
          </p:cNvPr>
          <p:cNvGrpSpPr/>
          <p:nvPr/>
        </p:nvGrpSpPr>
        <p:grpSpPr>
          <a:xfrm>
            <a:off x="5313606" y="3525131"/>
            <a:ext cx="2293172" cy="2130481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113" name="Screen">
              <a:extLst>
                <a:ext uri="{FF2B5EF4-FFF2-40B4-BE49-F238E27FC236}">
                  <a16:creationId xmlns:a16="http://schemas.microsoft.com/office/drawing/2014/main" id="{61330BE5-8DBD-48D0-A4AC-80C2DC01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Navigation Bar">
              <a:extLst>
                <a:ext uri="{FF2B5EF4-FFF2-40B4-BE49-F238E27FC236}">
                  <a16:creationId xmlns:a16="http://schemas.microsoft.com/office/drawing/2014/main" id="{0F1C47B9-321E-4E81-A1B4-69D2769942E9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51" name="Weekdays">
                <a:extLst>
                  <a:ext uri="{FF2B5EF4-FFF2-40B4-BE49-F238E27FC236}">
                    <a16:creationId xmlns:a16="http://schemas.microsoft.com/office/drawing/2014/main" id="{8864825E-59A2-4968-B284-04C6CAEC31EA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53" name="Sunday">
                  <a:extLst>
                    <a:ext uri="{FF2B5EF4-FFF2-40B4-BE49-F238E27FC236}">
                      <a16:creationId xmlns:a16="http://schemas.microsoft.com/office/drawing/2014/main" id="{49984CC0-7C5F-499A-BAFA-F92318363B65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54" name="Monday">
                  <a:extLst>
                    <a:ext uri="{FF2B5EF4-FFF2-40B4-BE49-F238E27FC236}">
                      <a16:creationId xmlns:a16="http://schemas.microsoft.com/office/drawing/2014/main" id="{A5E89AD5-EF09-4A77-AEC0-B362368C02A8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55" name="Tuesday">
                  <a:extLst>
                    <a:ext uri="{FF2B5EF4-FFF2-40B4-BE49-F238E27FC236}">
                      <a16:creationId xmlns:a16="http://schemas.microsoft.com/office/drawing/2014/main" id="{F3A7AA82-A58B-4A6B-B484-F1FAEFC22222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56" name="Wednesday">
                  <a:extLst>
                    <a:ext uri="{FF2B5EF4-FFF2-40B4-BE49-F238E27FC236}">
                      <a16:creationId xmlns:a16="http://schemas.microsoft.com/office/drawing/2014/main" id="{007679E4-AC66-4539-AD1A-A95104FA45CA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57" name="Thursday">
                  <a:extLst>
                    <a:ext uri="{FF2B5EF4-FFF2-40B4-BE49-F238E27FC236}">
                      <a16:creationId xmlns:a16="http://schemas.microsoft.com/office/drawing/2014/main" id="{E499CA7C-9916-432B-A430-9DC8AC744CAD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58" name="Friday">
                  <a:extLst>
                    <a:ext uri="{FF2B5EF4-FFF2-40B4-BE49-F238E27FC236}">
                      <a16:creationId xmlns:a16="http://schemas.microsoft.com/office/drawing/2014/main" id="{EFF31CF7-6A1C-424D-AEB4-07AA327B0B68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59" name="Saturday">
                  <a:extLst>
                    <a:ext uri="{FF2B5EF4-FFF2-40B4-BE49-F238E27FC236}">
                      <a16:creationId xmlns:a16="http://schemas.microsoft.com/office/drawing/2014/main" id="{43877D80-E741-4131-A369-3F7BCE49899F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52" name="Divider">
                <a:extLst>
                  <a:ext uri="{FF2B5EF4-FFF2-40B4-BE49-F238E27FC236}">
                    <a16:creationId xmlns:a16="http://schemas.microsoft.com/office/drawing/2014/main" id="{972ED1C3-DD96-4ED9-BA6E-E6F81EBFD755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Dates">
              <a:extLst>
                <a:ext uri="{FF2B5EF4-FFF2-40B4-BE49-F238E27FC236}">
                  <a16:creationId xmlns:a16="http://schemas.microsoft.com/office/drawing/2014/main" id="{8B5E0D0B-E761-47BF-A890-51D3E57FDDC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36C59E52-88A7-40ED-87AD-97775A8D2D53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2A34C1D1-EEFE-400B-9603-5C3A6A16A57A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A625D17C-2F62-4D12-A296-9718A7C5FA11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E212A93C-C014-48DB-A264-38A5988223C1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01308E5B-6266-40E7-B3BE-7F525C0FDF31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2C085EB4-BAD9-4616-AF2C-ACF8D96C7E21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5C5AA547-4F2D-4BAC-8EC1-D4FB6FC33758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23" name="Date">
                <a:extLst>
                  <a:ext uri="{FF2B5EF4-FFF2-40B4-BE49-F238E27FC236}">
                    <a16:creationId xmlns:a16="http://schemas.microsoft.com/office/drawing/2014/main" id="{EBCAA2B0-8722-46BE-B79D-5CABBEE9F037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24" name="Date">
                <a:extLst>
                  <a:ext uri="{FF2B5EF4-FFF2-40B4-BE49-F238E27FC236}">
                    <a16:creationId xmlns:a16="http://schemas.microsoft.com/office/drawing/2014/main" id="{65C2B1F3-0A1A-412A-AA12-D8546135B57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25" name="Date">
                <a:extLst>
                  <a:ext uri="{FF2B5EF4-FFF2-40B4-BE49-F238E27FC236}">
                    <a16:creationId xmlns:a16="http://schemas.microsoft.com/office/drawing/2014/main" id="{4FD6C353-8FBA-47FA-832A-42B9400E25CF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26" name="Date">
                <a:extLst>
                  <a:ext uri="{FF2B5EF4-FFF2-40B4-BE49-F238E27FC236}">
                    <a16:creationId xmlns:a16="http://schemas.microsoft.com/office/drawing/2014/main" id="{36487C28-D70C-4D00-A14E-78773B43CC7D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27" name="Date">
                <a:extLst>
                  <a:ext uri="{FF2B5EF4-FFF2-40B4-BE49-F238E27FC236}">
                    <a16:creationId xmlns:a16="http://schemas.microsoft.com/office/drawing/2014/main" id="{0E66B8D4-2A02-4DFB-AC56-22ADC45A2C20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28" name="Date">
                <a:extLst>
                  <a:ext uri="{FF2B5EF4-FFF2-40B4-BE49-F238E27FC236}">
                    <a16:creationId xmlns:a16="http://schemas.microsoft.com/office/drawing/2014/main" id="{73F319C1-896D-467B-BC3C-0D3F159508B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29" name="Date">
                <a:extLst>
                  <a:ext uri="{FF2B5EF4-FFF2-40B4-BE49-F238E27FC236}">
                    <a16:creationId xmlns:a16="http://schemas.microsoft.com/office/drawing/2014/main" id="{A13FC397-D7D7-40A4-B14D-A29A27DB0462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30" name="Date">
                <a:extLst>
                  <a:ext uri="{FF2B5EF4-FFF2-40B4-BE49-F238E27FC236}">
                    <a16:creationId xmlns:a16="http://schemas.microsoft.com/office/drawing/2014/main" id="{2771DF64-A072-45FB-8067-FD9B881F9989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31" name="Date">
                <a:extLst>
                  <a:ext uri="{FF2B5EF4-FFF2-40B4-BE49-F238E27FC236}">
                    <a16:creationId xmlns:a16="http://schemas.microsoft.com/office/drawing/2014/main" id="{B357F092-4709-4DBF-8B09-505158D6A53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32" name="Date">
                <a:extLst>
                  <a:ext uri="{FF2B5EF4-FFF2-40B4-BE49-F238E27FC236}">
                    <a16:creationId xmlns:a16="http://schemas.microsoft.com/office/drawing/2014/main" id="{94D7EFD3-4E39-4E92-B69E-42C18D9783B9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33" name="Date">
                <a:extLst>
                  <a:ext uri="{FF2B5EF4-FFF2-40B4-BE49-F238E27FC236}">
                    <a16:creationId xmlns:a16="http://schemas.microsoft.com/office/drawing/2014/main" id="{FFBB2CAC-3324-4DD5-B0BA-0689B22CEC5B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34" name="Date">
                <a:extLst>
                  <a:ext uri="{FF2B5EF4-FFF2-40B4-BE49-F238E27FC236}">
                    <a16:creationId xmlns:a16="http://schemas.microsoft.com/office/drawing/2014/main" id="{99752D20-2406-4B8E-962D-8A026298ABED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35" name="Date">
                <a:extLst>
                  <a:ext uri="{FF2B5EF4-FFF2-40B4-BE49-F238E27FC236}">
                    <a16:creationId xmlns:a16="http://schemas.microsoft.com/office/drawing/2014/main" id="{0B888109-E61B-4A5D-9826-1C5D358739AB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36" name="Date">
                <a:extLst>
                  <a:ext uri="{FF2B5EF4-FFF2-40B4-BE49-F238E27FC236}">
                    <a16:creationId xmlns:a16="http://schemas.microsoft.com/office/drawing/2014/main" id="{580A45C5-7267-494B-985B-5BDCFCDF5873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37" name="Date">
                <a:extLst>
                  <a:ext uri="{FF2B5EF4-FFF2-40B4-BE49-F238E27FC236}">
                    <a16:creationId xmlns:a16="http://schemas.microsoft.com/office/drawing/2014/main" id="{87A96813-CA69-4CF4-B28D-C8DDE28F8019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38" name="Date">
                <a:extLst>
                  <a:ext uri="{FF2B5EF4-FFF2-40B4-BE49-F238E27FC236}">
                    <a16:creationId xmlns:a16="http://schemas.microsoft.com/office/drawing/2014/main" id="{84251E47-8C7A-4007-A773-53C1B0716C75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39" name="Date">
                <a:extLst>
                  <a:ext uri="{FF2B5EF4-FFF2-40B4-BE49-F238E27FC236}">
                    <a16:creationId xmlns:a16="http://schemas.microsoft.com/office/drawing/2014/main" id="{282DCFA2-963B-4C5E-9F3C-62C394F7BE4C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40" name="Date">
                <a:extLst>
                  <a:ext uri="{FF2B5EF4-FFF2-40B4-BE49-F238E27FC236}">
                    <a16:creationId xmlns:a16="http://schemas.microsoft.com/office/drawing/2014/main" id="{695A82E1-082B-414B-A6DE-091ED13D4A22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41" name="Date">
                <a:extLst>
                  <a:ext uri="{FF2B5EF4-FFF2-40B4-BE49-F238E27FC236}">
                    <a16:creationId xmlns:a16="http://schemas.microsoft.com/office/drawing/2014/main" id="{E4CDDD09-DDD6-4EE5-A223-B549E2FBC4F1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42" name="Date">
                <a:extLst>
                  <a:ext uri="{FF2B5EF4-FFF2-40B4-BE49-F238E27FC236}">
                    <a16:creationId xmlns:a16="http://schemas.microsoft.com/office/drawing/2014/main" id="{C7D8CC6F-E397-4D42-B045-C2B45D6479F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43" name="Date">
                <a:extLst>
                  <a:ext uri="{FF2B5EF4-FFF2-40B4-BE49-F238E27FC236}">
                    <a16:creationId xmlns:a16="http://schemas.microsoft.com/office/drawing/2014/main" id="{62A389B8-E6D4-4166-BFB5-AE50E6F2C41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44" name="Date">
                <a:extLst>
                  <a:ext uri="{FF2B5EF4-FFF2-40B4-BE49-F238E27FC236}">
                    <a16:creationId xmlns:a16="http://schemas.microsoft.com/office/drawing/2014/main" id="{C6A79CEA-FC55-4D6A-8955-D5B3F15630B1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45" name="Line">
                <a:extLst>
                  <a:ext uri="{FF2B5EF4-FFF2-40B4-BE49-F238E27FC236}">
                    <a16:creationId xmlns:a16="http://schemas.microsoft.com/office/drawing/2014/main" id="{A702FBDD-6D25-4065-8412-BBFD476090D6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Line">
                <a:extLst>
                  <a:ext uri="{FF2B5EF4-FFF2-40B4-BE49-F238E27FC236}">
                    <a16:creationId xmlns:a16="http://schemas.microsoft.com/office/drawing/2014/main" id="{EF8CD42B-E845-4D75-B9AA-318DD04A98F5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Line">
                <a:extLst>
                  <a:ext uri="{FF2B5EF4-FFF2-40B4-BE49-F238E27FC236}">
                    <a16:creationId xmlns:a16="http://schemas.microsoft.com/office/drawing/2014/main" id="{D9C45310-3092-4322-B9AE-6E656FB7A1AD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>
                <a:extLst>
                  <a:ext uri="{FF2B5EF4-FFF2-40B4-BE49-F238E27FC236}">
                    <a16:creationId xmlns:a16="http://schemas.microsoft.com/office/drawing/2014/main" id="{EAD0E379-A9A2-4E51-8157-36A8A7037F59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Line">
                <a:extLst>
                  <a:ext uri="{FF2B5EF4-FFF2-40B4-BE49-F238E27FC236}">
                    <a16:creationId xmlns:a16="http://schemas.microsoft.com/office/drawing/2014/main" id="{3C31F950-E388-42E4-9F20-7CF6C6B4A0D3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04E4102A-A1F0-48CE-8E7E-30D6EAFB7A93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Date">
            <a:extLst>
              <a:ext uri="{FF2B5EF4-FFF2-40B4-BE49-F238E27FC236}">
                <a16:creationId xmlns:a16="http://schemas.microsoft.com/office/drawing/2014/main" id="{F769753E-8C7C-4742-8BD4-4A4929CDBA65}"/>
              </a:ext>
            </a:extLst>
          </p:cNvPr>
          <p:cNvSpPr txBox="1"/>
          <p:nvPr/>
        </p:nvSpPr>
        <p:spPr>
          <a:xfrm>
            <a:off x="6710245" y="4497205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1D9658CE-3E48-47D0-A151-1E25BBDF7623}"/>
              </a:ext>
            </a:extLst>
          </p:cNvPr>
          <p:cNvSpPr>
            <a:spLocks/>
          </p:cNvSpPr>
          <p:nvPr/>
        </p:nvSpPr>
        <p:spPr bwMode="auto">
          <a:xfrm>
            <a:off x="7356624" y="3523994"/>
            <a:ext cx="152400" cy="1524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BB3E2537-3CE8-499D-A0A7-C7FAD2E1818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7395187" y="3550493"/>
            <a:ext cx="48572" cy="99402"/>
          </a:xfrm>
          <a:custGeom>
            <a:avLst/>
            <a:gdLst>
              <a:gd name="T0" fmla="*/ 186 w 186"/>
              <a:gd name="T1" fmla="*/ 389 h 389"/>
              <a:gd name="T2" fmla="*/ 0 w 186"/>
              <a:gd name="T3" fmla="*/ 195 h 389"/>
              <a:gd name="T4" fmla="*/ 186 w 186"/>
              <a:gd name="T5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389">
                <a:moveTo>
                  <a:pt x="186" y="389"/>
                </a:moveTo>
                <a:lnTo>
                  <a:pt x="0" y="195"/>
                </a:lnTo>
                <a:lnTo>
                  <a:pt x="186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3" name="Line">
            <a:extLst>
              <a:ext uri="{FF2B5EF4-FFF2-40B4-BE49-F238E27FC236}">
                <a16:creationId xmlns:a16="http://schemas.microsoft.com/office/drawing/2014/main" id="{917C0B41-B7C2-4C16-AC6B-B46870CF091B}"/>
              </a:ext>
            </a:extLst>
          </p:cNvPr>
          <p:cNvCxnSpPr>
            <a:cxnSpLocks/>
          </p:cNvCxnSpPr>
          <p:nvPr/>
        </p:nvCxnSpPr>
        <p:spPr bwMode="auto">
          <a:xfrm>
            <a:off x="5320778" y="263514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9E1E225-41AD-47AE-94DA-7A21D5A72A5B}"/>
              </a:ext>
            </a:extLst>
          </p:cNvPr>
          <p:cNvSpPr txBox="1"/>
          <p:nvPr/>
        </p:nvSpPr>
        <p:spPr>
          <a:xfrm>
            <a:off x="6078802" y="2336621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7CF18C-B5A3-4AFC-8FCE-1921FC5302FF}"/>
              </a:ext>
            </a:extLst>
          </p:cNvPr>
          <p:cNvSpPr txBox="1"/>
          <p:nvPr/>
        </p:nvSpPr>
        <p:spPr>
          <a:xfrm>
            <a:off x="5335640" y="2330709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5589547F-6DB3-4C38-865E-A431F111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970" y="3075529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04B8E4DB-4395-462A-91DD-E917C6D1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508" y="3075529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Button">
            <a:extLst>
              <a:ext uri="{FF2B5EF4-FFF2-40B4-BE49-F238E27FC236}">
                <a16:creationId xmlns:a16="http://schemas.microsoft.com/office/drawing/2014/main" id="{F059899C-438D-48F1-A45F-94CE4D03E76E}"/>
              </a:ext>
            </a:extLst>
          </p:cNvPr>
          <p:cNvSpPr>
            <a:spLocks/>
          </p:cNvSpPr>
          <p:nvPr/>
        </p:nvSpPr>
        <p:spPr bwMode="auto">
          <a:xfrm>
            <a:off x="5937635" y="3480888"/>
            <a:ext cx="986484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 2022</a:t>
            </a:r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 </a:t>
            </a:r>
            <a:r>
              <a:rPr lang="en-US" altLang="ko-KR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B5107B96-AD96-4CDD-A6AC-BADA9D4F9622}"/>
              </a:ext>
            </a:extLst>
          </p:cNvPr>
          <p:cNvSpPr>
            <a:spLocks/>
          </p:cNvSpPr>
          <p:nvPr/>
        </p:nvSpPr>
        <p:spPr bwMode="auto">
          <a:xfrm>
            <a:off x="7256284" y="1465078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4D8D040-9A3D-47F0-BD00-BE3CCDA19DBC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336321" y="1520642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Button">
            <a:extLst>
              <a:ext uri="{FF2B5EF4-FFF2-40B4-BE49-F238E27FC236}">
                <a16:creationId xmlns:a16="http://schemas.microsoft.com/office/drawing/2014/main" id="{5862B8D2-94DC-480C-90E4-85B2E3D583F6}"/>
              </a:ext>
            </a:extLst>
          </p:cNvPr>
          <p:cNvSpPr>
            <a:spLocks/>
          </p:cNvSpPr>
          <p:nvPr/>
        </p:nvSpPr>
        <p:spPr bwMode="auto">
          <a:xfrm>
            <a:off x="5970536" y="1458944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660ED31C-43BD-4C1A-990B-A46E8150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553" y="34010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" name="Rectangle 191">
            <a:extLst>
              <a:ext uri="{FF2B5EF4-FFF2-40B4-BE49-F238E27FC236}">
                <a16:creationId xmlns:a16="http://schemas.microsoft.com/office/drawing/2014/main" id="{89A82F9F-3879-4100-A5AD-66566E3C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573" y="34210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75" name="Line">
            <a:extLst>
              <a:ext uri="{FF2B5EF4-FFF2-40B4-BE49-F238E27FC236}">
                <a16:creationId xmlns:a16="http://schemas.microsoft.com/office/drawing/2014/main" id="{9CC3F54D-C086-4E77-BA6F-F7D895A57F99}"/>
              </a:ext>
            </a:extLst>
          </p:cNvPr>
          <p:cNvCxnSpPr>
            <a:cxnSpLocks/>
          </p:cNvCxnSpPr>
          <p:nvPr/>
        </p:nvCxnSpPr>
        <p:spPr bwMode="auto">
          <a:xfrm>
            <a:off x="2916080" y="180813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Line">
            <a:extLst>
              <a:ext uri="{FF2B5EF4-FFF2-40B4-BE49-F238E27FC236}">
                <a16:creationId xmlns:a16="http://schemas.microsoft.com/office/drawing/2014/main" id="{B6DBD824-5767-4D56-8401-BA2BBB93D07E}"/>
              </a:ext>
            </a:extLst>
          </p:cNvPr>
          <p:cNvCxnSpPr>
            <a:cxnSpLocks/>
          </p:cNvCxnSpPr>
          <p:nvPr/>
        </p:nvCxnSpPr>
        <p:spPr bwMode="auto">
          <a:xfrm>
            <a:off x="5320778" y="180813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233038CB-3F3A-4259-AEC1-A08BFD937F47}"/>
              </a:ext>
            </a:extLst>
          </p:cNvPr>
          <p:cNvSpPr/>
          <p:nvPr/>
        </p:nvSpPr>
        <p:spPr>
          <a:xfrm>
            <a:off x="160341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0E857C3-7BF5-4F17-8813-C11D783FB75A}"/>
              </a:ext>
            </a:extLst>
          </p:cNvPr>
          <p:cNvSpPr>
            <a:spLocks/>
          </p:cNvSpPr>
          <p:nvPr/>
        </p:nvSpPr>
        <p:spPr bwMode="auto">
          <a:xfrm>
            <a:off x="699378" y="978131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1C07443-138F-4FEC-AA95-B5D69E698093}"/>
              </a:ext>
            </a:extLst>
          </p:cNvPr>
          <p:cNvSpPr>
            <a:spLocks/>
          </p:cNvSpPr>
          <p:nvPr/>
        </p:nvSpPr>
        <p:spPr bwMode="auto">
          <a:xfrm>
            <a:off x="2132661" y="984805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E949FCD-74A6-427E-884B-7CA27EA03AF8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212698" y="1040369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BB389F6-B4B6-4482-9C99-84FE7B6BFA5D}"/>
              </a:ext>
            </a:extLst>
          </p:cNvPr>
          <p:cNvCxnSpPr>
            <a:cxnSpLocks/>
          </p:cNvCxnSpPr>
          <p:nvPr/>
        </p:nvCxnSpPr>
        <p:spPr bwMode="auto">
          <a:xfrm>
            <a:off x="160341" y="212404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42C1AD-5781-44F6-A310-7C65756FDED2}"/>
              </a:ext>
            </a:extLst>
          </p:cNvPr>
          <p:cNvSpPr txBox="1"/>
          <p:nvPr/>
        </p:nvSpPr>
        <p:spPr>
          <a:xfrm>
            <a:off x="918365" y="1825525"/>
            <a:ext cx="1379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59,000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9C8FC-AC52-40BC-A646-B00B9C9A3060}"/>
              </a:ext>
            </a:extLst>
          </p:cNvPr>
          <p:cNvSpPr txBox="1"/>
          <p:nvPr/>
        </p:nvSpPr>
        <p:spPr>
          <a:xfrm>
            <a:off x="175203" y="1819613"/>
            <a:ext cx="74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금액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F91005-B711-42CA-800D-6D9DEED6AA0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B3C00E-4DC2-4A48-9346-4952F37AFE0C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C0C84A19-CC18-4509-B06E-75F438A3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38323"/>
              </p:ext>
            </p:extLst>
          </p:nvPr>
        </p:nvGraphicFramePr>
        <p:xfrm>
          <a:off x="8546084" y="613898"/>
          <a:ext cx="3588351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입금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누르면 카테고리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check box/</a:t>
                      </a:r>
                      <a:r>
                        <a:rPr lang="ko-KR" altLang="en-US" sz="1200" dirty="0"/>
                        <a:t> 원하는 종류 체크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button/ </a:t>
                      </a:r>
                      <a:r>
                        <a:rPr lang="ko-KR" altLang="en-US" sz="1200" dirty="0"/>
                        <a:t>체크 후 저장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창을 나감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지출일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지출 카테고리 체크 후 확인 시 지불 방식 선택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97525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13431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6529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86698"/>
                  </a:ext>
                </a:extLst>
              </a:tr>
            </a:tbl>
          </a:graphicData>
        </a:graphic>
      </p:graphicFrame>
      <p:sp>
        <p:nvSpPr>
          <p:cNvPr id="18" name="Background">
            <a:extLst>
              <a:ext uri="{FF2B5EF4-FFF2-40B4-BE49-F238E27FC236}">
                <a16:creationId xmlns:a16="http://schemas.microsoft.com/office/drawing/2014/main" id="{E8ABCF35-823B-4E06-8AF9-91CB3FA86167}"/>
              </a:ext>
            </a:extLst>
          </p:cNvPr>
          <p:cNvSpPr/>
          <p:nvPr/>
        </p:nvSpPr>
        <p:spPr>
          <a:xfrm>
            <a:off x="2502917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ackground">
            <a:extLst>
              <a:ext uri="{FF2B5EF4-FFF2-40B4-BE49-F238E27FC236}">
                <a16:creationId xmlns:a16="http://schemas.microsoft.com/office/drawing/2014/main" id="{47685D78-9DE7-42EF-9676-14BF0ECA9A30}"/>
              </a:ext>
            </a:extLst>
          </p:cNvPr>
          <p:cNvSpPr/>
          <p:nvPr/>
        </p:nvSpPr>
        <p:spPr>
          <a:xfrm>
            <a:off x="4912513" y="90303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31CEAC89-C377-42B8-A77A-5FFD8467A642}"/>
              </a:ext>
            </a:extLst>
          </p:cNvPr>
          <p:cNvSpPr>
            <a:spLocks/>
          </p:cNvSpPr>
          <p:nvPr/>
        </p:nvSpPr>
        <p:spPr bwMode="auto">
          <a:xfrm>
            <a:off x="4468611" y="984805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F856A43C-302F-4691-993D-DBED4743DA7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548648" y="1040369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17775B7A-CBCF-4D80-B613-D6DD2C1157A8}"/>
              </a:ext>
            </a:extLst>
          </p:cNvPr>
          <p:cNvSpPr>
            <a:spLocks/>
          </p:cNvSpPr>
          <p:nvPr/>
        </p:nvSpPr>
        <p:spPr bwMode="auto">
          <a:xfrm>
            <a:off x="6879364" y="980223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F94FAEC6-20DD-42A3-AAA9-3F50E60469C1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59401" y="1035787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Line">
            <a:extLst>
              <a:ext uri="{FF2B5EF4-FFF2-40B4-BE49-F238E27FC236}">
                <a16:creationId xmlns:a16="http://schemas.microsoft.com/office/drawing/2014/main" id="{6C28F9A5-A996-4E54-9B88-1835F291DE6B}"/>
              </a:ext>
            </a:extLst>
          </p:cNvPr>
          <p:cNvCxnSpPr>
            <a:cxnSpLocks/>
          </p:cNvCxnSpPr>
          <p:nvPr/>
        </p:nvCxnSpPr>
        <p:spPr bwMode="auto">
          <a:xfrm>
            <a:off x="160341" y="1324878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F7EA68FE-04C1-48EC-A5E8-483F960E3B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755525" y="1551619"/>
            <a:ext cx="1713086" cy="2155500"/>
            <a:chOff x="1639094" y="1022033"/>
            <a:chExt cx="1438276" cy="2013347"/>
          </a:xfrm>
        </p:grpSpPr>
        <p:sp>
          <p:nvSpPr>
            <p:cNvPr id="26" name="Tile Background">
              <a:extLst>
                <a:ext uri="{FF2B5EF4-FFF2-40B4-BE49-F238E27FC236}">
                  <a16:creationId xmlns:a16="http://schemas.microsoft.com/office/drawing/2014/main" id="{A498D23F-E5B0-41F4-8339-7956543E48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FF41EA0-FF32-4276-9CE8-1D167635E29F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Progress Bar">
            <a:extLst>
              <a:ext uri="{FF2B5EF4-FFF2-40B4-BE49-F238E27FC236}">
                <a16:creationId xmlns:a16="http://schemas.microsoft.com/office/drawing/2014/main" id="{D8902A2C-568B-4390-80C6-5767A592B1BC}"/>
              </a:ext>
            </a:extLst>
          </p:cNvPr>
          <p:cNvGrpSpPr/>
          <p:nvPr/>
        </p:nvGrpSpPr>
        <p:grpSpPr>
          <a:xfrm>
            <a:off x="2755526" y="1818578"/>
            <a:ext cx="1716058" cy="45719"/>
            <a:chOff x="1744980" y="1722120"/>
            <a:chExt cx="1778000" cy="38100"/>
          </a:xfrm>
        </p:grpSpPr>
        <p:sp>
          <p:nvSpPr>
            <p:cNvPr id="29" name="Track">
              <a:extLst>
                <a:ext uri="{FF2B5EF4-FFF2-40B4-BE49-F238E27FC236}">
                  <a16:creationId xmlns:a16="http://schemas.microsoft.com/office/drawing/2014/main" id="{D740A3F1-F09E-47C7-BA58-1E81200D52B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rogress">
              <a:extLst>
                <a:ext uri="{FF2B5EF4-FFF2-40B4-BE49-F238E27FC236}">
                  <a16:creationId xmlns:a16="http://schemas.microsoft.com/office/drawing/2014/main" id="{E1138711-D216-4A8A-9C7E-71701B895649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Button">
            <a:extLst>
              <a:ext uri="{FF2B5EF4-FFF2-40B4-BE49-F238E27FC236}">
                <a16:creationId xmlns:a16="http://schemas.microsoft.com/office/drawing/2014/main" id="{2BB9BC8D-8FA3-4ECA-BB44-D76ED358233B}"/>
              </a:ext>
            </a:extLst>
          </p:cNvPr>
          <p:cNvSpPr/>
          <p:nvPr/>
        </p:nvSpPr>
        <p:spPr>
          <a:xfrm>
            <a:off x="3600660" y="1589978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B9297AC0-8090-4420-853A-DC02F1BE1D80}"/>
              </a:ext>
            </a:extLst>
          </p:cNvPr>
          <p:cNvSpPr/>
          <p:nvPr/>
        </p:nvSpPr>
        <p:spPr>
          <a:xfrm>
            <a:off x="2760810" y="158291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heckbox">
            <a:extLst>
              <a:ext uri="{FF2B5EF4-FFF2-40B4-BE49-F238E27FC236}">
                <a16:creationId xmlns:a16="http://schemas.microsoft.com/office/drawing/2014/main" id="{6CF853B5-DAD8-4B3F-9CF7-F65CAD71D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191084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heckbox">
            <a:extLst>
              <a:ext uri="{FF2B5EF4-FFF2-40B4-BE49-F238E27FC236}">
                <a16:creationId xmlns:a16="http://schemas.microsoft.com/office/drawing/2014/main" id="{95424744-A0B3-4795-BFE4-6E171BC55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05349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heckbox">
            <a:extLst>
              <a:ext uri="{FF2B5EF4-FFF2-40B4-BE49-F238E27FC236}">
                <a16:creationId xmlns:a16="http://schemas.microsoft.com/office/drawing/2014/main" id="{A5DD1CA6-B3EC-4DB4-B247-074555FF86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20823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heckbox">
            <a:extLst>
              <a:ext uri="{FF2B5EF4-FFF2-40B4-BE49-F238E27FC236}">
                <a16:creationId xmlns:a16="http://schemas.microsoft.com/office/drawing/2014/main" id="{6965ADDB-448C-4219-B08F-ECA18108F8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36025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heckbox">
            <a:extLst>
              <a:ext uri="{FF2B5EF4-FFF2-40B4-BE49-F238E27FC236}">
                <a16:creationId xmlns:a16="http://schemas.microsoft.com/office/drawing/2014/main" id="{FD2D0AB6-D068-4C10-81C4-92D07C6758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579" y="2512283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60ABEC9-DFB9-4469-8246-0CDAC7AA22F1}"/>
              </a:ext>
            </a:extLst>
          </p:cNvPr>
          <p:cNvCxnSpPr/>
          <p:nvPr/>
        </p:nvCxnSpPr>
        <p:spPr>
          <a:xfrm>
            <a:off x="2755525" y="202514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1350E21-DFD0-46B2-9DEB-7F3A25BE568C}"/>
              </a:ext>
            </a:extLst>
          </p:cNvPr>
          <p:cNvCxnSpPr/>
          <p:nvPr/>
        </p:nvCxnSpPr>
        <p:spPr>
          <a:xfrm>
            <a:off x="2745526" y="2166829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A2E3D31-7D7F-41CD-A7FD-E6AD9085D0F4}"/>
              </a:ext>
            </a:extLst>
          </p:cNvPr>
          <p:cNvCxnSpPr/>
          <p:nvPr/>
        </p:nvCxnSpPr>
        <p:spPr>
          <a:xfrm>
            <a:off x="2745526" y="232253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A24066-E1F0-4996-962B-E3F9A1BE7EE1}"/>
              </a:ext>
            </a:extLst>
          </p:cNvPr>
          <p:cNvCxnSpPr/>
          <p:nvPr/>
        </p:nvCxnSpPr>
        <p:spPr>
          <a:xfrm>
            <a:off x="2745526" y="2474557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9B1D9-39DF-4C70-9587-D28A9E4A20C9}"/>
              </a:ext>
            </a:extLst>
          </p:cNvPr>
          <p:cNvSpPr txBox="1"/>
          <p:nvPr/>
        </p:nvSpPr>
        <p:spPr>
          <a:xfrm>
            <a:off x="2833729" y="18783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14C84-F2AF-49E2-BFBB-B360D165D9A7}"/>
              </a:ext>
            </a:extLst>
          </p:cNvPr>
          <p:cNvSpPr txBox="1"/>
          <p:nvPr/>
        </p:nvSpPr>
        <p:spPr>
          <a:xfrm>
            <a:off x="2830190" y="20307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61829-466F-4842-9F10-69C7375D281C}"/>
              </a:ext>
            </a:extLst>
          </p:cNvPr>
          <p:cNvSpPr txBox="1"/>
          <p:nvPr/>
        </p:nvSpPr>
        <p:spPr>
          <a:xfrm>
            <a:off x="2833729" y="2173333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99115-E334-49C3-9180-6B02CEF6392C}"/>
              </a:ext>
            </a:extLst>
          </p:cNvPr>
          <p:cNvSpPr txBox="1"/>
          <p:nvPr/>
        </p:nvSpPr>
        <p:spPr>
          <a:xfrm>
            <a:off x="2833729" y="2330510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AC10D-21A6-4CE7-99DB-E6C385942D85}"/>
              </a:ext>
            </a:extLst>
          </p:cNvPr>
          <p:cNvSpPr txBox="1"/>
          <p:nvPr/>
        </p:nvSpPr>
        <p:spPr>
          <a:xfrm>
            <a:off x="2826704" y="2487968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AE80FB4E-4329-494C-A09A-EB28979146F4}"/>
              </a:ext>
            </a:extLst>
          </p:cNvPr>
          <p:cNvSpPr/>
          <p:nvPr/>
        </p:nvSpPr>
        <p:spPr>
          <a:xfrm>
            <a:off x="3626126" y="3470741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11877F43-86C3-4E81-8808-A38DEC330C0D}"/>
              </a:ext>
            </a:extLst>
          </p:cNvPr>
          <p:cNvSpPr/>
          <p:nvPr/>
        </p:nvSpPr>
        <p:spPr>
          <a:xfrm>
            <a:off x="2765201" y="3470741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191">
            <a:extLst>
              <a:ext uri="{FF2B5EF4-FFF2-40B4-BE49-F238E27FC236}">
                <a16:creationId xmlns:a16="http://schemas.microsoft.com/office/drawing/2014/main" id="{284B61C7-B5BF-424E-9818-AB2EECCE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829" y="14184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191">
            <a:extLst>
              <a:ext uri="{FF2B5EF4-FFF2-40B4-BE49-F238E27FC236}">
                <a16:creationId xmlns:a16="http://schemas.microsoft.com/office/drawing/2014/main" id="{72AB29C9-B29F-4B0C-9413-445826AE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83" y="18498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Rectangle 191">
            <a:extLst>
              <a:ext uri="{FF2B5EF4-FFF2-40B4-BE49-F238E27FC236}">
                <a16:creationId xmlns:a16="http://schemas.microsoft.com/office/drawing/2014/main" id="{6B45A65A-6227-46A8-BA90-7655140F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777" y="33872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ile Background">
            <a:extLst>
              <a:ext uri="{FF2B5EF4-FFF2-40B4-BE49-F238E27FC236}">
                <a16:creationId xmlns:a16="http://schemas.microsoft.com/office/drawing/2014/main" id="{4B277079-5608-4138-B00E-95F0B1616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6375" y="1558673"/>
            <a:ext cx="1438275" cy="9779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miter lim="800000"/>
            <a:headEnd/>
            <a:tailEnd/>
          </a:ln>
          <a:effectLst>
            <a:outerShdw blurRad="63500" algn="ctr" rotWithShape="0">
              <a:srgbClr val="808080">
                <a:alpha val="50000"/>
              </a:srgbClr>
            </a:outerShdw>
          </a:effectLst>
        </p:spPr>
        <p:txBody>
          <a:bodyPr vert="horz" wrap="square" lIns="54864" tIns="36576" rIns="54864" bIns="3657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AE23E6E-3896-4240-8817-359FD9819306}"/>
              </a:ext>
            </a:extLst>
          </p:cNvPr>
          <p:cNvCxnSpPr/>
          <p:nvPr/>
        </p:nvCxnSpPr>
        <p:spPr>
          <a:xfrm>
            <a:off x="5336375" y="1779988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6174037-58AA-46B8-BB4F-54E372093EB0}"/>
              </a:ext>
            </a:extLst>
          </p:cNvPr>
          <p:cNvCxnSpPr>
            <a:cxnSpLocks/>
          </p:cNvCxnSpPr>
          <p:nvPr/>
        </p:nvCxnSpPr>
        <p:spPr>
          <a:xfrm flipV="1">
            <a:off x="5342121" y="1948819"/>
            <a:ext cx="1426781" cy="66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7E4183E-DFB4-46AC-B269-EDB3D5650F60}"/>
              </a:ext>
            </a:extLst>
          </p:cNvPr>
          <p:cNvCxnSpPr/>
          <p:nvPr/>
        </p:nvCxnSpPr>
        <p:spPr>
          <a:xfrm>
            <a:off x="5336375" y="2155639"/>
            <a:ext cx="14382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24A056-A9DA-4C7E-84FF-BA40A3356987}"/>
              </a:ext>
            </a:extLst>
          </p:cNvPr>
          <p:cNvSpPr txBox="1"/>
          <p:nvPr/>
        </p:nvSpPr>
        <p:spPr>
          <a:xfrm>
            <a:off x="5332634" y="155161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C4488C-E7E8-4265-A0F4-897D0FA1D24A}"/>
              </a:ext>
            </a:extLst>
          </p:cNvPr>
          <p:cNvSpPr txBox="1"/>
          <p:nvPr/>
        </p:nvSpPr>
        <p:spPr>
          <a:xfrm>
            <a:off x="5343162" y="176782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현금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51FC3-9A91-4B0E-B7AA-E8766AFDD241}"/>
              </a:ext>
            </a:extLst>
          </p:cNvPr>
          <p:cNvSpPr txBox="1"/>
          <p:nvPr/>
        </p:nvSpPr>
        <p:spPr>
          <a:xfrm>
            <a:off x="5349091" y="1962119"/>
            <a:ext cx="978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카드</a:t>
            </a:r>
          </a:p>
        </p:txBody>
      </p:sp>
      <p:sp>
        <p:nvSpPr>
          <p:cNvPr id="59" name="Rectangle 191">
            <a:extLst>
              <a:ext uri="{FF2B5EF4-FFF2-40B4-BE49-F238E27FC236}">
                <a16:creationId xmlns:a16="http://schemas.microsoft.com/office/drawing/2014/main" id="{471F61DC-BD5F-4AC5-92FF-D34CF9F0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510" y="1482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35B4095-3C65-4F67-BB6A-2B83E7B12A77}"/>
              </a:ext>
            </a:extLst>
          </p:cNvPr>
          <p:cNvSpPr>
            <a:spLocks/>
          </p:cNvSpPr>
          <p:nvPr/>
        </p:nvSpPr>
        <p:spPr bwMode="auto">
          <a:xfrm>
            <a:off x="3040634" y="988668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cxnSp>
        <p:nvCxnSpPr>
          <p:cNvPr id="63" name="Line">
            <a:extLst>
              <a:ext uri="{FF2B5EF4-FFF2-40B4-BE49-F238E27FC236}">
                <a16:creationId xmlns:a16="http://schemas.microsoft.com/office/drawing/2014/main" id="{9572530E-374B-46D0-8568-5581CCC1C386}"/>
              </a:ext>
            </a:extLst>
          </p:cNvPr>
          <p:cNvCxnSpPr>
            <a:cxnSpLocks/>
          </p:cNvCxnSpPr>
          <p:nvPr/>
        </p:nvCxnSpPr>
        <p:spPr bwMode="auto">
          <a:xfrm>
            <a:off x="2501597" y="1335415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utton">
            <a:extLst>
              <a:ext uri="{FF2B5EF4-FFF2-40B4-BE49-F238E27FC236}">
                <a16:creationId xmlns:a16="http://schemas.microsoft.com/office/drawing/2014/main" id="{34129337-8ACE-4239-96A5-0A598F55EBAF}"/>
              </a:ext>
            </a:extLst>
          </p:cNvPr>
          <p:cNvSpPr>
            <a:spLocks/>
          </p:cNvSpPr>
          <p:nvPr/>
        </p:nvSpPr>
        <p:spPr bwMode="auto">
          <a:xfrm>
            <a:off x="5451550" y="973217"/>
            <a:ext cx="986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2022/03/26</a:t>
            </a:r>
          </a:p>
        </p:txBody>
      </p:sp>
      <p:cxnSp>
        <p:nvCxnSpPr>
          <p:cNvPr id="65" name="Line">
            <a:extLst>
              <a:ext uri="{FF2B5EF4-FFF2-40B4-BE49-F238E27FC236}">
                <a16:creationId xmlns:a16="http://schemas.microsoft.com/office/drawing/2014/main" id="{F25E88ED-49E3-4FBC-B15B-A1F693BF783D}"/>
              </a:ext>
            </a:extLst>
          </p:cNvPr>
          <p:cNvCxnSpPr>
            <a:cxnSpLocks/>
          </p:cNvCxnSpPr>
          <p:nvPr/>
        </p:nvCxnSpPr>
        <p:spPr bwMode="auto">
          <a:xfrm>
            <a:off x="4912513" y="1319964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tton">
            <a:extLst>
              <a:ext uri="{FF2B5EF4-FFF2-40B4-BE49-F238E27FC236}">
                <a16:creationId xmlns:a16="http://schemas.microsoft.com/office/drawing/2014/main" id="{6EA3AE13-0603-466C-AB4D-4B7A544A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5" y="2453457"/>
            <a:ext cx="862013" cy="200025"/>
          </a:xfrm>
          <a:prstGeom prst="rect">
            <a:avLst/>
          </a:prstGeom>
          <a:solidFill>
            <a:srgbClr val="0070C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CD172AB6-A471-43C3-BB2C-110250AE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33" y="2453457"/>
            <a:ext cx="862013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91">
            <a:extLst>
              <a:ext uri="{FF2B5EF4-FFF2-40B4-BE49-F238E27FC236}">
                <a16:creationId xmlns:a16="http://schemas.microsoft.com/office/drawing/2014/main" id="{23C11C40-6C7E-4754-B84F-81EEF02E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9" y="24395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1540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19179</TotalTime>
  <Words>2005</Words>
  <Application>Microsoft Office PowerPoint</Application>
  <PresentationFormat>와이드스크린</PresentationFormat>
  <Paragraphs>1067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Calibri</vt:lpstr>
      <vt:lpstr>Segoe UI</vt:lpstr>
      <vt:lpstr>한컴오피스</vt:lpstr>
      <vt:lpstr>UI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설계서</dc:title>
  <dc:creator>union</dc:creator>
  <cp:lastModifiedBy>전상혁</cp:lastModifiedBy>
  <cp:revision>23</cp:revision>
  <dcterms:created xsi:type="dcterms:W3CDTF">2022-03-30T06:36:00Z</dcterms:created>
  <dcterms:modified xsi:type="dcterms:W3CDTF">2022-04-27T09:16:08Z</dcterms:modified>
  <cp:version>1100.0100.01</cp:version>
</cp:coreProperties>
</file>