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3" r:id="rId4"/>
    <p:sldId id="264" r:id="rId5"/>
    <p:sldId id="265" r:id="rId6"/>
    <p:sldId id="266" r:id="rId7"/>
    <p:sldId id="267" r:id="rId8"/>
    <p:sldId id="257" r:id="rId9"/>
    <p:sldId id="268" r:id="rId10"/>
    <p:sldId id="258" r:id="rId11"/>
    <p:sldId id="259" r:id="rId12"/>
    <p:sldId id="270" r:id="rId13"/>
    <p:sldId id="273" r:id="rId14"/>
    <p:sldId id="271" r:id="rId15"/>
    <p:sldId id="260" r:id="rId16"/>
    <p:sldId id="26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41516"/>
    <a:srgbClr val="262A2D"/>
    <a:srgbClr val="1C1E21"/>
    <a:srgbClr val="282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3" autoAdjust="0"/>
    <p:restoredTop sz="94660"/>
  </p:normalViewPr>
  <p:slideViewPr>
    <p:cSldViewPr snapToGrid="0">
      <p:cViewPr>
        <p:scale>
          <a:sx n="75" d="100"/>
          <a:sy n="75" d="100"/>
        </p:scale>
        <p:origin x="126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3606F-E789-0CE5-C993-25BE5673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E9F6-7514-4EFF-A2B7-2A0A8FEA7344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6B7CD-CBEB-B468-40C7-C4B779E4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C4A1A-7A45-3D81-836E-C0B4B202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F63-CE87-4D1E-ACF5-780471342D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CC414C-53D5-1A43-CC8E-CC7756ED6E5F}"/>
              </a:ext>
            </a:extLst>
          </p:cNvPr>
          <p:cNvCxnSpPr>
            <a:cxnSpLocks/>
          </p:cNvCxnSpPr>
          <p:nvPr userDrawn="1"/>
        </p:nvCxnSpPr>
        <p:spPr>
          <a:xfrm>
            <a:off x="0" y="526212"/>
            <a:ext cx="8376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14A9B1-5FE2-0980-A427-17BE77272CE5}"/>
              </a:ext>
            </a:extLst>
          </p:cNvPr>
          <p:cNvCxnSpPr>
            <a:cxnSpLocks/>
          </p:cNvCxnSpPr>
          <p:nvPr userDrawn="1"/>
        </p:nvCxnSpPr>
        <p:spPr>
          <a:xfrm>
            <a:off x="8376249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6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BA199-9EE0-DC25-8532-1C242B7E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4AC293-86BA-588A-F931-782618C40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0DC3D-2253-F4C1-AA9B-45AC0DF3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E9F6-7514-4EFF-A2B7-2A0A8FEA7344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22027-CCB9-8888-59C9-D2995911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3747A-509E-5703-8D02-C961BB00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F63-CE87-4D1E-ACF5-780471342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5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D4F87D-16A2-AEA7-5D95-46E9BAB4B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5C3151-D813-04A3-5168-1AE2FB26C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283-568F-732D-F622-6560D911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E9F6-7514-4EFF-A2B7-2A0A8FEA7344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3506A-ACE0-4BA5-A38C-8BBE757B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2413E-5987-FAA9-0ABD-7A88ECB5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F63-CE87-4D1E-ACF5-780471342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6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4779-140F-AB65-C94E-B4A7AD5B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A1DAC-2D2D-0661-A444-42FAFD2EB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5094F-3864-2E08-FA4C-9384008C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E9F6-7514-4EFF-A2B7-2A0A8FEA7344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37D0B-2756-44AF-F130-54627BE1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D8D07-0B91-AF49-1879-39589AD9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F63-CE87-4D1E-ACF5-780471342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7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FBC09-9D2B-DD18-4B2E-565C5494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B3989E-103B-D796-59FF-E4CD2DEB7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E78EC-7EE4-9595-4A22-72FB37A0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E9F6-7514-4EFF-A2B7-2A0A8FEA7344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FE781-ED93-CEC2-0336-F7781F99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5710B-3705-9F76-5025-179FA292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F63-CE87-4D1E-ACF5-780471342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3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3E8D8-3207-ADB6-A419-F672B55B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B2756-B0B3-DE52-7163-E4F89D516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F85776-8F82-2F24-155A-0B30EF23C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48166-2FBE-2AC5-55B8-C3574B26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E9F6-7514-4EFF-A2B7-2A0A8FEA7344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708338-B9B9-273F-2BE5-1A9F9405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DAB13-322A-8202-F2B5-5AA62D1F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F63-CE87-4D1E-ACF5-780471342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8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D3B17-2692-7CD8-6C7C-0B87EE2E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3BFBE-A151-59F0-EC94-607D58A88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CF2DD3-C7F8-037D-59C1-C7D7F024E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963F35-51BC-DC31-EA8E-5FDB9045E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8ED1ED-F257-B913-3A01-E6E259BBB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F3D3E4-C0CF-B268-7736-00A32DAD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E9F6-7514-4EFF-A2B7-2A0A8FEA7344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D03C3E-F920-3486-8848-2270B645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338A5D-41BB-87AB-CC5A-A631794A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F63-CE87-4D1E-ACF5-780471342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25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D518-5C72-1939-1E88-8E8B8C26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DC6FCB-76F6-F625-B63C-E6718ABC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E9F6-7514-4EFF-A2B7-2A0A8FEA7344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AFBBBD-FE62-5C76-7E19-3CBE4D7D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E27E84-EFDC-401A-84C5-6FD9DE44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F63-CE87-4D1E-ACF5-780471342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32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A75F0-6BDA-7D2D-7E6D-1E3979F4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E9F6-7514-4EFF-A2B7-2A0A8FEA7344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D47193-B66A-BC0A-6D1D-55114D84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00F564-4808-AC4F-CAE5-C19E26DD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F63-CE87-4D1E-ACF5-780471342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80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5EEF7-AEA0-085F-43D7-0FEE354A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F3594-AED6-59DD-6F0C-01B91704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56434-6105-ECD0-1F89-97222EBBF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479DBB-B5EC-1172-A0B9-6744D720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E9F6-7514-4EFF-A2B7-2A0A8FEA7344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A9563-BCCA-5751-C5EC-28B73C64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D14A1-6E2C-E529-A407-7633E99D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F63-CE87-4D1E-ACF5-780471342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53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38BEE-1550-4E5A-D621-9D579722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3C8C6C-FD39-28F2-C170-DDE08CC3C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0BE28-6331-F8C8-C5B1-52A4DB9EF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6D75D-66D9-0B33-CD72-F6387BD2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E9F6-7514-4EFF-A2B7-2A0A8FEA7344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8FBF8-87ED-550E-4DD0-66DEDEED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624393-3E39-5F39-C92A-FF630A97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F63-CE87-4D1E-ACF5-780471342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4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89C6C2-424B-ADE7-2FE4-0D870963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FBA7E-F4BD-570A-8E61-5967152D8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B66A3-B0AE-05FF-539E-42DE72F0D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CE9F6-7514-4EFF-A2B7-2A0A8FEA7344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711BE-618F-43F5-8758-5AC7EA229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9377D-8900-3ABE-1671-E5D24B2A5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B60F63-CE87-4D1E-ACF5-780471342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9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ECEA46-B2B5-1686-C02B-ECCBCEB14F25}"/>
              </a:ext>
            </a:extLst>
          </p:cNvPr>
          <p:cNvSpPr txBox="1"/>
          <p:nvPr/>
        </p:nvSpPr>
        <p:spPr>
          <a:xfrm>
            <a:off x="13173" y="-18350"/>
            <a:ext cx="55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</a:t>
            </a:r>
            <a:r>
              <a:rPr lang="ko-KR" altLang="en-US" dirty="0"/>
              <a:t>테마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177030-67C1-87BF-46A2-3EF423D1CFA3}"/>
              </a:ext>
            </a:extLst>
          </p:cNvPr>
          <p:cNvSpPr txBox="1"/>
          <p:nvPr/>
        </p:nvSpPr>
        <p:spPr>
          <a:xfrm>
            <a:off x="8673317" y="287407"/>
            <a:ext cx="3628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퍼블리싱은 테마구조는 </a:t>
            </a:r>
            <a:r>
              <a:rPr lang="en-US" altLang="ko-KR" dirty="0" err="1"/>
              <a:t>css</a:t>
            </a:r>
            <a:r>
              <a:rPr lang="ko-KR" altLang="en-US" dirty="0"/>
              <a:t> 변수화 </a:t>
            </a:r>
            <a:r>
              <a:rPr lang="en-US" altLang="ko-KR" dirty="0"/>
              <a:t>&amp; </a:t>
            </a:r>
            <a:r>
              <a:rPr lang="ko-KR" altLang="en-US" dirty="0"/>
              <a:t>클래스 구조 등 </a:t>
            </a:r>
            <a:br>
              <a:rPr lang="en-US" altLang="ko-KR" dirty="0"/>
            </a:br>
            <a:r>
              <a:rPr lang="ko-KR" altLang="en-US" dirty="0"/>
              <a:t>퍼블리싱 용이한 제안해주시고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 err="1"/>
              <a:t>메인페이지</a:t>
            </a:r>
            <a:r>
              <a:rPr lang="ko-KR" altLang="en-US" dirty="0"/>
              <a:t> 색상은 일단 테마로만 적용해 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사용자가 설정한 색은 개발팀에서</a:t>
            </a:r>
            <a:endParaRPr lang="en-US" altLang="ko-KR" dirty="0"/>
          </a:p>
          <a:p>
            <a:r>
              <a:rPr lang="ko-KR" altLang="en-US" dirty="0"/>
              <a:t>태그에 직접 </a:t>
            </a:r>
            <a:r>
              <a:rPr lang="en-US" altLang="ko-KR" dirty="0"/>
              <a:t>background-color</a:t>
            </a:r>
            <a:r>
              <a:rPr lang="ko-KR" altLang="en-US" dirty="0"/>
              <a:t>를 정의하게끔 개발하겠습니다</a:t>
            </a:r>
            <a:r>
              <a:rPr lang="en-US" altLang="ko-KR" dirty="0"/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9B4A0D2-5CC0-B35A-1A48-4F0751F9D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" y="4057017"/>
            <a:ext cx="3930600" cy="22107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FA70864-E39D-5068-9DA9-06C777C1ED50}"/>
              </a:ext>
            </a:extLst>
          </p:cNvPr>
          <p:cNvSpPr txBox="1"/>
          <p:nvPr/>
        </p:nvSpPr>
        <p:spPr>
          <a:xfrm>
            <a:off x="657211" y="6270583"/>
            <a:ext cx="2354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메인페이지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팝업제외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8E299F5-0870-15BB-86CD-7E3A9A149B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648" r="50665" b="4745"/>
          <a:stretch/>
        </p:blipFill>
        <p:spPr>
          <a:xfrm>
            <a:off x="4822218" y="1368819"/>
            <a:ext cx="3770167" cy="41203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3CDE68-6F31-E1F1-0BC0-48BB75ECE006}"/>
              </a:ext>
            </a:extLst>
          </p:cNvPr>
          <p:cNvSpPr txBox="1"/>
          <p:nvPr/>
        </p:nvSpPr>
        <p:spPr>
          <a:xfrm>
            <a:off x="5934911" y="5521445"/>
            <a:ext cx="2354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테마설정 기능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16B4B-6EA0-13E7-239B-58914D479629}"/>
              </a:ext>
            </a:extLst>
          </p:cNvPr>
          <p:cNvSpPr/>
          <p:nvPr/>
        </p:nvSpPr>
        <p:spPr>
          <a:xfrm>
            <a:off x="5107102" y="1664969"/>
            <a:ext cx="1496291" cy="572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8563AB-5F06-8EC0-D050-1C0C828602A0}"/>
              </a:ext>
            </a:extLst>
          </p:cNvPr>
          <p:cNvSpPr txBox="1"/>
          <p:nvPr/>
        </p:nvSpPr>
        <p:spPr>
          <a:xfrm>
            <a:off x="5077826" y="1430744"/>
            <a:ext cx="92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테마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A0E272-EC89-8D31-FDAC-175A4D5B520C}"/>
              </a:ext>
            </a:extLst>
          </p:cNvPr>
          <p:cNvSpPr/>
          <p:nvPr/>
        </p:nvSpPr>
        <p:spPr>
          <a:xfrm>
            <a:off x="5116627" y="2470082"/>
            <a:ext cx="1496291" cy="2376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9804EB2-12F6-831F-CF35-CB7797E7E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" y="818081"/>
            <a:ext cx="3930604" cy="22137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064B51F-CDCE-5691-AF14-157E8AC55EF9}"/>
              </a:ext>
            </a:extLst>
          </p:cNvPr>
          <p:cNvSpPr txBox="1"/>
          <p:nvPr/>
        </p:nvSpPr>
        <p:spPr>
          <a:xfrm>
            <a:off x="801184" y="3077523"/>
            <a:ext cx="2354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기타 페이지 </a:t>
            </a:r>
            <a:r>
              <a:rPr lang="en-US" altLang="ko-KR" sz="1100" dirty="0"/>
              <a:t>&amp; </a:t>
            </a:r>
            <a:r>
              <a:rPr lang="ko-KR" altLang="en-US" sz="1100" dirty="0"/>
              <a:t>팝업 등등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795BAD-1F80-D8F0-F5DF-967EDDA9C4F0}"/>
              </a:ext>
            </a:extLst>
          </p:cNvPr>
          <p:cNvSpPr txBox="1"/>
          <p:nvPr/>
        </p:nvSpPr>
        <p:spPr>
          <a:xfrm>
            <a:off x="3253994" y="4080552"/>
            <a:ext cx="2354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메인페이지만</a:t>
            </a:r>
            <a:endParaRPr lang="en-US" altLang="ko-KR" sz="1100" dirty="0"/>
          </a:p>
          <a:p>
            <a:pPr algn="ctr"/>
            <a:r>
              <a:rPr lang="ko-KR" altLang="en-US" sz="1100" dirty="0"/>
              <a:t>적용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F08DEFA-8C20-D062-EE01-344BF6B0ED9F}"/>
              </a:ext>
            </a:extLst>
          </p:cNvPr>
          <p:cNvCxnSpPr>
            <a:cxnSpLocks/>
          </p:cNvCxnSpPr>
          <p:nvPr/>
        </p:nvCxnSpPr>
        <p:spPr>
          <a:xfrm flipH="1">
            <a:off x="3795146" y="4508432"/>
            <a:ext cx="131195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5609694-66A3-5018-8C1A-1519DE2836E2}"/>
              </a:ext>
            </a:extLst>
          </p:cNvPr>
          <p:cNvCxnSpPr>
            <a:cxnSpLocks/>
          </p:cNvCxnSpPr>
          <p:nvPr/>
        </p:nvCxnSpPr>
        <p:spPr>
          <a:xfrm>
            <a:off x="6529681" y="2234696"/>
            <a:ext cx="0" cy="2353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D881C35-39CF-7195-B587-DCEBE8AA1942}"/>
              </a:ext>
            </a:extLst>
          </p:cNvPr>
          <p:cNvSpPr txBox="1"/>
          <p:nvPr/>
        </p:nvSpPr>
        <p:spPr>
          <a:xfrm>
            <a:off x="6573759" y="2437817"/>
            <a:ext cx="20554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테마에 따라</a:t>
            </a:r>
            <a:endParaRPr lang="en-US" altLang="ko-KR" sz="20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ko-KR" alt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색상 변경됨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</a:p>
          <a:p>
            <a:endParaRPr lang="en-US" altLang="ko-KR" sz="20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ko-KR" alt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여기서 설정된 색상은 </a:t>
            </a:r>
            <a:r>
              <a:rPr lang="ko-KR" altLang="en-US" sz="2000" dirty="0" err="1">
                <a:solidFill>
                  <a:srgbClr val="FF0000"/>
                </a:solidFill>
                <a:highlight>
                  <a:srgbClr val="FFFFFF"/>
                </a:highlight>
              </a:rPr>
              <a:t>메인페이지만</a:t>
            </a:r>
            <a:r>
              <a:rPr lang="ko-KR" alt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 적용됨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  <a:endParaRPr lang="ko-KR" altLang="en-US" sz="2000" dirty="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39070C5-D18F-A745-11C3-1E4D55BAC270}"/>
              </a:ext>
            </a:extLst>
          </p:cNvPr>
          <p:cNvCxnSpPr>
            <a:cxnSpLocks/>
          </p:cNvCxnSpPr>
          <p:nvPr/>
        </p:nvCxnSpPr>
        <p:spPr>
          <a:xfrm flipH="1">
            <a:off x="3795146" y="1951038"/>
            <a:ext cx="131195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D165AB9-B79D-F6D7-F727-751C6921C8B9}"/>
              </a:ext>
            </a:extLst>
          </p:cNvPr>
          <p:cNvSpPr txBox="1"/>
          <p:nvPr/>
        </p:nvSpPr>
        <p:spPr>
          <a:xfrm>
            <a:off x="3253994" y="1718568"/>
            <a:ext cx="2354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테마 적용</a:t>
            </a:r>
          </a:p>
        </p:txBody>
      </p:sp>
    </p:spTree>
    <p:extLst>
      <p:ext uri="{BB962C8B-B14F-4D97-AF65-F5344CB8AC3E}">
        <p14:creationId xmlns:p14="http://schemas.microsoft.com/office/powerpoint/2010/main" val="258315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A319A-A3BF-06FD-3094-045D34A63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36818B-451E-8857-4FBE-158564E1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648" r="50665" b="4745"/>
          <a:stretch/>
        </p:blipFill>
        <p:spPr>
          <a:xfrm>
            <a:off x="137296" y="818126"/>
            <a:ext cx="5404522" cy="59065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B64284-5682-DCBA-10B1-7759044412E5}"/>
              </a:ext>
            </a:extLst>
          </p:cNvPr>
          <p:cNvSpPr txBox="1"/>
          <p:nvPr/>
        </p:nvSpPr>
        <p:spPr>
          <a:xfrm>
            <a:off x="13173" y="-18350"/>
            <a:ext cx="55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메인 </a:t>
            </a:r>
            <a:r>
              <a:rPr lang="en-US" altLang="ko-KR" dirty="0"/>
              <a:t>- </a:t>
            </a:r>
            <a:r>
              <a:rPr lang="ko-KR" altLang="en-US" dirty="0"/>
              <a:t>좌측 메뉴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8F7FE3-D4FE-0D3A-407C-2BFFD97ECB30}"/>
              </a:ext>
            </a:extLst>
          </p:cNvPr>
          <p:cNvSpPr/>
          <p:nvPr/>
        </p:nvSpPr>
        <p:spPr>
          <a:xfrm>
            <a:off x="584200" y="1218236"/>
            <a:ext cx="2269836" cy="5270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2AB6F-75BF-2F92-0C88-13F0598E9DC1}"/>
              </a:ext>
            </a:extLst>
          </p:cNvPr>
          <p:cNvSpPr txBox="1"/>
          <p:nvPr/>
        </p:nvSpPr>
        <p:spPr>
          <a:xfrm>
            <a:off x="584200" y="1142853"/>
            <a:ext cx="3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38D8D-FA40-40EA-2885-EC7F2E25D81F}"/>
              </a:ext>
            </a:extLst>
          </p:cNvPr>
          <p:cNvSpPr txBox="1"/>
          <p:nvPr/>
        </p:nvSpPr>
        <p:spPr>
          <a:xfrm>
            <a:off x="8423350" y="0"/>
            <a:ext cx="39877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트리구조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일단 디자인대로만 </a:t>
            </a:r>
            <a:r>
              <a:rPr lang="ko-KR" altLang="en-US" sz="1400" dirty="0" err="1"/>
              <a:t>퍼블리싱해주시면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트리기능은</a:t>
            </a:r>
            <a:r>
              <a:rPr lang="en-US" altLang="ko-KR" sz="1400" dirty="0"/>
              <a:t> </a:t>
            </a:r>
            <a:r>
              <a:rPr lang="ko-KR" altLang="en-US" sz="1400" dirty="0"/>
              <a:t>개발팀에서 작업해보고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br>
              <a:rPr lang="en-US" altLang="ko-KR" sz="1400" dirty="0"/>
            </a:br>
            <a:r>
              <a:rPr lang="ko-KR" altLang="en-US" sz="1400" dirty="0"/>
              <a:t>필요한부분 있으면 말씀드리겠습니다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그라데이션으로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퍼블리싱해주세요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 err="1"/>
              <a:t>시작색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종료색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가지색으로만 정의되면 됩니다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Ex) </a:t>
            </a:r>
            <a:br>
              <a:rPr lang="en-US" altLang="ko-KR" sz="1400" dirty="0"/>
            </a:br>
            <a:r>
              <a:rPr lang="en-US" altLang="ko-KR" sz="1000" dirty="0"/>
              <a:t>background: “linear-gradient(to right, #000, #fff)”</a:t>
            </a:r>
            <a:br>
              <a:rPr lang="en-US" altLang="ko-KR" sz="1000" dirty="0"/>
            </a:b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AC2D5-E96B-8D6E-F9BF-E3008AFBE084}"/>
              </a:ext>
            </a:extLst>
          </p:cNvPr>
          <p:cNvSpPr/>
          <p:nvPr/>
        </p:nvSpPr>
        <p:spPr>
          <a:xfrm>
            <a:off x="657644" y="2082159"/>
            <a:ext cx="1952206" cy="134684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EABBD8-5D15-28F3-ED1F-6FFBEEF713E1}"/>
              </a:ext>
            </a:extLst>
          </p:cNvPr>
          <p:cNvSpPr/>
          <p:nvPr/>
        </p:nvSpPr>
        <p:spPr>
          <a:xfrm>
            <a:off x="657644" y="3494858"/>
            <a:ext cx="1952206" cy="134684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ABFE01-D6B3-751A-4ECC-8C40263A7C59}"/>
              </a:ext>
            </a:extLst>
          </p:cNvPr>
          <p:cNvSpPr/>
          <p:nvPr/>
        </p:nvSpPr>
        <p:spPr>
          <a:xfrm>
            <a:off x="657644" y="4907558"/>
            <a:ext cx="1952206" cy="8075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CA8D0-3F80-322A-6FF3-0DABDED92613}"/>
              </a:ext>
            </a:extLst>
          </p:cNvPr>
          <p:cNvSpPr txBox="1"/>
          <p:nvPr/>
        </p:nvSpPr>
        <p:spPr>
          <a:xfrm>
            <a:off x="1429420" y="5102237"/>
            <a:ext cx="312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1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654F5C-2929-EBEE-2D65-48FF45713FCC}"/>
              </a:ext>
            </a:extLst>
          </p:cNvPr>
          <p:cNvSpPr/>
          <p:nvPr/>
        </p:nvSpPr>
        <p:spPr>
          <a:xfrm>
            <a:off x="1622424" y="5171265"/>
            <a:ext cx="902435" cy="4326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6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65D01-EACA-6B6E-0272-0A1B8D4D7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BC05A8-9E68-8402-4FBD-A0920ECB6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8" y="1009651"/>
            <a:ext cx="8169174" cy="4601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1ACE4B-A214-6ED3-8B83-3E2E81EE869F}"/>
              </a:ext>
            </a:extLst>
          </p:cNvPr>
          <p:cNvSpPr txBox="1"/>
          <p:nvPr/>
        </p:nvSpPr>
        <p:spPr>
          <a:xfrm>
            <a:off x="13173" y="-18350"/>
            <a:ext cx="55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컨텐츠 편집 </a:t>
            </a:r>
            <a:r>
              <a:rPr lang="en-US" altLang="ko-KR" dirty="0"/>
              <a:t>– </a:t>
            </a:r>
            <a:r>
              <a:rPr lang="ko-KR" altLang="en-US" dirty="0"/>
              <a:t>대분류 레이아웃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CDBBA6-04FC-6E86-C20F-91ADAFDE0357}"/>
              </a:ext>
            </a:extLst>
          </p:cNvPr>
          <p:cNvSpPr/>
          <p:nvPr/>
        </p:nvSpPr>
        <p:spPr>
          <a:xfrm>
            <a:off x="43317" y="884861"/>
            <a:ext cx="816917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03D4F-DB48-2B2F-AB45-5D8E58C3DCCF}"/>
              </a:ext>
            </a:extLst>
          </p:cNvPr>
          <p:cNvSpPr txBox="1"/>
          <p:nvPr/>
        </p:nvSpPr>
        <p:spPr>
          <a:xfrm>
            <a:off x="43318" y="809478"/>
            <a:ext cx="3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22B6A6-3F6B-8217-78D9-83A84E0B5214}"/>
              </a:ext>
            </a:extLst>
          </p:cNvPr>
          <p:cNvSpPr/>
          <p:nvPr/>
        </p:nvSpPr>
        <p:spPr>
          <a:xfrm>
            <a:off x="13174" y="1333473"/>
            <a:ext cx="1748952" cy="4277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4A0FF3-5C47-00D7-3248-0FE379F10817}"/>
              </a:ext>
            </a:extLst>
          </p:cNvPr>
          <p:cNvSpPr/>
          <p:nvPr/>
        </p:nvSpPr>
        <p:spPr>
          <a:xfrm>
            <a:off x="1903018" y="1333473"/>
            <a:ext cx="4669231" cy="4277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5F5058-DDD0-1D8A-1B4D-4B33C0D7A066}"/>
              </a:ext>
            </a:extLst>
          </p:cNvPr>
          <p:cNvSpPr/>
          <p:nvPr/>
        </p:nvSpPr>
        <p:spPr>
          <a:xfrm>
            <a:off x="6810375" y="1333473"/>
            <a:ext cx="1402115" cy="4277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70CD49-039D-2AFC-85EA-455B74D689D1}"/>
              </a:ext>
            </a:extLst>
          </p:cNvPr>
          <p:cNvSpPr txBox="1"/>
          <p:nvPr/>
        </p:nvSpPr>
        <p:spPr>
          <a:xfrm>
            <a:off x="8423351" y="0"/>
            <a:ext cx="37253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헤더 영역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데이터선택 영역</a:t>
            </a:r>
            <a:br>
              <a:rPr lang="en-US" altLang="ko-KR" sz="1400" dirty="0"/>
            </a:br>
            <a:r>
              <a:rPr lang="ko-KR" altLang="en-US" sz="1400" dirty="0"/>
              <a:t>고정</a:t>
            </a:r>
            <a:r>
              <a:rPr lang="en-US" altLang="ko-KR" sz="1400" dirty="0"/>
              <a:t>width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미리보기 영역</a:t>
            </a:r>
            <a:br>
              <a:rPr lang="en-US" altLang="ko-KR" sz="1400" dirty="0"/>
            </a:br>
            <a:r>
              <a:rPr lang="ko-KR" altLang="en-US" sz="1400" dirty="0"/>
              <a:t>개발팀에서 차트나</a:t>
            </a:r>
            <a:r>
              <a:rPr lang="en-US" altLang="ko-KR" sz="1400" dirty="0"/>
              <a:t>, </a:t>
            </a:r>
            <a:r>
              <a:rPr lang="ko-KR" altLang="en-US" sz="1400" dirty="0"/>
              <a:t>지도를 </a:t>
            </a:r>
            <a:r>
              <a:rPr lang="ko-KR" altLang="en-US" sz="1400" dirty="0" err="1"/>
              <a:t>넣을거라</a:t>
            </a:r>
            <a:br>
              <a:rPr lang="en-US" altLang="ko-KR" sz="1400" dirty="0"/>
            </a:br>
            <a:r>
              <a:rPr lang="en-US" altLang="ko-KR" sz="1400" dirty="0"/>
              <a:t>100%</a:t>
            </a:r>
            <a:r>
              <a:rPr lang="ko-KR" altLang="en-US" sz="1400" dirty="0"/>
              <a:t>로 영역만 잡아주세요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2,4</a:t>
            </a:r>
            <a:r>
              <a:rPr lang="ko-KR" altLang="en-US" sz="1400" dirty="0"/>
              <a:t>번 영역이 </a:t>
            </a:r>
            <a:r>
              <a:rPr lang="ko-KR" altLang="en-US" sz="1400" dirty="0" err="1"/>
              <a:t>고정영역이고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번만 화면크기 기준으로 </a:t>
            </a:r>
            <a:r>
              <a:rPr lang="en-US" altLang="ko-KR" sz="1400" dirty="0"/>
              <a:t>width</a:t>
            </a:r>
            <a:r>
              <a:rPr lang="ko-KR" altLang="en-US" sz="1400" dirty="0"/>
              <a:t>를 유동적이면 됩니다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설정 영역</a:t>
            </a:r>
            <a:br>
              <a:rPr lang="en-US" altLang="ko-KR" sz="1400" dirty="0"/>
            </a:br>
            <a:r>
              <a:rPr lang="ko-KR" altLang="en-US" sz="1400" dirty="0"/>
              <a:t>고정</a:t>
            </a:r>
            <a:r>
              <a:rPr lang="en-US" altLang="ko-KR" sz="1400" dirty="0"/>
              <a:t>width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컨텐츠 선택 영역</a:t>
            </a:r>
            <a:br>
              <a:rPr lang="en-US" altLang="ko-KR" sz="1400" dirty="0"/>
            </a:br>
            <a:r>
              <a:rPr lang="en-US" altLang="ko-KR" sz="1400" dirty="0"/>
              <a:t>body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minWidth</a:t>
            </a:r>
            <a:r>
              <a:rPr lang="ko-KR" altLang="en-US" sz="1400" dirty="0"/>
              <a:t>에서도 다 나오게끔</a:t>
            </a:r>
            <a:r>
              <a:rPr lang="en-US" altLang="ko-KR" sz="1400" dirty="0"/>
              <a:t> </a:t>
            </a:r>
            <a:r>
              <a:rPr lang="ko-KR" altLang="en-US" sz="1400" dirty="0"/>
              <a:t>해주세요</a:t>
            </a:r>
            <a:r>
              <a:rPr lang="en-US" altLang="ko-KR" sz="1400" dirty="0"/>
              <a:t>. </a:t>
            </a:r>
            <a:r>
              <a:rPr lang="ko-KR" altLang="en-US" sz="1400" dirty="0"/>
              <a:t>만약에 </a:t>
            </a:r>
            <a:r>
              <a:rPr lang="en-US" altLang="ko-KR" sz="1400" dirty="0" err="1"/>
              <a:t>minWidth</a:t>
            </a:r>
            <a:r>
              <a:rPr lang="ko-KR" altLang="en-US" sz="1400" dirty="0"/>
              <a:t>에 다 </a:t>
            </a:r>
            <a:r>
              <a:rPr lang="ko-KR" altLang="en-US" sz="1400" dirty="0" err="1"/>
              <a:t>안들어간다면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minWidth</a:t>
            </a:r>
            <a:r>
              <a:rPr lang="ko-KR" altLang="en-US" sz="1400" dirty="0"/>
              <a:t>를 키워주세요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FD7C9-E413-3322-126C-48F03D51AAA2}"/>
              </a:ext>
            </a:extLst>
          </p:cNvPr>
          <p:cNvSpPr txBox="1"/>
          <p:nvPr/>
        </p:nvSpPr>
        <p:spPr>
          <a:xfrm>
            <a:off x="-6595" y="1303873"/>
            <a:ext cx="3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DE1747-944F-D92C-A753-62743EB3842A}"/>
              </a:ext>
            </a:extLst>
          </p:cNvPr>
          <p:cNvSpPr txBox="1"/>
          <p:nvPr/>
        </p:nvSpPr>
        <p:spPr>
          <a:xfrm>
            <a:off x="1894550" y="1303873"/>
            <a:ext cx="3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5BC077-F8A2-1245-7462-F7C0CAED7FCF}"/>
              </a:ext>
            </a:extLst>
          </p:cNvPr>
          <p:cNvSpPr txBox="1"/>
          <p:nvPr/>
        </p:nvSpPr>
        <p:spPr>
          <a:xfrm>
            <a:off x="6764378" y="1303873"/>
            <a:ext cx="3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2023F2-536A-B84A-6575-EE41D0F3C663}"/>
              </a:ext>
            </a:extLst>
          </p:cNvPr>
          <p:cNvSpPr/>
          <p:nvPr/>
        </p:nvSpPr>
        <p:spPr>
          <a:xfrm>
            <a:off x="1353797" y="1009534"/>
            <a:ext cx="5113678" cy="2377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592E0-BCFD-FBE8-EA52-63FE3C082F0A}"/>
              </a:ext>
            </a:extLst>
          </p:cNvPr>
          <p:cNvSpPr txBox="1"/>
          <p:nvPr/>
        </p:nvSpPr>
        <p:spPr>
          <a:xfrm>
            <a:off x="1353795" y="718508"/>
            <a:ext cx="3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0760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4ACB9-E32D-B1E0-2D64-B77FF8D69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20B712-6093-4F2D-47BC-5B76521AFA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5345"/>
          <a:stretch/>
        </p:blipFill>
        <p:spPr>
          <a:xfrm>
            <a:off x="43317" y="612739"/>
            <a:ext cx="2661782" cy="6080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AFDCA4-2027-8A6B-57F5-20722BD49642}"/>
              </a:ext>
            </a:extLst>
          </p:cNvPr>
          <p:cNvSpPr txBox="1"/>
          <p:nvPr/>
        </p:nvSpPr>
        <p:spPr>
          <a:xfrm>
            <a:off x="13173" y="-18350"/>
            <a:ext cx="55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컨텐츠 편집 </a:t>
            </a:r>
            <a:r>
              <a:rPr lang="en-US" altLang="ko-KR" dirty="0"/>
              <a:t>– </a:t>
            </a:r>
            <a:r>
              <a:rPr lang="ko-KR" altLang="en-US" dirty="0"/>
              <a:t>데이터선택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C15AC-AC1F-190D-CB8C-7D89CDAE67C6}"/>
              </a:ext>
            </a:extLst>
          </p:cNvPr>
          <p:cNvSpPr txBox="1"/>
          <p:nvPr/>
        </p:nvSpPr>
        <p:spPr>
          <a:xfrm>
            <a:off x="13173" y="959464"/>
            <a:ext cx="3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99618A-B3B8-1D60-B5C5-FA3FEFC3D881}"/>
              </a:ext>
            </a:extLst>
          </p:cNvPr>
          <p:cNvSpPr/>
          <p:nvPr/>
        </p:nvSpPr>
        <p:spPr>
          <a:xfrm>
            <a:off x="119518" y="1290397"/>
            <a:ext cx="2071232" cy="271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5D1200-0BB6-8401-0B55-90702B8EBF60}"/>
              </a:ext>
            </a:extLst>
          </p:cNvPr>
          <p:cNvSpPr txBox="1"/>
          <p:nvPr/>
        </p:nvSpPr>
        <p:spPr>
          <a:xfrm>
            <a:off x="8423351" y="0"/>
            <a:ext cx="37253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차트 테이블 검색 영역</a:t>
            </a:r>
            <a:br>
              <a:rPr lang="en-US" altLang="ko-KR" sz="1400" dirty="0"/>
            </a:br>
            <a:r>
              <a:rPr lang="ko-KR" altLang="en-US" sz="1400" dirty="0" err="1"/>
              <a:t>피그마랑</a:t>
            </a:r>
            <a:r>
              <a:rPr lang="ko-KR" altLang="en-US" sz="1400" dirty="0"/>
              <a:t> 달리 검색버튼으로 변경해주세요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컬럼 선택 영역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추가</a:t>
            </a:r>
            <a:r>
              <a:rPr lang="en-US" altLang="ko-KR" sz="1400" dirty="0"/>
              <a:t>/</a:t>
            </a:r>
            <a:r>
              <a:rPr lang="ko-KR" altLang="en-US" sz="1400" dirty="0"/>
              <a:t>제거 가능한 컬럼 선택 영역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지도 데이터 검색 영역</a:t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r>
              <a:rPr lang="ko-KR" altLang="en-US" sz="1400" dirty="0"/>
              <a:t>번 헤더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해당 내용 활성화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데이터 헤더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아이콘이 같이 나오는 </a:t>
            </a:r>
            <a:r>
              <a:rPr lang="en-US" altLang="ko-KR" sz="1400" dirty="0" err="1"/>
              <a:t>selectbox</a:t>
            </a:r>
            <a:br>
              <a:rPr lang="en-US" altLang="ko-KR" sz="1400" dirty="0"/>
            </a:br>
            <a:r>
              <a:rPr lang="ko-KR" altLang="en-US" sz="1400" dirty="0"/>
              <a:t>우측에 탭 버튼 있음</a:t>
            </a:r>
            <a:r>
              <a:rPr lang="en-US" altLang="ko-KR" sz="14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50460A-2578-0136-E101-B7CDF3EC94EB}"/>
              </a:ext>
            </a:extLst>
          </p:cNvPr>
          <p:cNvSpPr/>
          <p:nvPr/>
        </p:nvSpPr>
        <p:spPr>
          <a:xfrm>
            <a:off x="119518" y="1621331"/>
            <a:ext cx="2071232" cy="61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9665A6-541C-CFF5-78B6-773FC7287107}"/>
              </a:ext>
            </a:extLst>
          </p:cNvPr>
          <p:cNvSpPr/>
          <p:nvPr/>
        </p:nvSpPr>
        <p:spPr>
          <a:xfrm>
            <a:off x="119518" y="2295525"/>
            <a:ext cx="2071232" cy="447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3998423-31F8-02AB-9E73-5FD56B139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264300"/>
            <a:ext cx="1895740" cy="32389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4E20F4-FBCD-AB89-F8A5-23F3AFC90F2F}"/>
              </a:ext>
            </a:extLst>
          </p:cNvPr>
          <p:cNvCxnSpPr>
            <a:cxnSpLocks/>
          </p:cNvCxnSpPr>
          <p:nvPr/>
        </p:nvCxnSpPr>
        <p:spPr>
          <a:xfrm>
            <a:off x="2190750" y="1431857"/>
            <a:ext cx="93345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BB7450D-F5C4-F920-D87A-4C3777438FCA}"/>
              </a:ext>
            </a:extLst>
          </p:cNvPr>
          <p:cNvSpPr txBox="1"/>
          <p:nvPr/>
        </p:nvSpPr>
        <p:spPr>
          <a:xfrm>
            <a:off x="2139242" y="1022074"/>
            <a:ext cx="1550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변경필요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F11B9C-64A2-4A58-39B8-D0C5E927D75C}"/>
              </a:ext>
            </a:extLst>
          </p:cNvPr>
          <p:cNvSpPr txBox="1"/>
          <p:nvPr/>
        </p:nvSpPr>
        <p:spPr>
          <a:xfrm>
            <a:off x="-143110" y="1582351"/>
            <a:ext cx="3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00ECF-5530-96F7-FA18-838A9C1B7DA0}"/>
              </a:ext>
            </a:extLst>
          </p:cNvPr>
          <p:cNvSpPr txBox="1"/>
          <p:nvPr/>
        </p:nvSpPr>
        <p:spPr>
          <a:xfrm>
            <a:off x="-112966" y="2239758"/>
            <a:ext cx="3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595287-3C1A-C1D5-AF50-C3A2E3C8A632}"/>
              </a:ext>
            </a:extLst>
          </p:cNvPr>
          <p:cNvSpPr/>
          <p:nvPr/>
        </p:nvSpPr>
        <p:spPr>
          <a:xfrm>
            <a:off x="141177" y="3173441"/>
            <a:ext cx="2071232" cy="3179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5A739-53F5-8C0C-07F1-5BF1C269BCD0}"/>
              </a:ext>
            </a:extLst>
          </p:cNvPr>
          <p:cNvSpPr txBox="1"/>
          <p:nvPr/>
        </p:nvSpPr>
        <p:spPr>
          <a:xfrm>
            <a:off x="-166563" y="2988696"/>
            <a:ext cx="3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5E34B1-DAB0-FAE4-8A8F-1F86A3DA6AD3}"/>
              </a:ext>
            </a:extLst>
          </p:cNvPr>
          <p:cNvSpPr/>
          <p:nvPr/>
        </p:nvSpPr>
        <p:spPr>
          <a:xfrm>
            <a:off x="178404" y="3210884"/>
            <a:ext cx="1888521" cy="2377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903B-F5D0-1F42-F461-07FB606D8700}"/>
              </a:ext>
            </a:extLst>
          </p:cNvPr>
          <p:cNvSpPr txBox="1"/>
          <p:nvPr/>
        </p:nvSpPr>
        <p:spPr>
          <a:xfrm>
            <a:off x="598612" y="3173441"/>
            <a:ext cx="312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  <a:endParaRPr lang="ko-KR" alt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B68AC81-F94E-EFDA-5466-948526469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517" y="3141748"/>
            <a:ext cx="1362265" cy="1848108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142FD8D-43B6-20B0-967A-68B156960A35}"/>
              </a:ext>
            </a:extLst>
          </p:cNvPr>
          <p:cNvCxnSpPr>
            <a:cxnSpLocks/>
          </p:cNvCxnSpPr>
          <p:nvPr/>
        </p:nvCxnSpPr>
        <p:spPr>
          <a:xfrm>
            <a:off x="2066925" y="3564360"/>
            <a:ext cx="105727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1B3624DC-18FC-ECD5-5CC4-7537DC18D5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249" t="15543" r="48798" b="74739"/>
          <a:stretch/>
        </p:blipFill>
        <p:spPr>
          <a:xfrm>
            <a:off x="3157709" y="3173441"/>
            <a:ext cx="571500" cy="179597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37D6B8-C2D5-48EE-3D06-729859438738}"/>
              </a:ext>
            </a:extLst>
          </p:cNvPr>
          <p:cNvSpPr/>
          <p:nvPr/>
        </p:nvSpPr>
        <p:spPr>
          <a:xfrm>
            <a:off x="1009650" y="3459020"/>
            <a:ext cx="1057275" cy="2377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A91CF2-3B23-43CA-DA3B-C3772C0EC710}"/>
              </a:ext>
            </a:extLst>
          </p:cNvPr>
          <p:cNvSpPr txBox="1"/>
          <p:nvPr/>
        </p:nvSpPr>
        <p:spPr>
          <a:xfrm>
            <a:off x="838296" y="3471354"/>
            <a:ext cx="312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endParaRPr lang="ko-KR" alt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5251D9A-6B98-5DBA-5D57-5FE146265CBD}"/>
              </a:ext>
            </a:extLst>
          </p:cNvPr>
          <p:cNvSpPr/>
          <p:nvPr/>
        </p:nvSpPr>
        <p:spPr>
          <a:xfrm>
            <a:off x="206580" y="3681028"/>
            <a:ext cx="1860345" cy="8170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03E275-D8EC-E810-02C2-173A12CA42D6}"/>
              </a:ext>
            </a:extLst>
          </p:cNvPr>
          <p:cNvSpPr txBox="1"/>
          <p:nvPr/>
        </p:nvSpPr>
        <p:spPr>
          <a:xfrm>
            <a:off x="119518" y="3579624"/>
            <a:ext cx="312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endParaRPr lang="ko-KR" alt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2F917A7-4457-13E2-7DB5-8C6143937196}"/>
              </a:ext>
            </a:extLst>
          </p:cNvPr>
          <p:cNvSpPr/>
          <p:nvPr/>
        </p:nvSpPr>
        <p:spPr>
          <a:xfrm>
            <a:off x="206580" y="4614112"/>
            <a:ext cx="1860345" cy="109388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B489EA-6FF9-DD5D-A29C-F4CB87CA4B59}"/>
              </a:ext>
            </a:extLst>
          </p:cNvPr>
          <p:cNvSpPr txBox="1"/>
          <p:nvPr/>
        </p:nvSpPr>
        <p:spPr>
          <a:xfrm>
            <a:off x="119518" y="4512708"/>
            <a:ext cx="312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endParaRPr lang="ko-KR" alt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9712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6E515-C305-FBD1-A376-266103DC7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C955BF-17A0-2211-C0E0-4CDE8A2C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44" r="13071"/>
          <a:stretch/>
        </p:blipFill>
        <p:spPr>
          <a:xfrm>
            <a:off x="500136" y="612739"/>
            <a:ext cx="7307309" cy="6080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555104-5B8F-14FD-8A47-4D8870E2963F}"/>
              </a:ext>
            </a:extLst>
          </p:cNvPr>
          <p:cNvSpPr txBox="1"/>
          <p:nvPr/>
        </p:nvSpPr>
        <p:spPr>
          <a:xfrm>
            <a:off x="13173" y="-18350"/>
            <a:ext cx="55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컨텐츠 편집 </a:t>
            </a:r>
            <a:r>
              <a:rPr lang="en-US" altLang="ko-KR" dirty="0"/>
              <a:t>– </a:t>
            </a:r>
            <a:r>
              <a:rPr lang="ko-KR" altLang="en-US" dirty="0"/>
              <a:t>미리보기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64DBA-ACF5-1864-AF8B-8112B8F8F29E}"/>
              </a:ext>
            </a:extLst>
          </p:cNvPr>
          <p:cNvSpPr txBox="1"/>
          <p:nvPr/>
        </p:nvSpPr>
        <p:spPr>
          <a:xfrm>
            <a:off x="495329" y="823612"/>
            <a:ext cx="3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F179F2-8C62-1DE2-05FD-E1B071E4E429}"/>
              </a:ext>
            </a:extLst>
          </p:cNvPr>
          <p:cNvSpPr/>
          <p:nvPr/>
        </p:nvSpPr>
        <p:spPr>
          <a:xfrm>
            <a:off x="651612" y="1023667"/>
            <a:ext cx="6828688" cy="5669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0B318-ABCA-22FC-13F0-38ACDFF7AE49}"/>
              </a:ext>
            </a:extLst>
          </p:cNvPr>
          <p:cNvSpPr txBox="1"/>
          <p:nvPr/>
        </p:nvSpPr>
        <p:spPr>
          <a:xfrm>
            <a:off x="8423351" y="0"/>
            <a:ext cx="372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안에 차트가 </a:t>
            </a:r>
            <a:r>
              <a:rPr lang="en-US" altLang="ko-KR" sz="1400" dirty="0"/>
              <a:t>width, height 100%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채울수</a:t>
            </a:r>
            <a:r>
              <a:rPr lang="ko-KR" altLang="en-US" sz="1400" dirty="0"/>
              <a:t> 있게 영역만 잡아주세요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483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73C5C-3FE6-4AB8-C549-524930D98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35ADC6-43E7-28C4-8CBE-3847FADB78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272" r="-125"/>
          <a:stretch/>
        </p:blipFill>
        <p:spPr>
          <a:xfrm>
            <a:off x="6096000" y="612739"/>
            <a:ext cx="2143295" cy="6080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8E9603-96A9-5E67-5025-78F0C8F54EF9}"/>
              </a:ext>
            </a:extLst>
          </p:cNvPr>
          <p:cNvSpPr txBox="1"/>
          <p:nvPr/>
        </p:nvSpPr>
        <p:spPr>
          <a:xfrm>
            <a:off x="13173" y="-18350"/>
            <a:ext cx="55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컨텐츠 편집 </a:t>
            </a:r>
            <a:r>
              <a:rPr lang="en-US" altLang="ko-KR" dirty="0"/>
              <a:t>– </a:t>
            </a:r>
            <a:r>
              <a:rPr lang="ko-KR" altLang="en-US" dirty="0"/>
              <a:t>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3802D-14F9-6B28-CEE4-7257259B490F}"/>
              </a:ext>
            </a:extLst>
          </p:cNvPr>
          <p:cNvSpPr txBox="1"/>
          <p:nvPr/>
        </p:nvSpPr>
        <p:spPr>
          <a:xfrm>
            <a:off x="6137397" y="1530434"/>
            <a:ext cx="3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551E45-18D0-9055-2DD3-788832D4ABD9}"/>
              </a:ext>
            </a:extLst>
          </p:cNvPr>
          <p:cNvSpPr/>
          <p:nvPr/>
        </p:nvSpPr>
        <p:spPr>
          <a:xfrm>
            <a:off x="6410036" y="1661993"/>
            <a:ext cx="1786937" cy="21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4B1FA-F76A-AE68-3E62-D3287C2F6CB9}"/>
              </a:ext>
            </a:extLst>
          </p:cNvPr>
          <p:cNvSpPr txBox="1"/>
          <p:nvPr/>
        </p:nvSpPr>
        <p:spPr>
          <a:xfrm>
            <a:off x="8423351" y="0"/>
            <a:ext cx="37253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err="1"/>
              <a:t>토글버튼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이건 </a:t>
            </a:r>
            <a:r>
              <a:rPr lang="en-US" altLang="ko-KR" sz="1400" dirty="0"/>
              <a:t>On/Off </a:t>
            </a:r>
            <a:r>
              <a:rPr lang="ko-KR" altLang="en-US" sz="1400" dirty="0"/>
              <a:t>클래스 정의해서 주세요</a:t>
            </a:r>
            <a:r>
              <a:rPr lang="en-US" altLang="ko-KR" sz="1400" dirty="0"/>
              <a:t>.)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설정 그룹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이것도 </a:t>
            </a:r>
            <a:r>
              <a:rPr lang="ko-KR" altLang="en-US" sz="1400" dirty="0" err="1"/>
              <a:t>토글버튼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이건 </a:t>
            </a:r>
            <a:r>
              <a:rPr lang="en-US" altLang="ko-KR" sz="1400" dirty="0"/>
              <a:t>On/Off </a:t>
            </a:r>
            <a:r>
              <a:rPr lang="ko-KR" altLang="en-US" sz="1400" dirty="0"/>
              <a:t>클래스 정의해서 주세요</a:t>
            </a:r>
            <a:r>
              <a:rPr lang="en-US" altLang="ko-KR" sz="1400" dirty="0"/>
              <a:t>.)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 err="1"/>
              <a:t>Prograss</a:t>
            </a:r>
            <a:r>
              <a:rPr lang="ko-KR" altLang="en-US" sz="1400" dirty="0"/>
              <a:t> </a:t>
            </a:r>
            <a:r>
              <a:rPr lang="en-US" altLang="ko-KR" sz="1400" dirty="0"/>
              <a:t>bar</a:t>
            </a:r>
            <a:br>
              <a:rPr lang="en-US" altLang="ko-KR" sz="1400" dirty="0"/>
            </a:br>
            <a:r>
              <a:rPr lang="ko-KR" altLang="en-US" sz="1400" dirty="0"/>
              <a:t>기본상태로 </a:t>
            </a:r>
            <a:r>
              <a:rPr lang="ko-KR" altLang="en-US" sz="1400" dirty="0" err="1"/>
              <a:t>퍼블리싱해주시면</a:t>
            </a:r>
            <a:r>
              <a:rPr lang="en-US" altLang="ko-KR" sz="1400" dirty="0"/>
              <a:t>, </a:t>
            </a:r>
            <a:r>
              <a:rPr lang="ko-KR" altLang="en-US" sz="1400" dirty="0"/>
              <a:t>개발팀에서 기능 도입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범례 목록</a:t>
            </a:r>
            <a:br>
              <a:rPr lang="en-US" altLang="ko-KR" sz="1400" dirty="0"/>
            </a:br>
            <a:r>
              <a:rPr lang="ko-KR" altLang="en-US" sz="1400" dirty="0"/>
              <a:t>범례는 동그라미</a:t>
            </a:r>
            <a:r>
              <a:rPr lang="en-US" altLang="ko-KR" sz="1400" dirty="0"/>
              <a:t>, </a:t>
            </a:r>
            <a:r>
              <a:rPr lang="ko-KR" altLang="en-US" sz="1400" dirty="0"/>
              <a:t>네모 두가지 필요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네모는 </a:t>
            </a:r>
            <a:r>
              <a:rPr lang="ko-KR" altLang="en-US" sz="1400" dirty="0" err="1"/>
              <a:t>그라데이션으로</a:t>
            </a:r>
            <a:r>
              <a:rPr lang="ko-KR" altLang="en-US" sz="1400" dirty="0"/>
              <a:t> 색상표시하는 경우도 있음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범례명은 길어지면 </a:t>
            </a:r>
            <a:r>
              <a:rPr lang="en-US" altLang="ko-KR" sz="1400" dirty="0"/>
              <a:t>… </a:t>
            </a:r>
            <a:r>
              <a:rPr lang="ko-KR" altLang="en-US" sz="1400" dirty="0"/>
              <a:t>필요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범례선택 </a:t>
            </a:r>
            <a:r>
              <a:rPr lang="ko-KR" altLang="en-US" sz="1400" dirty="0" err="1"/>
              <a:t>레이어팝업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단일 </a:t>
            </a:r>
            <a:r>
              <a:rPr lang="en-US" altLang="ko-KR" sz="1400" dirty="0"/>
              <a:t>/ </a:t>
            </a:r>
            <a:r>
              <a:rPr lang="ko-KR" altLang="en-US" sz="1400" dirty="0" err="1"/>
              <a:t>그라데이션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아이콘 </a:t>
            </a:r>
            <a:r>
              <a:rPr lang="en-US" altLang="ko-KR" sz="1400" dirty="0"/>
              <a:t>3</a:t>
            </a:r>
            <a:r>
              <a:rPr lang="ko-KR" altLang="en-US" sz="1400" dirty="0" err="1"/>
              <a:t>개탭</a:t>
            </a:r>
            <a:r>
              <a:rPr lang="ko-KR" altLang="en-US" sz="1400" dirty="0"/>
              <a:t> 있음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다음페이지에서 좀더 자세히 설명</a:t>
            </a:r>
            <a:r>
              <a:rPr lang="en-US" altLang="ko-KR" sz="1400" dirty="0"/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514E15-2172-CAE5-84CC-5AA0BB533D2E}"/>
              </a:ext>
            </a:extLst>
          </p:cNvPr>
          <p:cNvSpPr/>
          <p:nvPr/>
        </p:nvSpPr>
        <p:spPr>
          <a:xfrm>
            <a:off x="7196138" y="2431731"/>
            <a:ext cx="921157" cy="1638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B0DD2B-3D03-6A48-83C0-23D8EAD6BC99}"/>
              </a:ext>
            </a:extLst>
          </p:cNvPr>
          <p:cNvSpPr txBox="1"/>
          <p:nvPr/>
        </p:nvSpPr>
        <p:spPr>
          <a:xfrm>
            <a:off x="7075754" y="2093712"/>
            <a:ext cx="312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endParaRPr lang="ko-KR" alt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63A812-B7CD-A3DD-6945-6DBEF67C7E90}"/>
              </a:ext>
            </a:extLst>
          </p:cNvPr>
          <p:cNvSpPr/>
          <p:nvPr/>
        </p:nvSpPr>
        <p:spPr>
          <a:xfrm>
            <a:off x="6410036" y="1930544"/>
            <a:ext cx="1786937" cy="1149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05A76-8DCA-723B-8493-EFF595737168}"/>
              </a:ext>
            </a:extLst>
          </p:cNvPr>
          <p:cNvSpPr txBox="1"/>
          <p:nvPr/>
        </p:nvSpPr>
        <p:spPr>
          <a:xfrm>
            <a:off x="6137397" y="1956088"/>
            <a:ext cx="3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883DB4-9B3C-0E89-9DC1-3D4B343F0579}"/>
              </a:ext>
            </a:extLst>
          </p:cNvPr>
          <p:cNvSpPr/>
          <p:nvPr/>
        </p:nvSpPr>
        <p:spPr>
          <a:xfrm>
            <a:off x="7259810" y="2239758"/>
            <a:ext cx="312565" cy="1638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ED1026-302F-634E-5E3E-F02C908B5513}"/>
              </a:ext>
            </a:extLst>
          </p:cNvPr>
          <p:cNvSpPr/>
          <p:nvPr/>
        </p:nvSpPr>
        <p:spPr>
          <a:xfrm>
            <a:off x="6410036" y="4179093"/>
            <a:ext cx="1786937" cy="466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199358A-FF3F-5275-DB25-D50BAC946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842" y="4317041"/>
            <a:ext cx="181000" cy="1810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AFD49A1-F1B1-DD85-E6CD-15FC71CB5090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5525842" y="4407541"/>
            <a:ext cx="109593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6D60F85-01D0-CF17-602B-071E336C73C8}"/>
              </a:ext>
            </a:extLst>
          </p:cNvPr>
          <p:cNvSpPr txBox="1"/>
          <p:nvPr/>
        </p:nvSpPr>
        <p:spPr>
          <a:xfrm>
            <a:off x="4627540" y="3639538"/>
            <a:ext cx="1550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그라데이션</a:t>
            </a:r>
            <a:endParaRPr lang="en-US" altLang="ko-KR"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경우 네모로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06B3BB-3F17-775B-3576-E18C2D6F6704}"/>
              </a:ext>
            </a:extLst>
          </p:cNvPr>
          <p:cNvSpPr txBox="1"/>
          <p:nvPr/>
        </p:nvSpPr>
        <p:spPr>
          <a:xfrm>
            <a:off x="7011364" y="2355322"/>
            <a:ext cx="312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endParaRPr lang="ko-KR" alt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E54407-DC8D-752B-7D41-5C93C8DA2725}"/>
              </a:ext>
            </a:extLst>
          </p:cNvPr>
          <p:cNvSpPr txBox="1"/>
          <p:nvPr/>
        </p:nvSpPr>
        <p:spPr>
          <a:xfrm>
            <a:off x="6157651" y="3914505"/>
            <a:ext cx="3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7045A8-71C9-0AEE-C921-752E6D02A31A}"/>
              </a:ext>
            </a:extLst>
          </p:cNvPr>
          <p:cNvSpPr/>
          <p:nvPr/>
        </p:nvSpPr>
        <p:spPr>
          <a:xfrm>
            <a:off x="6117659" y="4849335"/>
            <a:ext cx="1653657" cy="1612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B6C70D-84D1-CE44-BF0E-4E814D66E3EC}"/>
              </a:ext>
            </a:extLst>
          </p:cNvPr>
          <p:cNvSpPr txBox="1"/>
          <p:nvPr/>
        </p:nvSpPr>
        <p:spPr>
          <a:xfrm>
            <a:off x="5783435" y="4854780"/>
            <a:ext cx="3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4763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BF8C5-8C40-0AB8-E9EF-C0971BD1D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0DE3CFD-4968-6771-474C-AAF95DC619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7877"/>
          <a:stretch/>
        </p:blipFill>
        <p:spPr>
          <a:xfrm>
            <a:off x="254141" y="646757"/>
            <a:ext cx="2671360" cy="25284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F376FB-D942-E6FB-65BF-3DF46CF17DD9}"/>
              </a:ext>
            </a:extLst>
          </p:cNvPr>
          <p:cNvSpPr/>
          <p:nvPr/>
        </p:nvSpPr>
        <p:spPr>
          <a:xfrm>
            <a:off x="228984" y="635208"/>
            <a:ext cx="2815862" cy="254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C6AFC5-D653-6B21-934F-7CDE59AAAD30}"/>
              </a:ext>
            </a:extLst>
          </p:cNvPr>
          <p:cNvSpPr txBox="1"/>
          <p:nvPr/>
        </p:nvSpPr>
        <p:spPr>
          <a:xfrm>
            <a:off x="-54973" y="539997"/>
            <a:ext cx="479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94F5B2D-D3C6-B6B1-6900-1AC9B39C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998"/>
          <a:stretch/>
        </p:blipFill>
        <p:spPr>
          <a:xfrm>
            <a:off x="242435" y="3880439"/>
            <a:ext cx="5488798" cy="252842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74CAE6-C707-2B2C-F78D-845E8494E2AC}"/>
              </a:ext>
            </a:extLst>
          </p:cNvPr>
          <p:cNvSpPr/>
          <p:nvPr/>
        </p:nvSpPr>
        <p:spPr>
          <a:xfrm>
            <a:off x="242435" y="3880439"/>
            <a:ext cx="2671360" cy="254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57122F-FEC6-DEC8-CF7F-3FC4D220E2C6}"/>
              </a:ext>
            </a:extLst>
          </p:cNvPr>
          <p:cNvSpPr txBox="1"/>
          <p:nvPr/>
        </p:nvSpPr>
        <p:spPr>
          <a:xfrm>
            <a:off x="2668" y="3680384"/>
            <a:ext cx="479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716155-264E-EF04-895B-E916CB283A7D}"/>
              </a:ext>
            </a:extLst>
          </p:cNvPr>
          <p:cNvSpPr txBox="1"/>
          <p:nvPr/>
        </p:nvSpPr>
        <p:spPr>
          <a:xfrm>
            <a:off x="8423351" y="0"/>
            <a:ext cx="37253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err="1"/>
              <a:t>단일탭에는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피커라이브러리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넣을거라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영역만 있으면 됨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그라데이션</a:t>
            </a:r>
            <a:r>
              <a:rPr lang="ko-KR" altLang="en-US" sz="1400" dirty="0"/>
              <a:t> 색은 개발팀이 태그에 필요시 변경하게 정의하겠습니다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예시로만 태그에 </a:t>
            </a:r>
            <a:r>
              <a:rPr lang="ko-KR" altLang="en-US" sz="1400" dirty="0" err="1"/>
              <a:t>정의해놓아</a:t>
            </a:r>
            <a:r>
              <a:rPr lang="ko-KR" altLang="en-US" sz="1400" dirty="0"/>
              <a:t> 주세요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아이콘은 추가로 더 들어갈 예정이라</a:t>
            </a:r>
            <a:br>
              <a:rPr lang="en-US" altLang="ko-KR" sz="1400" dirty="0"/>
            </a:br>
            <a:r>
              <a:rPr lang="ko-KR" altLang="en-US" sz="1400" dirty="0"/>
              <a:t>스크롤 필요하고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우측탭을</a:t>
            </a:r>
            <a:r>
              <a:rPr lang="ko-KR" altLang="en-US" sz="1400" dirty="0"/>
              <a:t> 디자인상 가능한만큼 최대한 배치해서 퍼블리싱 해주세요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5791C4-5F66-C307-3882-DFB85793CDFE}"/>
              </a:ext>
            </a:extLst>
          </p:cNvPr>
          <p:cNvSpPr/>
          <p:nvPr/>
        </p:nvSpPr>
        <p:spPr>
          <a:xfrm>
            <a:off x="3117096" y="3866457"/>
            <a:ext cx="2671360" cy="254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A5CB83-FB20-3D21-DC01-6B53520878FA}"/>
              </a:ext>
            </a:extLst>
          </p:cNvPr>
          <p:cNvGrpSpPr/>
          <p:nvPr/>
        </p:nvGrpSpPr>
        <p:grpSpPr>
          <a:xfrm>
            <a:off x="4344061" y="646757"/>
            <a:ext cx="2671360" cy="2528426"/>
            <a:chOff x="3823099" y="646757"/>
            <a:chExt cx="2671360" cy="2528426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A09AB22-D9E4-61E5-7893-2E40112C7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67877"/>
            <a:stretch/>
          </p:blipFill>
          <p:spPr>
            <a:xfrm>
              <a:off x="3823099" y="646757"/>
              <a:ext cx="2671360" cy="252842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CB2EC17-22CE-626E-5AF5-B4BFB6912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564" t="18590" r="78672" b="9487"/>
            <a:stretch/>
          </p:blipFill>
          <p:spPr>
            <a:xfrm>
              <a:off x="3931814" y="1103909"/>
              <a:ext cx="2331824" cy="1818526"/>
            </a:xfrm>
            <a:prstGeom prst="rect">
              <a:avLst/>
            </a:prstGeom>
          </p:spPr>
        </p:pic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D8384B5-06DC-5D3C-E998-F514BE1C4EA4}"/>
              </a:ext>
            </a:extLst>
          </p:cNvPr>
          <p:cNvCxnSpPr>
            <a:cxnSpLocks/>
          </p:cNvCxnSpPr>
          <p:nvPr/>
        </p:nvCxnSpPr>
        <p:spPr>
          <a:xfrm>
            <a:off x="2317635" y="1830596"/>
            <a:ext cx="184796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7ECE4E-CA5C-D984-0CFB-BBB1FAB8B02D}"/>
              </a:ext>
            </a:extLst>
          </p:cNvPr>
          <p:cNvSpPr txBox="1"/>
          <p:nvPr/>
        </p:nvSpPr>
        <p:spPr>
          <a:xfrm>
            <a:off x="2873141" y="1108728"/>
            <a:ext cx="1550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우측탭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b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스크롤 제거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EA2EF75-E36E-27B3-0546-38C9C8A07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600" y="3227418"/>
            <a:ext cx="1229154" cy="1235300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A875D2E-8940-F746-47E2-E67FBC2501D3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247900"/>
            <a:ext cx="948241" cy="9130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141B375-3EB4-C903-920D-709448448582}"/>
              </a:ext>
            </a:extLst>
          </p:cNvPr>
          <p:cNvSpPr txBox="1"/>
          <p:nvPr/>
        </p:nvSpPr>
        <p:spPr>
          <a:xfrm>
            <a:off x="2873141" y="3680384"/>
            <a:ext cx="479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B0493A-1DFE-D21F-7431-E06056AA622E}"/>
              </a:ext>
            </a:extLst>
          </p:cNvPr>
          <p:cNvSpPr txBox="1"/>
          <p:nvPr/>
        </p:nvSpPr>
        <p:spPr>
          <a:xfrm>
            <a:off x="13173" y="-18350"/>
            <a:ext cx="55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컨텐츠 편집 </a:t>
            </a:r>
            <a:r>
              <a:rPr lang="en-US" altLang="ko-KR" dirty="0"/>
              <a:t>– </a:t>
            </a:r>
            <a:r>
              <a:rPr lang="ko-KR" altLang="en-US" dirty="0"/>
              <a:t>범례</a:t>
            </a:r>
          </a:p>
        </p:txBody>
      </p:sp>
    </p:spTree>
    <p:extLst>
      <p:ext uri="{BB962C8B-B14F-4D97-AF65-F5344CB8AC3E}">
        <p14:creationId xmlns:p14="http://schemas.microsoft.com/office/powerpoint/2010/main" val="178295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38B5F-3076-B587-F85F-763D063CD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1E56A1B-F540-6B9A-C67E-62AD5EAF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52" y="946204"/>
            <a:ext cx="4334480" cy="42106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E246708-F328-7EA7-96A6-0969D29B0EB3}"/>
              </a:ext>
            </a:extLst>
          </p:cNvPr>
          <p:cNvSpPr/>
          <p:nvPr/>
        </p:nvSpPr>
        <p:spPr>
          <a:xfrm>
            <a:off x="672330" y="1394691"/>
            <a:ext cx="4166832" cy="1265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A8472-0D2C-4914-C75C-5C2C35DB4DB9}"/>
              </a:ext>
            </a:extLst>
          </p:cNvPr>
          <p:cNvSpPr txBox="1"/>
          <p:nvPr/>
        </p:nvSpPr>
        <p:spPr>
          <a:xfrm>
            <a:off x="8423350" y="0"/>
            <a:ext cx="39810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테이블변경 영역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디자인 살짝 바뀔 예정</a:t>
            </a:r>
            <a:r>
              <a:rPr lang="en-US" altLang="ko-KR" sz="1400" dirty="0"/>
              <a:t>. 2024.11.22 </a:t>
            </a:r>
            <a:r>
              <a:rPr lang="ko-KR" altLang="en-US" sz="1400" dirty="0"/>
              <a:t>기준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테이블 데이터 정보 보는 영역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테이블의 컬럼정보 보는 영역</a:t>
            </a:r>
            <a:br>
              <a:rPr lang="en-US" altLang="ko-KR" sz="1400" dirty="0"/>
            </a:br>
            <a:r>
              <a:rPr lang="ko-KR" altLang="en-US" sz="1400" dirty="0">
                <a:solidFill>
                  <a:srgbClr val="FF0000"/>
                </a:solidFill>
              </a:rPr>
              <a:t>컬럼이름 </a:t>
            </a:r>
            <a:r>
              <a:rPr lang="en-US" altLang="ko-KR" sz="1400" dirty="0">
                <a:solidFill>
                  <a:srgbClr val="FF0000"/>
                </a:solidFill>
              </a:rPr>
              <a:t>width</a:t>
            </a:r>
            <a:r>
              <a:rPr lang="ko-KR" altLang="en-US" sz="1400" dirty="0"/>
              <a:t>를 좀더 넓혀주세요</a:t>
            </a:r>
            <a:r>
              <a:rPr lang="en-US" altLang="ko-KR" sz="1400" dirty="0"/>
              <a:t>..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검은색 영역은 이미지가 </a:t>
            </a:r>
            <a:r>
              <a:rPr lang="en-US" altLang="ko-KR" sz="1400" dirty="0" err="1"/>
              <a:t>dataurl</a:t>
            </a:r>
            <a:r>
              <a:rPr lang="ko-KR" altLang="en-US" sz="1400" dirty="0"/>
              <a:t>로 들어갈 예정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</a:t>
            </a:r>
            <a:r>
              <a:rPr lang="ko-KR" altLang="en-US" sz="1400" dirty="0"/>
              <a:t>줄에 </a:t>
            </a:r>
            <a:r>
              <a:rPr lang="en-US" altLang="ko-KR" sz="1400" dirty="0"/>
              <a:t>2</a:t>
            </a:r>
            <a:r>
              <a:rPr lang="ko-KR" altLang="en-US" sz="1400" dirty="0"/>
              <a:t>개씩 </a:t>
            </a:r>
            <a:r>
              <a:rPr lang="ko-KR" altLang="en-US" sz="1400" dirty="0" err="1"/>
              <a:t>들어갈수있게</a:t>
            </a:r>
            <a:r>
              <a:rPr lang="ko-KR" altLang="en-US" sz="1400" dirty="0"/>
              <a:t> 배치해주세요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4</a:t>
            </a:r>
            <a:r>
              <a:rPr lang="ko-KR" altLang="en-US" sz="1400" dirty="0"/>
              <a:t>번 영역만 스크롤 추가 가능하게 해주세요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DB04D5-9EF2-04C8-8094-C28FDDF34226}"/>
              </a:ext>
            </a:extLst>
          </p:cNvPr>
          <p:cNvSpPr/>
          <p:nvPr/>
        </p:nvSpPr>
        <p:spPr>
          <a:xfrm>
            <a:off x="672330" y="2698750"/>
            <a:ext cx="4166832" cy="1949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20D3FC-AA1A-0D15-8D0D-FDF4C6B0A541}"/>
              </a:ext>
            </a:extLst>
          </p:cNvPr>
          <p:cNvSpPr/>
          <p:nvPr/>
        </p:nvSpPr>
        <p:spPr>
          <a:xfrm>
            <a:off x="799035" y="3017838"/>
            <a:ext cx="3930128" cy="744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EF6E45-46CC-F4A4-FC75-437F08F40AE8}"/>
              </a:ext>
            </a:extLst>
          </p:cNvPr>
          <p:cNvSpPr/>
          <p:nvPr/>
        </p:nvSpPr>
        <p:spPr>
          <a:xfrm>
            <a:off x="799035" y="3801053"/>
            <a:ext cx="3930128" cy="675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1A11B-715A-0983-2F1C-E3A0229ADCB4}"/>
              </a:ext>
            </a:extLst>
          </p:cNvPr>
          <p:cNvSpPr txBox="1"/>
          <p:nvPr/>
        </p:nvSpPr>
        <p:spPr>
          <a:xfrm>
            <a:off x="390974" y="1155958"/>
            <a:ext cx="479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8B7335-1E5C-6D15-EDF3-4D4640F0B91D}"/>
              </a:ext>
            </a:extLst>
          </p:cNvPr>
          <p:cNvSpPr txBox="1"/>
          <p:nvPr/>
        </p:nvSpPr>
        <p:spPr>
          <a:xfrm>
            <a:off x="390974" y="2617728"/>
            <a:ext cx="479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DD9CB7-5906-D5E0-92CD-67D4BCBD0B7A}"/>
              </a:ext>
            </a:extLst>
          </p:cNvPr>
          <p:cNvSpPr txBox="1"/>
          <p:nvPr/>
        </p:nvSpPr>
        <p:spPr>
          <a:xfrm>
            <a:off x="559268" y="2971858"/>
            <a:ext cx="479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712481-344E-46F9-3515-4C39C6CB4E75}"/>
              </a:ext>
            </a:extLst>
          </p:cNvPr>
          <p:cNvSpPr txBox="1"/>
          <p:nvPr/>
        </p:nvSpPr>
        <p:spPr>
          <a:xfrm>
            <a:off x="559268" y="3801052"/>
            <a:ext cx="479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9A2FEEB-7F36-53F0-A3D4-2605B011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35" t="69280" r="53807" b="17222"/>
          <a:stretch/>
        </p:blipFill>
        <p:spPr>
          <a:xfrm>
            <a:off x="2903220" y="3854740"/>
            <a:ext cx="1658303" cy="56832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E9736C-8206-2D70-8F15-5A0CB4EB203B}"/>
              </a:ext>
            </a:extLst>
          </p:cNvPr>
          <p:cNvSpPr/>
          <p:nvPr/>
        </p:nvSpPr>
        <p:spPr>
          <a:xfrm>
            <a:off x="870508" y="3845152"/>
            <a:ext cx="1725951" cy="5779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D3D766-F724-E58C-4AED-11BB8279C19C}"/>
              </a:ext>
            </a:extLst>
          </p:cNvPr>
          <p:cNvSpPr/>
          <p:nvPr/>
        </p:nvSpPr>
        <p:spPr>
          <a:xfrm>
            <a:off x="2764099" y="3845152"/>
            <a:ext cx="1965064" cy="5779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C8618-5149-9C12-272E-03D31E3A80EA}"/>
              </a:ext>
            </a:extLst>
          </p:cNvPr>
          <p:cNvSpPr txBox="1"/>
          <p:nvPr/>
        </p:nvSpPr>
        <p:spPr>
          <a:xfrm>
            <a:off x="13173" y="-18350"/>
            <a:ext cx="55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en-US" altLang="ko-KR" dirty="0"/>
              <a:t>- </a:t>
            </a:r>
            <a:r>
              <a:rPr lang="ko-KR" altLang="en-US" dirty="0"/>
              <a:t>팝업</a:t>
            </a:r>
          </a:p>
        </p:txBody>
      </p:sp>
    </p:spTree>
    <p:extLst>
      <p:ext uri="{BB962C8B-B14F-4D97-AF65-F5344CB8AC3E}">
        <p14:creationId xmlns:p14="http://schemas.microsoft.com/office/powerpoint/2010/main" val="403066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5E909-CB63-D8F7-E9DD-5575D1771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905C7E-E3F1-F9E3-07AB-E74419EFD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16" y="902091"/>
            <a:ext cx="7268589" cy="46679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1BE85F-106D-DB3F-0123-98D55408FFE6}"/>
              </a:ext>
            </a:extLst>
          </p:cNvPr>
          <p:cNvSpPr txBox="1"/>
          <p:nvPr/>
        </p:nvSpPr>
        <p:spPr>
          <a:xfrm>
            <a:off x="13173" y="-18350"/>
            <a:ext cx="55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기타 </a:t>
            </a:r>
            <a:r>
              <a:rPr lang="en-US" altLang="ko-KR" dirty="0"/>
              <a:t>- </a:t>
            </a:r>
            <a:r>
              <a:rPr lang="ko-KR" altLang="en-US" dirty="0"/>
              <a:t>팝업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D2816A-C1C0-9861-2AA1-44B134710546}"/>
              </a:ext>
            </a:extLst>
          </p:cNvPr>
          <p:cNvSpPr/>
          <p:nvPr/>
        </p:nvSpPr>
        <p:spPr>
          <a:xfrm>
            <a:off x="552450" y="1288008"/>
            <a:ext cx="6905625" cy="3988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E1359-B6CA-DD9C-3FE4-E4DF0E4512A7}"/>
              </a:ext>
            </a:extLst>
          </p:cNvPr>
          <p:cNvSpPr txBox="1"/>
          <p:nvPr/>
        </p:nvSpPr>
        <p:spPr>
          <a:xfrm>
            <a:off x="312683" y="1119422"/>
            <a:ext cx="479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65C03-5487-69C7-EE51-E1088C4F59E2}"/>
              </a:ext>
            </a:extLst>
          </p:cNvPr>
          <p:cNvSpPr txBox="1"/>
          <p:nvPr/>
        </p:nvSpPr>
        <p:spPr>
          <a:xfrm>
            <a:off x="8423350" y="0"/>
            <a:ext cx="39810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상단 탭 구성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탭 내용</a:t>
            </a:r>
            <a:r>
              <a:rPr lang="en-US" altLang="ko-KR" sz="1400" dirty="0"/>
              <a:t>.  </a:t>
            </a:r>
            <a:r>
              <a:rPr lang="ko-KR" altLang="en-US" sz="1400" dirty="0" err="1"/>
              <a:t>탭빼고</a:t>
            </a:r>
            <a:r>
              <a:rPr lang="ko-KR" altLang="en-US" sz="1400" dirty="0"/>
              <a:t> 전부다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내용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검은색영역은 </a:t>
            </a:r>
            <a:r>
              <a:rPr lang="en-US" altLang="ko-KR" sz="1400" dirty="0" err="1"/>
              <a:t>dataurl</a:t>
            </a:r>
            <a:r>
              <a:rPr lang="ko-KR" altLang="en-US" sz="1400" dirty="0"/>
              <a:t>로 이미지 들어갈 예정</a:t>
            </a:r>
            <a:r>
              <a:rPr lang="en-US" altLang="ko-KR" sz="1400" dirty="0"/>
              <a:t>. </a:t>
            </a:r>
            <a:r>
              <a:rPr lang="ko-KR" altLang="en-US" sz="1400" dirty="0"/>
              <a:t>글자들은 길어지면 </a:t>
            </a:r>
            <a:r>
              <a:rPr lang="en-US" altLang="ko-KR" sz="1400" dirty="0"/>
              <a:t>… </a:t>
            </a:r>
            <a:r>
              <a:rPr lang="ko-KR" altLang="en-US" sz="1400" dirty="0"/>
              <a:t>처리 필요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페이징</a:t>
            </a:r>
            <a:r>
              <a:rPr lang="ko-KR" altLang="en-US" sz="1400" dirty="0"/>
              <a:t> 영역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탭 내부로 넣어주세요</a:t>
            </a:r>
            <a:r>
              <a:rPr lang="en-US" altLang="ko-KR" sz="14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8C898E-F0E4-E21A-22FA-1A891653A9AD}"/>
              </a:ext>
            </a:extLst>
          </p:cNvPr>
          <p:cNvSpPr/>
          <p:nvPr/>
        </p:nvSpPr>
        <p:spPr>
          <a:xfrm>
            <a:off x="732124" y="2056447"/>
            <a:ext cx="2182525" cy="8772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2C3AF-E28F-F3AA-DF07-FD1E98ABBFFE}"/>
              </a:ext>
            </a:extLst>
          </p:cNvPr>
          <p:cNvSpPr txBox="1"/>
          <p:nvPr/>
        </p:nvSpPr>
        <p:spPr>
          <a:xfrm>
            <a:off x="552450" y="1905449"/>
            <a:ext cx="479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9CA253-E80B-C658-0DFB-1394EB6C4BCB}"/>
              </a:ext>
            </a:extLst>
          </p:cNvPr>
          <p:cNvSpPr txBox="1"/>
          <p:nvPr/>
        </p:nvSpPr>
        <p:spPr>
          <a:xfrm>
            <a:off x="2215044" y="4876678"/>
            <a:ext cx="479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4844D9-EB06-C273-DEA2-762767843300}"/>
              </a:ext>
            </a:extLst>
          </p:cNvPr>
          <p:cNvSpPr txBox="1"/>
          <p:nvPr/>
        </p:nvSpPr>
        <p:spPr>
          <a:xfrm>
            <a:off x="3427390" y="5348100"/>
            <a:ext cx="257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탭 안으로 배치 변경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E97505-3385-B0C2-FBC3-883E288667F7}"/>
              </a:ext>
            </a:extLst>
          </p:cNvPr>
          <p:cNvSpPr/>
          <p:nvPr/>
        </p:nvSpPr>
        <p:spPr>
          <a:xfrm>
            <a:off x="614883" y="1683111"/>
            <a:ext cx="6719367" cy="3522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0BE36C-0DD7-0D18-F659-926F204D811F}"/>
              </a:ext>
            </a:extLst>
          </p:cNvPr>
          <p:cNvSpPr/>
          <p:nvPr/>
        </p:nvSpPr>
        <p:spPr>
          <a:xfrm>
            <a:off x="2514601" y="4914900"/>
            <a:ext cx="2828924" cy="2905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BB1047-5C1C-F012-D4B2-A6E52E97BBAD}"/>
              </a:ext>
            </a:extLst>
          </p:cNvPr>
          <p:cNvSpPr txBox="1"/>
          <p:nvPr/>
        </p:nvSpPr>
        <p:spPr>
          <a:xfrm>
            <a:off x="462738" y="1411620"/>
            <a:ext cx="479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5858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9C88F-F8D1-D3B2-363F-5BAE4DEC4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EF29A5-CCFC-E325-2416-D4D0EBD3A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" y="535647"/>
            <a:ext cx="8391701" cy="4719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DF4E8B-A25B-23BC-175B-298C93277DA9}"/>
              </a:ext>
            </a:extLst>
          </p:cNvPr>
          <p:cNvSpPr txBox="1"/>
          <p:nvPr/>
        </p:nvSpPr>
        <p:spPr>
          <a:xfrm>
            <a:off x="13173" y="-18350"/>
            <a:ext cx="55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대시보드 메인 </a:t>
            </a:r>
            <a:r>
              <a:rPr lang="en-US" altLang="ko-KR" dirty="0"/>
              <a:t>– </a:t>
            </a:r>
            <a:r>
              <a:rPr lang="ko-KR" altLang="en-US" dirty="0"/>
              <a:t>대분류 레이아웃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8AB822-8D88-0322-401B-5C707B6AB333}"/>
              </a:ext>
            </a:extLst>
          </p:cNvPr>
          <p:cNvSpPr/>
          <p:nvPr/>
        </p:nvSpPr>
        <p:spPr>
          <a:xfrm>
            <a:off x="13173" y="501647"/>
            <a:ext cx="8391701" cy="283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ABC3F0-69BF-53D0-1314-4DFD4B1E22CB}"/>
              </a:ext>
            </a:extLst>
          </p:cNvPr>
          <p:cNvSpPr/>
          <p:nvPr/>
        </p:nvSpPr>
        <p:spPr>
          <a:xfrm>
            <a:off x="31649" y="747901"/>
            <a:ext cx="300860" cy="4424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2F24B-7E50-BD0D-A1FB-E60E7B2752BD}"/>
              </a:ext>
            </a:extLst>
          </p:cNvPr>
          <p:cNvSpPr txBox="1"/>
          <p:nvPr/>
        </p:nvSpPr>
        <p:spPr>
          <a:xfrm>
            <a:off x="-5303" y="347791"/>
            <a:ext cx="10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6A5FB-094C-F083-72F4-D81E804E52FB}"/>
              </a:ext>
            </a:extLst>
          </p:cNvPr>
          <p:cNvSpPr txBox="1"/>
          <p:nvPr/>
        </p:nvSpPr>
        <p:spPr>
          <a:xfrm>
            <a:off x="-5303" y="760100"/>
            <a:ext cx="33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E1A091-4FEC-13D3-970F-CA40FD0897B8}"/>
              </a:ext>
            </a:extLst>
          </p:cNvPr>
          <p:cNvSpPr/>
          <p:nvPr/>
        </p:nvSpPr>
        <p:spPr>
          <a:xfrm>
            <a:off x="397170" y="819091"/>
            <a:ext cx="7887848" cy="4205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69AE8-D7D2-8575-7969-C5753089B6B6}"/>
              </a:ext>
            </a:extLst>
          </p:cNvPr>
          <p:cNvSpPr txBox="1"/>
          <p:nvPr/>
        </p:nvSpPr>
        <p:spPr>
          <a:xfrm>
            <a:off x="329173" y="848953"/>
            <a:ext cx="33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FF1773-6B27-10DF-E7E5-77A19F73CC8E}"/>
              </a:ext>
            </a:extLst>
          </p:cNvPr>
          <p:cNvSpPr txBox="1"/>
          <p:nvPr/>
        </p:nvSpPr>
        <p:spPr>
          <a:xfrm>
            <a:off x="296070" y="5319354"/>
            <a:ext cx="33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9C238C-9126-D7AC-84AF-2DC87C8379AD}"/>
              </a:ext>
            </a:extLst>
          </p:cNvPr>
          <p:cNvSpPr/>
          <p:nvPr/>
        </p:nvSpPr>
        <p:spPr>
          <a:xfrm>
            <a:off x="329174" y="5024438"/>
            <a:ext cx="1890152" cy="243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5D54FA-6855-7A04-8001-A31837750E0C}"/>
              </a:ext>
            </a:extLst>
          </p:cNvPr>
          <p:cNvSpPr txBox="1"/>
          <p:nvPr/>
        </p:nvSpPr>
        <p:spPr>
          <a:xfrm>
            <a:off x="8423350" y="0"/>
            <a:ext cx="398772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상단 헤더 영역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좌측 고정 영역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GridStack</a:t>
            </a:r>
            <a:r>
              <a:rPr lang="en-US" altLang="ko-KR" dirty="0"/>
              <a:t> </a:t>
            </a:r>
            <a:r>
              <a:rPr lang="ko-KR" altLang="en-US" dirty="0"/>
              <a:t>영역</a:t>
            </a:r>
            <a:endParaRPr lang="en-US" altLang="ko-KR" dirty="0"/>
          </a:p>
          <a:p>
            <a:r>
              <a:rPr lang="en-US" altLang="ko-KR" dirty="0"/>
              <a:t>   width = </a:t>
            </a:r>
            <a:r>
              <a:rPr lang="ko-KR" altLang="en-US" dirty="0"/>
              <a:t>모니터 </a:t>
            </a:r>
            <a:r>
              <a:rPr lang="ko-KR" altLang="en-US" dirty="0" err="1"/>
              <a:t>꽉차게</a:t>
            </a:r>
            <a:br>
              <a:rPr lang="en-US" altLang="ko-KR" dirty="0"/>
            </a:br>
            <a:r>
              <a:rPr lang="en-US" altLang="ko-KR" dirty="0"/>
              <a:t>   Min-with</a:t>
            </a:r>
            <a:r>
              <a:rPr lang="ko-KR" altLang="en-US" dirty="0"/>
              <a:t>는 </a:t>
            </a:r>
            <a:r>
              <a:rPr lang="en-US" altLang="ko-KR" dirty="0"/>
              <a:t>hub </a:t>
            </a:r>
            <a:r>
              <a:rPr lang="ko-KR" altLang="en-US" dirty="0"/>
              <a:t>사이즈와 동일</a:t>
            </a:r>
            <a:br>
              <a:rPr lang="en-US" altLang="ko-KR" dirty="0"/>
            </a:br>
            <a:r>
              <a:rPr lang="en-US" altLang="ko-KR" dirty="0"/>
              <a:t>   height =</a:t>
            </a:r>
            <a:r>
              <a:rPr lang="ko-KR" altLang="en-US" dirty="0"/>
              <a:t> 모니터 </a:t>
            </a:r>
            <a:r>
              <a:rPr lang="ko-KR" altLang="en-US" dirty="0" err="1"/>
              <a:t>꽉차게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gridstack</a:t>
            </a:r>
            <a:r>
              <a:rPr lang="ko-KR" altLang="en-US" dirty="0"/>
              <a:t>의 아이템을 늘리면 </a:t>
            </a:r>
            <a:r>
              <a:rPr lang="en-US" altLang="ko-KR" dirty="0"/>
              <a:t>height</a:t>
            </a:r>
            <a:r>
              <a:rPr lang="ko-KR" altLang="en-US" dirty="0"/>
              <a:t>는 늘어남</a:t>
            </a:r>
            <a:endParaRPr lang="en-US" altLang="ko-KR" dirty="0"/>
          </a:p>
          <a:p>
            <a:r>
              <a:rPr lang="en-US" altLang="ko-KR" dirty="0"/>
              <a:t>   Min-Height</a:t>
            </a:r>
            <a:r>
              <a:rPr lang="ko-KR" altLang="en-US" dirty="0"/>
              <a:t>도 </a:t>
            </a:r>
            <a:r>
              <a:rPr lang="en-US" altLang="ko-KR" dirty="0"/>
              <a:t>Hub </a:t>
            </a:r>
            <a:r>
              <a:rPr lang="ko-KR" altLang="en-US" dirty="0"/>
              <a:t>사이즈와 동일</a:t>
            </a:r>
            <a:endParaRPr lang="en-US" altLang="ko-KR" dirty="0"/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en-US" altLang="ko-KR" dirty="0"/>
              <a:t>4. Sheet </a:t>
            </a:r>
            <a:r>
              <a:rPr lang="ko-KR" altLang="en-US" dirty="0"/>
              <a:t>선택 영역</a:t>
            </a:r>
            <a:r>
              <a:rPr lang="en-US" altLang="ko-KR" dirty="0"/>
              <a:t>(excel sheet</a:t>
            </a:r>
            <a:r>
              <a:rPr lang="ko-KR" altLang="en-US" dirty="0"/>
              <a:t>개념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여기는 모니터 하단에 고정 </a:t>
            </a:r>
            <a:br>
              <a:rPr lang="en-US" altLang="ko-KR" dirty="0"/>
            </a:br>
            <a:r>
              <a:rPr lang="en-US" altLang="ko-KR" dirty="0"/>
              <a:t>    (bottom:0  fixed </a:t>
            </a:r>
            <a:r>
              <a:rPr lang="ko-KR" altLang="en-US" dirty="0"/>
              <a:t>같은 개념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대시보드 내용과 겹쳐지니 </a:t>
            </a:r>
            <a:br>
              <a:rPr lang="en-US" altLang="ko-KR" dirty="0"/>
            </a:br>
            <a:r>
              <a:rPr lang="en-US" altLang="ko-KR" dirty="0"/>
              <a:t>   z-index </a:t>
            </a:r>
            <a:r>
              <a:rPr lang="ko-KR" altLang="en-US" dirty="0"/>
              <a:t>설정 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최대 </a:t>
            </a:r>
            <a:r>
              <a:rPr lang="en-US" altLang="ko-KR" dirty="0"/>
              <a:t>4</a:t>
            </a:r>
            <a:r>
              <a:rPr lang="ko-KR" altLang="en-US" dirty="0"/>
              <a:t>개까지 사용자가 </a:t>
            </a:r>
            <a:r>
              <a:rPr lang="ko-KR" altLang="en-US" dirty="0" err="1"/>
              <a:t>구성가능하며</a:t>
            </a:r>
            <a:r>
              <a:rPr lang="en-US" altLang="ko-KR" dirty="0"/>
              <a:t>, </a:t>
            </a:r>
            <a:r>
              <a:rPr lang="ko-KR" altLang="en-US" dirty="0"/>
              <a:t>명칭은 길어지면 </a:t>
            </a:r>
            <a:r>
              <a:rPr lang="en-US" altLang="ko-KR" dirty="0"/>
              <a:t>… </a:t>
            </a:r>
            <a:r>
              <a:rPr lang="ko-KR" altLang="en-US" dirty="0"/>
              <a:t>필요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782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52834-ECBB-2368-A8FD-9434AF470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B4392F-3069-45FB-113B-7C14BAA8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" y="535647"/>
            <a:ext cx="8391701" cy="4719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14DD8D-572D-EA0A-E054-F9A7248E530E}"/>
              </a:ext>
            </a:extLst>
          </p:cNvPr>
          <p:cNvSpPr txBox="1"/>
          <p:nvPr/>
        </p:nvSpPr>
        <p:spPr>
          <a:xfrm>
            <a:off x="13173" y="-18350"/>
            <a:ext cx="55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대시보드 메인 </a:t>
            </a:r>
            <a:r>
              <a:rPr lang="en-US" altLang="ko-KR" dirty="0"/>
              <a:t>– </a:t>
            </a:r>
            <a:r>
              <a:rPr lang="ko-KR" altLang="en-US" dirty="0"/>
              <a:t>헤더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B77F31-8E2E-619F-3656-26A8B6333C20}"/>
              </a:ext>
            </a:extLst>
          </p:cNvPr>
          <p:cNvSpPr/>
          <p:nvPr/>
        </p:nvSpPr>
        <p:spPr>
          <a:xfrm>
            <a:off x="13173" y="501647"/>
            <a:ext cx="767877" cy="283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C7E3D-A0E5-E9F9-8377-BA267C3C09C7}"/>
              </a:ext>
            </a:extLst>
          </p:cNvPr>
          <p:cNvSpPr txBox="1"/>
          <p:nvPr/>
        </p:nvSpPr>
        <p:spPr>
          <a:xfrm>
            <a:off x="-106271" y="234342"/>
            <a:ext cx="10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3D34C2-86C4-1A96-82B7-E8913AE4751B}"/>
              </a:ext>
            </a:extLst>
          </p:cNvPr>
          <p:cNvSpPr txBox="1"/>
          <p:nvPr/>
        </p:nvSpPr>
        <p:spPr>
          <a:xfrm>
            <a:off x="8423350" y="0"/>
            <a:ext cx="39877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로고</a:t>
            </a:r>
            <a:r>
              <a:rPr lang="en-US" altLang="ko-KR" dirty="0"/>
              <a:t>. </a:t>
            </a:r>
            <a:r>
              <a:rPr lang="ko-KR" altLang="en-US" dirty="0"/>
              <a:t>클릭 이벤트 없음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대시보드 제목 표시부분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 err="1"/>
              <a:t>너무길면</a:t>
            </a:r>
            <a:r>
              <a:rPr lang="ko-KR" altLang="en-US" dirty="0"/>
              <a:t> </a:t>
            </a:r>
            <a:r>
              <a:rPr lang="en-US" altLang="ko-KR" dirty="0"/>
              <a:t>… </a:t>
            </a:r>
            <a:r>
              <a:rPr lang="ko-KR" altLang="en-US" dirty="0"/>
              <a:t>처리 필요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왼쪽아이콘은 테마컬러</a:t>
            </a:r>
            <a:r>
              <a:rPr lang="en-US" altLang="ko-KR" dirty="0"/>
              <a:t> </a:t>
            </a:r>
            <a:r>
              <a:rPr lang="ko-KR" altLang="en-US" dirty="0"/>
              <a:t>적용 가능하면 적용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버튼 목록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버튼이 로그인 </a:t>
            </a:r>
            <a:r>
              <a:rPr lang="ko-KR" altLang="en-US" dirty="0" err="1"/>
              <a:t>상황에따라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ko-KR" altLang="en-US" dirty="0" err="1"/>
              <a:t>늘어날수도</a:t>
            </a:r>
            <a:r>
              <a:rPr lang="ko-KR" altLang="en-US" dirty="0"/>
              <a:t>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로그인 버튼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 err="1"/>
              <a:t>로그인되면</a:t>
            </a:r>
            <a:r>
              <a:rPr lang="ko-KR" altLang="en-US" dirty="0"/>
              <a:t> 사용자명도 </a:t>
            </a:r>
            <a:r>
              <a:rPr lang="ko-KR" altLang="en-US" dirty="0" err="1"/>
              <a:t>보여줘야함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4D771D-229F-53C9-61E7-10FDBFEE5038}"/>
              </a:ext>
            </a:extLst>
          </p:cNvPr>
          <p:cNvSpPr/>
          <p:nvPr/>
        </p:nvSpPr>
        <p:spPr>
          <a:xfrm>
            <a:off x="871918" y="492730"/>
            <a:ext cx="767877" cy="283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31959-A916-14AD-93CD-6D7CCB056702}"/>
              </a:ext>
            </a:extLst>
          </p:cNvPr>
          <p:cNvSpPr txBox="1"/>
          <p:nvPr/>
        </p:nvSpPr>
        <p:spPr>
          <a:xfrm>
            <a:off x="752474" y="225425"/>
            <a:ext cx="10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DA2ADE-73B3-0EF5-B35E-0729EC0B0CD9}"/>
              </a:ext>
            </a:extLst>
          </p:cNvPr>
          <p:cNvSpPr/>
          <p:nvPr/>
        </p:nvSpPr>
        <p:spPr>
          <a:xfrm>
            <a:off x="6016624" y="520438"/>
            <a:ext cx="1847851" cy="283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DF785-7325-8C85-E7EC-14B4E03F07C2}"/>
              </a:ext>
            </a:extLst>
          </p:cNvPr>
          <p:cNvSpPr txBox="1"/>
          <p:nvPr/>
        </p:nvSpPr>
        <p:spPr>
          <a:xfrm>
            <a:off x="5897180" y="253133"/>
            <a:ext cx="10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B2E4A-ABD4-8BBC-981D-7F85049484FA}"/>
              </a:ext>
            </a:extLst>
          </p:cNvPr>
          <p:cNvSpPr txBox="1"/>
          <p:nvPr/>
        </p:nvSpPr>
        <p:spPr>
          <a:xfrm>
            <a:off x="7983919" y="124963"/>
            <a:ext cx="10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4DE906-D19E-F048-D5E9-2425371F3170}"/>
              </a:ext>
            </a:extLst>
          </p:cNvPr>
          <p:cNvSpPr/>
          <p:nvPr/>
        </p:nvSpPr>
        <p:spPr>
          <a:xfrm>
            <a:off x="7929563" y="510822"/>
            <a:ext cx="366474" cy="283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763AE88-1DFF-C459-1F41-F62D70E8E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999" y="4058647"/>
            <a:ext cx="2932055" cy="43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1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16398-C465-2DA4-2F4F-20C01C7AB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09EF17-5C73-115C-867B-180F8D2E65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07" t="6015" r="22664" b="758"/>
          <a:stretch/>
        </p:blipFill>
        <p:spPr>
          <a:xfrm>
            <a:off x="13173" y="807270"/>
            <a:ext cx="8302152" cy="59527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2EC40A-EAF2-DAE3-E7CD-41F423E58185}"/>
              </a:ext>
            </a:extLst>
          </p:cNvPr>
          <p:cNvSpPr txBox="1"/>
          <p:nvPr/>
        </p:nvSpPr>
        <p:spPr>
          <a:xfrm>
            <a:off x="13173" y="-18350"/>
            <a:ext cx="55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대시보드 메인 </a:t>
            </a:r>
            <a:r>
              <a:rPr lang="en-US" altLang="ko-KR" dirty="0"/>
              <a:t>– </a:t>
            </a:r>
            <a:r>
              <a:rPr lang="en-US" altLang="ko-KR" dirty="0" err="1"/>
              <a:t>Gridstack</a:t>
            </a:r>
            <a:r>
              <a:rPr lang="ko-KR" altLang="en-US" dirty="0"/>
              <a:t> </a:t>
            </a:r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0BE08E-D476-2A64-BFD1-21943BD8D8B8}"/>
              </a:ext>
            </a:extLst>
          </p:cNvPr>
          <p:cNvSpPr/>
          <p:nvPr/>
        </p:nvSpPr>
        <p:spPr>
          <a:xfrm>
            <a:off x="91804" y="843550"/>
            <a:ext cx="5715197" cy="56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9BADF-16AE-A037-EA20-CB92DB4B2DD1}"/>
              </a:ext>
            </a:extLst>
          </p:cNvPr>
          <p:cNvSpPr txBox="1"/>
          <p:nvPr/>
        </p:nvSpPr>
        <p:spPr>
          <a:xfrm>
            <a:off x="-94852" y="567732"/>
            <a:ext cx="10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D7F98-032C-AAF6-8E69-1E00F725762A}"/>
              </a:ext>
            </a:extLst>
          </p:cNvPr>
          <p:cNvSpPr txBox="1"/>
          <p:nvPr/>
        </p:nvSpPr>
        <p:spPr>
          <a:xfrm>
            <a:off x="8423351" y="0"/>
            <a:ext cx="36768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헤더 있는 패널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헤더 없는 패널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패널 하이라이트</a:t>
            </a:r>
            <a:br>
              <a:rPr lang="en-US" altLang="ko-KR" dirty="0"/>
            </a:br>
            <a:r>
              <a:rPr lang="ko-KR" altLang="en-US" dirty="0"/>
              <a:t>외곽선만 부각화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패널은 종류가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사용자가 </a:t>
            </a:r>
            <a:r>
              <a:rPr lang="en-US" altLang="ko-KR" dirty="0"/>
              <a:t>“</a:t>
            </a:r>
            <a:r>
              <a:rPr lang="ko-KR" altLang="en-US" dirty="0"/>
              <a:t>패널스타일설정</a:t>
            </a:r>
            <a:r>
              <a:rPr lang="en-US" altLang="ko-KR" dirty="0"/>
              <a:t>＂</a:t>
            </a:r>
            <a:r>
              <a:rPr lang="ko-KR" altLang="en-US" dirty="0"/>
              <a:t>에서 변경하면</a:t>
            </a:r>
            <a:r>
              <a:rPr lang="en-US" altLang="ko-KR" dirty="0"/>
              <a:t>, </a:t>
            </a:r>
            <a:r>
              <a:rPr lang="ko-KR" altLang="en-US" dirty="0"/>
              <a:t>패널 종류가 실시간 바뀌게 </a:t>
            </a:r>
            <a:r>
              <a:rPr lang="ko-KR" altLang="en-US" dirty="0" err="1"/>
              <a:t>기능제공합니다</a:t>
            </a:r>
            <a:r>
              <a:rPr lang="en-US" altLang="ko-KR" dirty="0"/>
              <a:t>.(</a:t>
            </a:r>
            <a:r>
              <a:rPr lang="ko-KR" altLang="en-US" dirty="0"/>
              <a:t>개발팀 담당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패널 하이라이트기능은 필요시에 사용자에게 잠깐 보여주는 기능이라</a:t>
            </a:r>
            <a:r>
              <a:rPr lang="en-US" altLang="ko-KR" dirty="0"/>
              <a:t>, </a:t>
            </a:r>
            <a:r>
              <a:rPr lang="ko-KR" altLang="en-US" dirty="0"/>
              <a:t>하이라이트 </a:t>
            </a:r>
            <a:r>
              <a:rPr lang="en-US" altLang="ko-KR" dirty="0"/>
              <a:t>On Off</a:t>
            </a:r>
            <a:r>
              <a:rPr lang="ko-KR" altLang="en-US" dirty="0"/>
              <a:t>되게 클래스만 정의해주세요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세부사항은 다음페이지</a:t>
            </a:r>
            <a:r>
              <a:rPr lang="en-US" altLang="ko-KR" dirty="0"/>
              <a:t>..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F6EA39-8D25-3E15-4664-E94EF1EE3F75}"/>
              </a:ext>
            </a:extLst>
          </p:cNvPr>
          <p:cNvSpPr/>
          <p:nvPr/>
        </p:nvSpPr>
        <p:spPr>
          <a:xfrm>
            <a:off x="5915026" y="831267"/>
            <a:ext cx="2394590" cy="1597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7E879-F061-0E1A-B805-F819BAB57A76}"/>
              </a:ext>
            </a:extLst>
          </p:cNvPr>
          <p:cNvSpPr txBox="1"/>
          <p:nvPr/>
        </p:nvSpPr>
        <p:spPr>
          <a:xfrm>
            <a:off x="5867480" y="880465"/>
            <a:ext cx="10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11C37D4-9524-BF7B-2C10-B138C1602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632" y="2478073"/>
            <a:ext cx="2448267" cy="218917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03BCF2-AD21-1B76-B40F-728C9953E97A}"/>
              </a:ext>
            </a:extLst>
          </p:cNvPr>
          <p:cNvSpPr/>
          <p:nvPr/>
        </p:nvSpPr>
        <p:spPr>
          <a:xfrm>
            <a:off x="5915026" y="4667250"/>
            <a:ext cx="2418873" cy="1823864"/>
          </a:xfrm>
          <a:prstGeom prst="rect">
            <a:avLst/>
          </a:prstGeom>
          <a:solidFill>
            <a:srgbClr val="1C1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093D871-FAF6-5306-10C9-9583CBD1C1D7}"/>
              </a:ext>
            </a:extLst>
          </p:cNvPr>
          <p:cNvSpPr/>
          <p:nvPr/>
        </p:nvSpPr>
        <p:spPr>
          <a:xfrm>
            <a:off x="5844647" y="2464032"/>
            <a:ext cx="2489252" cy="2189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D92FE9-B663-A0C2-3520-35FC9B87E6FE}"/>
              </a:ext>
            </a:extLst>
          </p:cNvPr>
          <p:cNvSpPr txBox="1"/>
          <p:nvPr/>
        </p:nvSpPr>
        <p:spPr>
          <a:xfrm>
            <a:off x="5807001" y="2468358"/>
            <a:ext cx="10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2169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DFBAE-6BC4-C4FD-0ED1-F04F937B6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28145C-0626-6F77-8BBC-8B424CEB13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08" t="6014" r="43839" b="6674"/>
          <a:stretch/>
        </p:blipFill>
        <p:spPr>
          <a:xfrm>
            <a:off x="13172" y="807270"/>
            <a:ext cx="7246609" cy="6020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C936EE-E8D2-8CD2-C52D-870CA99E299E}"/>
              </a:ext>
            </a:extLst>
          </p:cNvPr>
          <p:cNvSpPr txBox="1"/>
          <p:nvPr/>
        </p:nvSpPr>
        <p:spPr>
          <a:xfrm>
            <a:off x="13173" y="-18350"/>
            <a:ext cx="55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대시보드 메인 </a:t>
            </a:r>
            <a:r>
              <a:rPr lang="en-US" altLang="ko-KR" dirty="0"/>
              <a:t>– </a:t>
            </a:r>
            <a:r>
              <a:rPr lang="en-US" altLang="ko-KR" dirty="0" err="1"/>
              <a:t>Gridstack</a:t>
            </a:r>
            <a:r>
              <a:rPr lang="ko-KR" altLang="en-US" dirty="0"/>
              <a:t> </a:t>
            </a:r>
            <a:r>
              <a:rPr lang="en-US" altLang="ko-KR" dirty="0"/>
              <a:t>Item </a:t>
            </a:r>
            <a:r>
              <a:rPr lang="ko-KR" altLang="en-US" dirty="0"/>
              <a:t>헤더 있음 상세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CACDB6-F7A6-80DD-C724-F20F26158EBB}"/>
              </a:ext>
            </a:extLst>
          </p:cNvPr>
          <p:cNvSpPr/>
          <p:nvPr/>
        </p:nvSpPr>
        <p:spPr>
          <a:xfrm>
            <a:off x="91804" y="843550"/>
            <a:ext cx="6983251" cy="341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C7BCB-079A-CD70-6C82-D38931BE4F68}"/>
              </a:ext>
            </a:extLst>
          </p:cNvPr>
          <p:cNvSpPr txBox="1"/>
          <p:nvPr/>
        </p:nvSpPr>
        <p:spPr>
          <a:xfrm>
            <a:off x="-33009" y="548950"/>
            <a:ext cx="10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FBB6B-F650-2FFE-A0B8-30C432B7FBF1}"/>
              </a:ext>
            </a:extLst>
          </p:cNvPr>
          <p:cNvSpPr txBox="1"/>
          <p:nvPr/>
        </p:nvSpPr>
        <p:spPr>
          <a:xfrm>
            <a:off x="8423350" y="0"/>
            <a:ext cx="398772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패널 헤더영역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패널 컨텐츠</a:t>
            </a:r>
            <a:br>
              <a:rPr lang="en-US" altLang="ko-KR" sz="1200" dirty="0"/>
            </a:br>
            <a:r>
              <a:rPr lang="ko-KR" altLang="en-US" sz="1200" dirty="0"/>
              <a:t>컨텐츠 차트나 지도는 개발팀에서 </a:t>
            </a:r>
            <a:r>
              <a:rPr lang="ko-KR" altLang="en-US" sz="1200" dirty="0" err="1"/>
              <a:t>넣을예정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ko-KR" altLang="en-US" sz="1200" dirty="0"/>
              <a:t>사이즈만 </a:t>
            </a:r>
            <a:r>
              <a:rPr lang="en-US" altLang="ko-KR" sz="1200" dirty="0"/>
              <a:t>width, height 100%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들어갈수있게</a:t>
            </a:r>
            <a:r>
              <a:rPr lang="ko-KR" altLang="en-US" sz="1200" dirty="0"/>
              <a:t> 자리만 잡으면 됩니다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패널 타이틀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좌우사이즈가 사용자정의로 조절되니</a:t>
            </a:r>
            <a:r>
              <a:rPr lang="en-US" altLang="ko-KR" sz="1200" dirty="0"/>
              <a:t>, </a:t>
            </a:r>
            <a:r>
              <a:rPr lang="ko-KR" altLang="en-US" sz="1200" dirty="0"/>
              <a:t>헤더의 버튼들을 제외한 나머지영역으로 레이아웃 </a:t>
            </a:r>
            <a:r>
              <a:rPr lang="ko-KR" altLang="en-US" sz="1200" dirty="0" err="1"/>
              <a:t>잡아주시고</a:t>
            </a:r>
            <a:r>
              <a:rPr lang="en-US" altLang="ko-KR" sz="1200" dirty="0"/>
              <a:t>, </a:t>
            </a:r>
            <a:r>
              <a:rPr lang="ko-KR" altLang="en-US" sz="1200" dirty="0"/>
              <a:t>오버되면 </a:t>
            </a:r>
            <a:r>
              <a:rPr lang="en-US" altLang="ko-KR" sz="1200" dirty="0"/>
              <a:t>…</a:t>
            </a:r>
            <a:r>
              <a:rPr lang="ko-KR" altLang="en-US" sz="1200" dirty="0"/>
              <a:t>으로 처리 필요합니다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타이틀 편집버튼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패널 컨텐츠 탭 표시 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 err="1"/>
              <a:t>클릭시</a:t>
            </a:r>
            <a:r>
              <a:rPr lang="en-US" altLang="ko-KR" sz="1200" dirty="0"/>
              <a:t>,</a:t>
            </a:r>
            <a:r>
              <a:rPr lang="ko-KR" altLang="en-US" sz="1200" dirty="0"/>
              <a:t> 패널 컨텐츠를 탭처럼 바뀌게 </a:t>
            </a:r>
            <a:r>
              <a:rPr lang="ko-KR" altLang="en-US" sz="1200" dirty="0" err="1"/>
              <a:t>할겁니다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ko-KR" altLang="en-US" sz="1200" dirty="0"/>
              <a:t>변경 기능은 개발팀에서 담당</a:t>
            </a:r>
            <a:r>
              <a:rPr lang="en-US" altLang="ko-KR" sz="1200" dirty="0"/>
              <a:t>)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컨텐츠 편집 버튼 </a:t>
            </a:r>
            <a:r>
              <a:rPr lang="en-US" altLang="ko-KR" sz="1200" dirty="0"/>
              <a:t>=&gt; </a:t>
            </a:r>
            <a:r>
              <a:rPr lang="ko-KR" altLang="en-US" sz="1200" dirty="0"/>
              <a:t>편집 화면이 화면 </a:t>
            </a:r>
            <a:r>
              <a:rPr lang="ko-KR" altLang="en-US" sz="1200" dirty="0" err="1"/>
              <a:t>꽉차게</a:t>
            </a:r>
            <a:r>
              <a:rPr lang="ko-KR" altLang="en-US" sz="1200" dirty="0"/>
              <a:t> 뜰</a:t>
            </a:r>
            <a:br>
              <a:rPr lang="en-US" altLang="ko-KR" sz="1200" dirty="0"/>
            </a:br>
            <a:r>
              <a:rPr lang="ko-KR" altLang="en-US" sz="1200" dirty="0"/>
              <a:t>예정 </a:t>
            </a:r>
            <a:r>
              <a:rPr lang="en-US" altLang="ko-KR" sz="1200" dirty="0"/>
              <a:t>(</a:t>
            </a:r>
            <a:r>
              <a:rPr lang="ko-KR" altLang="en-US" sz="1200" dirty="0"/>
              <a:t>뒤</a:t>
            </a:r>
            <a:r>
              <a:rPr lang="en-US" altLang="ko-KR" sz="1200" dirty="0"/>
              <a:t>~~</a:t>
            </a:r>
            <a:r>
              <a:rPr lang="ko-KR" altLang="en-US" sz="1200" dirty="0"/>
              <a:t>쪽 페이지에 나옴</a:t>
            </a:r>
            <a:r>
              <a:rPr lang="en-US" altLang="ko-KR" sz="1200" dirty="0"/>
              <a:t>.)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패널설정 버튼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클릭시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8</a:t>
            </a:r>
            <a:r>
              <a:rPr lang="ko-KR" altLang="en-US" sz="1200" dirty="0"/>
              <a:t>번메뉴가 </a:t>
            </a:r>
            <a:r>
              <a:rPr lang="en-US" altLang="ko-KR" sz="1200" dirty="0"/>
              <a:t>On/Off </a:t>
            </a:r>
            <a:r>
              <a:rPr lang="ko-KR" altLang="en-US" sz="1200" dirty="0"/>
              <a:t>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설정메뉴가 </a:t>
            </a:r>
            <a:r>
              <a:rPr lang="en-US" altLang="ko-KR" sz="1200" dirty="0"/>
              <a:t>On/Off</a:t>
            </a:r>
            <a:r>
              <a:rPr lang="ko-KR" altLang="en-US" sz="1200" dirty="0"/>
              <a:t>되는 이벤트는 개발팀 담당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패널 설정메뉴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패널 사이즈 변경 버튼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 err="1"/>
              <a:t>Gridstack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포함되어있음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마우스 클릭하여 드래그</a:t>
            </a:r>
            <a:r>
              <a:rPr lang="en-US" altLang="ko-KR" sz="1200" dirty="0"/>
              <a:t>)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-- </a:t>
            </a:r>
            <a:r>
              <a:rPr lang="ko-KR" altLang="en-US" sz="1200" dirty="0"/>
              <a:t>특이사항</a:t>
            </a:r>
            <a:endParaRPr lang="en-US" altLang="ko-KR" sz="1200" dirty="0"/>
          </a:p>
          <a:p>
            <a:r>
              <a:rPr lang="ko-KR" altLang="en-US" sz="1200" dirty="0"/>
              <a:t>이 형태의 패널은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Gridstack</a:t>
            </a:r>
            <a:r>
              <a:rPr lang="ko-KR" altLang="en-US" sz="1200" dirty="0"/>
              <a:t>으로 패널사이즈를 </a:t>
            </a:r>
            <a:endParaRPr lang="en-US" altLang="ko-KR" sz="1200" dirty="0"/>
          </a:p>
          <a:p>
            <a:r>
              <a:rPr lang="ko-KR" altLang="en-US" sz="1200" dirty="0" err="1"/>
              <a:t>조절할때</a:t>
            </a:r>
            <a:r>
              <a:rPr lang="en-US" altLang="ko-KR" sz="1200" dirty="0"/>
              <a:t>, </a:t>
            </a:r>
            <a:r>
              <a:rPr lang="ko-KR" altLang="en-US" sz="1200" dirty="0"/>
              <a:t>헤더높이는 그대로 있되</a:t>
            </a:r>
            <a:r>
              <a:rPr lang="en-US" altLang="ko-KR" sz="1200" dirty="0"/>
              <a:t>, </a:t>
            </a:r>
            <a:r>
              <a:rPr lang="ko-KR" altLang="en-US" sz="1200" dirty="0"/>
              <a:t>컨텐츠 높이만</a:t>
            </a:r>
            <a:r>
              <a:rPr lang="en-US" altLang="ko-KR" sz="1200" dirty="0"/>
              <a:t> </a:t>
            </a:r>
            <a:br>
              <a:rPr lang="en-US" altLang="ko-KR" sz="1200" dirty="0"/>
            </a:br>
            <a:r>
              <a:rPr lang="ko-KR" altLang="en-US" sz="1200" dirty="0"/>
              <a:t>조절되어져야 합니다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D09E07-5D35-7293-EB8F-451E6FE6068B}"/>
              </a:ext>
            </a:extLst>
          </p:cNvPr>
          <p:cNvSpPr/>
          <p:nvPr/>
        </p:nvSpPr>
        <p:spPr>
          <a:xfrm>
            <a:off x="91804" y="1220872"/>
            <a:ext cx="6983251" cy="5606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FF266-B803-FC3C-E6C6-414F0EEE5622}"/>
              </a:ext>
            </a:extLst>
          </p:cNvPr>
          <p:cNvSpPr txBox="1"/>
          <p:nvPr/>
        </p:nvSpPr>
        <p:spPr>
          <a:xfrm>
            <a:off x="0" y="1222252"/>
            <a:ext cx="10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6268E-9720-CEB1-C32A-1700C8439EBF}"/>
              </a:ext>
            </a:extLst>
          </p:cNvPr>
          <p:cNvSpPr txBox="1"/>
          <p:nvPr/>
        </p:nvSpPr>
        <p:spPr>
          <a:xfrm>
            <a:off x="5640603" y="922982"/>
            <a:ext cx="100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  <a:endParaRPr lang="ko-KR" alt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8AEAC5-A43E-9470-60CF-F25830D58D39}"/>
              </a:ext>
            </a:extLst>
          </p:cNvPr>
          <p:cNvSpPr/>
          <p:nvPr/>
        </p:nvSpPr>
        <p:spPr>
          <a:xfrm>
            <a:off x="5818909" y="949060"/>
            <a:ext cx="570373" cy="1979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F88CA-6124-6509-8B57-51AA4AB8603A}"/>
              </a:ext>
            </a:extLst>
          </p:cNvPr>
          <p:cNvSpPr txBox="1"/>
          <p:nvPr/>
        </p:nvSpPr>
        <p:spPr>
          <a:xfrm>
            <a:off x="6389282" y="922982"/>
            <a:ext cx="221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endParaRPr lang="ko-KR" alt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5C1BC-A3C2-89E5-1A04-FA47D806DE1C}"/>
              </a:ext>
            </a:extLst>
          </p:cNvPr>
          <p:cNvSpPr/>
          <p:nvPr/>
        </p:nvSpPr>
        <p:spPr>
          <a:xfrm>
            <a:off x="6567588" y="949060"/>
            <a:ext cx="158411" cy="1979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21D23-1AA6-3CEF-3840-CAD73312CAAD}"/>
              </a:ext>
            </a:extLst>
          </p:cNvPr>
          <p:cNvSpPr txBox="1"/>
          <p:nvPr/>
        </p:nvSpPr>
        <p:spPr>
          <a:xfrm>
            <a:off x="6661646" y="759952"/>
            <a:ext cx="221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highlight>
                  <a:srgbClr val="FFFF00"/>
                </a:highlight>
              </a:rPr>
              <a:t>7</a:t>
            </a:r>
            <a:endParaRPr lang="ko-KR" alt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56D37D-5EC0-2DDE-0B81-F2082E9165E2}"/>
              </a:ext>
            </a:extLst>
          </p:cNvPr>
          <p:cNvSpPr/>
          <p:nvPr/>
        </p:nvSpPr>
        <p:spPr>
          <a:xfrm>
            <a:off x="6788656" y="975947"/>
            <a:ext cx="158411" cy="1979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81E14-64B1-A7D1-697F-F75D58F20DF9}"/>
              </a:ext>
            </a:extLst>
          </p:cNvPr>
          <p:cNvSpPr/>
          <p:nvPr/>
        </p:nvSpPr>
        <p:spPr>
          <a:xfrm>
            <a:off x="5995234" y="1207380"/>
            <a:ext cx="1092993" cy="79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BD6FBA-081A-A776-83D7-6D457A587685}"/>
              </a:ext>
            </a:extLst>
          </p:cNvPr>
          <p:cNvSpPr txBox="1"/>
          <p:nvPr/>
        </p:nvSpPr>
        <p:spPr>
          <a:xfrm>
            <a:off x="5818909" y="1220872"/>
            <a:ext cx="221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highlight>
                  <a:srgbClr val="FFFF00"/>
                </a:highlight>
              </a:rPr>
              <a:t>8</a:t>
            </a:r>
            <a:endParaRPr lang="ko-KR" alt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7CF981-4C81-472C-7582-0BEE2A366B2B}"/>
              </a:ext>
            </a:extLst>
          </p:cNvPr>
          <p:cNvSpPr txBox="1"/>
          <p:nvPr/>
        </p:nvSpPr>
        <p:spPr>
          <a:xfrm>
            <a:off x="6610350" y="6270570"/>
            <a:ext cx="221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highlight>
                  <a:srgbClr val="FFFF00"/>
                </a:highlight>
              </a:rPr>
              <a:t>9</a:t>
            </a:r>
            <a:endParaRPr lang="ko-KR" alt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225332-C6D0-A19E-1BB5-48EC9889893A}"/>
              </a:ext>
            </a:extLst>
          </p:cNvPr>
          <p:cNvSpPr/>
          <p:nvPr/>
        </p:nvSpPr>
        <p:spPr>
          <a:xfrm>
            <a:off x="6788656" y="6545710"/>
            <a:ext cx="262626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47E04B-A427-93E3-45A6-5C3EC5732E09}"/>
              </a:ext>
            </a:extLst>
          </p:cNvPr>
          <p:cNvSpPr txBox="1"/>
          <p:nvPr/>
        </p:nvSpPr>
        <p:spPr>
          <a:xfrm>
            <a:off x="152996" y="780229"/>
            <a:ext cx="221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endParaRPr lang="ko-KR" alt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98A475-268D-2AD1-121F-60F57F23142B}"/>
              </a:ext>
            </a:extLst>
          </p:cNvPr>
          <p:cNvSpPr/>
          <p:nvPr/>
        </p:nvSpPr>
        <p:spPr>
          <a:xfrm>
            <a:off x="1367657" y="959028"/>
            <a:ext cx="181743" cy="1979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2AEF2E-8F33-6208-67B0-8005DBB9E853}"/>
              </a:ext>
            </a:extLst>
          </p:cNvPr>
          <p:cNvSpPr/>
          <p:nvPr/>
        </p:nvSpPr>
        <p:spPr>
          <a:xfrm>
            <a:off x="290332" y="959028"/>
            <a:ext cx="1014668" cy="1979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AC3E0D-9C5C-19A8-AC33-424CF1A4AC32}"/>
              </a:ext>
            </a:extLst>
          </p:cNvPr>
          <p:cNvSpPr txBox="1"/>
          <p:nvPr/>
        </p:nvSpPr>
        <p:spPr>
          <a:xfrm>
            <a:off x="1233782" y="780229"/>
            <a:ext cx="221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endParaRPr lang="ko-KR" alt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2D8CEE-B787-AD30-DAB9-E4B1D9EDBE80}"/>
              </a:ext>
            </a:extLst>
          </p:cNvPr>
          <p:cNvSpPr/>
          <p:nvPr/>
        </p:nvSpPr>
        <p:spPr>
          <a:xfrm>
            <a:off x="290333" y="1865722"/>
            <a:ext cx="4798904" cy="4941598"/>
          </a:xfrm>
          <a:prstGeom prst="rect">
            <a:avLst/>
          </a:prstGeom>
          <a:solidFill>
            <a:srgbClr val="2829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40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5ED2-48F5-BB39-93AA-6DDA18CB1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25AF8C-64DC-861A-89DD-44F6F427C5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227" t="6014" r="22848" b="67919"/>
          <a:stretch/>
        </p:blipFill>
        <p:spPr>
          <a:xfrm>
            <a:off x="1657592" y="660738"/>
            <a:ext cx="5169226" cy="31833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66EFAE-6854-C0AF-C85D-CBF90EE6389D}"/>
              </a:ext>
            </a:extLst>
          </p:cNvPr>
          <p:cNvSpPr txBox="1"/>
          <p:nvPr/>
        </p:nvSpPr>
        <p:spPr>
          <a:xfrm>
            <a:off x="13173" y="-18350"/>
            <a:ext cx="55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대시보드 메인 </a:t>
            </a:r>
            <a:r>
              <a:rPr lang="en-US" altLang="ko-KR" dirty="0"/>
              <a:t>– </a:t>
            </a:r>
            <a:r>
              <a:rPr lang="en-US" altLang="ko-KR" dirty="0" err="1"/>
              <a:t>Gridstack</a:t>
            </a:r>
            <a:r>
              <a:rPr lang="ko-KR" altLang="en-US" dirty="0"/>
              <a:t> </a:t>
            </a:r>
            <a:r>
              <a:rPr lang="en-US" altLang="ko-KR" dirty="0"/>
              <a:t>Item </a:t>
            </a:r>
            <a:r>
              <a:rPr lang="ko-KR" altLang="en-US" dirty="0"/>
              <a:t>헤더 없음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29B521-A693-D86A-CB0B-2FA2F5DEE658}"/>
              </a:ext>
            </a:extLst>
          </p:cNvPr>
          <p:cNvSpPr txBox="1"/>
          <p:nvPr/>
        </p:nvSpPr>
        <p:spPr>
          <a:xfrm>
            <a:off x="8423350" y="0"/>
            <a:ext cx="39877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설정 아이콘들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ko-KR" altLang="en-US" sz="1200" dirty="0" err="1"/>
              <a:t>피그마에는</a:t>
            </a:r>
            <a:r>
              <a:rPr lang="ko-KR" altLang="en-US" sz="1200" dirty="0"/>
              <a:t> 탭버튼이 없는데</a:t>
            </a:r>
            <a:r>
              <a:rPr lang="en-US" altLang="ko-KR" sz="1200" dirty="0"/>
              <a:t>, </a:t>
            </a:r>
            <a:r>
              <a:rPr lang="ko-KR" altLang="en-US" sz="1200" dirty="0"/>
              <a:t>넣어주세요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err="1"/>
              <a:t>Img</a:t>
            </a:r>
            <a:r>
              <a:rPr lang="ko-KR" altLang="en-US" sz="1200" dirty="0"/>
              <a:t>이나</a:t>
            </a:r>
            <a:r>
              <a:rPr lang="en-US" altLang="ko-KR" sz="1200" dirty="0"/>
              <a:t> style background </a:t>
            </a:r>
            <a:br>
              <a:rPr lang="en-US" altLang="ko-KR" sz="1200" dirty="0"/>
            </a:br>
            <a:r>
              <a:rPr lang="ko-KR" altLang="en-US" sz="1200" dirty="0"/>
              <a:t>컨텐츠 가운데에 배치 필요</a:t>
            </a:r>
            <a:br>
              <a:rPr lang="en-US" altLang="ko-KR" sz="1200" dirty="0"/>
            </a:br>
            <a:r>
              <a:rPr lang="ko-KR" altLang="en-US" sz="1200" dirty="0"/>
              <a:t>테마 </a:t>
            </a:r>
            <a:r>
              <a:rPr lang="ko-KR" altLang="en-US" sz="1200" dirty="0" err="1"/>
              <a:t>메인색상에</a:t>
            </a:r>
            <a:r>
              <a:rPr lang="ko-KR" altLang="en-US" sz="1200" dirty="0"/>
              <a:t> 따라 색상변경 필요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 err="1"/>
              <a:t>클릭되야하니</a:t>
            </a:r>
            <a:r>
              <a:rPr lang="en-US" altLang="ko-KR" sz="1200" dirty="0"/>
              <a:t>, Cursor pointer </a:t>
            </a:r>
            <a:r>
              <a:rPr lang="ko-KR" altLang="en-US" sz="1200" dirty="0"/>
              <a:t>필요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이미지 밖 </a:t>
            </a:r>
            <a:r>
              <a:rPr lang="ko-KR" altLang="en-US" sz="1200" dirty="0" err="1"/>
              <a:t>컨텐츠영역도</a:t>
            </a:r>
            <a:r>
              <a:rPr lang="ko-KR" altLang="en-US" sz="1200" dirty="0"/>
              <a:t> 클릭가능</a:t>
            </a:r>
            <a:r>
              <a:rPr lang="en-US" altLang="ko-KR" sz="1200" dirty="0"/>
              <a:t>)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설정아이콘 </a:t>
            </a:r>
            <a:r>
              <a:rPr lang="en-US" altLang="ko-KR" sz="1200" dirty="0"/>
              <a:t>On/Off </a:t>
            </a:r>
            <a:r>
              <a:rPr lang="ko-KR" altLang="en-US" sz="1200" dirty="0"/>
              <a:t>버튼</a:t>
            </a:r>
            <a:r>
              <a:rPr lang="en-US" altLang="ko-KR" sz="1200" dirty="0"/>
              <a:t>(4</a:t>
            </a:r>
            <a:r>
              <a:rPr lang="ko-KR" altLang="en-US" sz="1200" dirty="0"/>
              <a:t>번 참조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On/Off </a:t>
            </a:r>
            <a:r>
              <a:rPr lang="ko-KR" altLang="en-US" sz="1200" dirty="0"/>
              <a:t>이벤트는 개발자 담당</a:t>
            </a:r>
            <a:br>
              <a:rPr lang="en-US" altLang="ko-KR" sz="1200" dirty="0"/>
            </a:br>
            <a:r>
              <a:rPr lang="en-US" altLang="ko-KR" sz="1200" dirty="0"/>
              <a:t>Class</a:t>
            </a:r>
            <a:r>
              <a:rPr lang="ko-KR" altLang="en-US" sz="1200" dirty="0"/>
              <a:t> 정의는 필요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우측상단</a:t>
            </a:r>
            <a:r>
              <a:rPr lang="en-US" altLang="ko-KR" sz="1200" dirty="0"/>
              <a:t>, </a:t>
            </a:r>
            <a:r>
              <a:rPr lang="ko-KR" altLang="en-US" sz="1200" dirty="0"/>
              <a:t>아이콘버튼 배치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영역으로 </a:t>
            </a:r>
            <a:r>
              <a:rPr lang="ko-KR" altLang="en-US" sz="1200" dirty="0" err="1"/>
              <a:t>잡아도됨</a:t>
            </a:r>
            <a:r>
              <a:rPr lang="en-US" altLang="ko-KR" sz="1200" dirty="0"/>
              <a:t>. </a:t>
            </a:r>
            <a:r>
              <a:rPr lang="ko-KR" altLang="en-US" sz="1200" dirty="0"/>
              <a:t>단</a:t>
            </a:r>
            <a:r>
              <a:rPr lang="en-US" altLang="ko-KR" sz="1200" dirty="0"/>
              <a:t>, </a:t>
            </a:r>
            <a:r>
              <a:rPr lang="ko-KR" altLang="en-US" sz="1200" dirty="0"/>
              <a:t>영역은 상단전체가 아닌</a:t>
            </a:r>
            <a:br>
              <a:rPr lang="en-US" altLang="ko-KR" sz="1200" dirty="0"/>
            </a:br>
            <a:r>
              <a:rPr lang="ko-KR" altLang="en-US" sz="1200" dirty="0"/>
              <a:t>상단우측 딱 필요한 영역만</a:t>
            </a:r>
            <a:r>
              <a:rPr lang="en-US" altLang="ko-KR" sz="1200" dirty="0"/>
              <a:t>..)</a:t>
            </a:r>
            <a:br>
              <a:rPr lang="en-US" altLang="ko-KR" sz="1200" dirty="0"/>
            </a:b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994547-B939-2A20-5837-804A857565FD}"/>
              </a:ext>
            </a:extLst>
          </p:cNvPr>
          <p:cNvSpPr/>
          <p:nvPr/>
        </p:nvSpPr>
        <p:spPr>
          <a:xfrm>
            <a:off x="3401696" y="1646144"/>
            <a:ext cx="1548995" cy="1272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2CE08-4E74-A712-06E0-C08430AD8C8D}"/>
              </a:ext>
            </a:extLst>
          </p:cNvPr>
          <p:cNvSpPr txBox="1"/>
          <p:nvPr/>
        </p:nvSpPr>
        <p:spPr>
          <a:xfrm>
            <a:off x="4331853" y="627552"/>
            <a:ext cx="10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EC7631-8472-4F36-8327-C4222E224D6F}"/>
              </a:ext>
            </a:extLst>
          </p:cNvPr>
          <p:cNvSpPr/>
          <p:nvPr/>
        </p:nvSpPr>
        <p:spPr>
          <a:xfrm>
            <a:off x="4586288" y="899910"/>
            <a:ext cx="2218997" cy="55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7A35433-1FA4-2070-AFFD-346C1BB8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227" t="6014" r="22848" b="67919"/>
          <a:stretch/>
        </p:blipFill>
        <p:spPr>
          <a:xfrm>
            <a:off x="875785" y="4526441"/>
            <a:ext cx="2698558" cy="166182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2353E55-7B80-DC25-F76D-34B41283DB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227" t="6014" r="22848" b="67919"/>
          <a:stretch/>
        </p:blipFill>
        <p:spPr>
          <a:xfrm>
            <a:off x="3920836" y="4484255"/>
            <a:ext cx="2835563" cy="1746193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75D3D9-F215-1261-2172-722BA9CACEC9}"/>
              </a:ext>
            </a:extLst>
          </p:cNvPr>
          <p:cNvSpPr/>
          <p:nvPr/>
        </p:nvSpPr>
        <p:spPr>
          <a:xfrm>
            <a:off x="2800492" y="4663554"/>
            <a:ext cx="473988" cy="291224"/>
          </a:xfrm>
          <a:prstGeom prst="rect">
            <a:avLst/>
          </a:prstGeom>
          <a:solidFill>
            <a:srgbClr val="262A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C0E877-911C-1569-E6AA-C4AFB121AB67}"/>
              </a:ext>
            </a:extLst>
          </p:cNvPr>
          <p:cNvSpPr/>
          <p:nvPr/>
        </p:nvSpPr>
        <p:spPr>
          <a:xfrm>
            <a:off x="5411063" y="4663554"/>
            <a:ext cx="579249" cy="291224"/>
          </a:xfrm>
          <a:prstGeom prst="rect">
            <a:avLst/>
          </a:prstGeom>
          <a:solidFill>
            <a:srgbClr val="262A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3AB964A-3125-5385-A13D-5885F9045328}"/>
              </a:ext>
            </a:extLst>
          </p:cNvPr>
          <p:cNvSpPr/>
          <p:nvPr/>
        </p:nvSpPr>
        <p:spPr>
          <a:xfrm>
            <a:off x="3606811" y="5172686"/>
            <a:ext cx="26842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080968-3184-3AAB-227A-A75F9F9C3124}"/>
              </a:ext>
            </a:extLst>
          </p:cNvPr>
          <p:cNvSpPr txBox="1"/>
          <p:nvPr/>
        </p:nvSpPr>
        <p:spPr>
          <a:xfrm>
            <a:off x="1772058" y="6188264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평상시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A96596-1B51-7241-8F76-C561FEA46622}"/>
              </a:ext>
            </a:extLst>
          </p:cNvPr>
          <p:cNvSpPr txBox="1"/>
          <p:nvPr/>
        </p:nvSpPr>
        <p:spPr>
          <a:xfrm>
            <a:off x="3920836" y="6294343"/>
            <a:ext cx="317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클릭시</a:t>
            </a:r>
            <a:r>
              <a:rPr lang="ko-KR" altLang="en-US" dirty="0"/>
              <a:t> 헤더메뉴 </a:t>
            </a:r>
            <a:r>
              <a:rPr lang="en-US" altLang="ko-KR" dirty="0"/>
              <a:t>On/Off</a:t>
            </a:r>
          </a:p>
          <a:p>
            <a:r>
              <a:rPr lang="ko-KR" altLang="en-US" dirty="0"/>
              <a:t>아이콘도 회전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6C6F5A1-6BD1-AA24-A9E6-11A8D89A9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459854" y="4656298"/>
            <a:ext cx="190526" cy="181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B5AC018-2C4F-FD97-B88B-69CB932B587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6464190" y="4790437"/>
            <a:ext cx="257580" cy="3779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233BFCA-F3F1-7DC2-516C-BB046F097137}"/>
              </a:ext>
            </a:extLst>
          </p:cNvPr>
          <p:cNvSpPr txBox="1"/>
          <p:nvPr/>
        </p:nvSpPr>
        <p:spPr>
          <a:xfrm>
            <a:off x="3169429" y="1413169"/>
            <a:ext cx="10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5C0A7F-BE8A-8CD3-FA71-796B247EB2B4}"/>
              </a:ext>
            </a:extLst>
          </p:cNvPr>
          <p:cNvSpPr txBox="1"/>
          <p:nvPr/>
        </p:nvSpPr>
        <p:spPr>
          <a:xfrm>
            <a:off x="579735" y="4147466"/>
            <a:ext cx="10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AAF4B30-78D4-7195-182B-F151E959C48A}"/>
              </a:ext>
            </a:extLst>
          </p:cNvPr>
          <p:cNvSpPr/>
          <p:nvPr/>
        </p:nvSpPr>
        <p:spPr>
          <a:xfrm>
            <a:off x="841156" y="4456168"/>
            <a:ext cx="5985662" cy="2401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BBB67842-492A-D923-0D9B-F6065C35464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544"/>
          <a:stretch/>
        </p:blipFill>
        <p:spPr>
          <a:xfrm>
            <a:off x="4631032" y="1023524"/>
            <a:ext cx="878478" cy="25983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8D77EAB-C7EC-F816-170D-C96C3EFCCC31}"/>
              </a:ext>
            </a:extLst>
          </p:cNvPr>
          <p:cNvSpPr txBox="1"/>
          <p:nvPr/>
        </p:nvSpPr>
        <p:spPr>
          <a:xfrm>
            <a:off x="6114938" y="807478"/>
            <a:ext cx="10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463DB9-CA47-6451-93B7-ED42DA018F60}"/>
              </a:ext>
            </a:extLst>
          </p:cNvPr>
          <p:cNvSpPr/>
          <p:nvPr/>
        </p:nvSpPr>
        <p:spPr>
          <a:xfrm>
            <a:off x="6307794" y="1060575"/>
            <a:ext cx="152060" cy="2109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40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4113D-D93E-F97D-2C4B-0DB7942BD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891E62BC-339A-67F7-B56D-D96217257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75" y="5300352"/>
            <a:ext cx="1691546" cy="942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2571A-05F0-79F3-809B-DD4DAFA4EA61}"/>
              </a:ext>
            </a:extLst>
          </p:cNvPr>
          <p:cNvSpPr txBox="1"/>
          <p:nvPr/>
        </p:nvSpPr>
        <p:spPr>
          <a:xfrm>
            <a:off x="13173" y="-18350"/>
            <a:ext cx="55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대시보드 메인 </a:t>
            </a:r>
            <a:r>
              <a:rPr lang="en-US" altLang="ko-KR" dirty="0"/>
              <a:t>– </a:t>
            </a:r>
            <a:r>
              <a:rPr lang="ko-KR" altLang="en-US" dirty="0"/>
              <a:t>팝업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55F63-A35F-41A6-CB3A-C09FEAA5DB04}"/>
              </a:ext>
            </a:extLst>
          </p:cNvPr>
          <p:cNvSpPr txBox="1"/>
          <p:nvPr/>
        </p:nvSpPr>
        <p:spPr>
          <a:xfrm>
            <a:off x="330331" y="1093961"/>
            <a:ext cx="3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68D26B-BB6D-2FE8-C8F2-41B01B1F908F}"/>
              </a:ext>
            </a:extLst>
          </p:cNvPr>
          <p:cNvSpPr txBox="1"/>
          <p:nvPr/>
        </p:nvSpPr>
        <p:spPr>
          <a:xfrm>
            <a:off x="8423350" y="0"/>
            <a:ext cx="398772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레이어 팝업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지도 범례 팝업</a:t>
            </a:r>
            <a:br>
              <a:rPr lang="en-US" altLang="ko-KR" sz="1400" dirty="0"/>
            </a:br>
            <a:r>
              <a:rPr lang="ko-KR" altLang="en-US" sz="1400" dirty="0"/>
              <a:t>탭은 최대 </a:t>
            </a:r>
            <a:r>
              <a:rPr lang="en-US" altLang="ko-KR" sz="1400" dirty="0"/>
              <a:t>3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지도레이어명</a:t>
            </a:r>
            <a:r>
              <a:rPr lang="en-US" altLang="ko-KR" sz="1400" dirty="0"/>
              <a:t>. </a:t>
            </a:r>
            <a:r>
              <a:rPr lang="ko-KR" altLang="en-US" sz="1400" dirty="0"/>
              <a:t>길어지면 </a:t>
            </a:r>
            <a:r>
              <a:rPr lang="en-US" altLang="ko-KR" sz="1400" dirty="0"/>
              <a:t>…</a:t>
            </a:r>
            <a:r>
              <a:rPr lang="ko-KR" altLang="en-US" sz="1400" dirty="0"/>
              <a:t>필요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레이어 </a:t>
            </a:r>
            <a:r>
              <a:rPr lang="en-US" altLang="ko-KR" sz="1400" dirty="0"/>
              <a:t>On/Off </a:t>
            </a:r>
            <a:r>
              <a:rPr lang="ko-KR" altLang="en-US" sz="1400" dirty="0"/>
              <a:t>버튼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 err="1"/>
              <a:t>토글</a:t>
            </a:r>
            <a:r>
              <a:rPr lang="ko-KR" altLang="en-US" sz="1400" dirty="0"/>
              <a:t> 기능은 개발팀 담당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범례내용 크기를 변경하는 버튼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 err="1"/>
              <a:t>클릭할때마다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패널컨텐츠</a:t>
            </a:r>
            <a:r>
              <a:rPr lang="ko-KR" altLang="en-US" sz="1400" dirty="0"/>
              <a:t> 영역의</a:t>
            </a:r>
            <a:br>
              <a:rPr lang="en-US" altLang="ko-KR" sz="1400" dirty="0"/>
            </a:br>
            <a:r>
              <a:rPr lang="en-US" altLang="ko-KR" sz="1400" dirty="0"/>
              <a:t>%</a:t>
            </a:r>
            <a:r>
              <a:rPr lang="ko-KR" altLang="en-US" sz="1400" dirty="0"/>
              <a:t>로 사이즈 변경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메세지팝업</a:t>
            </a:r>
            <a:br>
              <a:rPr lang="en-US" altLang="ko-KR" sz="1400" dirty="0"/>
            </a:br>
            <a:r>
              <a:rPr lang="ko-KR" altLang="en-US" sz="1400" dirty="0"/>
              <a:t>디자인에는 </a:t>
            </a:r>
            <a:r>
              <a:rPr lang="en-US" altLang="ko-KR" sz="1400" dirty="0"/>
              <a:t>“</a:t>
            </a:r>
            <a:r>
              <a:rPr lang="ko-KR" altLang="en-US" sz="1400" dirty="0"/>
              <a:t>내용타이틀</a:t>
            </a:r>
            <a:r>
              <a:rPr lang="en-US" altLang="ko-KR" sz="1400" dirty="0"/>
              <a:t>”</a:t>
            </a:r>
            <a:r>
              <a:rPr lang="ko-KR" altLang="en-US" sz="1400" dirty="0"/>
              <a:t>도 있는데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퍼블리싱시</a:t>
            </a:r>
            <a:r>
              <a:rPr lang="ko-KR" altLang="en-US" sz="1400" dirty="0"/>
              <a:t> 삭제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/>
              <a:t>-- </a:t>
            </a:r>
            <a:r>
              <a:rPr lang="ko-KR" altLang="en-US" sz="1400" dirty="0"/>
              <a:t>특이사항</a:t>
            </a:r>
            <a:endParaRPr lang="en-US" altLang="ko-KR" sz="1400" dirty="0"/>
          </a:p>
          <a:p>
            <a:r>
              <a:rPr lang="ko-KR" altLang="en-US" sz="1400" dirty="0"/>
              <a:t>대시보드의 팝업은 전부 </a:t>
            </a:r>
            <a:r>
              <a:rPr lang="ko-KR" altLang="en-US" sz="1400" dirty="0" err="1"/>
              <a:t>레이어팝업입니다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Z Index</a:t>
            </a:r>
            <a:r>
              <a:rPr lang="ko-KR" altLang="en-US" sz="1400" dirty="0"/>
              <a:t>는 최소 </a:t>
            </a:r>
            <a:r>
              <a:rPr lang="en-US" altLang="ko-KR" sz="1400" dirty="0"/>
              <a:t>3</a:t>
            </a:r>
            <a:r>
              <a:rPr lang="ko-KR" altLang="en-US" sz="1400" dirty="0"/>
              <a:t>이상으로 </a:t>
            </a:r>
            <a:r>
              <a:rPr lang="ko-KR" altLang="en-US" sz="1400" dirty="0" err="1"/>
              <a:t>널널하게</a:t>
            </a:r>
            <a:r>
              <a:rPr lang="ko-KR" altLang="en-US" sz="1400" dirty="0"/>
              <a:t> 잡아주세요</a:t>
            </a:r>
            <a:r>
              <a:rPr lang="en-US" altLang="ko-KR" sz="1400" dirty="0"/>
              <a:t>. (</a:t>
            </a:r>
            <a:r>
              <a:rPr lang="ko-KR" altLang="en-US" sz="1400" dirty="0"/>
              <a:t>지도라이브러리에서 </a:t>
            </a:r>
            <a:r>
              <a:rPr lang="en-US" altLang="ko-KR" sz="1400" dirty="0"/>
              <a:t>2</a:t>
            </a:r>
            <a:r>
              <a:rPr lang="ko-KR" altLang="en-US" sz="1400" dirty="0"/>
              <a:t>까지 </a:t>
            </a:r>
            <a:r>
              <a:rPr lang="ko-KR" altLang="en-US" sz="1400" dirty="0" err="1"/>
              <a:t>사용중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-- Z</a:t>
            </a:r>
            <a:r>
              <a:rPr lang="ko-KR" altLang="en-US" sz="1400" dirty="0"/>
              <a:t> </a:t>
            </a:r>
            <a:r>
              <a:rPr lang="en-US" altLang="ko-KR" sz="1400" dirty="0"/>
              <a:t>Index</a:t>
            </a:r>
            <a:r>
              <a:rPr lang="ko-KR" altLang="en-US" sz="1400" dirty="0"/>
              <a:t> 구조</a:t>
            </a:r>
            <a:endParaRPr lang="en-US" altLang="ko-KR" sz="1400" dirty="0"/>
          </a:p>
          <a:p>
            <a:r>
              <a:rPr lang="ko-KR" altLang="en-US" sz="1400" dirty="0"/>
              <a:t>화면  </a:t>
            </a:r>
            <a:r>
              <a:rPr lang="en-US" altLang="ko-KR" sz="1400" dirty="0"/>
              <a:t>&gt; </a:t>
            </a:r>
            <a:r>
              <a:rPr lang="ko-KR" altLang="en-US" sz="1400" dirty="0" err="1"/>
              <a:t>레이어팝업</a:t>
            </a:r>
            <a:r>
              <a:rPr lang="ko-KR" altLang="en-US" sz="1400" dirty="0"/>
              <a:t> </a:t>
            </a:r>
            <a:r>
              <a:rPr lang="en-US" altLang="ko-KR" sz="1400" dirty="0"/>
              <a:t>&gt; </a:t>
            </a:r>
            <a:r>
              <a:rPr lang="ko-KR" altLang="en-US" sz="1400" dirty="0" err="1"/>
              <a:t>메세지팝업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레이어팝업과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메세지팝업은</a:t>
            </a:r>
            <a:r>
              <a:rPr lang="ko-KR" altLang="en-US" sz="1400" dirty="0"/>
              <a:t> 배경을 어둡게 덮는 디자인이 </a:t>
            </a:r>
            <a:r>
              <a:rPr lang="ko-KR" altLang="en-US" sz="1400" dirty="0" err="1"/>
              <a:t>있는경우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 err="1"/>
              <a:t>없는경우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둘다</a:t>
            </a:r>
            <a:r>
              <a:rPr lang="ko-KR" altLang="en-US" sz="1400" dirty="0"/>
              <a:t> 필요합니다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BEDB19-9A30-F307-DE11-3094EB192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96" y="1476369"/>
            <a:ext cx="1724266" cy="2276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EA25CC-1132-10E6-FBDF-AE16FA980B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0811"/>
          <a:stretch/>
        </p:blipFill>
        <p:spPr>
          <a:xfrm>
            <a:off x="727072" y="5876199"/>
            <a:ext cx="1691546" cy="3693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B0F77EE-92BF-7AE5-CFA9-7672FD1E723C}"/>
              </a:ext>
            </a:extLst>
          </p:cNvPr>
          <p:cNvSpPr/>
          <p:nvPr/>
        </p:nvSpPr>
        <p:spPr>
          <a:xfrm>
            <a:off x="564522" y="1294016"/>
            <a:ext cx="1802639" cy="2459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436B2-A8EB-D9EE-D9FC-2DE3412F8C10}"/>
              </a:ext>
            </a:extLst>
          </p:cNvPr>
          <p:cNvSpPr/>
          <p:nvPr/>
        </p:nvSpPr>
        <p:spPr>
          <a:xfrm>
            <a:off x="531803" y="3884093"/>
            <a:ext cx="7688561" cy="2387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2DC86A-A1A7-04AE-60C8-A1C699C69621}"/>
              </a:ext>
            </a:extLst>
          </p:cNvPr>
          <p:cNvSpPr txBox="1"/>
          <p:nvPr/>
        </p:nvSpPr>
        <p:spPr>
          <a:xfrm>
            <a:off x="231348" y="4107418"/>
            <a:ext cx="10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12566DF-813D-B4E4-6A2E-FFEFC75B6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229" y="1690617"/>
            <a:ext cx="3771542" cy="20109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25E764F-0CA2-23BC-F95B-F7242E3B20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06" t="39712" r="6531" b="37782"/>
          <a:stretch/>
        </p:blipFill>
        <p:spPr>
          <a:xfrm>
            <a:off x="4285671" y="2304068"/>
            <a:ext cx="3434477" cy="6213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D535A4-A755-1FC1-2800-2F63EEBCD919}"/>
              </a:ext>
            </a:extLst>
          </p:cNvPr>
          <p:cNvSpPr txBox="1"/>
          <p:nvPr/>
        </p:nvSpPr>
        <p:spPr>
          <a:xfrm>
            <a:off x="3823967" y="1508073"/>
            <a:ext cx="10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3701BB-90AA-0638-D401-03E6D0EF314A}"/>
              </a:ext>
            </a:extLst>
          </p:cNvPr>
          <p:cNvSpPr/>
          <p:nvPr/>
        </p:nvSpPr>
        <p:spPr>
          <a:xfrm>
            <a:off x="4147086" y="1508073"/>
            <a:ext cx="4073278" cy="2276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36FC0-B015-EA4F-EA11-1DECD700F79B}"/>
              </a:ext>
            </a:extLst>
          </p:cNvPr>
          <p:cNvSpPr txBox="1"/>
          <p:nvPr/>
        </p:nvSpPr>
        <p:spPr>
          <a:xfrm>
            <a:off x="2118222" y="5531873"/>
            <a:ext cx="37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11F9D3-B2EF-1650-2FF3-44EE9D0154E2}"/>
              </a:ext>
            </a:extLst>
          </p:cNvPr>
          <p:cNvSpPr txBox="1"/>
          <p:nvPr/>
        </p:nvSpPr>
        <p:spPr>
          <a:xfrm>
            <a:off x="1009965" y="5726961"/>
            <a:ext cx="1006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endParaRPr lang="ko-KR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9F7E8E-46DD-79F7-66F0-691295267F39}"/>
              </a:ext>
            </a:extLst>
          </p:cNvPr>
          <p:cNvSpPr/>
          <p:nvPr/>
        </p:nvSpPr>
        <p:spPr>
          <a:xfrm>
            <a:off x="781460" y="5979743"/>
            <a:ext cx="272855" cy="1576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C48E9F-2764-049F-E757-147C8705387E}"/>
              </a:ext>
            </a:extLst>
          </p:cNvPr>
          <p:cNvSpPr txBox="1"/>
          <p:nvPr/>
        </p:nvSpPr>
        <p:spPr>
          <a:xfrm>
            <a:off x="585195" y="5889942"/>
            <a:ext cx="254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endParaRPr lang="ko-KR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437004-3F0B-0AFB-9FF8-5A254C847EF0}"/>
              </a:ext>
            </a:extLst>
          </p:cNvPr>
          <p:cNvSpPr/>
          <p:nvPr/>
        </p:nvSpPr>
        <p:spPr>
          <a:xfrm>
            <a:off x="1077645" y="5979743"/>
            <a:ext cx="272855" cy="1576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B035836-4C12-15E3-40E2-80AAC82F14AC}"/>
              </a:ext>
            </a:extLst>
          </p:cNvPr>
          <p:cNvSpPr/>
          <p:nvPr/>
        </p:nvSpPr>
        <p:spPr>
          <a:xfrm>
            <a:off x="2537428" y="4982716"/>
            <a:ext cx="26842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905DACE-DBCD-0CD4-D650-850348B20DCF}"/>
              </a:ext>
            </a:extLst>
          </p:cNvPr>
          <p:cNvSpPr/>
          <p:nvPr/>
        </p:nvSpPr>
        <p:spPr>
          <a:xfrm>
            <a:off x="4838891" y="4982716"/>
            <a:ext cx="26842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99982B5-6D96-107F-3199-C596C50B0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75" y="3927100"/>
            <a:ext cx="1691546" cy="94243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674F090-8327-4987-850F-38D4C394D8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540" r="22886" b="8416"/>
          <a:stretch/>
        </p:blipFill>
        <p:spPr>
          <a:xfrm>
            <a:off x="5406009" y="4737800"/>
            <a:ext cx="1335207" cy="48105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8E8ECE6-FD1A-2AE3-B487-BB204EBFF2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540" r="22886" b="8416"/>
          <a:stretch/>
        </p:blipFill>
        <p:spPr>
          <a:xfrm>
            <a:off x="5406009" y="5199180"/>
            <a:ext cx="1335207" cy="48105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E4133E9-3C47-0EA6-0FAD-D9C9AAA5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000" t="33963" r="9456" b="5013"/>
          <a:stretch/>
        </p:blipFill>
        <p:spPr>
          <a:xfrm>
            <a:off x="6741217" y="4267200"/>
            <a:ext cx="202507" cy="1975585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2EF2F27C-2662-EFEB-1FA2-0224C66BF70C}"/>
              </a:ext>
            </a:extLst>
          </p:cNvPr>
          <p:cNvSpPr/>
          <p:nvPr/>
        </p:nvSpPr>
        <p:spPr>
          <a:xfrm>
            <a:off x="6943724" y="4315001"/>
            <a:ext cx="155597" cy="1649060"/>
          </a:xfrm>
          <a:prstGeom prst="rect">
            <a:avLst/>
          </a:prstGeom>
          <a:solidFill>
            <a:srgbClr val="1415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814EA1E-BCFC-EFB8-1062-91917A116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748" y="5290216"/>
            <a:ext cx="1691546" cy="94243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14BD430-E79A-A1F3-76E1-72BF94800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748" y="4844266"/>
            <a:ext cx="1691546" cy="94243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C5C3FB9-905C-C78A-5FAD-C83773087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540" r="22886" b="8416"/>
          <a:stretch/>
        </p:blipFill>
        <p:spPr>
          <a:xfrm>
            <a:off x="2989982" y="5685517"/>
            <a:ext cx="1335207" cy="48105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00691E8-8834-C929-BD7C-CD8CE8C423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000" t="33963" r="9456" b="5013"/>
          <a:stretch/>
        </p:blipFill>
        <p:spPr>
          <a:xfrm>
            <a:off x="4325190" y="5184366"/>
            <a:ext cx="202507" cy="982204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17C90362-36CD-F019-9535-9452DAA2F81F}"/>
              </a:ext>
            </a:extLst>
          </p:cNvPr>
          <p:cNvSpPr/>
          <p:nvPr/>
        </p:nvSpPr>
        <p:spPr>
          <a:xfrm>
            <a:off x="4527697" y="5232167"/>
            <a:ext cx="155597" cy="747576"/>
          </a:xfrm>
          <a:prstGeom prst="rect">
            <a:avLst/>
          </a:prstGeom>
          <a:solidFill>
            <a:srgbClr val="1415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040540E9-BB76-3A8E-DDE0-7A6E1FE4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94" t="47101" r="-191" b="26239"/>
          <a:stretch/>
        </p:blipFill>
        <p:spPr>
          <a:xfrm>
            <a:off x="2241245" y="5964061"/>
            <a:ext cx="155576" cy="25125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C10A56-676C-5B86-5674-156727B31422}"/>
              </a:ext>
            </a:extLst>
          </p:cNvPr>
          <p:cNvSpPr/>
          <p:nvPr/>
        </p:nvSpPr>
        <p:spPr>
          <a:xfrm>
            <a:off x="2238546" y="5920706"/>
            <a:ext cx="162560" cy="409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EE3F53-B168-D48A-F3EE-613336F5772C}"/>
              </a:ext>
            </a:extLst>
          </p:cNvPr>
          <p:cNvSpPr txBox="1"/>
          <p:nvPr/>
        </p:nvSpPr>
        <p:spPr>
          <a:xfrm>
            <a:off x="1214072" y="6318862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레벨</a:t>
            </a:r>
            <a:endParaRPr lang="en-US" altLang="ko-K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44584A-2370-0AA9-3BAF-4EF52723F32E}"/>
              </a:ext>
            </a:extLst>
          </p:cNvPr>
          <p:cNvSpPr txBox="1"/>
          <p:nvPr/>
        </p:nvSpPr>
        <p:spPr>
          <a:xfrm>
            <a:off x="2646679" y="6300325"/>
            <a:ext cx="2354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레벨</a:t>
            </a:r>
            <a:br>
              <a:rPr lang="en-US" altLang="ko-KR" sz="1100" dirty="0"/>
            </a:br>
            <a:r>
              <a:rPr lang="en-US" altLang="ko-KR" sz="1100" dirty="0"/>
              <a:t>Height = </a:t>
            </a:r>
            <a:r>
              <a:rPr lang="ko-KR" altLang="en-US" sz="1100" dirty="0" err="1"/>
              <a:t>패널컨텐츠</a:t>
            </a:r>
            <a:r>
              <a:rPr lang="ko-KR" altLang="en-US" sz="1100" dirty="0"/>
              <a:t> 영역의 </a:t>
            </a:r>
            <a:r>
              <a:rPr lang="en-US" altLang="ko-KR" sz="1100" dirty="0"/>
              <a:t>20%</a:t>
            </a:r>
            <a:endParaRPr lang="ko-KR" altLang="en-US" sz="1100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D807EBE-0F06-AB1F-4BD2-1556D9F4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94" t="47101" r="-191" b="26239"/>
          <a:stretch/>
        </p:blipFill>
        <p:spPr>
          <a:xfrm>
            <a:off x="4529224" y="5964061"/>
            <a:ext cx="155576" cy="25125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F1DEC9A7-BCA3-C95C-E2E1-D00B54879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94" t="47101" r="-191" b="26239"/>
          <a:stretch/>
        </p:blipFill>
        <p:spPr>
          <a:xfrm>
            <a:off x="6950322" y="5964061"/>
            <a:ext cx="155576" cy="25125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0D08049-04A1-2364-782B-E16856FE82E1}"/>
              </a:ext>
            </a:extLst>
          </p:cNvPr>
          <p:cNvSpPr txBox="1"/>
          <p:nvPr/>
        </p:nvSpPr>
        <p:spPr>
          <a:xfrm>
            <a:off x="5204240" y="6300325"/>
            <a:ext cx="2354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레벨</a:t>
            </a:r>
            <a:br>
              <a:rPr lang="en-US" altLang="ko-KR" sz="1100" dirty="0"/>
            </a:br>
            <a:r>
              <a:rPr lang="en-US" altLang="ko-KR" sz="1100" dirty="0"/>
              <a:t>Height = </a:t>
            </a:r>
            <a:r>
              <a:rPr lang="ko-KR" altLang="en-US" sz="1100" dirty="0" err="1"/>
              <a:t>패널컨텐츠</a:t>
            </a:r>
            <a:r>
              <a:rPr lang="ko-KR" altLang="en-US" sz="1100" dirty="0"/>
              <a:t> 영역의 </a:t>
            </a:r>
            <a:r>
              <a:rPr lang="en-US" altLang="ko-KR" sz="1100" dirty="0"/>
              <a:t>50%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6339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FCA1D-155B-09C9-0805-695DAB583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B905EF-C436-8186-76A7-600C3E553A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1860" b="7843"/>
          <a:stretch/>
        </p:blipFill>
        <p:spPr>
          <a:xfrm>
            <a:off x="13173" y="501073"/>
            <a:ext cx="5541818" cy="5987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AE4ADE-D123-F795-A1C4-C58E902C2888}"/>
              </a:ext>
            </a:extLst>
          </p:cNvPr>
          <p:cNvSpPr txBox="1"/>
          <p:nvPr/>
        </p:nvSpPr>
        <p:spPr>
          <a:xfrm>
            <a:off x="13173" y="-18350"/>
            <a:ext cx="55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메인 </a:t>
            </a:r>
            <a:r>
              <a:rPr lang="en-US" altLang="ko-KR" dirty="0"/>
              <a:t>- </a:t>
            </a:r>
            <a:r>
              <a:rPr lang="ko-KR" altLang="en-US" dirty="0"/>
              <a:t>좌측 메뉴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AEA391-5B68-E76A-7DF0-FFD53069AC4F}"/>
              </a:ext>
            </a:extLst>
          </p:cNvPr>
          <p:cNvSpPr/>
          <p:nvPr/>
        </p:nvSpPr>
        <p:spPr>
          <a:xfrm>
            <a:off x="409575" y="786015"/>
            <a:ext cx="2444461" cy="5702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A26EB2-BC77-D44E-5034-D93D886A9BBC}"/>
              </a:ext>
            </a:extLst>
          </p:cNvPr>
          <p:cNvSpPr txBox="1"/>
          <p:nvPr/>
        </p:nvSpPr>
        <p:spPr>
          <a:xfrm>
            <a:off x="327498" y="786014"/>
            <a:ext cx="3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9B42E-DC8B-EE3F-FD54-D16C5590DF0D}"/>
              </a:ext>
            </a:extLst>
          </p:cNvPr>
          <p:cNvSpPr txBox="1"/>
          <p:nvPr/>
        </p:nvSpPr>
        <p:spPr>
          <a:xfrm>
            <a:off x="8423350" y="0"/>
            <a:ext cx="37554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맨 좌측 메뉴 첫번째 아이콘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r>
              <a:rPr lang="ko-KR" altLang="en-US" sz="1400" dirty="0"/>
              <a:t>영역 </a:t>
            </a:r>
            <a:r>
              <a:rPr lang="en-US" altLang="ko-KR" sz="1400" dirty="0"/>
              <a:t>On/Off. (</a:t>
            </a:r>
            <a:r>
              <a:rPr lang="ko-KR" altLang="en-US" sz="1400" dirty="0" err="1"/>
              <a:t>피그마에는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번째 아이콘으로 되어있는데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잘못된거</a:t>
            </a:r>
            <a:r>
              <a:rPr lang="en-US" altLang="ko-KR" sz="1400" dirty="0"/>
              <a:t>..)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데이터 내용 보여주는 영역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헤더영역 </a:t>
            </a:r>
            <a:r>
              <a:rPr lang="ko-KR" altLang="en-US" sz="1400" dirty="0" err="1"/>
              <a:t>클릭시</a:t>
            </a:r>
            <a:r>
              <a:rPr lang="en-US" altLang="ko-KR" sz="1400" dirty="0"/>
              <a:t>, </a:t>
            </a:r>
            <a:r>
              <a:rPr lang="ko-KR" altLang="en-US" sz="1400" dirty="0"/>
              <a:t>내용 </a:t>
            </a:r>
            <a:r>
              <a:rPr lang="en-US" altLang="ko-KR" sz="1400" dirty="0"/>
              <a:t>On/Off</a:t>
            </a:r>
            <a:br>
              <a:rPr lang="en-US" altLang="ko-KR" sz="1400" dirty="0"/>
            </a:br>
            <a:r>
              <a:rPr lang="ko-KR" altLang="en-US" sz="1400" dirty="0"/>
              <a:t>맨 오른쪽 아이콘은 상태에 따라 변경됨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아이콘 </a:t>
            </a:r>
            <a:r>
              <a:rPr lang="en-US" altLang="ko-KR" sz="1400" dirty="0"/>
              <a:t>| </a:t>
            </a:r>
            <a:r>
              <a:rPr lang="ko-KR" altLang="en-US" sz="1400" dirty="0" err="1"/>
              <a:t>타입명</a:t>
            </a:r>
            <a:r>
              <a:rPr lang="ko-KR" altLang="en-US" sz="1400" dirty="0"/>
              <a:t> </a:t>
            </a:r>
            <a:r>
              <a:rPr lang="en-US" altLang="ko-KR" sz="1400" dirty="0"/>
              <a:t>| </a:t>
            </a:r>
            <a:r>
              <a:rPr lang="ko-KR" altLang="en-US" sz="1400" dirty="0"/>
              <a:t>영문명 </a:t>
            </a:r>
            <a:r>
              <a:rPr lang="en-US" altLang="ko-KR" sz="1400" dirty="0"/>
              <a:t>| </a:t>
            </a:r>
            <a:r>
              <a:rPr lang="ko-KR" altLang="en-US" sz="1400" dirty="0" err="1"/>
              <a:t>한글명</a:t>
            </a:r>
            <a:r>
              <a:rPr lang="ko-KR" altLang="en-US" sz="1400" dirty="0"/>
              <a:t> 표시됨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영문명과 한글명은 최대길이 </a:t>
            </a:r>
            <a:r>
              <a:rPr lang="en-US" altLang="ko-KR" sz="1400" dirty="0"/>
              <a:t>over</a:t>
            </a:r>
            <a:r>
              <a:rPr lang="ko-KR" altLang="en-US" sz="1400" dirty="0"/>
              <a:t>시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/>
              <a:t>…</a:t>
            </a:r>
            <a:r>
              <a:rPr lang="ko-KR" altLang="en-US" sz="1400" dirty="0"/>
              <a:t>처리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필터적용버튼은</a:t>
            </a:r>
            <a:r>
              <a:rPr lang="en-US" altLang="ko-KR" sz="1400" dirty="0"/>
              <a:t> </a:t>
            </a:r>
            <a:r>
              <a:rPr lang="ko-KR" altLang="en-US" sz="1400" dirty="0"/>
              <a:t>필터적용</a:t>
            </a:r>
            <a:r>
              <a:rPr lang="en-US" altLang="ko-KR" sz="1400" dirty="0"/>
              <a:t>|</a:t>
            </a:r>
            <a:r>
              <a:rPr lang="ko-KR" altLang="en-US" sz="1400" dirty="0"/>
              <a:t>취소 버튼 디자인으로 변경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64B486-DD19-4145-772C-C4A9FD91B18E}"/>
              </a:ext>
            </a:extLst>
          </p:cNvPr>
          <p:cNvSpPr/>
          <p:nvPr/>
        </p:nvSpPr>
        <p:spPr>
          <a:xfrm>
            <a:off x="552450" y="1409699"/>
            <a:ext cx="2124076" cy="2705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03673-3C75-9C44-6A64-A42FA582ED78}"/>
              </a:ext>
            </a:extLst>
          </p:cNvPr>
          <p:cNvSpPr txBox="1"/>
          <p:nvPr/>
        </p:nvSpPr>
        <p:spPr>
          <a:xfrm>
            <a:off x="318380" y="1401213"/>
            <a:ext cx="3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7245C-036C-34B5-4632-D47B1BD56C78}"/>
              </a:ext>
            </a:extLst>
          </p:cNvPr>
          <p:cNvSpPr txBox="1"/>
          <p:nvPr/>
        </p:nvSpPr>
        <p:spPr>
          <a:xfrm>
            <a:off x="908274" y="1416011"/>
            <a:ext cx="100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endParaRPr lang="ko-KR" altLang="en-US" sz="1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2679CF-D846-89B9-7ADC-9068C606E754}"/>
              </a:ext>
            </a:extLst>
          </p:cNvPr>
          <p:cNvSpPr/>
          <p:nvPr/>
        </p:nvSpPr>
        <p:spPr>
          <a:xfrm>
            <a:off x="686219" y="1453509"/>
            <a:ext cx="1860355" cy="2109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ABB147-34CA-AB41-D07F-70F84A69122F}"/>
              </a:ext>
            </a:extLst>
          </p:cNvPr>
          <p:cNvSpPr/>
          <p:nvPr/>
        </p:nvSpPr>
        <p:spPr>
          <a:xfrm>
            <a:off x="756214" y="1866259"/>
            <a:ext cx="152060" cy="2109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589CDC-0D41-347B-A72C-0921B0F63B42}"/>
              </a:ext>
            </a:extLst>
          </p:cNvPr>
          <p:cNvSpPr/>
          <p:nvPr/>
        </p:nvSpPr>
        <p:spPr>
          <a:xfrm>
            <a:off x="951352" y="1866259"/>
            <a:ext cx="260704" cy="2109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BBF3A3-96F1-C22B-0C93-9FCD6431230B}"/>
              </a:ext>
            </a:extLst>
          </p:cNvPr>
          <p:cNvSpPr/>
          <p:nvPr/>
        </p:nvSpPr>
        <p:spPr>
          <a:xfrm>
            <a:off x="1255133" y="1866259"/>
            <a:ext cx="640341" cy="2109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417B2D-3EC1-FD7D-A6EF-2E092FCA8DF4}"/>
              </a:ext>
            </a:extLst>
          </p:cNvPr>
          <p:cNvSpPr/>
          <p:nvPr/>
        </p:nvSpPr>
        <p:spPr>
          <a:xfrm>
            <a:off x="1938550" y="1866259"/>
            <a:ext cx="530805" cy="2109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426FBA-24C8-6A8D-BB64-63C47F582DAA}"/>
              </a:ext>
            </a:extLst>
          </p:cNvPr>
          <p:cNvSpPr txBox="1"/>
          <p:nvPr/>
        </p:nvSpPr>
        <p:spPr>
          <a:xfrm>
            <a:off x="568539" y="1837889"/>
            <a:ext cx="100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endParaRPr lang="ko-KR" altLang="en-US" sz="1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32D50C-170A-A112-70A8-0C2A41BC3C62}"/>
              </a:ext>
            </a:extLst>
          </p:cNvPr>
          <p:cNvSpPr/>
          <p:nvPr/>
        </p:nvSpPr>
        <p:spPr>
          <a:xfrm>
            <a:off x="607724" y="2964093"/>
            <a:ext cx="1938850" cy="1053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931A4B-E8E1-6F58-63CB-165937AB4E35}"/>
              </a:ext>
            </a:extLst>
          </p:cNvPr>
          <p:cNvSpPr txBox="1"/>
          <p:nvPr/>
        </p:nvSpPr>
        <p:spPr>
          <a:xfrm>
            <a:off x="483780" y="2697339"/>
            <a:ext cx="100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  <a:endParaRPr lang="ko-KR" altLang="en-US" sz="1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AD6ADF9-3192-5CE9-CC0C-889DC881E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188" y="3637399"/>
            <a:ext cx="2276793" cy="381053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36623F-7CEE-5E1B-F362-F72296BD71C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469355" y="3813742"/>
            <a:ext cx="3374833" cy="141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A24C73-6274-461A-24A4-12494F305B4D}"/>
              </a:ext>
            </a:extLst>
          </p:cNvPr>
          <p:cNvSpPr txBox="1"/>
          <p:nvPr/>
        </p:nvSpPr>
        <p:spPr>
          <a:xfrm>
            <a:off x="4293373" y="3909879"/>
            <a:ext cx="1550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변경필요</a:t>
            </a:r>
          </a:p>
        </p:txBody>
      </p:sp>
    </p:spTree>
    <p:extLst>
      <p:ext uri="{BB962C8B-B14F-4D97-AF65-F5344CB8AC3E}">
        <p14:creationId xmlns:p14="http://schemas.microsoft.com/office/powerpoint/2010/main" val="293600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EFB42-210C-9CB6-F595-9724796CA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0C0377-9948-CBD1-F5E1-CCC823C9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1860" b="7843"/>
          <a:stretch/>
        </p:blipFill>
        <p:spPr>
          <a:xfrm>
            <a:off x="13173" y="501073"/>
            <a:ext cx="5541818" cy="5987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32451A-222D-8E36-57CB-415C206CBA8F}"/>
              </a:ext>
            </a:extLst>
          </p:cNvPr>
          <p:cNvSpPr txBox="1"/>
          <p:nvPr/>
        </p:nvSpPr>
        <p:spPr>
          <a:xfrm>
            <a:off x="13173" y="-18350"/>
            <a:ext cx="55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메인 </a:t>
            </a:r>
            <a:r>
              <a:rPr lang="en-US" altLang="ko-KR" dirty="0"/>
              <a:t>- </a:t>
            </a:r>
            <a:r>
              <a:rPr lang="ko-KR" altLang="en-US" dirty="0"/>
              <a:t>좌측 메뉴 </a:t>
            </a:r>
            <a:r>
              <a:rPr lang="en-US" altLang="ko-KR" dirty="0"/>
              <a:t>1 - </a:t>
            </a:r>
            <a:r>
              <a:rPr lang="ko-KR" altLang="en-US" dirty="0"/>
              <a:t>팝업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BBBDA6-5852-ABE9-A60D-CD4F2DB19119}"/>
              </a:ext>
            </a:extLst>
          </p:cNvPr>
          <p:cNvSpPr/>
          <p:nvPr/>
        </p:nvSpPr>
        <p:spPr>
          <a:xfrm>
            <a:off x="2953856" y="2145665"/>
            <a:ext cx="2470314" cy="2197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0D0B8-BC33-5B55-D38A-63E7966ABD5F}"/>
              </a:ext>
            </a:extLst>
          </p:cNvPr>
          <p:cNvSpPr txBox="1"/>
          <p:nvPr/>
        </p:nvSpPr>
        <p:spPr>
          <a:xfrm>
            <a:off x="2823035" y="2145665"/>
            <a:ext cx="3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80F2C-88C8-8F4D-FA7C-65A7E9E5740E}"/>
              </a:ext>
            </a:extLst>
          </p:cNvPr>
          <p:cNvSpPr txBox="1"/>
          <p:nvPr/>
        </p:nvSpPr>
        <p:spPr>
          <a:xfrm>
            <a:off x="8423350" y="0"/>
            <a:ext cx="3987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트리구조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일단 디자인대로만 </a:t>
            </a:r>
            <a:r>
              <a:rPr lang="ko-KR" altLang="en-US" sz="1400" dirty="0" err="1"/>
              <a:t>퍼블리싱해주시면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트리기능은</a:t>
            </a:r>
            <a:r>
              <a:rPr lang="en-US" altLang="ko-KR" sz="1400" dirty="0"/>
              <a:t> </a:t>
            </a:r>
            <a:r>
              <a:rPr lang="ko-KR" altLang="en-US" sz="1400" dirty="0"/>
              <a:t>개발팀에서 작업해보고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br>
              <a:rPr lang="en-US" altLang="ko-KR" sz="1400" dirty="0"/>
            </a:br>
            <a:r>
              <a:rPr lang="ko-KR" altLang="en-US" sz="1400" dirty="0"/>
              <a:t>필요한부분 있으면 말씀드리겠습니다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이부분은 </a:t>
            </a:r>
            <a:r>
              <a:rPr lang="ko-KR" altLang="en-US" sz="1400" dirty="0" err="1"/>
              <a:t>다른데에서</a:t>
            </a:r>
            <a:r>
              <a:rPr lang="ko-KR" altLang="en-US" sz="1400" dirty="0"/>
              <a:t> 공통으로 쓰이니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컴포넌트로 구성해주세요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FE8AA5-C1B7-E0B7-840D-9854A8514605}"/>
              </a:ext>
            </a:extLst>
          </p:cNvPr>
          <p:cNvSpPr/>
          <p:nvPr/>
        </p:nvSpPr>
        <p:spPr>
          <a:xfrm>
            <a:off x="2953856" y="4493491"/>
            <a:ext cx="2470314" cy="1199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EC8-5154-D8FD-B2EE-C4F01F4813C4}"/>
              </a:ext>
            </a:extLst>
          </p:cNvPr>
          <p:cNvSpPr txBox="1"/>
          <p:nvPr/>
        </p:nvSpPr>
        <p:spPr>
          <a:xfrm>
            <a:off x="2823035" y="4486506"/>
            <a:ext cx="31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19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1275</Words>
  <Application>Microsoft Office PowerPoint</Application>
  <PresentationFormat>와이드스크린</PresentationFormat>
  <Paragraphs>266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 성호</dc:creator>
  <cp:lastModifiedBy>윤 성호</cp:lastModifiedBy>
  <cp:revision>9</cp:revision>
  <dcterms:created xsi:type="dcterms:W3CDTF">2024-11-22T02:33:15Z</dcterms:created>
  <dcterms:modified xsi:type="dcterms:W3CDTF">2024-11-22T08:07:24Z</dcterms:modified>
</cp:coreProperties>
</file>