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57" r:id="rId4"/>
    <p:sldId id="289" r:id="rId5"/>
    <p:sldId id="273" r:id="rId6"/>
    <p:sldId id="284" r:id="rId7"/>
    <p:sldId id="276" r:id="rId8"/>
    <p:sldId id="278" r:id="rId9"/>
    <p:sldId id="28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E7EC"/>
    <a:srgbClr val="EEEEEE"/>
    <a:srgbClr val="E0E0E0"/>
    <a:srgbClr val="FAFAFA"/>
    <a:srgbClr val="EDEDED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182" autoAdjust="0"/>
  </p:normalViewPr>
  <p:slideViewPr>
    <p:cSldViewPr snapToGrid="0">
      <p:cViewPr varScale="1">
        <p:scale>
          <a:sx n="130" d="100"/>
          <a:sy n="130" d="100"/>
        </p:scale>
        <p:origin x="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44E5F-3947-4F71-BD03-AF9CFD9F4390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84DD-C2D4-4B1A-B16D-AF53829A9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7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84DD-C2D4-4B1A-B16D-AF53829A9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3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84DD-C2D4-4B1A-B16D-AF53829A9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DFB71-637C-67D7-13A8-CBCC4E7E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5125"/>
          </a:xfrm>
          <a:solidFill>
            <a:schemeClr val="bg1">
              <a:lumMod val="50000"/>
            </a:schemeClr>
          </a:solidFill>
        </p:spPr>
        <p:txBody>
          <a:bodyPr anchor="b">
            <a:no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3D8FF-BF21-5589-4CF8-7C638C5D5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8EBA8-67EF-F011-9521-36B0959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21D48-1E47-FF55-955B-FFF9FF2B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FD8F-2BD9-5B47-9F26-C55546BB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7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435A-64A2-6880-1375-2CC76A8C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EDBD10-7B77-7122-1037-AAD507EF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81F1D-9FF9-FB75-4CBD-A54F25BC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E5CA1-DB60-CCCE-6599-B6C3FFBC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9D4A7-3850-5BE3-5633-5D3E9A3D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7D7A8-5C57-821E-6750-952CAD90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8234D-440B-C968-3246-2414FF7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ED39A-1B42-0F90-82CB-D7A3C698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E31D2-F4E2-7328-55EE-8DC926AB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C9C28-D970-D20D-C20E-2DC62B80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5E4A6-9DB5-B33C-DC0F-AAEA0742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0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2F4EF7-F05F-1168-F519-F39276184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75FC1-33C8-7094-5C3D-2056CC97B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CC1F3-4AB6-BD5D-93DC-AEB1929B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2B9E0-1E35-8C92-AC94-10D0DCE4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B0C01-A577-1A0C-52C3-CD541CF3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DFB71-637C-67D7-13A8-CBCC4E7E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5125"/>
          </a:xfrm>
          <a:solidFill>
            <a:srgbClr val="FF0000"/>
          </a:solidFill>
        </p:spPr>
        <p:txBody>
          <a:bodyPr anchor="b">
            <a:no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8EBA8-67EF-F011-9521-36B0959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21D48-1E47-FF55-955B-FFF9FF2B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FD8F-2BD9-5B47-9F26-C55546BB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5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31C1F-9B1A-891E-165E-C848ABF4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B8AC2-40E6-073F-FFA2-C1C83269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B7D62-C6A6-1605-53E4-8179E258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E3CBF-D51F-FCBC-B3D6-C5A51047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03C52-552C-C44F-B465-5BB3508D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79123-B95A-6941-C02F-B488B8FA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ED246-DAAF-A38F-5D86-DAC3F061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76400-BB4A-197E-B76B-D894466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6EBEE-70DC-D7BE-2C53-67228F67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EFB85-DB51-9C60-B535-C9DF26B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3F81-7F25-5915-CA85-7D64EE36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BF2F0-3803-EB17-49F5-F4F291D2E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FD7E3-B2CE-F911-7A3C-7E4E6D213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1FC77-70F9-BCE7-5270-1D49C69F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17D8A-1164-9F1F-3B5C-750C0C9D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E781D-C717-918C-6403-E0511BA1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63BB-37E6-0D4E-3E7C-AF89F9E7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2C62B-4027-2F86-A77C-E2DE1B08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4FA7E-5A69-D104-6930-C962368B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639818-682B-026D-9035-6D167A1C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0AC46-92B6-A32D-5DC6-3A6367433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3272E-F5CF-D5B1-54BC-949144B1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39CA7-5AEB-6D66-AF29-55E6ED82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F6EC80-654B-ABC3-D1B8-98813A8B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7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96469-2B8D-476A-3DA0-57CA8C3D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9BE94-FCF4-B76D-167E-284E406D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60E52-3087-C897-290D-7A3FED55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094AE-896F-DF95-41D0-449AF9AA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A33DF-B793-1596-5A57-AB8DFFBE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619D8-5FE8-1D8C-D32A-C271EABE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C8082-51EA-3B25-AC83-B20B0DDB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E7472-3311-65FA-3D0B-7A6158C4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0FC70-9DAA-69E2-FD2C-9601F4DC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0ADC2-500C-FC66-E8B2-2319718F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E8D88-5371-5F43-5879-0C4FDF55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28758-3D44-1755-BD66-8C6904E2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65D59-8CF1-E5E0-6D73-E61A2F3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C07FCD-197C-449F-8506-19292220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8D117-80D9-0855-C785-12570A0C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CC47A-7346-47CE-F8E1-C3921BB1B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7CC00-7A66-419F-8344-970F7DA1A13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91C5B-247B-977E-970A-918C51FB8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82635-DC68-A156-F027-BAC8D7402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4BB8D-1C86-4BC1-A985-EBAA9629F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ridstackjs.com/demo/react-hooks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echarts.apache.org/examples/en/index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15F3B5-B7EC-1925-6852-2AECDFA6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대시보드 메인</a:t>
            </a:r>
          </a:p>
        </p:txBody>
      </p:sp>
    </p:spTree>
    <p:extLst>
      <p:ext uri="{BB962C8B-B14F-4D97-AF65-F5344CB8AC3E}">
        <p14:creationId xmlns:p14="http://schemas.microsoft.com/office/powerpoint/2010/main" val="416579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CE18-73B2-D8F7-5F3F-F90E91FC9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5B4FC-25FF-B8D5-7561-ABD1E4D8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40"/>
            <a:ext cx="12216365" cy="6476259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45134D3-81F8-7559-FC8D-1C2706630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</a:t>
            </a:r>
            <a:r>
              <a:rPr lang="en-US" altLang="ko-KR" dirty="0"/>
              <a:t> – </a:t>
            </a:r>
            <a:r>
              <a:rPr lang="ko-KR" altLang="en-US" dirty="0"/>
              <a:t>팝업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EFCA02-16B4-538B-F973-C5E1BC22E6B6}"/>
              </a:ext>
            </a:extLst>
          </p:cNvPr>
          <p:cNvGrpSpPr/>
          <p:nvPr/>
        </p:nvGrpSpPr>
        <p:grpSpPr>
          <a:xfrm>
            <a:off x="8194621" y="897753"/>
            <a:ext cx="3997379" cy="257333"/>
            <a:chOff x="6251521" y="897753"/>
            <a:chExt cx="3997379" cy="25733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F28C2D2-86FB-4995-6CAC-9E7239FAF6E4}"/>
                </a:ext>
              </a:extLst>
            </p:cNvPr>
            <p:cNvSpPr/>
            <p:nvPr/>
          </p:nvSpPr>
          <p:spPr>
            <a:xfrm>
              <a:off x="6251521" y="905705"/>
              <a:ext cx="3997379" cy="249381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087C0B0-F6CB-CFDF-AE2A-EEDA4635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896" y="897753"/>
              <a:ext cx="1505160" cy="247685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89B2A-8786-1E4D-D89C-3C9B4CA23B5F}"/>
                </a:ext>
              </a:extLst>
            </p:cNvPr>
            <p:cNvSpPr/>
            <p:nvPr/>
          </p:nvSpPr>
          <p:spPr>
            <a:xfrm>
              <a:off x="8851467" y="921462"/>
              <a:ext cx="674718" cy="188150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A7A7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C9873A0-8EC2-8AC8-A5B0-548DF3D4FADF}"/>
                </a:ext>
              </a:extLst>
            </p:cNvPr>
            <p:cNvSpPr/>
            <p:nvPr/>
          </p:nvSpPr>
          <p:spPr>
            <a:xfrm>
              <a:off x="9574182" y="921462"/>
              <a:ext cx="674718" cy="188150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A7A7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A1FE38-23C2-8D80-1A03-96EF8A327EB6}"/>
              </a:ext>
            </a:extLst>
          </p:cNvPr>
          <p:cNvSpPr/>
          <p:nvPr/>
        </p:nvSpPr>
        <p:spPr>
          <a:xfrm>
            <a:off x="-29308" y="873777"/>
            <a:ext cx="12191999" cy="5986364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EA4457-79BB-7721-5C22-E977BFCDC723}"/>
              </a:ext>
            </a:extLst>
          </p:cNvPr>
          <p:cNvSpPr/>
          <p:nvPr/>
        </p:nvSpPr>
        <p:spPr>
          <a:xfrm>
            <a:off x="3662435" y="1183444"/>
            <a:ext cx="3595120" cy="1346396"/>
          </a:xfrm>
          <a:prstGeom prst="roundRect">
            <a:avLst>
              <a:gd name="adj" fmla="val 4710"/>
            </a:avLst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87254B-19A5-4DC9-7B20-326D3277B06B}"/>
              </a:ext>
            </a:extLst>
          </p:cNvPr>
          <p:cNvSpPr/>
          <p:nvPr/>
        </p:nvSpPr>
        <p:spPr>
          <a:xfrm>
            <a:off x="3711803" y="1256810"/>
            <a:ext cx="2548957" cy="1204378"/>
          </a:xfrm>
          <a:prstGeom prst="roundRect">
            <a:avLst>
              <a:gd name="adj" fmla="val 3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ADF66-113E-2B38-B56E-B069AAD223EB}"/>
              </a:ext>
            </a:extLst>
          </p:cNvPr>
          <p:cNvSpPr txBox="1"/>
          <p:nvPr/>
        </p:nvSpPr>
        <p:spPr>
          <a:xfrm>
            <a:off x="3669172" y="1270633"/>
            <a:ext cx="2499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2020</a:t>
            </a:r>
            <a:r>
              <a:rPr lang="ko-KR" altLang="en-US" sz="1000" dirty="0"/>
              <a:t>년 </a:t>
            </a:r>
            <a:r>
              <a:rPr lang="en-US" altLang="ko-KR" sz="1000" dirty="0"/>
              <a:t>11</a:t>
            </a:r>
            <a:r>
              <a:rPr lang="ko-KR" altLang="en-US" sz="1000" dirty="0"/>
              <a:t>월 미국 대선을 분석해본 자료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향후 </a:t>
            </a:r>
            <a:r>
              <a:rPr lang="en-US" altLang="ko-KR" sz="1000" dirty="0"/>
              <a:t>2024</a:t>
            </a:r>
            <a:r>
              <a:rPr lang="ko-KR" altLang="en-US" sz="1000" dirty="0"/>
              <a:t>년 미국대선을 예측해보기 위한 토대자료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07FA8-45C6-7260-2CE6-AF20671865AC}"/>
              </a:ext>
            </a:extLst>
          </p:cNvPr>
          <p:cNvSpPr txBox="1"/>
          <p:nvPr/>
        </p:nvSpPr>
        <p:spPr>
          <a:xfrm>
            <a:off x="6593159" y="1271493"/>
            <a:ext cx="582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홍길동</a:t>
            </a:r>
          </a:p>
        </p:txBody>
      </p:sp>
      <p:pic>
        <p:nvPicPr>
          <p:cNvPr id="3078" name="Picture 6" descr="분석자 - 무료 직업과 직업개 아이콘">
            <a:extLst>
              <a:ext uri="{FF2B5EF4-FFF2-40B4-BE49-F238E27FC236}">
                <a16:creationId xmlns:a16="http://schemas.microsoft.com/office/drawing/2014/main" id="{FAF015EE-DCFB-5C0C-D399-1A013480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91" y="1270633"/>
            <a:ext cx="208283" cy="20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자유게시판 | myStudyLibrary">
            <a:extLst>
              <a:ext uri="{FF2B5EF4-FFF2-40B4-BE49-F238E27FC236}">
                <a16:creationId xmlns:a16="http://schemas.microsoft.com/office/drawing/2014/main" id="{4FCFD67D-4AA5-6755-F9A3-DCF04A28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91" y="1553602"/>
            <a:ext cx="202503" cy="2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B19E67-0EDC-06B9-3FE3-D3DD51628CAA}"/>
              </a:ext>
            </a:extLst>
          </p:cNvPr>
          <p:cNvSpPr txBox="1"/>
          <p:nvPr/>
        </p:nvSpPr>
        <p:spPr>
          <a:xfrm>
            <a:off x="6665215" y="1531742"/>
            <a:ext cx="582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100.5K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72DD2E-7C35-75CC-3350-E8D7420056BD}"/>
              </a:ext>
            </a:extLst>
          </p:cNvPr>
          <p:cNvSpPr/>
          <p:nvPr/>
        </p:nvSpPr>
        <p:spPr>
          <a:xfrm>
            <a:off x="6346873" y="2243321"/>
            <a:ext cx="814567" cy="217867"/>
          </a:xfrm>
          <a:prstGeom prst="rect">
            <a:avLst/>
          </a:prstGeom>
          <a:solidFill>
            <a:srgbClr val="EDEDED"/>
          </a:solidFill>
          <a:ln>
            <a:solidFill>
              <a:srgbClr val="A7A7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CFCDD-E7A7-7626-CE09-A6294FEC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549" y="1264283"/>
            <a:ext cx="152421" cy="1170942"/>
          </a:xfrm>
          <a:prstGeom prst="rect">
            <a:avLst/>
          </a:prstGeom>
        </p:spPr>
      </p:pic>
      <p:pic>
        <p:nvPicPr>
          <p:cNvPr id="3082" name="Picture 10" descr="복제 - 무료 파일 및 폴더개 아이콘">
            <a:extLst>
              <a:ext uri="{FF2B5EF4-FFF2-40B4-BE49-F238E27FC236}">
                <a16:creationId xmlns:a16="http://schemas.microsoft.com/office/drawing/2014/main" id="{BD5281DD-37C0-49C3-0121-69BDD031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07" y="1789990"/>
            <a:ext cx="202503" cy="2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740BF5-D813-7D48-93A4-F8800DEA8310}"/>
              </a:ext>
            </a:extLst>
          </p:cNvPr>
          <p:cNvSpPr txBox="1"/>
          <p:nvPr/>
        </p:nvSpPr>
        <p:spPr>
          <a:xfrm>
            <a:off x="6645583" y="1768130"/>
            <a:ext cx="582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35</a:t>
            </a:r>
            <a:endParaRPr lang="ko-KR" altLang="en-US" sz="1000" dirty="0"/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B4F9BCC6-9975-58F3-69B0-C771D070D048}"/>
              </a:ext>
            </a:extLst>
          </p:cNvPr>
          <p:cNvSpPr/>
          <p:nvPr/>
        </p:nvSpPr>
        <p:spPr>
          <a:xfrm>
            <a:off x="7405584" y="1229079"/>
            <a:ext cx="814568" cy="217230"/>
          </a:xfrm>
          <a:prstGeom prst="wedgeRectCallout">
            <a:avLst>
              <a:gd name="adj1" fmla="val -68268"/>
              <a:gd name="adj2" fmla="val 2202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605C8C75-CCCC-7130-2338-6A96B61C2C3E}"/>
              </a:ext>
            </a:extLst>
          </p:cNvPr>
          <p:cNvSpPr/>
          <p:nvPr/>
        </p:nvSpPr>
        <p:spPr>
          <a:xfrm>
            <a:off x="7405584" y="1491583"/>
            <a:ext cx="814568" cy="217230"/>
          </a:xfrm>
          <a:prstGeom prst="wedgeRectCallout">
            <a:avLst>
              <a:gd name="adj1" fmla="val -68268"/>
              <a:gd name="adj2" fmla="val 2202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BCA41A11-5F1B-3A0A-2201-5B54B959E4CC}"/>
              </a:ext>
            </a:extLst>
          </p:cNvPr>
          <p:cNvSpPr/>
          <p:nvPr/>
        </p:nvSpPr>
        <p:spPr>
          <a:xfrm>
            <a:off x="7405584" y="1743986"/>
            <a:ext cx="814568" cy="217230"/>
          </a:xfrm>
          <a:prstGeom prst="wedgeRectCallout">
            <a:avLst>
              <a:gd name="adj1" fmla="val -68268"/>
              <a:gd name="adj2" fmla="val 2202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복제수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DC1DB677-998C-B949-2430-1A7F8114C123}"/>
              </a:ext>
            </a:extLst>
          </p:cNvPr>
          <p:cNvSpPr/>
          <p:nvPr/>
        </p:nvSpPr>
        <p:spPr>
          <a:xfrm>
            <a:off x="7392932" y="2237927"/>
            <a:ext cx="1857136" cy="893572"/>
          </a:xfrm>
          <a:prstGeom prst="wedgeRectCallout">
            <a:avLst>
              <a:gd name="adj1" fmla="val -60808"/>
              <a:gd name="adj2" fmla="val -3482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변경할수</a:t>
            </a:r>
            <a:r>
              <a:rPr lang="ko-KR" altLang="en-US" sz="1200" dirty="0">
                <a:solidFill>
                  <a:schemeClr val="tx1"/>
                </a:solidFill>
              </a:rPr>
              <a:t> 있는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오픈 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작성자만 보임 가능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084" name="Picture 12" descr="일정 - 무료 시간과 날짜개 아이콘">
            <a:extLst>
              <a:ext uri="{FF2B5EF4-FFF2-40B4-BE49-F238E27FC236}">
                <a16:creationId xmlns:a16="http://schemas.microsoft.com/office/drawing/2014/main" id="{FFC1002C-3AED-71C8-5F80-AB804EF2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43" y="2036211"/>
            <a:ext cx="154229" cy="15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43EC8C-4ECC-15CE-D8AC-28B3D16610F2}"/>
              </a:ext>
            </a:extLst>
          </p:cNvPr>
          <p:cNvSpPr txBox="1"/>
          <p:nvPr/>
        </p:nvSpPr>
        <p:spPr>
          <a:xfrm>
            <a:off x="6462619" y="1991706"/>
            <a:ext cx="814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2025.01.25</a:t>
            </a:r>
            <a:endParaRPr lang="ko-KR" altLang="en-US" sz="1000" dirty="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CF1E8BCA-9C46-A02D-D26C-2D1507D72B2B}"/>
              </a:ext>
            </a:extLst>
          </p:cNvPr>
          <p:cNvSpPr/>
          <p:nvPr/>
        </p:nvSpPr>
        <p:spPr>
          <a:xfrm>
            <a:off x="7405584" y="1975423"/>
            <a:ext cx="814568" cy="217230"/>
          </a:xfrm>
          <a:prstGeom prst="wedgeRectCallout">
            <a:avLst>
              <a:gd name="adj1" fmla="val -68268"/>
              <a:gd name="adj2" fmla="val 2202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8CFAE2-43D8-1375-653C-201319A5A8A7}"/>
              </a:ext>
            </a:extLst>
          </p:cNvPr>
          <p:cNvSpPr/>
          <p:nvPr/>
        </p:nvSpPr>
        <p:spPr>
          <a:xfrm>
            <a:off x="3510770" y="3333298"/>
            <a:ext cx="5895340" cy="2861761"/>
          </a:xfrm>
          <a:prstGeom prst="roundRect">
            <a:avLst>
              <a:gd name="adj" fmla="val 4710"/>
            </a:avLst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75A3B3D-7A68-EB85-9BAF-4C9C0DC0C110}"/>
              </a:ext>
            </a:extLst>
          </p:cNvPr>
          <p:cNvSpPr/>
          <p:nvPr/>
        </p:nvSpPr>
        <p:spPr>
          <a:xfrm>
            <a:off x="3649650" y="3677446"/>
            <a:ext cx="5628708" cy="307777"/>
          </a:xfrm>
          <a:prstGeom prst="roundRect">
            <a:avLst>
              <a:gd name="adj" fmla="val 362"/>
            </a:avLst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A8CB55-8ECF-ACE5-1D4F-2A71DE81B047}"/>
              </a:ext>
            </a:extLst>
          </p:cNvPr>
          <p:cNvSpPr/>
          <p:nvPr/>
        </p:nvSpPr>
        <p:spPr>
          <a:xfrm>
            <a:off x="7824752" y="5851313"/>
            <a:ext cx="666230" cy="217867"/>
          </a:xfrm>
          <a:prstGeom prst="rect">
            <a:avLst/>
          </a:prstGeom>
          <a:solidFill>
            <a:srgbClr val="EDEDED"/>
          </a:solidFill>
          <a:ln>
            <a:solidFill>
              <a:srgbClr val="A7A7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CEBDAC-76CF-BC81-69D7-DDEEBCB6A756}"/>
              </a:ext>
            </a:extLst>
          </p:cNvPr>
          <p:cNvSpPr/>
          <p:nvPr/>
        </p:nvSpPr>
        <p:spPr>
          <a:xfrm>
            <a:off x="8615431" y="5851313"/>
            <a:ext cx="666230" cy="217867"/>
          </a:xfrm>
          <a:prstGeom prst="rect">
            <a:avLst/>
          </a:prstGeom>
          <a:solidFill>
            <a:srgbClr val="EDEDED"/>
          </a:solidFill>
          <a:ln>
            <a:solidFill>
              <a:srgbClr val="A7A7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EE86FE-DBE0-B5DE-448B-5658EBB8134B}"/>
              </a:ext>
            </a:extLst>
          </p:cNvPr>
          <p:cNvSpPr txBox="1"/>
          <p:nvPr/>
        </p:nvSpPr>
        <p:spPr>
          <a:xfrm>
            <a:off x="3711496" y="3708223"/>
            <a:ext cx="523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미국 </a:t>
            </a:r>
            <a:r>
              <a:rPr lang="ko-KR" altLang="en-US" sz="1000" dirty="0" err="1"/>
              <a:t>선거율</a:t>
            </a:r>
            <a:r>
              <a:rPr lang="ko-KR" altLang="en-US" sz="1000" dirty="0"/>
              <a:t>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48BC4B-A9D7-660A-EABA-BB2FF88FB935}"/>
              </a:ext>
            </a:extLst>
          </p:cNvPr>
          <p:cNvSpPr txBox="1"/>
          <p:nvPr/>
        </p:nvSpPr>
        <p:spPr>
          <a:xfrm>
            <a:off x="3642747" y="3368279"/>
            <a:ext cx="296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대시보드 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4671A4-DC84-4002-8856-40FC4FE74969}"/>
              </a:ext>
            </a:extLst>
          </p:cNvPr>
          <p:cNvSpPr/>
          <p:nvPr/>
        </p:nvSpPr>
        <p:spPr>
          <a:xfrm>
            <a:off x="3649650" y="4055682"/>
            <a:ext cx="5628708" cy="1704656"/>
          </a:xfrm>
          <a:prstGeom prst="roundRect">
            <a:avLst>
              <a:gd name="adj" fmla="val 362"/>
            </a:avLst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68C0A1B-38D5-A4A5-C093-551CCEAB9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332" y="4055682"/>
            <a:ext cx="152421" cy="1704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CF3C99-D562-626D-D536-3BD0951247ED}"/>
              </a:ext>
            </a:extLst>
          </p:cNvPr>
          <p:cNvSpPr txBox="1"/>
          <p:nvPr/>
        </p:nvSpPr>
        <p:spPr>
          <a:xfrm>
            <a:off x="3765925" y="4140454"/>
            <a:ext cx="523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2020</a:t>
            </a:r>
            <a:r>
              <a:rPr lang="ko-KR" altLang="en-US" sz="1000" dirty="0"/>
              <a:t>년 </a:t>
            </a:r>
            <a:r>
              <a:rPr lang="en-US" altLang="ko-KR" sz="1000" dirty="0"/>
              <a:t>11</a:t>
            </a:r>
            <a:r>
              <a:rPr lang="ko-KR" altLang="en-US" sz="1000" dirty="0"/>
              <a:t>월 미국 대선을 분석해본 자료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향후 </a:t>
            </a:r>
            <a:r>
              <a:rPr lang="en-US" altLang="ko-KR" sz="1000" dirty="0"/>
              <a:t>2024</a:t>
            </a:r>
            <a:r>
              <a:rPr lang="ko-KR" altLang="en-US" sz="1000" dirty="0"/>
              <a:t>년 미국대선을 예측해보기 위한 토대자료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FCE06088-C792-C4AC-7C25-FEF9D7E8DE89}"/>
              </a:ext>
            </a:extLst>
          </p:cNvPr>
          <p:cNvSpPr/>
          <p:nvPr/>
        </p:nvSpPr>
        <p:spPr>
          <a:xfrm>
            <a:off x="9394633" y="3706633"/>
            <a:ext cx="1857136" cy="893572"/>
          </a:xfrm>
          <a:prstGeom prst="wedgeRectCallout">
            <a:avLst>
              <a:gd name="adj1" fmla="val -60808"/>
              <a:gd name="adj2" fmla="val -3482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일반 텍스트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58C22357-4A97-CA98-05A3-6901510B5B2F}"/>
              </a:ext>
            </a:extLst>
          </p:cNvPr>
          <p:cNvSpPr/>
          <p:nvPr/>
        </p:nvSpPr>
        <p:spPr>
          <a:xfrm>
            <a:off x="9394633" y="5042966"/>
            <a:ext cx="1857136" cy="893572"/>
          </a:xfrm>
          <a:prstGeom prst="wedgeRectCallout">
            <a:avLst>
              <a:gd name="adj1" fmla="val -60808"/>
              <a:gd name="adj2" fmla="val -3482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TextArea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BD849E-644C-3A23-2098-75F3DA740618}"/>
              </a:ext>
            </a:extLst>
          </p:cNvPr>
          <p:cNvSpPr/>
          <p:nvPr/>
        </p:nvSpPr>
        <p:spPr>
          <a:xfrm>
            <a:off x="1002323" y="826477"/>
            <a:ext cx="10603523" cy="5649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전 팝업 </a:t>
            </a:r>
            <a:r>
              <a:rPr lang="en-US" altLang="ko-KR" dirty="0"/>
              <a:t>1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14673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38CDD6-118C-93CA-1901-0940BEEE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40"/>
            <a:ext cx="12216365" cy="6476259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4702298D-B513-50D4-B739-CBE0419DD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ko-KR" altLang="en-US" dirty="0"/>
              <a:t>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86D210-C745-80E4-B32E-4893C762FFDB}"/>
              </a:ext>
            </a:extLst>
          </p:cNvPr>
          <p:cNvSpPr/>
          <p:nvPr/>
        </p:nvSpPr>
        <p:spPr>
          <a:xfrm>
            <a:off x="95310" y="897753"/>
            <a:ext cx="2004291" cy="24938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D2EB4-EB01-B524-CA26-A5C5AC9E8C41}"/>
              </a:ext>
            </a:extLst>
          </p:cNvPr>
          <p:cNvSpPr txBox="1"/>
          <p:nvPr/>
        </p:nvSpPr>
        <p:spPr>
          <a:xfrm>
            <a:off x="373058" y="871635"/>
            <a:ext cx="296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미국 </a:t>
            </a:r>
            <a:r>
              <a:rPr lang="ko-KR" altLang="en-US" sz="1400" dirty="0" err="1"/>
              <a:t>선거율</a:t>
            </a:r>
            <a:r>
              <a:rPr lang="ko-KR" altLang="en-US" sz="1400" dirty="0"/>
              <a:t> 분석</a:t>
            </a:r>
            <a:r>
              <a:rPr lang="en-US" altLang="ko-KR" sz="1400" dirty="0"/>
              <a:t>(</a:t>
            </a:r>
            <a:r>
              <a:rPr lang="ko-KR" altLang="en-US" sz="1400" dirty="0"/>
              <a:t>대시보드제목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28670-1325-FB4A-F01B-BAFF9B3DDC3F}"/>
              </a:ext>
            </a:extLst>
          </p:cNvPr>
          <p:cNvSpPr/>
          <p:nvPr/>
        </p:nvSpPr>
        <p:spPr>
          <a:xfrm>
            <a:off x="496416" y="1333500"/>
            <a:ext cx="1603185" cy="1968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F0966-DFF7-02AD-3FEB-0B7EFBDBAD4B}"/>
              </a:ext>
            </a:extLst>
          </p:cNvPr>
          <p:cNvSpPr txBox="1"/>
          <p:nvPr/>
        </p:nvSpPr>
        <p:spPr>
          <a:xfrm>
            <a:off x="627058" y="1292421"/>
            <a:ext cx="372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선거구별 투표 핫스팟</a:t>
            </a:r>
            <a:r>
              <a:rPr lang="en-US" altLang="ko-KR" sz="1400" dirty="0"/>
              <a:t>(</a:t>
            </a:r>
            <a:r>
              <a:rPr lang="ko-KR" altLang="en-US" sz="1400" dirty="0"/>
              <a:t>위젯 제목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05AF476-390F-93F4-41D1-6E1378AF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3" y="1374775"/>
            <a:ext cx="157192" cy="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작업 목록 - 무료 파일 및 폴더개 아이콘">
            <a:extLst>
              <a:ext uri="{FF2B5EF4-FFF2-40B4-BE49-F238E27FC236}">
                <a16:creationId xmlns:a16="http://schemas.microsoft.com/office/drawing/2014/main" id="{3AD028FE-791D-7E37-DBFC-9F10726E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81" y="907945"/>
            <a:ext cx="250779" cy="25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862D36-25C1-B0C8-1B44-886CFB1908DE}"/>
              </a:ext>
            </a:extLst>
          </p:cNvPr>
          <p:cNvGrpSpPr/>
          <p:nvPr/>
        </p:nvGrpSpPr>
        <p:grpSpPr>
          <a:xfrm>
            <a:off x="10021455" y="897753"/>
            <a:ext cx="2194910" cy="257333"/>
            <a:chOff x="10021455" y="897753"/>
            <a:chExt cx="2194910" cy="25733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9A9C757-4193-1716-C4CE-6459741BE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1205" y="897753"/>
              <a:ext cx="1505160" cy="24768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730A219-A175-3E25-F071-7AAF689C533D}"/>
                </a:ext>
              </a:extLst>
            </p:cNvPr>
            <p:cNvSpPr/>
            <p:nvPr/>
          </p:nvSpPr>
          <p:spPr>
            <a:xfrm>
              <a:off x="10021455" y="905705"/>
              <a:ext cx="755710" cy="249381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95679D00-9122-8482-5658-BF9EFED0D3FA}"/>
              </a:ext>
            </a:extLst>
          </p:cNvPr>
          <p:cNvSpPr/>
          <p:nvPr/>
        </p:nvSpPr>
        <p:spPr>
          <a:xfrm>
            <a:off x="7882672" y="352856"/>
            <a:ext cx="2185435" cy="680198"/>
          </a:xfrm>
          <a:prstGeom prst="wedgeRectCallout">
            <a:avLst>
              <a:gd name="adj1" fmla="val 3302"/>
              <a:gd name="adj2" fmla="val 1133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패널 타입</a:t>
            </a:r>
            <a:r>
              <a:rPr lang="en-US" altLang="ko-KR" sz="1200" dirty="0">
                <a:solidFill>
                  <a:schemeClr val="tx1"/>
                </a:solidFill>
              </a:rPr>
              <a:t>2: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상단헤더</a:t>
            </a:r>
            <a:r>
              <a:rPr lang="ko-KR" altLang="en-US" sz="1200" dirty="0">
                <a:solidFill>
                  <a:schemeClr val="tx1"/>
                </a:solidFill>
              </a:rPr>
              <a:t> 안보임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마우스 오버하면 헤더 보임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D3920EA0-E7FF-3067-1A17-BBB29A46D20A}"/>
              </a:ext>
            </a:extLst>
          </p:cNvPr>
          <p:cNvSpPr/>
          <p:nvPr/>
        </p:nvSpPr>
        <p:spPr>
          <a:xfrm>
            <a:off x="10331878" y="341397"/>
            <a:ext cx="1719149" cy="680198"/>
          </a:xfrm>
          <a:prstGeom prst="wedgeRectCallout">
            <a:avLst>
              <a:gd name="adj1" fmla="val -39167"/>
              <a:gd name="adj2" fmla="val 11165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패널 타입</a:t>
            </a:r>
            <a:r>
              <a:rPr lang="en-US" altLang="ko-KR" sz="1200" dirty="0">
                <a:solidFill>
                  <a:schemeClr val="tx1"/>
                </a:solidFill>
              </a:rPr>
              <a:t>1: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상단헤더</a:t>
            </a:r>
            <a:r>
              <a:rPr lang="ko-KR" altLang="en-US" sz="1200" dirty="0">
                <a:solidFill>
                  <a:schemeClr val="tx1"/>
                </a:solidFill>
              </a:rPr>
              <a:t> 상시 보임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9C72EB21-3DB2-71F6-4FD5-88F583B52439}"/>
              </a:ext>
            </a:extLst>
          </p:cNvPr>
          <p:cNvSpPr/>
          <p:nvPr/>
        </p:nvSpPr>
        <p:spPr>
          <a:xfrm>
            <a:off x="2790632" y="1606462"/>
            <a:ext cx="2707063" cy="680198"/>
          </a:xfrm>
          <a:prstGeom prst="wedgeRectCallout">
            <a:avLst>
              <a:gd name="adj1" fmla="val 61039"/>
              <a:gd name="adj2" fmla="val 6844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 표시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누르면 </a:t>
            </a:r>
            <a:r>
              <a:rPr lang="ko-KR" altLang="en-US" sz="1200" dirty="0" err="1">
                <a:solidFill>
                  <a:schemeClr val="tx1"/>
                </a:solidFill>
              </a:rPr>
              <a:t>해당탭</a:t>
            </a:r>
            <a:r>
              <a:rPr lang="ko-KR" altLang="en-US" sz="1200" dirty="0">
                <a:solidFill>
                  <a:schemeClr val="tx1"/>
                </a:solidFill>
              </a:rPr>
              <a:t> 활성화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패널 내의 위젯들을 탭으로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탭은 최대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있는 개수만 보이기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3BF42-456F-DDBC-2F2C-99589D85F922}"/>
              </a:ext>
            </a:extLst>
          </p:cNvPr>
          <p:cNvSpPr/>
          <p:nvPr/>
        </p:nvSpPr>
        <p:spPr>
          <a:xfrm>
            <a:off x="5438775" y="1279107"/>
            <a:ext cx="566617" cy="2507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81A75D31-68EA-EA07-2649-C971B2D7961B}"/>
              </a:ext>
            </a:extLst>
          </p:cNvPr>
          <p:cNvSpPr/>
          <p:nvPr/>
        </p:nvSpPr>
        <p:spPr>
          <a:xfrm>
            <a:off x="5325976" y="763020"/>
            <a:ext cx="997082" cy="217230"/>
          </a:xfrm>
          <a:prstGeom prst="wedgeRectCallout">
            <a:avLst>
              <a:gd name="adj1" fmla="val 44237"/>
              <a:gd name="adj2" fmla="val 219159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위젯 수정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6D86A98-7301-B25E-2B4D-1E47621D5577}"/>
              </a:ext>
            </a:extLst>
          </p:cNvPr>
          <p:cNvSpPr/>
          <p:nvPr/>
        </p:nvSpPr>
        <p:spPr>
          <a:xfrm>
            <a:off x="6594606" y="1431925"/>
            <a:ext cx="1463544" cy="217230"/>
          </a:xfrm>
          <a:prstGeom prst="wedgeRectCallout">
            <a:avLst>
              <a:gd name="adj1" fmla="val -61171"/>
              <a:gd name="adj2" fmla="val 404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패널 스타일 설정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C07F50-C66A-AD1A-994D-A696B812BBAE}"/>
              </a:ext>
            </a:extLst>
          </p:cNvPr>
          <p:cNvSpPr/>
          <p:nvPr/>
        </p:nvSpPr>
        <p:spPr>
          <a:xfrm>
            <a:off x="5722083" y="1554121"/>
            <a:ext cx="827741" cy="6801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7C24BD7-D176-70A8-0768-6DAFA68B9D6F}"/>
              </a:ext>
            </a:extLst>
          </p:cNvPr>
          <p:cNvSpPr/>
          <p:nvPr/>
        </p:nvSpPr>
        <p:spPr>
          <a:xfrm>
            <a:off x="6381965" y="506262"/>
            <a:ext cx="1311043" cy="613806"/>
          </a:xfrm>
          <a:prstGeom prst="wedgeRectCallout">
            <a:avLst>
              <a:gd name="adj1" fmla="val -42163"/>
              <a:gd name="adj2" fmla="val 881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 설정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아래 </a:t>
            </a:r>
            <a:r>
              <a:rPr lang="ko-KR" altLang="en-US" sz="1200" dirty="0" err="1">
                <a:solidFill>
                  <a:schemeClr val="tx1"/>
                </a:solidFill>
              </a:rPr>
              <a:t>컨텍스트메뉴</a:t>
            </a:r>
            <a:r>
              <a:rPr lang="ko-KR" altLang="en-US" sz="1200" dirty="0">
                <a:solidFill>
                  <a:schemeClr val="tx1"/>
                </a:solidFill>
              </a:rPr>
              <a:t> 활성화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126344C0-333D-E6AD-C519-64FA36B22566}"/>
              </a:ext>
            </a:extLst>
          </p:cNvPr>
          <p:cNvSpPr/>
          <p:nvPr/>
        </p:nvSpPr>
        <p:spPr>
          <a:xfrm>
            <a:off x="9506660" y="1613684"/>
            <a:ext cx="1463543" cy="368975"/>
          </a:xfrm>
          <a:prstGeom prst="wedgeRectCallout">
            <a:avLst>
              <a:gd name="adj1" fmla="val 28335"/>
              <a:gd name="adj2" fmla="val 10493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패널 </a:t>
            </a:r>
            <a:r>
              <a:rPr lang="ko-KR" altLang="en-US" sz="1200" dirty="0" err="1">
                <a:solidFill>
                  <a:schemeClr val="tx1"/>
                </a:solidFill>
              </a:rPr>
              <a:t>추가시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위젯 추가 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922BD237-BCD0-6676-1D9F-358070FDB7AB}"/>
              </a:ext>
            </a:extLst>
          </p:cNvPr>
          <p:cNvSpPr/>
          <p:nvPr/>
        </p:nvSpPr>
        <p:spPr>
          <a:xfrm>
            <a:off x="6594606" y="1742527"/>
            <a:ext cx="1463544" cy="217230"/>
          </a:xfrm>
          <a:prstGeom prst="wedgeRectCallout">
            <a:avLst>
              <a:gd name="adj1" fmla="val -65401"/>
              <a:gd name="adj2" fmla="val 7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 추가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6DE32AA9-29AE-9391-BD3A-BD4ACEBA85FB}"/>
              </a:ext>
            </a:extLst>
          </p:cNvPr>
          <p:cNvSpPr/>
          <p:nvPr/>
        </p:nvSpPr>
        <p:spPr>
          <a:xfrm>
            <a:off x="6594606" y="2048026"/>
            <a:ext cx="1463544" cy="217230"/>
          </a:xfrm>
          <a:prstGeom prst="wedgeRectCallout">
            <a:avLst>
              <a:gd name="adj1" fmla="val -57591"/>
              <a:gd name="adj2" fmla="val -2313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패널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위젯 삭제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C008412-069D-2362-D7D6-1585F2BD04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5623" t="14128"/>
          <a:stretch/>
        </p:blipFill>
        <p:spPr>
          <a:xfrm>
            <a:off x="11530012" y="1374774"/>
            <a:ext cx="383165" cy="1881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A84FC9F-3C15-8A11-DE0F-C05B5736D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230" y="1368390"/>
            <a:ext cx="951711" cy="1881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99A8D37-54CB-F9B4-6E50-4F90681B8C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5623" t="14128"/>
          <a:stretch/>
        </p:blipFill>
        <p:spPr>
          <a:xfrm>
            <a:off x="11530012" y="4235371"/>
            <a:ext cx="383165" cy="1881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D0B1567-21CD-5790-3CEE-65938984A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230" y="4228987"/>
            <a:ext cx="951711" cy="1881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AC3A7AC-6883-ED53-415C-2742A23900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5623" t="14128"/>
          <a:stretch/>
        </p:blipFill>
        <p:spPr>
          <a:xfrm>
            <a:off x="8799454" y="4235371"/>
            <a:ext cx="383165" cy="18814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3653687-217A-46FA-00B2-F2CC9F8A7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672" y="4228987"/>
            <a:ext cx="951711" cy="188149"/>
          </a:xfrm>
          <a:prstGeom prst="rect">
            <a:avLst/>
          </a:prstGeom>
        </p:spPr>
      </p:pic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73DBF8D9-0E78-64BF-0540-8984076BCC3B}"/>
              </a:ext>
            </a:extLst>
          </p:cNvPr>
          <p:cNvSpPr/>
          <p:nvPr/>
        </p:nvSpPr>
        <p:spPr>
          <a:xfrm>
            <a:off x="487409" y="1925157"/>
            <a:ext cx="2707063" cy="680198"/>
          </a:xfrm>
          <a:prstGeom prst="wedgeRectCallout">
            <a:avLst>
              <a:gd name="adj1" fmla="val -42343"/>
              <a:gd name="adj2" fmla="val -1053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 수정 아이콘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헤더영역에 마우스 올리면 보이기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307FE-27B7-29AC-6934-CA4F07263E16}"/>
              </a:ext>
            </a:extLst>
          </p:cNvPr>
          <p:cNvSpPr/>
          <p:nvPr/>
        </p:nvSpPr>
        <p:spPr>
          <a:xfrm>
            <a:off x="543863" y="1343458"/>
            <a:ext cx="193499" cy="2507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62607F-792D-A4B2-2025-2C7825AD81F9}"/>
              </a:ext>
            </a:extLst>
          </p:cNvPr>
          <p:cNvSpPr/>
          <p:nvPr/>
        </p:nvSpPr>
        <p:spPr>
          <a:xfrm>
            <a:off x="6197600" y="6476260"/>
            <a:ext cx="393943" cy="2507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DDD3F0B2-154B-6659-6F9A-F4F6D4BE3E8B}"/>
              </a:ext>
            </a:extLst>
          </p:cNvPr>
          <p:cNvSpPr/>
          <p:nvPr/>
        </p:nvSpPr>
        <p:spPr>
          <a:xfrm>
            <a:off x="95310" y="6044940"/>
            <a:ext cx="1330324" cy="285749"/>
          </a:xfrm>
          <a:prstGeom prst="wedgeRectCallout">
            <a:avLst>
              <a:gd name="adj1" fmla="val -9130"/>
              <a:gd name="adj2" fmla="val 167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시트 기능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259A5-7557-EE0E-3E0A-163F203FF6CA}"/>
              </a:ext>
            </a:extLst>
          </p:cNvPr>
          <p:cNvSpPr/>
          <p:nvPr/>
        </p:nvSpPr>
        <p:spPr>
          <a:xfrm>
            <a:off x="6675826" y="4099764"/>
            <a:ext cx="5420864" cy="2605835"/>
          </a:xfrm>
          <a:prstGeom prst="rect">
            <a:avLst/>
          </a:prstGeom>
          <a:solidFill>
            <a:srgbClr val="FFFFFF"/>
          </a:solidFill>
          <a:ln w="381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162247D5-F38D-1204-FB66-13CF0AE0F25D}"/>
              </a:ext>
            </a:extLst>
          </p:cNvPr>
          <p:cNvSpPr/>
          <p:nvPr/>
        </p:nvSpPr>
        <p:spPr>
          <a:xfrm>
            <a:off x="4347169" y="5134030"/>
            <a:ext cx="2419103" cy="957351"/>
          </a:xfrm>
          <a:prstGeom prst="wedgeRectCallout">
            <a:avLst>
              <a:gd name="adj1" fmla="val 33867"/>
              <a:gd name="adj2" fmla="val 8112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패널 사이즈 조절 아이콘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hlinkClick r:id="rId8"/>
              </a:rPr>
              <a:t>https://gridstackjs.com/demo/react-hooks.html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참조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A5430C-950B-35AE-72A2-D2EF8D4A3579}"/>
              </a:ext>
            </a:extLst>
          </p:cNvPr>
          <p:cNvSpPr/>
          <p:nvPr/>
        </p:nvSpPr>
        <p:spPr>
          <a:xfrm>
            <a:off x="9405526" y="1281045"/>
            <a:ext cx="2586451" cy="2540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F7462BA4-5240-1DD2-B9D7-C26DFC4BA82D}"/>
              </a:ext>
            </a:extLst>
          </p:cNvPr>
          <p:cNvSpPr/>
          <p:nvPr/>
        </p:nvSpPr>
        <p:spPr>
          <a:xfrm>
            <a:off x="10194028" y="4473004"/>
            <a:ext cx="1719149" cy="680198"/>
          </a:xfrm>
          <a:prstGeom prst="wedgeRectCallout">
            <a:avLst>
              <a:gd name="adj1" fmla="val -37689"/>
              <a:gd name="adj2" fmla="val -13106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강조표시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애니메이션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가능할지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940D274-3589-7DA1-DE50-862E3F846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4624" y="4929354"/>
            <a:ext cx="1486107" cy="1609950"/>
          </a:xfrm>
          <a:prstGeom prst="rect">
            <a:avLst/>
          </a:prstGeom>
        </p:spPr>
      </p:pic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8DF37698-9E94-4A1E-074F-A9709B1FA069}"/>
              </a:ext>
            </a:extLst>
          </p:cNvPr>
          <p:cNvSpPr/>
          <p:nvPr/>
        </p:nvSpPr>
        <p:spPr>
          <a:xfrm>
            <a:off x="887177" y="3599116"/>
            <a:ext cx="2419103" cy="957351"/>
          </a:xfrm>
          <a:prstGeom prst="wedgeRectCallout">
            <a:avLst>
              <a:gd name="adj1" fmla="val 33867"/>
              <a:gd name="adj2" fmla="val 8112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지도 범례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6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4702298D-B513-50D4-B739-CBE0419DD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</a:t>
            </a:r>
            <a:r>
              <a:rPr lang="en-US" altLang="ko-KR" dirty="0"/>
              <a:t> – </a:t>
            </a:r>
            <a:r>
              <a:rPr lang="ko-KR" altLang="en-US" dirty="0"/>
              <a:t>팝업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5605F5-4A13-70A6-BC8D-4D9563ED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365125"/>
            <a:ext cx="1167928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86FCA-13FB-6714-13BB-1FC9646A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9F11C91A-9CBF-ADF6-48F0-C1B77921B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</a:t>
            </a:r>
            <a:r>
              <a:rPr lang="en-US" altLang="ko-KR" dirty="0"/>
              <a:t> – </a:t>
            </a:r>
            <a:r>
              <a:rPr lang="ko-KR" altLang="en-US" dirty="0"/>
              <a:t>팝업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B1B25C-8200-E668-5196-54BD7C20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4" y="389622"/>
            <a:ext cx="11669754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38CDD6-118C-93CA-1901-0940BEEE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315"/>
            <a:ext cx="12216365" cy="6476259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4702298D-B513-50D4-B739-CBE0419DD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ko-KR" altLang="en-US" dirty="0"/>
              <a:t>팝업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86D210-C745-80E4-B32E-4893C762FFDB}"/>
              </a:ext>
            </a:extLst>
          </p:cNvPr>
          <p:cNvSpPr/>
          <p:nvPr/>
        </p:nvSpPr>
        <p:spPr>
          <a:xfrm>
            <a:off x="95310" y="897753"/>
            <a:ext cx="2004291" cy="24938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D2EB4-EB01-B524-CA26-A5C5AC9E8C41}"/>
              </a:ext>
            </a:extLst>
          </p:cNvPr>
          <p:cNvSpPr txBox="1"/>
          <p:nvPr/>
        </p:nvSpPr>
        <p:spPr>
          <a:xfrm>
            <a:off x="373058" y="871635"/>
            <a:ext cx="296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미국 </a:t>
            </a:r>
            <a:r>
              <a:rPr lang="ko-KR" altLang="en-US" sz="1400" dirty="0" err="1"/>
              <a:t>선거율</a:t>
            </a:r>
            <a:r>
              <a:rPr lang="ko-KR" altLang="en-US" sz="1400" dirty="0"/>
              <a:t> 분석</a:t>
            </a:r>
            <a:r>
              <a:rPr lang="en-US" altLang="ko-KR" sz="1400" dirty="0"/>
              <a:t>(</a:t>
            </a:r>
            <a:r>
              <a:rPr lang="ko-KR" altLang="en-US" sz="1400" dirty="0"/>
              <a:t>대시보드제목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28670-1325-FB4A-F01B-BAFF9B3DDC3F}"/>
              </a:ext>
            </a:extLst>
          </p:cNvPr>
          <p:cNvSpPr/>
          <p:nvPr/>
        </p:nvSpPr>
        <p:spPr>
          <a:xfrm>
            <a:off x="496416" y="1333500"/>
            <a:ext cx="1603185" cy="1968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F0966-DFF7-02AD-3FEB-0B7EFBDBAD4B}"/>
              </a:ext>
            </a:extLst>
          </p:cNvPr>
          <p:cNvSpPr txBox="1"/>
          <p:nvPr/>
        </p:nvSpPr>
        <p:spPr>
          <a:xfrm>
            <a:off x="627058" y="1292421"/>
            <a:ext cx="372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선거구별 투표 핫스팟</a:t>
            </a:r>
            <a:r>
              <a:rPr lang="en-US" altLang="ko-KR" sz="1400" dirty="0"/>
              <a:t>(</a:t>
            </a:r>
            <a:r>
              <a:rPr lang="ko-KR" altLang="en-US" sz="1400" dirty="0"/>
              <a:t>위젯 제목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05AF476-390F-93F4-41D1-6E1378AF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3" y="1374775"/>
            <a:ext cx="157192" cy="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862D36-25C1-B0C8-1B44-886CFB1908DE}"/>
              </a:ext>
            </a:extLst>
          </p:cNvPr>
          <p:cNvGrpSpPr/>
          <p:nvPr/>
        </p:nvGrpSpPr>
        <p:grpSpPr>
          <a:xfrm>
            <a:off x="10021455" y="897753"/>
            <a:ext cx="2194910" cy="257333"/>
            <a:chOff x="10021455" y="897753"/>
            <a:chExt cx="2194910" cy="25733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9A9C757-4193-1716-C4CE-6459741BE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1205" y="897753"/>
              <a:ext cx="1505160" cy="24768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730A219-A175-3E25-F071-7AAF689C533D}"/>
                </a:ext>
              </a:extLst>
            </p:cNvPr>
            <p:cNvSpPr/>
            <p:nvPr/>
          </p:nvSpPr>
          <p:spPr>
            <a:xfrm>
              <a:off x="10021455" y="905705"/>
              <a:ext cx="755710" cy="249381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C008412-069D-2362-D7D6-1585F2BD04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5623" t="14128"/>
          <a:stretch/>
        </p:blipFill>
        <p:spPr>
          <a:xfrm>
            <a:off x="11530012" y="1374774"/>
            <a:ext cx="383165" cy="1881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A84FC9F-3C15-8A11-DE0F-C05B5736D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230" y="1368390"/>
            <a:ext cx="951711" cy="1881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99A8D37-54CB-F9B4-6E50-4F90681B8C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5623" t="14128"/>
          <a:stretch/>
        </p:blipFill>
        <p:spPr>
          <a:xfrm>
            <a:off x="11530012" y="4235371"/>
            <a:ext cx="383165" cy="1881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D0B1567-21CD-5790-3CEE-65938984A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230" y="4228987"/>
            <a:ext cx="951711" cy="1881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AC3A7AC-6883-ED53-415C-2742A23900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5623" t="14128"/>
          <a:stretch/>
        </p:blipFill>
        <p:spPr>
          <a:xfrm>
            <a:off x="8799454" y="4235371"/>
            <a:ext cx="383165" cy="188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0D743F-EEB7-E019-F20A-A8FD548677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87" y="1173252"/>
            <a:ext cx="2305372" cy="56847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52D5D1-E8C8-4786-A9CE-57F13113C479}"/>
              </a:ext>
            </a:extLst>
          </p:cNvPr>
          <p:cNvSpPr/>
          <p:nvPr/>
        </p:nvSpPr>
        <p:spPr>
          <a:xfrm>
            <a:off x="6665043" y="4137891"/>
            <a:ext cx="2586451" cy="2540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A89C77-070F-307D-89BC-86FFE0E1AE80}"/>
              </a:ext>
            </a:extLst>
          </p:cNvPr>
          <p:cNvSpPr/>
          <p:nvPr/>
        </p:nvSpPr>
        <p:spPr>
          <a:xfrm>
            <a:off x="9376995" y="4137891"/>
            <a:ext cx="2586451" cy="2540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17978B-129E-D7A4-CC5A-98F87C35BBDE}"/>
              </a:ext>
            </a:extLst>
          </p:cNvPr>
          <p:cNvSpPr/>
          <p:nvPr/>
        </p:nvSpPr>
        <p:spPr>
          <a:xfrm>
            <a:off x="2242775" y="871635"/>
            <a:ext cx="9998477" cy="5986364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pic>
        <p:nvPicPr>
          <p:cNvPr id="1030" name="Picture 6" descr="작업 목록 - 무료 파일 및 폴더개 아이콘">
            <a:extLst>
              <a:ext uri="{FF2B5EF4-FFF2-40B4-BE49-F238E27FC236}">
                <a16:creationId xmlns:a16="http://schemas.microsoft.com/office/drawing/2014/main" id="{3AD028FE-791D-7E37-DBFC-9F10726E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81" y="907945"/>
            <a:ext cx="250779" cy="25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3653687-217A-46FA-00B2-F2CC9F8A7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672" y="4228987"/>
            <a:ext cx="951711" cy="1881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1A0B49-B018-B884-0219-F2F75096D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12094"/>
          <a:stretch/>
        </p:blipFill>
        <p:spPr>
          <a:xfrm>
            <a:off x="2317547" y="1272227"/>
            <a:ext cx="2842591" cy="47141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21EFBA-C1CC-C670-AB34-B973D5D506D7}"/>
              </a:ext>
            </a:extLst>
          </p:cNvPr>
          <p:cNvSpPr/>
          <p:nvPr/>
        </p:nvSpPr>
        <p:spPr>
          <a:xfrm>
            <a:off x="2289657" y="1272227"/>
            <a:ext cx="2964502" cy="51170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D45F88-77FC-6389-F957-7C6B06233F7C}"/>
              </a:ext>
            </a:extLst>
          </p:cNvPr>
          <p:cNvSpPr/>
          <p:nvPr/>
        </p:nvSpPr>
        <p:spPr>
          <a:xfrm>
            <a:off x="4761261" y="2350294"/>
            <a:ext cx="133927" cy="107870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F321CFB-EF42-1129-0736-1939FA3A56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1902" y="4309657"/>
            <a:ext cx="152421" cy="189484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15D2933-B414-8B6D-2007-F7112D1302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9039" y="1893418"/>
            <a:ext cx="2619741" cy="135273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2D89127-5E2D-FB61-A3AA-5A0EDD32E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1281"/>
          <a:stretch/>
        </p:blipFill>
        <p:spPr>
          <a:xfrm>
            <a:off x="2306056" y="3240389"/>
            <a:ext cx="2842591" cy="3148873"/>
          </a:xfrm>
          <a:prstGeom prst="rect">
            <a:avLst/>
          </a:prstGeom>
        </p:spPr>
      </p:pic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6A34926C-744C-B564-F27F-B9D19C1F1578}"/>
              </a:ext>
            </a:extLst>
          </p:cNvPr>
          <p:cNvSpPr/>
          <p:nvPr/>
        </p:nvSpPr>
        <p:spPr>
          <a:xfrm>
            <a:off x="3410510" y="507275"/>
            <a:ext cx="2305372" cy="680198"/>
          </a:xfrm>
          <a:prstGeom prst="wedgeRectCallout">
            <a:avLst>
              <a:gd name="adj1" fmla="val 11587"/>
              <a:gd name="adj2" fmla="val 1136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찾기 버튼 누르면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오른쪽 </a:t>
            </a:r>
            <a:r>
              <a:rPr lang="ko-KR" altLang="en-US" sz="1200" dirty="0" err="1">
                <a:solidFill>
                  <a:schemeClr val="tx1"/>
                </a:solidFill>
              </a:rPr>
              <a:t>팝업하나</a:t>
            </a:r>
            <a:r>
              <a:rPr lang="ko-KR" altLang="en-US" sz="1200" dirty="0">
                <a:solidFill>
                  <a:schemeClr val="tx1"/>
                </a:solidFill>
              </a:rPr>
              <a:t> 더 활성화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C9AEEF-289F-543D-CAA4-14A513AE2B54}"/>
              </a:ext>
            </a:extLst>
          </p:cNvPr>
          <p:cNvSpPr/>
          <p:nvPr/>
        </p:nvSpPr>
        <p:spPr>
          <a:xfrm>
            <a:off x="2520315" y="1715159"/>
            <a:ext cx="1290192" cy="116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테이블명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5C017F-7D6E-6F61-471E-BE9AA3DF65C7}"/>
              </a:ext>
            </a:extLst>
          </p:cNvPr>
          <p:cNvGrpSpPr/>
          <p:nvPr/>
        </p:nvGrpSpPr>
        <p:grpSpPr>
          <a:xfrm>
            <a:off x="5633456" y="1715745"/>
            <a:ext cx="2216757" cy="3541332"/>
            <a:chOff x="5490680" y="1240217"/>
            <a:chExt cx="2216757" cy="354133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D29CDF3-741F-F4DF-6D0A-A504F007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635" t="-6" b="64872"/>
            <a:stretch/>
          </p:blipFill>
          <p:spPr>
            <a:xfrm>
              <a:off x="5490680" y="1240217"/>
              <a:ext cx="2194482" cy="1883984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504024-579B-27D0-F427-34428443315E}"/>
                </a:ext>
              </a:extLst>
            </p:cNvPr>
            <p:cNvSpPr/>
            <p:nvPr/>
          </p:nvSpPr>
          <p:spPr>
            <a:xfrm>
              <a:off x="5511900" y="1558074"/>
              <a:ext cx="2195537" cy="3223475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93E16E7-7BF0-2D80-E2F1-19F94DEE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85286" y="1593057"/>
              <a:ext cx="2056496" cy="2025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1DB12E7-CF6C-18D1-CAE5-FA3D6B0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95569" y="1866197"/>
              <a:ext cx="2013447" cy="2844756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AE2FCB-69DB-BFDF-71FB-E1683E7E4D67}"/>
              </a:ext>
            </a:extLst>
          </p:cNvPr>
          <p:cNvSpPr/>
          <p:nvPr/>
        </p:nvSpPr>
        <p:spPr>
          <a:xfrm>
            <a:off x="5561104" y="1666732"/>
            <a:ext cx="2321568" cy="36958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4EC9E1C4-3BFE-3474-732B-822269B70A28}"/>
              </a:ext>
            </a:extLst>
          </p:cNvPr>
          <p:cNvSpPr/>
          <p:nvPr/>
        </p:nvSpPr>
        <p:spPr>
          <a:xfrm>
            <a:off x="473123" y="3504661"/>
            <a:ext cx="1857136" cy="276644"/>
          </a:xfrm>
          <a:prstGeom prst="wedgeRectCallout">
            <a:avLst>
              <a:gd name="adj1" fmla="val 70087"/>
              <a:gd name="adj2" fmla="val 8652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테이블 </a:t>
            </a:r>
            <a:r>
              <a:rPr lang="en-US" altLang="ko-KR" sz="1200" dirty="0">
                <a:solidFill>
                  <a:schemeClr val="tx1"/>
                </a:solidFill>
              </a:rPr>
              <a:t>Row</a:t>
            </a:r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2FC47C6F-D4E5-717D-2F7A-007EFC9D1CCF}"/>
              </a:ext>
            </a:extLst>
          </p:cNvPr>
          <p:cNvSpPr/>
          <p:nvPr/>
        </p:nvSpPr>
        <p:spPr>
          <a:xfrm>
            <a:off x="196001" y="4071688"/>
            <a:ext cx="1857136" cy="307124"/>
          </a:xfrm>
          <a:prstGeom prst="wedgeRectCallout">
            <a:avLst>
              <a:gd name="adj1" fmla="val 81883"/>
              <a:gd name="adj2" fmla="val 16605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테이블의 컬럼 정보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ED888B4B-26DD-2E22-1531-D4014AF9807B}"/>
              </a:ext>
            </a:extLst>
          </p:cNvPr>
          <p:cNvSpPr/>
          <p:nvPr/>
        </p:nvSpPr>
        <p:spPr>
          <a:xfrm>
            <a:off x="373058" y="555719"/>
            <a:ext cx="2305372" cy="680198"/>
          </a:xfrm>
          <a:prstGeom prst="wedgeRectCallout">
            <a:avLst>
              <a:gd name="adj1" fmla="val 11587"/>
              <a:gd name="adj2" fmla="val 1136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설정변경 버튼 </a:t>
            </a:r>
            <a:r>
              <a:rPr lang="ko-KR" altLang="en-US" sz="1200" dirty="0" err="1">
                <a:solidFill>
                  <a:schemeClr val="tx1"/>
                </a:solidFill>
              </a:rPr>
              <a:t>클릭시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설정 수정 팝업 활성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1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38CDD6-118C-93CA-1901-0940BEEE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740"/>
            <a:ext cx="12216365" cy="6476259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4702298D-B513-50D4-B739-CBE0419DD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ko-KR" altLang="en-US" dirty="0"/>
              <a:t>팝업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86D210-C745-80E4-B32E-4893C762FFDB}"/>
              </a:ext>
            </a:extLst>
          </p:cNvPr>
          <p:cNvSpPr/>
          <p:nvPr/>
        </p:nvSpPr>
        <p:spPr>
          <a:xfrm>
            <a:off x="95310" y="897753"/>
            <a:ext cx="2004291" cy="24938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D2EB4-EB01-B524-CA26-A5C5AC9E8C41}"/>
              </a:ext>
            </a:extLst>
          </p:cNvPr>
          <p:cNvSpPr txBox="1"/>
          <p:nvPr/>
        </p:nvSpPr>
        <p:spPr>
          <a:xfrm>
            <a:off x="373058" y="871635"/>
            <a:ext cx="296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미국 </a:t>
            </a:r>
            <a:r>
              <a:rPr lang="ko-KR" altLang="en-US" sz="1400" dirty="0" err="1"/>
              <a:t>선거율</a:t>
            </a:r>
            <a:r>
              <a:rPr lang="ko-KR" altLang="en-US" sz="1400" dirty="0"/>
              <a:t> 분석</a:t>
            </a:r>
            <a:r>
              <a:rPr lang="en-US" altLang="ko-KR" sz="1400" dirty="0"/>
              <a:t>(</a:t>
            </a:r>
            <a:r>
              <a:rPr lang="ko-KR" altLang="en-US" sz="1400" dirty="0"/>
              <a:t>대시보드제목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28670-1325-FB4A-F01B-BAFF9B3DDC3F}"/>
              </a:ext>
            </a:extLst>
          </p:cNvPr>
          <p:cNvSpPr/>
          <p:nvPr/>
        </p:nvSpPr>
        <p:spPr>
          <a:xfrm>
            <a:off x="496416" y="1333500"/>
            <a:ext cx="1603185" cy="1968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F0966-DFF7-02AD-3FEB-0B7EFBDBAD4B}"/>
              </a:ext>
            </a:extLst>
          </p:cNvPr>
          <p:cNvSpPr txBox="1"/>
          <p:nvPr/>
        </p:nvSpPr>
        <p:spPr>
          <a:xfrm>
            <a:off x="627058" y="1292421"/>
            <a:ext cx="372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선거구별 투표 핫스팟</a:t>
            </a:r>
            <a:r>
              <a:rPr lang="en-US" altLang="ko-KR" sz="1400" dirty="0"/>
              <a:t>(</a:t>
            </a:r>
            <a:r>
              <a:rPr lang="ko-KR" altLang="en-US" sz="1400" dirty="0"/>
              <a:t>위젯 제목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05AF476-390F-93F4-41D1-6E1378AF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3" y="1374775"/>
            <a:ext cx="157192" cy="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FFB1CE5-5D28-CB55-2315-A0B24D94DE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623" t="14128"/>
          <a:stretch/>
        </p:blipFill>
        <p:spPr>
          <a:xfrm>
            <a:off x="11530012" y="1374774"/>
            <a:ext cx="383165" cy="1881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BE7F75E-4EC6-264C-6354-73432D939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230" y="1368390"/>
            <a:ext cx="951711" cy="1881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D16C427-98B5-D1C8-7996-1099E3221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623" t="14128"/>
          <a:stretch/>
        </p:blipFill>
        <p:spPr>
          <a:xfrm>
            <a:off x="11530012" y="4224192"/>
            <a:ext cx="383165" cy="1881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9BEE166-45DD-16D6-D4D2-F060E872B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230" y="4217808"/>
            <a:ext cx="951711" cy="1881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9118E06-AD9F-1ADC-3406-44BD28C564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623" t="14128"/>
          <a:stretch/>
        </p:blipFill>
        <p:spPr>
          <a:xfrm>
            <a:off x="8851467" y="4224192"/>
            <a:ext cx="383165" cy="18814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6C8AD9-FCF7-001A-C622-219E222C0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685" y="4217808"/>
            <a:ext cx="951711" cy="18814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B391879-F2AA-B792-519E-63E2D7C8CB46}"/>
              </a:ext>
            </a:extLst>
          </p:cNvPr>
          <p:cNvGrpSpPr/>
          <p:nvPr/>
        </p:nvGrpSpPr>
        <p:grpSpPr>
          <a:xfrm>
            <a:off x="8194621" y="897753"/>
            <a:ext cx="3997379" cy="257333"/>
            <a:chOff x="6251521" y="897753"/>
            <a:chExt cx="3997379" cy="25733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730A219-A175-3E25-F071-7AAF689C533D}"/>
                </a:ext>
              </a:extLst>
            </p:cNvPr>
            <p:cNvSpPr/>
            <p:nvPr/>
          </p:nvSpPr>
          <p:spPr>
            <a:xfrm>
              <a:off x="6251521" y="905705"/>
              <a:ext cx="3997379" cy="249381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9A9C757-4193-1716-C4CE-6459741BE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15896" y="897753"/>
              <a:ext cx="1505160" cy="247685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BB5D2-2408-7596-8522-B07F9E33097A}"/>
                </a:ext>
              </a:extLst>
            </p:cNvPr>
            <p:cNvSpPr/>
            <p:nvPr/>
          </p:nvSpPr>
          <p:spPr>
            <a:xfrm>
              <a:off x="8851467" y="921462"/>
              <a:ext cx="674718" cy="188150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A7A7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FAAB74-1473-FAA6-650F-5DEE2765703A}"/>
                </a:ext>
              </a:extLst>
            </p:cNvPr>
            <p:cNvSpPr/>
            <p:nvPr/>
          </p:nvSpPr>
          <p:spPr>
            <a:xfrm>
              <a:off x="9574182" y="921462"/>
              <a:ext cx="674718" cy="188150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A7A7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취소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81C3FFD-C12F-7D50-19D2-A4FF263F87C9}"/>
                </a:ext>
              </a:extLst>
            </p:cNvPr>
            <p:cNvSpPr/>
            <p:nvPr/>
          </p:nvSpPr>
          <p:spPr>
            <a:xfrm>
              <a:off x="6616813" y="921462"/>
              <a:ext cx="674718" cy="188150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A7A7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템플릿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B1A9D4D-2B0E-A5A4-50FE-34B44D3B29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22" y="1173252"/>
            <a:ext cx="2248569" cy="5729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0E3C6E-73CA-C309-F9C6-17297CC37E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099" y="2275921"/>
            <a:ext cx="1065833" cy="1889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6733A7-E298-A5DC-1EEA-9723C0613904}"/>
              </a:ext>
            </a:extLst>
          </p:cNvPr>
          <p:cNvSpPr txBox="1"/>
          <p:nvPr/>
        </p:nvSpPr>
        <p:spPr>
          <a:xfrm>
            <a:off x="140128" y="2287081"/>
            <a:ext cx="2964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대시보드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3F5D88-6294-7E6E-73E2-570C1B34A5A6}"/>
              </a:ext>
            </a:extLst>
          </p:cNvPr>
          <p:cNvSpPr/>
          <p:nvPr/>
        </p:nvSpPr>
        <p:spPr>
          <a:xfrm>
            <a:off x="87218" y="2278000"/>
            <a:ext cx="2021622" cy="1949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FB7014-2567-764F-E4DB-270E89AE3ED6}"/>
              </a:ext>
            </a:extLst>
          </p:cNvPr>
          <p:cNvSpPr/>
          <p:nvPr/>
        </p:nvSpPr>
        <p:spPr>
          <a:xfrm>
            <a:off x="87878" y="2563054"/>
            <a:ext cx="2021622" cy="99234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AC4620-1389-65D6-296E-238741697FE6}"/>
              </a:ext>
            </a:extLst>
          </p:cNvPr>
          <p:cNvSpPr/>
          <p:nvPr/>
        </p:nvSpPr>
        <p:spPr>
          <a:xfrm>
            <a:off x="95310" y="3838515"/>
            <a:ext cx="2021622" cy="1949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BAAD5E-0663-B0F7-EEC4-A2B7987B7112}"/>
              </a:ext>
            </a:extLst>
          </p:cNvPr>
          <p:cNvSpPr/>
          <p:nvPr/>
        </p:nvSpPr>
        <p:spPr>
          <a:xfrm>
            <a:off x="1447800" y="4095234"/>
            <a:ext cx="580362" cy="122468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CF377E-4DA1-742D-23DB-BFCB26644285}"/>
              </a:ext>
            </a:extLst>
          </p:cNvPr>
          <p:cNvSpPr/>
          <p:nvPr/>
        </p:nvSpPr>
        <p:spPr>
          <a:xfrm>
            <a:off x="95310" y="5630263"/>
            <a:ext cx="2021622" cy="1949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DD7366-668D-0953-A04E-341C64C64913}"/>
              </a:ext>
            </a:extLst>
          </p:cNvPr>
          <p:cNvSpPr/>
          <p:nvPr/>
        </p:nvSpPr>
        <p:spPr>
          <a:xfrm>
            <a:off x="87878" y="5923409"/>
            <a:ext cx="2021622" cy="55285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AC434D1-DB6F-9D4B-8286-A6CEA8E8B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82549" b="46575"/>
          <a:stretch/>
        </p:blipFill>
        <p:spPr>
          <a:xfrm>
            <a:off x="1534746" y="4305317"/>
            <a:ext cx="427403" cy="24938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9E54D0-D048-3F45-6D95-E557278F4A33}"/>
              </a:ext>
            </a:extLst>
          </p:cNvPr>
          <p:cNvGrpSpPr/>
          <p:nvPr/>
        </p:nvGrpSpPr>
        <p:grpSpPr>
          <a:xfrm>
            <a:off x="1515212" y="4823059"/>
            <a:ext cx="446936" cy="188149"/>
            <a:chOff x="10764156" y="2158023"/>
            <a:chExt cx="446936" cy="188149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372B267-EB15-B5D7-7F53-017C3AA2A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64156" y="2158023"/>
              <a:ext cx="446936" cy="188149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164475F-9814-F8C4-9EA3-51EBB24890CD}"/>
                </a:ext>
              </a:extLst>
            </p:cNvPr>
            <p:cNvGrpSpPr/>
            <p:nvPr/>
          </p:nvGrpSpPr>
          <p:grpSpPr>
            <a:xfrm>
              <a:off x="10900644" y="2176164"/>
              <a:ext cx="165194" cy="147533"/>
              <a:chOff x="10604499" y="754275"/>
              <a:chExt cx="2592793" cy="231559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CB31FDF-547A-D620-33CE-BE90344EFBE5}"/>
                  </a:ext>
                </a:extLst>
              </p:cNvPr>
              <p:cNvSpPr/>
              <p:nvPr/>
            </p:nvSpPr>
            <p:spPr>
              <a:xfrm>
                <a:off x="10604499" y="754275"/>
                <a:ext cx="2592793" cy="717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822F9CD-0BA9-C7A3-8AD0-558E0C7A2269}"/>
                  </a:ext>
                </a:extLst>
              </p:cNvPr>
              <p:cNvSpPr/>
              <p:nvPr/>
            </p:nvSpPr>
            <p:spPr>
              <a:xfrm rot="5400000">
                <a:off x="10934904" y="1740396"/>
                <a:ext cx="1941369" cy="717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293A787E-53F2-529C-07C7-0F8D59489D0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8561" r="80796" b="2479"/>
          <a:stretch/>
        </p:blipFill>
        <p:spPr>
          <a:xfrm>
            <a:off x="1523171" y="5048802"/>
            <a:ext cx="438977" cy="22854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C283693-203C-4D0C-41DD-7C846F219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829" y="4104109"/>
            <a:ext cx="446936" cy="1881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939E4BE-C7DE-0353-4115-5A5F024EA690}"/>
              </a:ext>
            </a:extLst>
          </p:cNvPr>
          <p:cNvSpPr/>
          <p:nvPr/>
        </p:nvSpPr>
        <p:spPr>
          <a:xfrm>
            <a:off x="1565282" y="4128552"/>
            <a:ext cx="348236" cy="1572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C424D3E7-6D42-E76F-970C-97AAF0AC8CA8}"/>
              </a:ext>
            </a:extLst>
          </p:cNvPr>
          <p:cNvSpPr/>
          <p:nvPr/>
        </p:nvSpPr>
        <p:spPr>
          <a:xfrm>
            <a:off x="-156679" y="4192654"/>
            <a:ext cx="1346682" cy="1016083"/>
          </a:xfrm>
          <a:prstGeom prst="wedgeRectCallout">
            <a:avLst>
              <a:gd name="adj1" fmla="val 65770"/>
              <a:gd name="adj2" fmla="val -20149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종류별로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표현방법을 </a:t>
            </a:r>
            <a:r>
              <a:rPr lang="ko-KR" altLang="en-US" sz="1200" dirty="0" err="1">
                <a:solidFill>
                  <a:schemeClr val="tx1"/>
                </a:solidFill>
              </a:rPr>
              <a:t>다르게해서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한눈에 </a:t>
            </a:r>
            <a:r>
              <a:rPr lang="ko-KR" altLang="en-US" sz="1200" dirty="0" err="1">
                <a:solidFill>
                  <a:schemeClr val="tx1"/>
                </a:solidFill>
              </a:rPr>
              <a:t>알아볼수</a:t>
            </a:r>
            <a:r>
              <a:rPr lang="ko-KR" altLang="en-US" sz="1200" dirty="0">
                <a:solidFill>
                  <a:schemeClr val="tx1"/>
                </a:solidFill>
              </a:rPr>
              <a:t> 있게 검토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F14E4-C2AE-91B4-FD00-FD76404C8D4C}"/>
              </a:ext>
            </a:extLst>
          </p:cNvPr>
          <p:cNvSpPr/>
          <p:nvPr/>
        </p:nvSpPr>
        <p:spPr>
          <a:xfrm>
            <a:off x="2261326" y="871635"/>
            <a:ext cx="9998477" cy="5986364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pic>
        <p:nvPicPr>
          <p:cNvPr id="1030" name="Picture 6" descr="작업 목록 - 무료 파일 및 폴더개 아이콘">
            <a:extLst>
              <a:ext uri="{FF2B5EF4-FFF2-40B4-BE49-F238E27FC236}">
                <a16:creationId xmlns:a16="http://schemas.microsoft.com/office/drawing/2014/main" id="{3AD028FE-791D-7E37-DBFC-9F10726E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81" y="907945"/>
            <a:ext cx="250779" cy="25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9B3C4E5-053D-8AFD-91D3-193589608728}"/>
              </a:ext>
            </a:extLst>
          </p:cNvPr>
          <p:cNvSpPr/>
          <p:nvPr/>
        </p:nvSpPr>
        <p:spPr>
          <a:xfrm>
            <a:off x="2670557" y="1222794"/>
            <a:ext cx="2314193" cy="893026"/>
          </a:xfrm>
          <a:prstGeom prst="wedgeRectCallout">
            <a:avLst>
              <a:gd name="adj1" fmla="val -70271"/>
              <a:gd name="adj2" fmla="val 3173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 메인 테마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(Light, Dark </a:t>
            </a:r>
            <a:r>
              <a:rPr lang="ko-KR" altLang="en-US" sz="1200" dirty="0">
                <a:solidFill>
                  <a:schemeClr val="tx1"/>
                </a:solidFill>
              </a:rPr>
              <a:t>테마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테마별의 기본 색상 필요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D0D70E8E-72A9-4A33-2389-C4A5EDEF3FAF}"/>
              </a:ext>
            </a:extLst>
          </p:cNvPr>
          <p:cNvSpPr/>
          <p:nvPr/>
        </p:nvSpPr>
        <p:spPr>
          <a:xfrm>
            <a:off x="2670557" y="2901102"/>
            <a:ext cx="3857243" cy="446513"/>
          </a:xfrm>
          <a:prstGeom prst="wedgeRectCallout">
            <a:avLst>
              <a:gd name="adj1" fmla="val -63217"/>
              <a:gd name="adj2" fmla="val -1467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 헤더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바디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폰트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6A47EE84-661F-3BCA-960E-7DAD6FDF58EF}"/>
              </a:ext>
            </a:extLst>
          </p:cNvPr>
          <p:cNvSpPr/>
          <p:nvPr/>
        </p:nvSpPr>
        <p:spPr>
          <a:xfrm>
            <a:off x="2489039" y="3464621"/>
            <a:ext cx="3857243" cy="446513"/>
          </a:xfrm>
          <a:prstGeom prst="wedgeRectCallout">
            <a:avLst>
              <a:gd name="adj1" fmla="val -62259"/>
              <a:gd name="adj2" fmla="val 6586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패널을 한번에 설정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8E22308D-A051-A0BF-8307-8639F180AE82}"/>
              </a:ext>
            </a:extLst>
          </p:cNvPr>
          <p:cNvSpPr/>
          <p:nvPr/>
        </p:nvSpPr>
        <p:spPr>
          <a:xfrm>
            <a:off x="3582915" y="5950055"/>
            <a:ext cx="3857243" cy="446513"/>
          </a:xfrm>
          <a:prstGeom prst="wedgeRectCallout">
            <a:avLst>
              <a:gd name="adj1" fmla="val -54687"/>
              <a:gd name="adj2" fmla="val -26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차트의 색을 한번에 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차트색은 </a:t>
            </a:r>
            <a:r>
              <a:rPr lang="ko-KR" altLang="en-US" sz="1200" dirty="0" err="1">
                <a:solidFill>
                  <a:schemeClr val="tx1"/>
                </a:solidFill>
              </a:rPr>
              <a:t>그라데이션</a:t>
            </a:r>
            <a:r>
              <a:rPr lang="ko-KR" altLang="en-US" sz="1200" dirty="0">
                <a:solidFill>
                  <a:schemeClr val="tx1"/>
                </a:solidFill>
              </a:rPr>
              <a:t> 목록에서 선택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978EA11E-8A2A-1A5C-0E19-02F430382003}"/>
              </a:ext>
            </a:extLst>
          </p:cNvPr>
          <p:cNvSpPr/>
          <p:nvPr/>
        </p:nvSpPr>
        <p:spPr>
          <a:xfrm>
            <a:off x="2670557" y="2269908"/>
            <a:ext cx="3857243" cy="356939"/>
          </a:xfrm>
          <a:prstGeom prst="wedgeRectCallout">
            <a:avLst>
              <a:gd name="adj1" fmla="val -63217"/>
              <a:gd name="adj2" fmla="val -1467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 헤더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바디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폰트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설정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적용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비적용 여부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EC11390-E6D5-7E36-92A3-5D3FC9BA6C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2556" y="4512674"/>
            <a:ext cx="975166" cy="1172074"/>
          </a:xfrm>
          <a:prstGeom prst="rect">
            <a:avLst/>
          </a:prstGeom>
        </p:spPr>
      </p:pic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560E1A73-E8C3-E1EE-09CD-67354A38E104}"/>
              </a:ext>
            </a:extLst>
          </p:cNvPr>
          <p:cNvSpPr/>
          <p:nvPr/>
        </p:nvSpPr>
        <p:spPr>
          <a:xfrm>
            <a:off x="3292116" y="4095234"/>
            <a:ext cx="2707063" cy="680198"/>
          </a:xfrm>
          <a:prstGeom prst="wedgeRectCallout">
            <a:avLst>
              <a:gd name="adj1" fmla="val -101245"/>
              <a:gd name="adj2" fmla="val -119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색변경</a:t>
            </a:r>
            <a:r>
              <a:rPr lang="ko-KR" altLang="en-US" sz="1200" dirty="0">
                <a:solidFill>
                  <a:schemeClr val="tx1"/>
                </a:solidFill>
              </a:rPr>
              <a:t> 누르면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색깔피커</a:t>
            </a:r>
            <a:r>
              <a:rPr lang="ko-KR" altLang="en-US" sz="1200" dirty="0">
                <a:solidFill>
                  <a:schemeClr val="tx1"/>
                </a:solidFill>
              </a:rPr>
              <a:t> 활성화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9220" name="Picture 4" descr="색상 그라데이션 집합입니다.색상표 차트 모음 스톡 벡터(로열티 프리) 2020408367 | Shutterstock">
            <a:extLst>
              <a:ext uri="{FF2B5EF4-FFF2-40B4-BE49-F238E27FC236}">
                <a16:creationId xmlns:a16="http://schemas.microsoft.com/office/drawing/2014/main" id="{482FD52D-7398-D26A-0E47-2727E3FF7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70" y="5950055"/>
            <a:ext cx="1192069" cy="8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9E3194-A557-E80C-7B7D-D36C7AA033CB}"/>
              </a:ext>
            </a:extLst>
          </p:cNvPr>
          <p:cNvSpPr/>
          <p:nvPr/>
        </p:nvSpPr>
        <p:spPr>
          <a:xfrm>
            <a:off x="2157956" y="5942410"/>
            <a:ext cx="1289251" cy="81239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18951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15F3B5-B7EC-1925-6852-2AECDFA6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위젯설정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58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4702298D-B513-50D4-B739-CBE0419DD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위젯 설정 </a:t>
            </a:r>
          </a:p>
        </p:txBody>
      </p:sp>
      <p:sp>
        <p:nvSpPr>
          <p:cNvPr id="42" name="부제목 41">
            <a:extLst>
              <a:ext uri="{FF2B5EF4-FFF2-40B4-BE49-F238E27FC236}">
                <a16:creationId xmlns:a16="http://schemas.microsoft.com/office/drawing/2014/main" id="{39E827B9-A868-3376-5D6D-9941D44843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8EC558D-D0F8-D797-3BEA-F4D0AFF3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49287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F78F8863-2F89-C83F-9FEB-9302783CD2EE}"/>
              </a:ext>
            </a:extLst>
          </p:cNvPr>
          <p:cNvSpPr/>
          <p:nvPr/>
        </p:nvSpPr>
        <p:spPr>
          <a:xfrm>
            <a:off x="2198255" y="2089461"/>
            <a:ext cx="2526145" cy="2533339"/>
          </a:xfrm>
          <a:prstGeom prst="wedgeRectCallout">
            <a:avLst>
              <a:gd name="adj1" fmla="val 92900"/>
              <a:gd name="adj2" fmla="val -8896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차트별 아이콘도 필요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멀티차트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파이차트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트리맵</a:t>
            </a:r>
            <a:r>
              <a:rPr lang="ko-KR" altLang="en-US" sz="1200" dirty="0">
                <a:solidFill>
                  <a:schemeClr val="tx1"/>
                </a:solidFill>
              </a:rPr>
              <a:t> 차트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 err="1">
                <a:solidFill>
                  <a:schemeClr val="tx1"/>
                </a:solidFill>
              </a:rPr>
              <a:t>산점도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버블 차트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방사형 차트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</a:rPr>
              <a:t>깔때기 차트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</a:rPr>
              <a:t>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8. </a:t>
            </a:r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9. </a:t>
            </a:r>
            <a:r>
              <a:rPr lang="ko-KR" altLang="en-US" sz="1200" dirty="0">
                <a:solidFill>
                  <a:schemeClr val="tx1"/>
                </a:solidFill>
              </a:rPr>
              <a:t>통계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합계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평균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최대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10. </a:t>
            </a:r>
            <a:r>
              <a:rPr lang="ko-KR" altLang="en-US" sz="1200" dirty="0">
                <a:solidFill>
                  <a:schemeClr val="tx1"/>
                </a:solidFill>
              </a:rPr>
              <a:t>지도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11. </a:t>
            </a:r>
            <a:r>
              <a:rPr lang="ko-KR" altLang="en-US" sz="1200" dirty="0" err="1">
                <a:solidFill>
                  <a:schemeClr val="tx1"/>
                </a:solidFill>
              </a:rPr>
              <a:t>비어있음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EE57CB4E-0199-1B66-B589-0143BB9B4BBB}"/>
              </a:ext>
            </a:extLst>
          </p:cNvPr>
          <p:cNvSpPr/>
          <p:nvPr/>
        </p:nvSpPr>
        <p:spPr>
          <a:xfrm>
            <a:off x="5889625" y="5392739"/>
            <a:ext cx="1475111" cy="893026"/>
          </a:xfrm>
          <a:prstGeom prst="wedgeRectCallout">
            <a:avLst>
              <a:gd name="adj1" fmla="val -25993"/>
              <a:gd name="adj2" fmla="val -14318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Echart</a:t>
            </a:r>
            <a:r>
              <a:rPr lang="ko-KR" altLang="en-US" sz="1200" dirty="0">
                <a:solidFill>
                  <a:schemeClr val="tx1"/>
                </a:solidFill>
              </a:rPr>
              <a:t>사용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hlinkClick r:id="rId3"/>
              </a:rPr>
              <a:t>https://echarts.apache.org/examples/en/index.html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70ADB173-9197-FDD0-A597-9ED622580775}"/>
              </a:ext>
            </a:extLst>
          </p:cNvPr>
          <p:cNvSpPr/>
          <p:nvPr/>
        </p:nvSpPr>
        <p:spPr>
          <a:xfrm>
            <a:off x="8488039" y="1548638"/>
            <a:ext cx="1475111" cy="893026"/>
          </a:xfrm>
          <a:prstGeom prst="wedgeRectCallout">
            <a:avLst>
              <a:gd name="adj1" fmla="val 85716"/>
              <a:gd name="adj2" fmla="val -559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차트 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설정그룹단위로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표현 필요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3D3FE-5C9F-DC13-75B3-3BF2A13D1580}"/>
              </a:ext>
            </a:extLst>
          </p:cNvPr>
          <p:cNvSpPr/>
          <p:nvPr/>
        </p:nvSpPr>
        <p:spPr>
          <a:xfrm>
            <a:off x="10553147" y="1266461"/>
            <a:ext cx="1629328" cy="89302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6B4ABC-F0B8-D2B4-51A5-706BF5BD63F4}"/>
              </a:ext>
            </a:extLst>
          </p:cNvPr>
          <p:cNvSpPr/>
          <p:nvPr/>
        </p:nvSpPr>
        <p:spPr>
          <a:xfrm>
            <a:off x="10600061" y="4555644"/>
            <a:ext cx="1475111" cy="89302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97C691-8B1A-5A2C-4E77-5D8940A7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061" y="4616756"/>
            <a:ext cx="1114581" cy="466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47DC62-EFD1-D46E-F6F7-7584E0911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3622" y="2168643"/>
            <a:ext cx="1629002" cy="12193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8D5FCF-71B8-7FBC-7D5F-814D2B4E2999}"/>
              </a:ext>
            </a:extLst>
          </p:cNvPr>
          <p:cNvSpPr/>
          <p:nvPr/>
        </p:nvSpPr>
        <p:spPr>
          <a:xfrm>
            <a:off x="10553147" y="2218670"/>
            <a:ext cx="1629328" cy="109045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9162FED-EE9B-8FD6-9067-81BA4710C8A1}"/>
              </a:ext>
            </a:extLst>
          </p:cNvPr>
          <p:cNvSpPr/>
          <p:nvPr/>
        </p:nvSpPr>
        <p:spPr>
          <a:xfrm>
            <a:off x="9815591" y="5929745"/>
            <a:ext cx="1475111" cy="727745"/>
          </a:xfrm>
          <a:prstGeom prst="wedgeRectCallout">
            <a:avLst>
              <a:gd name="adj1" fmla="val 40007"/>
              <a:gd name="adj2" fmla="val -15507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색상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</a:rPr>
              <a:t>범례명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B39BD8-77DB-9C4D-79F8-C68A45791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6" y="6027323"/>
            <a:ext cx="1524213" cy="743054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9F408CE1-790A-2D40-8F7B-A8DEAF77B934}"/>
              </a:ext>
            </a:extLst>
          </p:cNvPr>
          <p:cNvSpPr/>
          <p:nvPr/>
        </p:nvSpPr>
        <p:spPr>
          <a:xfrm>
            <a:off x="2528790" y="4961940"/>
            <a:ext cx="2314193" cy="1914952"/>
          </a:xfrm>
          <a:prstGeom prst="wedgeRectCallout">
            <a:avLst>
              <a:gd name="adj1" fmla="val -129110"/>
              <a:gd name="adj2" fmla="val 2547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지도타입 아이콘 필요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</a:t>
            </a:r>
            <a:r>
              <a:rPr lang="ko-KR" altLang="en-US" sz="1200" dirty="0">
                <a:solidFill>
                  <a:schemeClr val="tx1"/>
                </a:solidFill>
              </a:rPr>
              <a:t> 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Line </a:t>
            </a:r>
            <a:r>
              <a:rPr lang="ko-KR" altLang="en-US" sz="1200" dirty="0">
                <a:solidFill>
                  <a:schemeClr val="tx1"/>
                </a:solidFill>
              </a:rPr>
              <a:t>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Polygon </a:t>
            </a:r>
            <a:r>
              <a:rPr lang="ko-KR" altLang="en-US" sz="1200" dirty="0">
                <a:solidFill>
                  <a:schemeClr val="tx1"/>
                </a:solidFill>
              </a:rPr>
              <a:t>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히트맵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OD</a:t>
            </a:r>
            <a:r>
              <a:rPr lang="ko-KR" altLang="en-US" sz="1200" dirty="0">
                <a:solidFill>
                  <a:schemeClr val="tx1"/>
                </a:solidFill>
              </a:rPr>
              <a:t>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클러스터맵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격자맵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3FFB6DB2-DEC9-E0A9-D503-828D7EA46D45}"/>
              </a:ext>
            </a:extLst>
          </p:cNvPr>
          <p:cNvSpPr/>
          <p:nvPr/>
        </p:nvSpPr>
        <p:spPr>
          <a:xfrm>
            <a:off x="7804728" y="3262898"/>
            <a:ext cx="2130480" cy="2533339"/>
          </a:xfrm>
          <a:prstGeom prst="wedgeRectCallout">
            <a:avLst>
              <a:gd name="adj1" fmla="val 84030"/>
              <a:gd name="adj2" fmla="val -6779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컨트롤러 유형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On/Off </a:t>
            </a:r>
            <a:r>
              <a:rPr lang="ko-KR" altLang="en-US" sz="1200" dirty="0">
                <a:solidFill>
                  <a:schemeClr val="tx1"/>
                </a:solidFill>
              </a:rPr>
              <a:t>유형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라디오박스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텍스트박스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체크박스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슬라이드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이미지도 보이는 </a:t>
            </a:r>
            <a:r>
              <a:rPr lang="ko-KR" altLang="en-US" sz="1200" dirty="0" err="1">
                <a:solidFill>
                  <a:schemeClr val="tx1"/>
                </a:solidFill>
              </a:rPr>
              <a:t>셀렉트박스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123DFD-8F4A-2055-60F8-D3BD5D2D6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479" y="5042852"/>
            <a:ext cx="1027089" cy="6207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7F9D114-CF00-2889-E45D-AD4C066F5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453" y="6062680"/>
            <a:ext cx="523948" cy="181000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55E817BC-A22B-4821-D4FE-598123A9AF55}"/>
              </a:ext>
            </a:extLst>
          </p:cNvPr>
          <p:cNvSpPr/>
          <p:nvPr/>
        </p:nvSpPr>
        <p:spPr>
          <a:xfrm>
            <a:off x="-36761" y="5392323"/>
            <a:ext cx="2314193" cy="365125"/>
          </a:xfrm>
          <a:prstGeom prst="wedgeRectCallout">
            <a:avLst>
              <a:gd name="adj1" fmla="val 12446"/>
              <a:gd name="adj2" fmla="val 13237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순서 변경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 아이콘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6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4702298D-B513-50D4-B739-CBE0419DD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위젯 설정 </a:t>
            </a:r>
            <a:r>
              <a:rPr lang="en-US" altLang="ko-KR" dirty="0"/>
              <a:t>- </a:t>
            </a:r>
            <a:r>
              <a:rPr lang="ko-KR" altLang="en-US" dirty="0"/>
              <a:t>팝업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8EC558D-D0F8-D797-3BEA-F4D0AFF3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4928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BF3454-CF61-855E-80D6-FDAE40300ACA}"/>
              </a:ext>
            </a:extLst>
          </p:cNvPr>
          <p:cNvSpPr/>
          <p:nvPr/>
        </p:nvSpPr>
        <p:spPr>
          <a:xfrm>
            <a:off x="1" y="871635"/>
            <a:ext cx="12241252" cy="5986364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131BC-8C98-29DD-6DC1-7AD5C3D6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94" y="1271286"/>
            <a:ext cx="7964011" cy="43154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7CD84D-3808-FD10-94DA-F1862329E4F9}"/>
              </a:ext>
            </a:extLst>
          </p:cNvPr>
          <p:cNvSpPr/>
          <p:nvPr/>
        </p:nvSpPr>
        <p:spPr>
          <a:xfrm>
            <a:off x="2113994" y="1266760"/>
            <a:ext cx="7964011" cy="43154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6627258-2C7E-A467-A6D4-033E38FB82E4}"/>
              </a:ext>
            </a:extLst>
          </p:cNvPr>
          <p:cNvSpPr/>
          <p:nvPr/>
        </p:nvSpPr>
        <p:spPr>
          <a:xfrm>
            <a:off x="3262271" y="505174"/>
            <a:ext cx="2314193" cy="893026"/>
          </a:xfrm>
          <a:prstGeom prst="wedgeRectCallout">
            <a:avLst>
              <a:gd name="adj1" fmla="val -41734"/>
              <a:gd name="adj2" fmla="val 8151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탭으로 구성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34D803C-0280-66E1-32D1-B287BE0BC379}"/>
              </a:ext>
            </a:extLst>
          </p:cNvPr>
          <p:cNvSpPr/>
          <p:nvPr/>
        </p:nvSpPr>
        <p:spPr>
          <a:xfrm>
            <a:off x="5077217" y="1316812"/>
            <a:ext cx="2314193" cy="893026"/>
          </a:xfrm>
          <a:prstGeom prst="wedgeRectCallout">
            <a:avLst>
              <a:gd name="adj1" fmla="val -41734"/>
              <a:gd name="adj2" fmla="val 8151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차트별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D7B57E76-1CE2-1484-C8B6-F2ACC19B01F3}"/>
              </a:ext>
            </a:extLst>
          </p:cNvPr>
          <p:cNvSpPr/>
          <p:nvPr/>
        </p:nvSpPr>
        <p:spPr>
          <a:xfrm>
            <a:off x="3287438" y="4134533"/>
            <a:ext cx="2314193" cy="893026"/>
          </a:xfrm>
          <a:prstGeom prst="wedgeRectCallout">
            <a:avLst>
              <a:gd name="adj1" fmla="val -47222"/>
              <a:gd name="adj2" fmla="val -15068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사용자가 만든 차트의 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6909BD4C-2309-AD86-033F-FFF14D7A1A21}"/>
              </a:ext>
            </a:extLst>
          </p:cNvPr>
          <p:cNvSpPr/>
          <p:nvPr/>
        </p:nvSpPr>
        <p:spPr>
          <a:xfrm>
            <a:off x="5617978" y="3241507"/>
            <a:ext cx="2314193" cy="893026"/>
          </a:xfrm>
          <a:prstGeom prst="wedgeRectCallout">
            <a:avLst>
              <a:gd name="adj1" fmla="val -47222"/>
              <a:gd name="adj2" fmla="val -11758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즐겨찾기 기능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3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478</Words>
  <Application>Microsoft Office PowerPoint</Application>
  <PresentationFormat>와이드스크린</PresentationFormat>
  <Paragraphs>129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1. 대시보드 메인</vt:lpstr>
      <vt:lpstr>1. 대시보드 메인 – 페이지</vt:lpstr>
      <vt:lpstr>1. 대시보드 메인 – 팝업 1</vt:lpstr>
      <vt:lpstr>1. 대시보드 메인 – 팝업 1</vt:lpstr>
      <vt:lpstr>1. 대시보드 메인 – 팝업2</vt:lpstr>
      <vt:lpstr>1. 대시보드 메인 – 팝업3</vt:lpstr>
      <vt:lpstr>2. 위젯설정</vt:lpstr>
      <vt:lpstr>2. 위젯 설정 </vt:lpstr>
      <vt:lpstr>2. 위젯 설정 - 팝업</vt:lpstr>
      <vt:lpstr>1. 대시보드 메인 – 팝업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 성호</dc:creator>
  <cp:lastModifiedBy>박 시윤</cp:lastModifiedBy>
  <cp:revision>27</cp:revision>
  <dcterms:created xsi:type="dcterms:W3CDTF">2024-09-27T01:36:24Z</dcterms:created>
  <dcterms:modified xsi:type="dcterms:W3CDTF">2024-10-10T07:15:41Z</dcterms:modified>
</cp:coreProperties>
</file>