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5" r:id="rId4"/>
    <p:sldId id="286" r:id="rId5"/>
    <p:sldId id="302" r:id="rId6"/>
    <p:sldId id="303" r:id="rId7"/>
    <p:sldId id="317" r:id="rId8"/>
    <p:sldId id="318" r:id="rId9"/>
    <p:sldId id="320" r:id="rId10"/>
    <p:sldId id="328" r:id="rId11"/>
    <p:sldId id="321" r:id="rId12"/>
    <p:sldId id="329" r:id="rId13"/>
    <p:sldId id="322" r:id="rId14"/>
    <p:sldId id="330" r:id="rId15"/>
    <p:sldId id="331" r:id="rId16"/>
    <p:sldId id="323" r:id="rId17"/>
    <p:sldId id="324" r:id="rId18"/>
    <p:sldId id="334" r:id="rId19"/>
    <p:sldId id="333" r:id="rId20"/>
    <p:sldId id="325" r:id="rId21"/>
    <p:sldId id="332" r:id="rId22"/>
    <p:sldId id="280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FF"/>
    <a:srgbClr val="FF9999"/>
    <a:srgbClr val="CC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4" autoAdjust="0"/>
    <p:restoredTop sz="79603" autoAdjust="0"/>
  </p:normalViewPr>
  <p:slideViewPr>
    <p:cSldViewPr>
      <p:cViewPr varScale="1">
        <p:scale>
          <a:sx n="91" d="100"/>
          <a:sy n="91" d="100"/>
        </p:scale>
        <p:origin x="22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0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cnu.ac.kr/index.php?mid=ug_16_2_3_5" TargetMode="External"/><Relationship Id="rId2" Type="http://schemas.openxmlformats.org/officeDocument/2006/relationships/hyperlink" Target="mailto:like_jj@naver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en-US" altLang="ko-KR" dirty="0"/>
              <a:t>review</a:t>
            </a:r>
          </a:p>
          <a:p>
            <a:endParaRPr lang="en-US" altLang="ko-KR" dirty="0"/>
          </a:p>
          <a:p>
            <a:r>
              <a:rPr lang="en-US" altLang="ko-KR" dirty="0" smtClean="0"/>
              <a:t>2017.09.07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</a:p>
          <a:p>
            <a:pPr lvl="1"/>
            <a:r>
              <a:rPr lang="ko-KR" altLang="en-US" dirty="0"/>
              <a:t>객</a:t>
            </a:r>
            <a:r>
              <a:rPr lang="ko-KR" altLang="en-US" dirty="0" smtClean="0"/>
              <a:t>체에서 </a:t>
            </a:r>
            <a:r>
              <a:rPr lang="ko-KR" altLang="en-US" dirty="0"/>
              <a:t>사용할 변수 선언</a:t>
            </a:r>
            <a:r>
              <a:rPr lang="en-US" altLang="ko-KR" dirty="0"/>
              <a:t>(</a:t>
            </a:r>
            <a:r>
              <a:rPr lang="ko-KR" altLang="en-US" dirty="0"/>
              <a:t>클래스 멤버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Private </a:t>
            </a:r>
            <a:r>
              <a:rPr lang="en-US" altLang="ko-KR" sz="1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ko-KR" sz="18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endParaRPr lang="en-US" altLang="ko-KR" sz="1800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</a:p>
          <a:p>
            <a:pPr lvl="1"/>
            <a:r>
              <a:rPr lang="ko-KR" altLang="en-US" dirty="0"/>
              <a:t>객체에서 행동을 나타내는 함수 선언</a:t>
            </a:r>
            <a:r>
              <a:rPr lang="en-US" altLang="ko-KR" dirty="0"/>
              <a:t>(</a:t>
            </a:r>
            <a:r>
              <a:rPr lang="ko-KR" altLang="en-US" dirty="0"/>
              <a:t>클래스 메소드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getStudentNum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00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ko-KR" altLang="en-US" spc="-150" dirty="0"/>
              <a:t>클래스의 이름과 동일한 이름을 가지는 특별한 메소드를 생성자라 명명한다</a:t>
            </a:r>
            <a:r>
              <a:rPr lang="en-US" altLang="ko-KR" spc="-150" dirty="0"/>
              <a:t>.</a:t>
            </a:r>
          </a:p>
          <a:p>
            <a:pPr lvl="1"/>
            <a:r>
              <a:rPr lang="ko-KR" altLang="en-US" spc="-150" dirty="0"/>
              <a:t>객체가 생성될 때 호출되며 초기 멤버의 값을 지정해주는 용도로 사용한다</a:t>
            </a:r>
            <a:r>
              <a:rPr lang="en-US" altLang="ko-KR" spc="-150" dirty="0"/>
              <a:t>.</a:t>
            </a:r>
          </a:p>
          <a:p>
            <a:pPr lvl="1"/>
            <a:endParaRPr lang="en-US" altLang="ko-KR" spc="-150" dirty="0"/>
          </a:p>
          <a:p>
            <a:pPr lvl="1"/>
            <a:r>
              <a:rPr lang="ko-KR" altLang="en-US" dirty="0"/>
              <a:t>일반적인 객체 생성</a:t>
            </a:r>
            <a:r>
              <a:rPr lang="en-US" altLang="ko-KR" dirty="0"/>
              <a:t>(</a:t>
            </a:r>
            <a:r>
              <a:rPr lang="ko-KR" altLang="en-US" dirty="0"/>
              <a:t>생성자가 없을 때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student 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stu1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student();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생성자가 선언 되어있지 않은 경우 객체의 멤버가 초기화 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98404"/>
              </p:ext>
            </p:extLst>
          </p:nvPr>
        </p:nvGraphicFramePr>
        <p:xfrm>
          <a:off x="6022504" y="2420888"/>
          <a:ext cx="2664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studentNum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95323"/>
              </p:ext>
            </p:extLst>
          </p:nvPr>
        </p:nvGraphicFramePr>
        <p:xfrm>
          <a:off x="6022504" y="2921664"/>
          <a:ext cx="2664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생성자를 이용한 </a:t>
            </a:r>
            <a:r>
              <a:rPr lang="ko-KR" altLang="en-US" dirty="0" err="1"/>
              <a:t>객세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Private </a:t>
            </a:r>
            <a:r>
              <a:rPr lang="en-US" altLang="ko-KR" sz="1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ko-KR" sz="18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public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student(</a:t>
            </a:r>
            <a:r>
              <a:rPr lang="en-US" altLang="ko-KR" sz="1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,String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	</a:t>
            </a:r>
            <a:r>
              <a:rPr lang="en-US" altLang="ko-KR" sz="1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urier New" panose="02070309020205020404" pitchFamily="49" charset="0"/>
              </a:rPr>
              <a:t>			this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ko-KR" altLang="en-US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student 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stu1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student(201700000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홍길동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lvl="1"/>
            <a:r>
              <a:rPr lang="ko-KR" altLang="en-US" dirty="0"/>
              <a:t>생성자를 이용하여 객체의 멤버를 초기화할 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3079"/>
              </p:ext>
            </p:extLst>
          </p:nvPr>
        </p:nvGraphicFramePr>
        <p:xfrm>
          <a:off x="5652120" y="3910444"/>
          <a:ext cx="33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studentNum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201700000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58716"/>
              </p:ext>
            </p:extLst>
          </p:nvPr>
        </p:nvGraphicFramePr>
        <p:xfrm>
          <a:off x="5652120" y="4365104"/>
          <a:ext cx="33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3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endParaRPr lang="en-US" altLang="ko-KR" dirty="0"/>
          </a:p>
          <a:p>
            <a:pPr lvl="1"/>
            <a:r>
              <a:rPr lang="ko-KR" altLang="en-US" dirty="0"/>
              <a:t>변수나 메소드를 선언 할 때 접근 제어를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76493"/>
              </p:ext>
            </p:extLst>
          </p:nvPr>
        </p:nvGraphicFramePr>
        <p:xfrm>
          <a:off x="714400" y="2132856"/>
          <a:ext cx="77151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접근 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클래스에서 접근이 가능함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protected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동일 패키지에 속하는 클래스와 하위 클래스 관계의 클래스에 의해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 내에서만 접근이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6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5477"/>
              </p:ext>
            </p:extLst>
          </p:nvPr>
        </p:nvGraphicFramePr>
        <p:xfrm>
          <a:off x="1032335" y="1753395"/>
          <a:ext cx="7079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하위 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4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en-US" altLang="ko-KR" dirty="0"/>
              <a:t>Public</a:t>
            </a:r>
            <a:r>
              <a:rPr lang="ko-KR" altLang="en-US" dirty="0"/>
              <a:t>으로 정의된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en-US" altLang="ko-KR" dirty="0"/>
              <a:t>“.” </a:t>
            </a:r>
            <a:r>
              <a:rPr lang="ko-KR" altLang="en-US" dirty="0" smtClean="0"/>
              <a:t>연산자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urier New" panose="02070309020205020404" pitchFamily="49" charset="0"/>
              </a:rPr>
              <a:t>stu1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.getStudentNum());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urier New" panose="02070309020205020404" pitchFamily="49" charset="0"/>
              </a:rPr>
              <a:t>stu1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3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</a:p>
          <a:p>
            <a:pPr lvl="1"/>
            <a:r>
              <a:rPr lang="ko-KR" altLang="en-US" dirty="0"/>
              <a:t>파일 입출력 변수 선언과 파일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Byte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InputStream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BufferedInputStream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OutputStream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FileOutputStream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단위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Reader,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BufferedReader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Writer,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BufferedWriter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							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writer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47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I/O</a:t>
            </a:r>
          </a:p>
          <a:p>
            <a:pPr lvl="1"/>
            <a:r>
              <a:rPr lang="en-US" altLang="ko-KR" dirty="0" smtClean="0"/>
              <a:t>Byte </a:t>
            </a:r>
            <a:r>
              <a:rPr lang="ko-KR" altLang="en-US" dirty="0" smtClean="0"/>
              <a:t>단위로 파일 읽기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altLang="ko-K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urier New" panose="02070309020205020404" pitchFamily="49" charset="0"/>
              </a:rPr>
              <a:t>fileStream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fileStream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urier New" panose="02070309020205020404" pitchFamily="49" charset="0"/>
              </a:rPr>
              <a:t>fileStream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())!=-1)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i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i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urier New" panose="020703090202050204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dirty="0"/>
          </a:p>
          <a:p>
            <a:pPr lvl="1"/>
            <a:r>
              <a:rPr lang="ko-KR" altLang="en-US" dirty="0" smtClean="0"/>
              <a:t>한 바이트씩 읽으므로 한글과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 문자는 정상적으로 사용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156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</a:p>
          <a:p>
            <a:pPr lvl="1"/>
            <a:r>
              <a:rPr lang="ko-KR" altLang="en-US" dirty="0" smtClean="0"/>
              <a:t>문자 단위로 파일 읽기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())!=-1){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altLang="ko-KR" i="1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i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i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ko-KR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1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review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</a:p>
          <a:p>
            <a:pPr lvl="1"/>
            <a:r>
              <a:rPr lang="ko-KR" altLang="en-US" sz="1600" dirty="0" smtClean="0"/>
              <a:t>한 줄씩 파일 읽기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					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en-US" altLang="ko-K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 != </a:t>
            </a:r>
            <a:r>
              <a:rPr lang="en-US" altLang="ko-KR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600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ko-KR" altLang="en-US" dirty="0"/>
              <a:t>더 이상 사용하지 않는 파일 닫기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에서 </a:t>
            </a:r>
            <a:r>
              <a:rPr lang="en-US" altLang="ko-KR" dirty="0"/>
              <a:t>close()</a:t>
            </a:r>
            <a:r>
              <a:rPr lang="ko-KR" altLang="en-US" dirty="0"/>
              <a:t>는 </a:t>
            </a:r>
            <a:r>
              <a:rPr lang="ko-KR" altLang="en-US" dirty="0" err="1"/>
              <a:t>생략가능</a:t>
            </a:r>
            <a:endParaRPr lang="en-US" altLang="ko-KR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459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</a:p>
          <a:p>
            <a:pPr lvl="1"/>
            <a:r>
              <a:rPr lang="ko-KR" altLang="en-US" dirty="0"/>
              <a:t>파일 쓰기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writer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"data.txt"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en-US" altLang="ko-KR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"Algorithm Class"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92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</a:p>
        </p:txBody>
      </p:sp>
    </p:spTree>
    <p:extLst>
      <p:ext uri="{BB962C8B-B14F-4D97-AF65-F5344CB8AC3E}">
        <p14:creationId xmlns:p14="http://schemas.microsoft.com/office/powerpoint/2010/main" val="17850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en-US" altLang="ko-KR" dirty="0" smtClean="0"/>
              <a:t>25155-02)</a:t>
            </a:r>
            <a:endParaRPr lang="en-US" altLang="ko-KR" dirty="0"/>
          </a:p>
          <a:p>
            <a:pPr lvl="1"/>
            <a:r>
              <a:rPr lang="ko-KR" altLang="en-US" dirty="0"/>
              <a:t>담당 조교 </a:t>
            </a:r>
            <a:r>
              <a:rPr lang="en-US" altLang="ko-KR" dirty="0"/>
              <a:t>: </a:t>
            </a:r>
            <a:r>
              <a:rPr lang="ko-KR" altLang="en-US" dirty="0"/>
              <a:t>이정진</a:t>
            </a:r>
            <a:endParaRPr lang="en-US" altLang="ko-KR" dirty="0"/>
          </a:p>
          <a:p>
            <a:pPr lvl="2"/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like_jj@naver.com</a:t>
            </a:r>
            <a:endParaRPr lang="en-US" altLang="ko-KR" dirty="0"/>
          </a:p>
          <a:p>
            <a:pPr lvl="2"/>
            <a:r>
              <a:rPr lang="en-US" altLang="ko-KR" dirty="0"/>
              <a:t>Phone: 010-2551-1691</a:t>
            </a:r>
          </a:p>
          <a:p>
            <a:pPr lvl="2"/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/>
              <a:t>분산이동컴퓨팅 연구실</a:t>
            </a:r>
            <a:r>
              <a:rPr lang="en-US" altLang="ko-KR" dirty="0"/>
              <a:t>(</a:t>
            </a:r>
            <a:r>
              <a:rPr lang="ko-KR" altLang="en-US" dirty="0"/>
              <a:t>공</a:t>
            </a:r>
            <a:r>
              <a:rPr lang="en-US" altLang="ko-KR" dirty="0"/>
              <a:t>5628)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문의 사항 있을 시 </a:t>
            </a:r>
            <a:r>
              <a:rPr lang="en-US" altLang="ko-KR" dirty="0"/>
              <a:t>E-mail</a:t>
            </a:r>
          </a:p>
          <a:p>
            <a:pPr lvl="1"/>
            <a:r>
              <a:rPr lang="ko-KR" altLang="en-US" dirty="0"/>
              <a:t>방문이 필요할 경우 사전 연락 권장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 수업 시간</a:t>
            </a:r>
            <a:endParaRPr lang="en-US" altLang="ko-KR" dirty="0"/>
          </a:p>
          <a:p>
            <a:pPr lvl="2"/>
            <a:r>
              <a:rPr lang="ko-KR" altLang="en-US" dirty="0"/>
              <a:t>목요일 </a:t>
            </a:r>
            <a:r>
              <a:rPr lang="en-US" altLang="ko-KR" dirty="0" smtClean="0"/>
              <a:t>16:00~18:00 </a:t>
            </a:r>
            <a:r>
              <a:rPr lang="en-US" altLang="ko-KR" dirty="0"/>
              <a:t>(</a:t>
            </a:r>
            <a:r>
              <a:rPr lang="ko-KR" altLang="en-US" dirty="0"/>
              <a:t>공</a:t>
            </a:r>
            <a:r>
              <a:rPr lang="en-US" altLang="ko-KR" dirty="0" smtClean="0"/>
              <a:t>5416)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교과목 게시판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computer.cnu.ac.kr/index.php?mid=ug_17_2_3_5</a:t>
            </a:r>
            <a:endParaRPr lang="en-US" altLang="ko-KR" dirty="0"/>
          </a:p>
          <a:p>
            <a:pPr lvl="2"/>
            <a:r>
              <a:rPr lang="ko-KR" altLang="en-US" dirty="0"/>
              <a:t>매주 수업 자료 및 안내사항 공지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방식</a:t>
            </a:r>
            <a:endParaRPr lang="en-US" altLang="ko-KR" dirty="0"/>
          </a:p>
          <a:p>
            <a:pPr lvl="1"/>
            <a:r>
              <a:rPr lang="en-US" altLang="ko-KR" dirty="0" smtClean="0"/>
              <a:t>Eclipse </a:t>
            </a:r>
            <a:r>
              <a:rPr lang="ko-KR" altLang="en-US" dirty="0"/>
              <a:t>사용</a:t>
            </a:r>
            <a:r>
              <a:rPr lang="en-US" altLang="ko-KR" dirty="0"/>
              <a:t>(JAVA Language)</a:t>
            </a:r>
          </a:p>
          <a:p>
            <a:pPr lvl="1"/>
            <a:r>
              <a:rPr lang="ko-KR" altLang="en-US" dirty="0"/>
              <a:t>개인별로 매주 실습 및 과제를 수행</a:t>
            </a:r>
            <a:endParaRPr lang="en-US" altLang="ko-KR" dirty="0"/>
          </a:p>
          <a:p>
            <a:pPr lvl="1"/>
            <a:r>
              <a:rPr lang="ko-KR" altLang="en-US" dirty="0"/>
              <a:t>과제 </a:t>
            </a:r>
            <a:r>
              <a:rPr lang="en-US" altLang="ko-KR" dirty="0"/>
              <a:t>copy </a:t>
            </a:r>
            <a:r>
              <a:rPr lang="ko-KR" altLang="en-US" dirty="0"/>
              <a:t>적발 시 양쪽 모두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2"/>
            <a:r>
              <a:rPr lang="ko-KR" altLang="en-US" dirty="0"/>
              <a:t>나중에 적발되어도 </a:t>
            </a:r>
            <a:r>
              <a:rPr lang="en-US" altLang="ko-KR" dirty="0" smtClean="0"/>
              <a:t>0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실습 계획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1996"/>
              </p:ext>
            </p:extLst>
          </p:nvPr>
        </p:nvGraphicFramePr>
        <p:xfrm>
          <a:off x="2147900" y="1522116"/>
          <a:ext cx="48482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4">
                  <a:extLst>
                    <a:ext uri="{9D8B030D-6E8A-4147-A177-3AD203B41FA5}">
                      <a16:colId xmlns:a16="http://schemas.microsoft.com/office/drawing/2014/main" val="3510074267"/>
                    </a:ext>
                  </a:extLst>
                </a:gridCol>
                <a:gridCol w="4199426">
                  <a:extLst>
                    <a:ext uri="{9D8B030D-6E8A-4147-A177-3AD203B41FA5}">
                      <a16:colId xmlns:a16="http://schemas.microsoft.com/office/drawing/2014/main" val="1583690228"/>
                    </a:ext>
                  </a:extLst>
                </a:gridCol>
              </a:tblGrid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실습 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1305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JAVA </a:t>
                      </a:r>
                      <a:r>
                        <a:rPr lang="en-US" altLang="ko-KR" sz="1400" dirty="0"/>
                        <a:t>review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8608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알고리즘 분석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9990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Divide &amp; Conquer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1436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Divide &amp; Conquer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150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Dynamic Programming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34264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Dynamic Programming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4141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Knapsack Problem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3248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505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Greedy Algorithm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4889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Huffman code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1566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Graph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064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Minimum</a:t>
                      </a:r>
                      <a:r>
                        <a:rPr lang="en-US" altLang="ko-KR" sz="1400" baseline="0" dirty="0" smtClean="0"/>
                        <a:t> spanning trees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13554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Shortest paths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6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Large-scale </a:t>
                      </a:r>
                      <a:r>
                        <a:rPr lang="en-US" altLang="ko-KR" sz="1400" dirty="0" smtClean="0"/>
                        <a:t>graphs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5304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4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어떠한 문제를 해결하기 위해 명확하게 정의된 절차 및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전제 조건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외부에서 제공되는 자료가 있을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적어도 한 가지 결과가 생긴다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명백성</a:t>
            </a:r>
            <a:r>
              <a:rPr lang="en-US" altLang="ko-KR" dirty="0"/>
              <a:t>: </a:t>
            </a:r>
            <a:r>
              <a:rPr lang="ko-KR" altLang="en-US" dirty="0"/>
              <a:t>각 명령들은 </a:t>
            </a:r>
            <a:r>
              <a:rPr lang="ko-KR" altLang="en-US" dirty="0" err="1"/>
              <a:t>명백해야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한정된 단계를 처리한 후에 종료된다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효과성</a:t>
            </a:r>
            <a:r>
              <a:rPr lang="en-US" altLang="ko-KR" dirty="0"/>
              <a:t>: </a:t>
            </a:r>
            <a:r>
              <a:rPr lang="ko-KR" altLang="en-US" dirty="0"/>
              <a:t>모든 명령들은 명백하고 실행 가능한 것이어야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2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review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92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</a:p>
          <a:p>
            <a:pPr lvl="1"/>
            <a:r>
              <a:rPr lang="ko-KR" altLang="en-US" dirty="0"/>
              <a:t>객체의 행동과 특성 규정짓기 위한 틀로써 기본형과 구별되는 새로운 데이터형으로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멤버</a:t>
            </a:r>
            <a:r>
              <a:rPr lang="en-US" altLang="ko-KR" dirty="0"/>
              <a:t>: </a:t>
            </a:r>
            <a:r>
              <a:rPr lang="ko-KR" altLang="en-US" dirty="0"/>
              <a:t>객체의 특성을 나타내는 변수</a:t>
            </a:r>
            <a:endParaRPr lang="en-US" altLang="ko-KR" dirty="0"/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행동을 나타내는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 </a:t>
            </a:r>
            <a:r>
              <a:rPr lang="ko-KR" altLang="en-US" dirty="0"/>
              <a:t>생성한 클래스의 이름과 똑같은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778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13830</TotalTime>
  <Words>475</Words>
  <Application>Microsoft Office PowerPoint</Application>
  <PresentationFormat>화면 슬라이드 쇼(4:3)</PresentationFormat>
  <Paragraphs>244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맑은 고딕</vt:lpstr>
      <vt:lpstr>Arial</vt:lpstr>
      <vt:lpstr>Courier New</vt:lpstr>
      <vt:lpstr>Symbol</vt:lpstr>
      <vt:lpstr>Wingdings</vt:lpstr>
      <vt:lpstr>Office 테마</vt:lpstr>
      <vt:lpstr>실습 1주차</vt:lpstr>
      <vt:lpstr>Contents</vt:lpstr>
      <vt:lpstr>수업 소개</vt:lpstr>
      <vt:lpstr>수업 소개</vt:lpstr>
      <vt:lpstr>수업 소개</vt:lpstr>
      <vt:lpstr>수업 소개</vt:lpstr>
      <vt:lpstr>수업 소개</vt:lpstr>
      <vt:lpstr>java review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like_jj@naver.com</cp:lastModifiedBy>
  <cp:revision>533</cp:revision>
  <dcterms:created xsi:type="dcterms:W3CDTF">2011-03-25T06:45:23Z</dcterms:created>
  <dcterms:modified xsi:type="dcterms:W3CDTF">2017-09-06T11:20:57Z</dcterms:modified>
</cp:coreProperties>
</file>