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Worst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Insertion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1만</c:v>
                </c:pt>
                <c:pt idx="1">
                  <c:v>5만</c:v>
                </c:pt>
                <c:pt idx="2">
                  <c:v>10만</c:v>
                </c:pt>
                <c:pt idx="3">
                  <c:v>50만</c:v>
                </c:pt>
                <c:pt idx="4">
                  <c:v>100만</c:v>
                </c:pt>
                <c:pt idx="5">
                  <c:v>200만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106</c:v>
                </c:pt>
                <c:pt idx="1">
                  <c:v>1970</c:v>
                </c:pt>
                <c:pt idx="2">
                  <c:v>7934</c:v>
                </c:pt>
                <c:pt idx="3">
                  <c:v>205848</c:v>
                </c:pt>
                <c:pt idx="4">
                  <c:v>848550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BB-4028-B784-33A411C5199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Merge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1만</c:v>
                </c:pt>
                <c:pt idx="1">
                  <c:v>5만</c:v>
                </c:pt>
                <c:pt idx="2">
                  <c:v>10만</c:v>
                </c:pt>
                <c:pt idx="3">
                  <c:v>50만</c:v>
                </c:pt>
                <c:pt idx="4">
                  <c:v>100만</c:v>
                </c:pt>
                <c:pt idx="5">
                  <c:v>200만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</c:v>
                </c:pt>
                <c:pt idx="1">
                  <c:v>9</c:v>
                </c:pt>
                <c:pt idx="2">
                  <c:v>15</c:v>
                </c:pt>
                <c:pt idx="3">
                  <c:v>35</c:v>
                </c:pt>
                <c:pt idx="4">
                  <c:v>68</c:v>
                </c:pt>
                <c:pt idx="5">
                  <c:v>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BB-4028-B784-33A411C5199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Insertion(binary)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1만</c:v>
                </c:pt>
                <c:pt idx="1">
                  <c:v>5만</c:v>
                </c:pt>
                <c:pt idx="2">
                  <c:v>10만</c:v>
                </c:pt>
                <c:pt idx="3">
                  <c:v>50만</c:v>
                </c:pt>
                <c:pt idx="4">
                  <c:v>100만</c:v>
                </c:pt>
                <c:pt idx="5">
                  <c:v>200만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30</c:v>
                </c:pt>
                <c:pt idx="1">
                  <c:v>228</c:v>
                </c:pt>
                <c:pt idx="2">
                  <c:v>943</c:v>
                </c:pt>
                <c:pt idx="3">
                  <c:v>27140</c:v>
                </c:pt>
                <c:pt idx="4">
                  <c:v>127532</c:v>
                </c:pt>
                <c:pt idx="5">
                  <c:v>796070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7BB-4028-B784-33A411C5199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Quick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1만</c:v>
                </c:pt>
                <c:pt idx="1">
                  <c:v>5만</c:v>
                </c:pt>
                <c:pt idx="2">
                  <c:v>10만</c:v>
                </c:pt>
                <c:pt idx="3">
                  <c:v>50만</c:v>
                </c:pt>
                <c:pt idx="4">
                  <c:v>100만</c:v>
                </c:pt>
                <c:pt idx="5">
                  <c:v>200만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78</c:v>
                </c:pt>
                <c:pt idx="1">
                  <c:v>2487</c:v>
                </c:pt>
                <c:pt idx="2">
                  <c:v>6104</c:v>
                </c:pt>
                <c:pt idx="3">
                  <c:v>202001</c:v>
                </c:pt>
                <c:pt idx="4">
                  <c:v>923111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B9-4BE1-9B64-2FEC9596F6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8571312"/>
        <c:axId val="278571640"/>
      </c:lineChart>
      <c:catAx>
        <c:axId val="278571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78571640"/>
        <c:crosses val="autoZero"/>
        <c:auto val="1"/>
        <c:lblAlgn val="ctr"/>
        <c:lblOffset val="100"/>
        <c:noMultiLvlLbl val="0"/>
      </c:catAx>
      <c:valAx>
        <c:axId val="278571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7857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Random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Insertion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1만</c:v>
                </c:pt>
                <c:pt idx="1">
                  <c:v>5만</c:v>
                </c:pt>
                <c:pt idx="2">
                  <c:v>10만</c:v>
                </c:pt>
                <c:pt idx="3">
                  <c:v>50만</c:v>
                </c:pt>
                <c:pt idx="4">
                  <c:v>100만</c:v>
                </c:pt>
                <c:pt idx="5">
                  <c:v>200만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72</c:v>
                </c:pt>
                <c:pt idx="1">
                  <c:v>993</c:v>
                </c:pt>
                <c:pt idx="2">
                  <c:v>3982</c:v>
                </c:pt>
                <c:pt idx="3">
                  <c:v>97335</c:v>
                </c:pt>
                <c:pt idx="4">
                  <c:v>409577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47F-4925-9E94-C423B5DF479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Merge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1만</c:v>
                </c:pt>
                <c:pt idx="1">
                  <c:v>5만</c:v>
                </c:pt>
                <c:pt idx="2">
                  <c:v>10만</c:v>
                </c:pt>
                <c:pt idx="3">
                  <c:v>50만</c:v>
                </c:pt>
                <c:pt idx="4">
                  <c:v>100만</c:v>
                </c:pt>
                <c:pt idx="5">
                  <c:v>200만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</c:v>
                </c:pt>
                <c:pt idx="1">
                  <c:v>12</c:v>
                </c:pt>
                <c:pt idx="2">
                  <c:v>44</c:v>
                </c:pt>
                <c:pt idx="3">
                  <c:v>95</c:v>
                </c:pt>
                <c:pt idx="4">
                  <c:v>163</c:v>
                </c:pt>
                <c:pt idx="5">
                  <c:v>340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47F-4925-9E94-C423B5DF479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Insertion(binary)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1만</c:v>
                </c:pt>
                <c:pt idx="1">
                  <c:v>5만</c:v>
                </c:pt>
                <c:pt idx="2">
                  <c:v>10만</c:v>
                </c:pt>
                <c:pt idx="3">
                  <c:v>50만</c:v>
                </c:pt>
                <c:pt idx="4">
                  <c:v>100만</c:v>
                </c:pt>
                <c:pt idx="5">
                  <c:v>200만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15</c:v>
                </c:pt>
                <c:pt idx="1">
                  <c:v>217</c:v>
                </c:pt>
                <c:pt idx="2">
                  <c:v>961</c:v>
                </c:pt>
                <c:pt idx="3">
                  <c:v>28038</c:v>
                </c:pt>
                <c:pt idx="4">
                  <c:v>135258</c:v>
                </c:pt>
                <c:pt idx="5">
                  <c:v>765444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7F-4925-9E94-C423B5DF479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Quick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1만</c:v>
                </c:pt>
                <c:pt idx="1">
                  <c:v>5만</c:v>
                </c:pt>
                <c:pt idx="2">
                  <c:v>10만</c:v>
                </c:pt>
                <c:pt idx="3">
                  <c:v>50만</c:v>
                </c:pt>
                <c:pt idx="4">
                  <c:v>100만</c:v>
                </c:pt>
                <c:pt idx="5">
                  <c:v>200만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7</c:v>
                </c:pt>
                <c:pt idx="1">
                  <c:v>15</c:v>
                </c:pt>
                <c:pt idx="2">
                  <c:v>19</c:v>
                </c:pt>
                <c:pt idx="3">
                  <c:v>85</c:v>
                </c:pt>
                <c:pt idx="4">
                  <c:v>125</c:v>
                </c:pt>
                <c:pt idx="5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1EF-4768-BC4E-C167D86FAA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8133792"/>
        <c:axId val="284715688"/>
      </c:lineChart>
      <c:catAx>
        <c:axId val="278133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4715688"/>
        <c:crosses val="autoZero"/>
        <c:auto val="1"/>
        <c:lblAlgn val="ctr"/>
        <c:lblOffset val="100"/>
        <c:noMultiLvlLbl val="0"/>
      </c:catAx>
      <c:valAx>
        <c:axId val="284715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78133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Best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Insertion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1만</c:v>
                </c:pt>
                <c:pt idx="1">
                  <c:v>5만</c:v>
                </c:pt>
                <c:pt idx="2">
                  <c:v>10만</c:v>
                </c:pt>
                <c:pt idx="3">
                  <c:v>50만</c:v>
                </c:pt>
                <c:pt idx="4">
                  <c:v>100만</c:v>
                </c:pt>
                <c:pt idx="5">
                  <c:v>200만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7</c:v>
                </c:pt>
                <c:pt idx="5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09-4101-BBCC-C17CC7E7174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Merge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1만</c:v>
                </c:pt>
                <c:pt idx="1">
                  <c:v>5만</c:v>
                </c:pt>
                <c:pt idx="2">
                  <c:v>10만</c:v>
                </c:pt>
                <c:pt idx="3">
                  <c:v>50만</c:v>
                </c:pt>
                <c:pt idx="4">
                  <c:v>100만</c:v>
                </c:pt>
                <c:pt idx="5">
                  <c:v>200만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9</c:v>
                </c:pt>
                <c:pt idx="1">
                  <c:v>12</c:v>
                </c:pt>
                <c:pt idx="2">
                  <c:v>13</c:v>
                </c:pt>
                <c:pt idx="3">
                  <c:v>43</c:v>
                </c:pt>
                <c:pt idx="4">
                  <c:v>49</c:v>
                </c:pt>
                <c:pt idx="5">
                  <c:v>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E09-4101-BBCC-C17CC7E7174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Insertion(binary)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1만</c:v>
                </c:pt>
                <c:pt idx="1">
                  <c:v>5만</c:v>
                </c:pt>
                <c:pt idx="2">
                  <c:v>10만</c:v>
                </c:pt>
                <c:pt idx="3">
                  <c:v>50만</c:v>
                </c:pt>
                <c:pt idx="4">
                  <c:v>100만</c:v>
                </c:pt>
                <c:pt idx="5">
                  <c:v>200만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22</c:v>
                </c:pt>
                <c:pt idx="1">
                  <c:v>221</c:v>
                </c:pt>
                <c:pt idx="2">
                  <c:v>945</c:v>
                </c:pt>
                <c:pt idx="3">
                  <c:v>27097</c:v>
                </c:pt>
                <c:pt idx="4">
                  <c:v>137065</c:v>
                </c:pt>
                <c:pt idx="5">
                  <c:v>731138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E09-4101-BBCC-C17CC7E7174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Quick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1만</c:v>
                </c:pt>
                <c:pt idx="1">
                  <c:v>5만</c:v>
                </c:pt>
                <c:pt idx="2">
                  <c:v>10만</c:v>
                </c:pt>
                <c:pt idx="3">
                  <c:v>50만</c:v>
                </c:pt>
                <c:pt idx="4">
                  <c:v>100만</c:v>
                </c:pt>
                <c:pt idx="5">
                  <c:v>200만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33</c:v>
                </c:pt>
                <c:pt idx="1">
                  <c:v>365</c:v>
                </c:pt>
                <c:pt idx="2">
                  <c:v>1516</c:v>
                </c:pt>
                <c:pt idx="3">
                  <c:v>39136</c:v>
                </c:pt>
                <c:pt idx="4">
                  <c:v>173834</c:v>
                </c:pt>
                <c:pt idx="5">
                  <c:v>880906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789-4F0A-865D-D702E16971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1219016"/>
        <c:axId val="221219344"/>
      </c:lineChart>
      <c:catAx>
        <c:axId val="221219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1219344"/>
        <c:crosses val="autoZero"/>
        <c:auto val="1"/>
        <c:lblAlgn val="ctr"/>
        <c:lblOffset val="100"/>
        <c:noMultiLvlLbl val="0"/>
      </c:catAx>
      <c:valAx>
        <c:axId val="221219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1219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F368-E576-47D5-91A2-E6D72B54477C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AAE2-D8DB-47B4-9283-F8B7BC1528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57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F368-E576-47D5-91A2-E6D72B54477C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AAE2-D8DB-47B4-9283-F8B7BC1528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86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F368-E576-47D5-91A2-E6D72B54477C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AAE2-D8DB-47B4-9283-F8B7BC1528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66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F368-E576-47D5-91A2-E6D72B54477C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AAE2-D8DB-47B4-9283-F8B7BC1528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57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F368-E576-47D5-91A2-E6D72B54477C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AAE2-D8DB-47B4-9283-F8B7BC1528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82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F368-E576-47D5-91A2-E6D72B54477C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AAE2-D8DB-47B4-9283-F8B7BC1528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841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F368-E576-47D5-91A2-E6D72B54477C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AAE2-D8DB-47B4-9283-F8B7BC1528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4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F368-E576-47D5-91A2-E6D72B54477C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AAE2-D8DB-47B4-9283-F8B7BC1528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54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F368-E576-47D5-91A2-E6D72B54477C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AAE2-D8DB-47B4-9283-F8B7BC1528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77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F368-E576-47D5-91A2-E6D72B54477C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AAE2-D8DB-47B4-9283-F8B7BC1528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48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F368-E576-47D5-91A2-E6D72B54477C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AAE2-D8DB-47B4-9283-F8B7BC1528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07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7F368-E576-47D5-91A2-E6D72B54477C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3AAE2-D8DB-47B4-9283-F8B7BC1528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93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1355425335"/>
              </p:ext>
            </p:extLst>
          </p:nvPr>
        </p:nvGraphicFramePr>
        <p:xfrm>
          <a:off x="1444625" y="800629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836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27930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4932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34477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2269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>ChungNamUniv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SeongBaeJeon</dc:creator>
  <cp:lastModifiedBy>SeongBaeJeon</cp:lastModifiedBy>
  <cp:revision>6</cp:revision>
  <dcterms:created xsi:type="dcterms:W3CDTF">2017-09-20T16:44:47Z</dcterms:created>
  <dcterms:modified xsi:type="dcterms:W3CDTF">2017-09-27T01:48:53Z</dcterms:modified>
</cp:coreProperties>
</file>