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6" r:id="rId4"/>
    <p:sldId id="259" r:id="rId5"/>
    <p:sldId id="267" r:id="rId6"/>
    <p:sldId id="262" r:id="rId7"/>
    <p:sldId id="270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B110-E1F2-4CDC-9019-C94D7167E7E4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74EC-1D5D-4D81-94CE-675C3BF50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33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B110-E1F2-4CDC-9019-C94D7167E7E4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74EC-1D5D-4D81-94CE-675C3BF50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98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B110-E1F2-4CDC-9019-C94D7167E7E4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74EC-1D5D-4D81-94CE-675C3BF50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25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B110-E1F2-4CDC-9019-C94D7167E7E4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74EC-1D5D-4D81-94CE-675C3BF50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91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B110-E1F2-4CDC-9019-C94D7167E7E4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74EC-1D5D-4D81-94CE-675C3BF50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39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B110-E1F2-4CDC-9019-C94D7167E7E4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74EC-1D5D-4D81-94CE-675C3BF50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63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B110-E1F2-4CDC-9019-C94D7167E7E4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74EC-1D5D-4D81-94CE-675C3BF50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59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B110-E1F2-4CDC-9019-C94D7167E7E4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74EC-1D5D-4D81-94CE-675C3BF50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62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B110-E1F2-4CDC-9019-C94D7167E7E4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74EC-1D5D-4D81-94CE-675C3BF50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14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B110-E1F2-4CDC-9019-C94D7167E7E4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74EC-1D5D-4D81-94CE-675C3BF50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56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B110-E1F2-4CDC-9019-C94D7167E7E4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74EC-1D5D-4D81-94CE-675C3BF50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99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8B110-E1F2-4CDC-9019-C94D7167E7E4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74EC-1D5D-4D81-94CE-675C3BF50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95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2309" y="3073590"/>
            <a:ext cx="1091619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dirty="0" smtClean="0"/>
              <a:t>Q1. What is </a:t>
            </a:r>
            <a:r>
              <a:rPr lang="en-US" altLang="ko-KR" sz="5000" dirty="0" err="1" smtClean="0"/>
              <a:t>LoRa</a:t>
            </a:r>
            <a:r>
              <a:rPr lang="en-US" altLang="ko-KR" sz="5000" dirty="0" smtClean="0"/>
              <a:t>?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25010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70409" y="216090"/>
            <a:ext cx="109161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000" dirty="0" smtClean="0"/>
              <a:t>Q1. What is </a:t>
            </a:r>
            <a:r>
              <a:rPr lang="en-US" altLang="ko-KR" sz="3000" dirty="0" err="1" smtClean="0"/>
              <a:t>LoRa</a:t>
            </a:r>
            <a:r>
              <a:rPr lang="en-US" altLang="ko-KR" sz="3000" dirty="0" smtClean="0"/>
              <a:t>?</a:t>
            </a:r>
            <a:endParaRPr lang="ko-KR" altLang="en-US" sz="3000" dirty="0"/>
          </a:p>
        </p:txBody>
      </p:sp>
      <p:sp>
        <p:nvSpPr>
          <p:cNvPr id="20" name="직사각형 19"/>
          <p:cNvSpPr/>
          <p:nvPr/>
        </p:nvSpPr>
        <p:spPr>
          <a:xfrm>
            <a:off x="8304644" y="5225817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Dragino</a:t>
            </a:r>
            <a:r>
              <a:rPr lang="en-US" altLang="ko-KR" dirty="0" smtClean="0"/>
              <a:t> LG01</a:t>
            </a:r>
            <a:endParaRPr lang="ko-KR" altLang="en-US" dirty="0"/>
          </a:p>
        </p:txBody>
      </p:sp>
      <p:pic>
        <p:nvPicPr>
          <p:cNvPr id="1032" name="Picture 8" descr="dragino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4" t="17180" r="5152" b="20485"/>
          <a:stretch/>
        </p:blipFill>
        <p:spPr bwMode="auto">
          <a:xfrm>
            <a:off x="7358741" y="2793421"/>
            <a:ext cx="3056712" cy="20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1818699" y="1762994"/>
            <a:ext cx="3079626" cy="3832155"/>
            <a:chOff x="1818699" y="1762994"/>
            <a:chExt cx="3079626" cy="3832155"/>
          </a:xfrm>
        </p:grpSpPr>
        <p:sp>
          <p:nvSpPr>
            <p:cNvPr id="18" name="직사각형 17"/>
            <p:cNvSpPr/>
            <p:nvPr/>
          </p:nvSpPr>
          <p:spPr>
            <a:xfrm>
              <a:off x="1818699" y="5225817"/>
              <a:ext cx="307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Arduino Uno + </a:t>
              </a:r>
              <a:r>
                <a:rPr lang="en-US" altLang="ko-KR" dirty="0" err="1"/>
                <a:t>LoRa</a:t>
              </a:r>
              <a:r>
                <a:rPr lang="en-US" altLang="ko-KR" dirty="0"/>
                <a:t> Shield</a:t>
              </a:r>
              <a:endParaRPr lang="ko-KR" altLang="en-US" dirty="0"/>
            </a:p>
          </p:txBody>
        </p:sp>
        <p:pic>
          <p:nvPicPr>
            <p:cNvPr id="1026" name="Picture 2" descr="아두이노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1975" y="3409041"/>
              <a:ext cx="2169849" cy="1646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lora shield arduino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4" t="8603" r="1982" b="13921"/>
            <a:stretch/>
          </p:blipFill>
          <p:spPr bwMode="auto">
            <a:xfrm rot="5400000" flipV="1">
              <a:off x="2791643" y="1810346"/>
              <a:ext cx="1646047" cy="1551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5434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70409" y="216090"/>
            <a:ext cx="109161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000" dirty="0" smtClean="0"/>
              <a:t>Q1. What is </a:t>
            </a:r>
            <a:r>
              <a:rPr lang="en-US" altLang="ko-KR" sz="3000" dirty="0" err="1" smtClean="0"/>
              <a:t>LoRa</a:t>
            </a:r>
            <a:r>
              <a:rPr lang="en-US" altLang="ko-KR" sz="3000" dirty="0" smtClean="0"/>
              <a:t>?</a:t>
            </a:r>
            <a:endParaRPr lang="ko-KR" altLang="en-US" sz="3000" dirty="0"/>
          </a:p>
        </p:txBody>
      </p:sp>
      <p:sp>
        <p:nvSpPr>
          <p:cNvPr id="20" name="직사각형 19"/>
          <p:cNvSpPr/>
          <p:nvPr/>
        </p:nvSpPr>
        <p:spPr>
          <a:xfrm>
            <a:off x="8304644" y="5225817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Dragino</a:t>
            </a:r>
            <a:r>
              <a:rPr lang="en-US" altLang="ko-KR" dirty="0" smtClean="0"/>
              <a:t> LG01</a:t>
            </a:r>
            <a:endParaRPr lang="ko-KR" altLang="en-US" dirty="0"/>
          </a:p>
        </p:txBody>
      </p:sp>
      <p:pic>
        <p:nvPicPr>
          <p:cNvPr id="1032" name="Picture 8" descr="dragino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4" t="17180" r="5152" b="20485"/>
          <a:stretch/>
        </p:blipFill>
        <p:spPr bwMode="auto">
          <a:xfrm>
            <a:off x="7358741" y="2793421"/>
            <a:ext cx="3056712" cy="20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1818699" y="1762994"/>
            <a:ext cx="3079626" cy="3832155"/>
            <a:chOff x="1818699" y="1762994"/>
            <a:chExt cx="3079626" cy="3832155"/>
          </a:xfrm>
        </p:grpSpPr>
        <p:sp>
          <p:nvSpPr>
            <p:cNvPr id="18" name="직사각형 17"/>
            <p:cNvSpPr/>
            <p:nvPr/>
          </p:nvSpPr>
          <p:spPr>
            <a:xfrm>
              <a:off x="1818699" y="5225817"/>
              <a:ext cx="307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Arduino Uno + </a:t>
              </a:r>
              <a:r>
                <a:rPr lang="en-US" altLang="ko-KR" dirty="0" err="1"/>
                <a:t>LoRa</a:t>
              </a:r>
              <a:r>
                <a:rPr lang="en-US" altLang="ko-KR" dirty="0"/>
                <a:t> Shield</a:t>
              </a:r>
              <a:endParaRPr lang="ko-KR" altLang="en-US" dirty="0"/>
            </a:p>
          </p:txBody>
        </p:sp>
        <p:pic>
          <p:nvPicPr>
            <p:cNvPr id="1026" name="Picture 2" descr="아두이노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1975" y="3409041"/>
              <a:ext cx="2169849" cy="1646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lora shield arduino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4" t="8603" r="1982" b="13921"/>
            <a:stretch/>
          </p:blipFill>
          <p:spPr bwMode="auto">
            <a:xfrm rot="5400000" flipV="1">
              <a:off x="2791643" y="1810346"/>
              <a:ext cx="1646047" cy="1551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직사각형 9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8984" y="3083115"/>
            <a:ext cx="1091619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dirty="0" smtClean="0"/>
              <a:t>Q2. How do I store data?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45612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70409" y="216090"/>
            <a:ext cx="109161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000" dirty="0" smtClean="0"/>
              <a:t>Q2. How do I store data?</a:t>
            </a:r>
            <a:endParaRPr lang="ko-KR" altLang="en-US" sz="3000" dirty="0"/>
          </a:p>
        </p:txBody>
      </p:sp>
      <p:pic>
        <p:nvPicPr>
          <p:cNvPr id="11" name="Picture 3" descr="thingspeak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628" y="1869407"/>
            <a:ext cx="1885954" cy="13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5785647" y="3311444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Dragino</a:t>
            </a:r>
            <a:r>
              <a:rPr lang="en-US" altLang="ko-KR" dirty="0" smtClean="0"/>
              <a:t> LG01</a:t>
            </a:r>
            <a:endParaRPr lang="ko-KR" altLang="en-US" dirty="0"/>
          </a:p>
        </p:txBody>
      </p:sp>
      <p:pic>
        <p:nvPicPr>
          <p:cNvPr id="25" name="Picture 8" descr="dragino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4" t="17180" r="5152" b="20485"/>
          <a:stretch/>
        </p:blipFill>
        <p:spPr bwMode="auto">
          <a:xfrm>
            <a:off x="5409282" y="1860113"/>
            <a:ext cx="2038551" cy="131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9360856" y="3296594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ThingSpeak</a:t>
            </a:r>
            <a:endParaRPr lang="ko-KR" altLang="en-US" dirty="0"/>
          </a:p>
        </p:txBody>
      </p:sp>
      <p:pic>
        <p:nvPicPr>
          <p:cNvPr id="3074" name="Picture 2" descr="web server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628" y="4551639"/>
            <a:ext cx="1885954" cy="154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9502804" y="6095958"/>
            <a:ext cx="1397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Web Server</a:t>
            </a:r>
            <a:endParaRPr lang="ko-KR" altLang="en-US" dirty="0"/>
          </a:p>
        </p:txBody>
      </p:sp>
      <p:pic>
        <p:nvPicPr>
          <p:cNvPr id="3076" name="Picture 4" descr="안드로이드 스튜디오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39" y="4551638"/>
            <a:ext cx="1639351" cy="154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irebase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814" y="4471349"/>
            <a:ext cx="1567419" cy="162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1618656" y="6101680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Apllication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015031" y="6095958"/>
            <a:ext cx="1148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Database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876305" y="1350261"/>
            <a:ext cx="2764218" cy="2333053"/>
            <a:chOff x="2230781" y="1765846"/>
            <a:chExt cx="3268186" cy="4047280"/>
          </a:xfrm>
        </p:grpSpPr>
        <p:sp>
          <p:nvSpPr>
            <p:cNvPr id="32" name="직사각형 31"/>
            <p:cNvSpPr/>
            <p:nvPr/>
          </p:nvSpPr>
          <p:spPr>
            <a:xfrm>
              <a:off x="2230781" y="5225817"/>
              <a:ext cx="3268186" cy="5873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 smtClean="0"/>
                <a:t>Arduino Uno + </a:t>
              </a:r>
              <a:r>
                <a:rPr lang="en-US" altLang="ko-KR" sz="1600" dirty="0" err="1" smtClean="0"/>
                <a:t>LoRa</a:t>
              </a:r>
              <a:r>
                <a:rPr lang="en-US" altLang="ko-KR" sz="1600" dirty="0" smtClean="0"/>
                <a:t> Shield</a:t>
              </a:r>
              <a:endParaRPr lang="ko-KR" altLang="en-US" sz="1600" dirty="0"/>
            </a:p>
          </p:txBody>
        </p:sp>
        <p:pic>
          <p:nvPicPr>
            <p:cNvPr id="33" name="Picture 2" descr="아두이노에 대한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8693" y="3493319"/>
              <a:ext cx="2169849" cy="1646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lora shield arduino에 대한 이미지 검색결과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4" t="8603" r="1982" b="13921"/>
            <a:stretch/>
          </p:blipFill>
          <p:spPr bwMode="auto">
            <a:xfrm rot="5400000" flipV="1">
              <a:off x="3146537" y="1813198"/>
              <a:ext cx="1646047" cy="1551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직사각형 34"/>
          <p:cNvSpPr/>
          <p:nvPr/>
        </p:nvSpPr>
        <p:spPr>
          <a:xfrm>
            <a:off x="3853349" y="2304970"/>
            <a:ext cx="1253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Frequency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7741194" y="2435999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POST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1286478" y="3914078"/>
            <a:ext cx="589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GET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741194" y="5204843"/>
            <a:ext cx="664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Save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751101" y="5204843"/>
            <a:ext cx="1485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Interconnect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08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70409" y="216090"/>
            <a:ext cx="109161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000" dirty="0" smtClean="0"/>
              <a:t>Q2. How do I store data?</a:t>
            </a:r>
            <a:endParaRPr lang="ko-KR" altLang="en-US" sz="3000" dirty="0"/>
          </a:p>
        </p:txBody>
      </p:sp>
      <p:pic>
        <p:nvPicPr>
          <p:cNvPr id="11" name="Picture 3" descr="thingspeak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628" y="1869407"/>
            <a:ext cx="1885954" cy="13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5785647" y="3311444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Dragino</a:t>
            </a:r>
            <a:r>
              <a:rPr lang="en-US" altLang="ko-KR" dirty="0" smtClean="0"/>
              <a:t> LG01</a:t>
            </a:r>
            <a:endParaRPr lang="ko-KR" altLang="en-US" dirty="0"/>
          </a:p>
        </p:txBody>
      </p:sp>
      <p:pic>
        <p:nvPicPr>
          <p:cNvPr id="25" name="Picture 8" descr="dragino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4" t="17180" r="5152" b="20485"/>
          <a:stretch/>
        </p:blipFill>
        <p:spPr bwMode="auto">
          <a:xfrm>
            <a:off x="5409282" y="1860113"/>
            <a:ext cx="2038551" cy="131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9360856" y="3296594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ThingSpeak</a:t>
            </a:r>
            <a:endParaRPr lang="ko-KR" altLang="en-US" dirty="0"/>
          </a:p>
        </p:txBody>
      </p:sp>
      <p:pic>
        <p:nvPicPr>
          <p:cNvPr id="3074" name="Picture 2" descr="web server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628" y="4551639"/>
            <a:ext cx="1885954" cy="154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9502804" y="6095958"/>
            <a:ext cx="1397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Web Server</a:t>
            </a:r>
            <a:endParaRPr lang="ko-KR" altLang="en-US" dirty="0"/>
          </a:p>
        </p:txBody>
      </p:sp>
      <p:pic>
        <p:nvPicPr>
          <p:cNvPr id="3076" name="Picture 4" descr="안드로이드 스튜디오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39" y="4551638"/>
            <a:ext cx="1639351" cy="154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irebase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814" y="4471349"/>
            <a:ext cx="1567419" cy="162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1618656" y="6101680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Apllication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015031" y="6095958"/>
            <a:ext cx="1148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Database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876305" y="1350261"/>
            <a:ext cx="2764218" cy="2333053"/>
            <a:chOff x="2230781" y="1765846"/>
            <a:chExt cx="3268186" cy="4047280"/>
          </a:xfrm>
        </p:grpSpPr>
        <p:sp>
          <p:nvSpPr>
            <p:cNvPr id="32" name="직사각형 31"/>
            <p:cNvSpPr/>
            <p:nvPr/>
          </p:nvSpPr>
          <p:spPr>
            <a:xfrm>
              <a:off x="2230781" y="5225817"/>
              <a:ext cx="3268186" cy="5873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 smtClean="0"/>
                <a:t>Arduino Uno + </a:t>
              </a:r>
              <a:r>
                <a:rPr lang="en-US" altLang="ko-KR" sz="1600" dirty="0" err="1" smtClean="0"/>
                <a:t>LoRa</a:t>
              </a:r>
              <a:r>
                <a:rPr lang="en-US" altLang="ko-KR" sz="1600" dirty="0" smtClean="0"/>
                <a:t> Shield</a:t>
              </a:r>
              <a:endParaRPr lang="ko-KR" altLang="en-US" sz="1600" dirty="0"/>
            </a:p>
          </p:txBody>
        </p:sp>
        <p:pic>
          <p:nvPicPr>
            <p:cNvPr id="33" name="Picture 2" descr="아두이노에 대한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8693" y="3493319"/>
              <a:ext cx="2169849" cy="1646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lora shield arduino에 대한 이미지 검색결과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4" t="8603" r="1982" b="13921"/>
            <a:stretch/>
          </p:blipFill>
          <p:spPr bwMode="auto">
            <a:xfrm rot="5400000" flipV="1">
              <a:off x="3146537" y="1813198"/>
              <a:ext cx="1646047" cy="1551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직사각형 34"/>
          <p:cNvSpPr/>
          <p:nvPr/>
        </p:nvSpPr>
        <p:spPr>
          <a:xfrm>
            <a:off x="3853349" y="2304970"/>
            <a:ext cx="1253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Frequency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7741194" y="2435999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POST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1286478" y="3914078"/>
            <a:ext cx="589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GET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741194" y="5204843"/>
            <a:ext cx="664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Save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751101" y="5204843"/>
            <a:ext cx="1485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Interconnect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6609" y="3064065"/>
            <a:ext cx="1091619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dirty="0" smtClean="0"/>
              <a:t>Q3. How to make it fast and simple?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89435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70409" y="216090"/>
            <a:ext cx="109161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000" dirty="0" smtClean="0"/>
              <a:t>Q3. How to make it fast and simple?</a:t>
            </a:r>
            <a:endParaRPr lang="ko-KR" altLang="en-US" sz="3000" dirty="0"/>
          </a:p>
        </p:txBody>
      </p:sp>
      <p:pic>
        <p:nvPicPr>
          <p:cNvPr id="11" name="Picture 3" descr="thingspeak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628" y="1869407"/>
            <a:ext cx="1885954" cy="13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5785647" y="3304130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Dragino</a:t>
            </a:r>
            <a:r>
              <a:rPr lang="en-US" altLang="ko-KR" dirty="0" smtClean="0"/>
              <a:t> LG01</a:t>
            </a:r>
            <a:endParaRPr lang="ko-KR" altLang="en-US" dirty="0"/>
          </a:p>
        </p:txBody>
      </p:sp>
      <p:pic>
        <p:nvPicPr>
          <p:cNvPr id="25" name="Picture 8" descr="dragino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4" t="17180" r="5152" b="20485"/>
          <a:stretch/>
        </p:blipFill>
        <p:spPr bwMode="auto">
          <a:xfrm>
            <a:off x="5409282" y="1860113"/>
            <a:ext cx="2038551" cy="131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9360856" y="3296594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ThingSpeak</a:t>
            </a:r>
            <a:endParaRPr lang="ko-KR" altLang="en-US" dirty="0"/>
          </a:p>
        </p:txBody>
      </p:sp>
      <p:pic>
        <p:nvPicPr>
          <p:cNvPr id="3074" name="Picture 2" descr="web server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628" y="4551639"/>
            <a:ext cx="1885954" cy="154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9502804" y="6095958"/>
            <a:ext cx="1397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Web Server</a:t>
            </a:r>
            <a:endParaRPr lang="ko-KR" altLang="en-US" dirty="0"/>
          </a:p>
        </p:txBody>
      </p:sp>
      <p:pic>
        <p:nvPicPr>
          <p:cNvPr id="3076" name="Picture 4" descr="안드로이드 스튜디오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39" y="4551638"/>
            <a:ext cx="1639351" cy="154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irebase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814" y="4471349"/>
            <a:ext cx="1567419" cy="162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1618656" y="6101680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Apllication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015031" y="6095958"/>
            <a:ext cx="1148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Database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876305" y="1350261"/>
            <a:ext cx="2764218" cy="2333053"/>
            <a:chOff x="2230781" y="1765846"/>
            <a:chExt cx="3268186" cy="4047280"/>
          </a:xfrm>
        </p:grpSpPr>
        <p:sp>
          <p:nvSpPr>
            <p:cNvPr id="32" name="직사각형 31"/>
            <p:cNvSpPr/>
            <p:nvPr/>
          </p:nvSpPr>
          <p:spPr>
            <a:xfrm>
              <a:off x="2230781" y="5225817"/>
              <a:ext cx="3268186" cy="5873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 smtClean="0"/>
                <a:t>Arduino Uno + </a:t>
              </a:r>
              <a:r>
                <a:rPr lang="en-US" altLang="ko-KR" sz="1600" dirty="0" err="1" smtClean="0"/>
                <a:t>LoRa</a:t>
              </a:r>
              <a:r>
                <a:rPr lang="en-US" altLang="ko-KR" sz="1600" dirty="0" smtClean="0"/>
                <a:t> Shield</a:t>
              </a:r>
              <a:endParaRPr lang="ko-KR" altLang="en-US" sz="1600" dirty="0"/>
            </a:p>
          </p:txBody>
        </p:sp>
        <p:pic>
          <p:nvPicPr>
            <p:cNvPr id="33" name="Picture 2" descr="아두이노에 대한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8693" y="3493319"/>
              <a:ext cx="2169849" cy="1646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lora shield arduino에 대한 이미지 검색결과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4" t="8603" r="1982" b="13921"/>
            <a:stretch/>
          </p:blipFill>
          <p:spPr bwMode="auto">
            <a:xfrm rot="5400000" flipV="1">
              <a:off x="3146537" y="1813198"/>
              <a:ext cx="1646047" cy="1551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직사각형 34"/>
          <p:cNvSpPr/>
          <p:nvPr/>
        </p:nvSpPr>
        <p:spPr>
          <a:xfrm>
            <a:off x="3853349" y="2304970"/>
            <a:ext cx="1253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Frequency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1286478" y="3914078"/>
            <a:ext cx="589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GET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751101" y="5204843"/>
            <a:ext cx="1485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Interconnect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673736" y="1210491"/>
            <a:ext cx="3384913" cy="552123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2"/>
          <p:cNvCxnSpPr>
            <a:stCxn id="25" idx="3"/>
            <a:endCxn id="3078" idx="3"/>
          </p:cNvCxnSpPr>
          <p:nvPr/>
        </p:nvCxnSpPr>
        <p:spPr>
          <a:xfrm flipH="1">
            <a:off x="7378233" y="2518030"/>
            <a:ext cx="69600" cy="2767989"/>
          </a:xfrm>
          <a:prstGeom prst="curvedConnector3">
            <a:avLst>
              <a:gd name="adj1" fmla="val -3079203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143576" y="3777440"/>
            <a:ext cx="124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Curl POST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59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70409" y="216090"/>
            <a:ext cx="109161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000" dirty="0" smtClean="0"/>
              <a:t>Q3. How to make it fast and simple?</a:t>
            </a:r>
            <a:endParaRPr lang="ko-KR" altLang="en-US" sz="3000" dirty="0"/>
          </a:p>
        </p:txBody>
      </p:sp>
      <p:sp>
        <p:nvSpPr>
          <p:cNvPr id="24" name="직사각형 23"/>
          <p:cNvSpPr/>
          <p:nvPr/>
        </p:nvSpPr>
        <p:spPr>
          <a:xfrm>
            <a:off x="6769433" y="2589627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Dragino</a:t>
            </a:r>
            <a:r>
              <a:rPr lang="en-US" altLang="ko-KR" dirty="0" smtClean="0"/>
              <a:t> LG01</a:t>
            </a:r>
            <a:endParaRPr lang="ko-KR" altLang="en-US" dirty="0"/>
          </a:p>
        </p:txBody>
      </p:sp>
      <p:pic>
        <p:nvPicPr>
          <p:cNvPr id="25" name="Picture 8" descr="dragino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4" t="17180" r="5152" b="20485"/>
          <a:stretch/>
        </p:blipFill>
        <p:spPr bwMode="auto">
          <a:xfrm>
            <a:off x="6393068" y="1145610"/>
            <a:ext cx="2038551" cy="131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/>
          <p:cNvGrpSpPr/>
          <p:nvPr/>
        </p:nvGrpSpPr>
        <p:grpSpPr>
          <a:xfrm>
            <a:off x="152405" y="972965"/>
            <a:ext cx="2764218" cy="2333053"/>
            <a:chOff x="2230781" y="1765846"/>
            <a:chExt cx="3268186" cy="4047280"/>
          </a:xfrm>
        </p:grpSpPr>
        <p:sp>
          <p:nvSpPr>
            <p:cNvPr id="32" name="직사각형 31"/>
            <p:cNvSpPr/>
            <p:nvPr/>
          </p:nvSpPr>
          <p:spPr>
            <a:xfrm>
              <a:off x="2230781" y="5225817"/>
              <a:ext cx="3268186" cy="5873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 smtClean="0"/>
                <a:t>Arduino Uno + </a:t>
              </a:r>
              <a:r>
                <a:rPr lang="en-US" altLang="ko-KR" sz="1600" dirty="0" err="1" smtClean="0"/>
                <a:t>LoRa</a:t>
              </a:r>
              <a:r>
                <a:rPr lang="en-US" altLang="ko-KR" sz="1600" dirty="0" smtClean="0"/>
                <a:t> Shield</a:t>
              </a:r>
              <a:endParaRPr lang="ko-KR" altLang="en-US" sz="1600" dirty="0"/>
            </a:p>
          </p:txBody>
        </p:sp>
        <p:pic>
          <p:nvPicPr>
            <p:cNvPr id="33" name="Picture 2" descr="아두이노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8693" y="3493319"/>
              <a:ext cx="2169849" cy="1646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lora shield arduino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4" t="8603" r="1982" b="13921"/>
            <a:stretch/>
          </p:blipFill>
          <p:spPr bwMode="auto">
            <a:xfrm rot="5400000" flipV="1">
              <a:off x="3146537" y="1813198"/>
              <a:ext cx="1646047" cy="1551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직사각형 29"/>
          <p:cNvSpPr/>
          <p:nvPr/>
        </p:nvSpPr>
        <p:spPr>
          <a:xfrm>
            <a:off x="3032847" y="2443197"/>
            <a:ext cx="3360221" cy="418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564769" y="2355906"/>
            <a:ext cx="3372906" cy="435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31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70409" y="216090"/>
            <a:ext cx="109161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000" dirty="0" smtClean="0"/>
              <a:t>Q3. How to make it fast and simple?</a:t>
            </a:r>
            <a:endParaRPr lang="ko-KR" altLang="en-US" sz="3000" dirty="0"/>
          </a:p>
        </p:txBody>
      </p:sp>
      <p:pic>
        <p:nvPicPr>
          <p:cNvPr id="3076" name="Picture 4" descr="안드로이드 스튜디오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91" y="1290780"/>
            <a:ext cx="1639351" cy="154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irebase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085" y="1124585"/>
            <a:ext cx="1567419" cy="162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899308" y="2840822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Apllication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715792" y="2753924"/>
            <a:ext cx="1148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673736" y="1210491"/>
            <a:ext cx="3384913" cy="552123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802453" y="2247900"/>
            <a:ext cx="3360221" cy="418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469519" y="2160609"/>
            <a:ext cx="3372906" cy="435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9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156</Words>
  <Application>Microsoft Office PowerPoint</Application>
  <PresentationFormat>와이드스크린</PresentationFormat>
  <Paragraphs>50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tjdqo007@gmail.com</dc:creator>
  <cp:lastModifiedBy>tjdqo007@gmail.com</cp:lastModifiedBy>
  <cp:revision>13</cp:revision>
  <dcterms:created xsi:type="dcterms:W3CDTF">2018-02-24T20:07:21Z</dcterms:created>
  <dcterms:modified xsi:type="dcterms:W3CDTF">2018-02-25T05:39:00Z</dcterms:modified>
</cp:coreProperties>
</file>