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E255C-B851-48A1-A986-3673FE2E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6E727-8F2F-4789-A34F-822E4940A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B28CB-F857-4631-A6DE-5A36036A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92D2E-5DF9-4B8A-BC83-201C8A8E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02D45-9A50-4D15-BE8C-5A118957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8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B6AF2-10D8-4F95-933E-5AF1D9E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961B4-C898-4D8B-9E7E-A7E1502F5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2208A-E073-4067-A0AB-A1E4D7C2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B79F9-8191-4345-93D8-97C5BC15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8666D-D144-43DC-A6A4-651EAC37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721C29-2A56-46FE-A0B8-06607DD8A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B7718-C9B1-4055-A133-92E4C4D4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EE48F-A253-4CFC-85C0-2DBDE050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73528-D67F-4C85-969B-8A04AAC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E9BD5-B65F-41F9-9E32-692630EB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8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824CD-E1D1-4115-82B2-D0548E7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9508E-3B22-41FF-AADA-BA6910BC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9458A-E087-4F33-8278-3CC73C63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F46E1-D192-42BC-8652-A9A45103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F40D2-5B56-499A-8E0A-9324F7FF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6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A09FD-7F2B-4FA4-8A67-72CAF78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D8A4F-229F-4EBB-8556-CD58A5DE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524C5-1406-4F82-ACD3-0007EE7F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3C135-A474-4E19-A850-CB8B0488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8AC02-4345-455F-8055-13491401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02010-CD5F-4DF8-BD79-D3CDA865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9A4AA-BFBA-407E-84AD-25EF25381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40FA1-ADDD-465A-A88C-167F7CBD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998C9-F8F1-4285-A3CA-B4D32FDF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74F83-3107-4666-BCB8-FB685FB4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6791A-A05C-43FB-866E-142EA8EA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51209-EA71-4613-9F16-F6B2E551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72B45-65BA-4BEA-BDD4-BC2787A1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CEE15-17C2-4CCF-BEB4-9A2E8E51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D9D342-661E-44E7-A883-4AA359AF1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9E11B-6B7C-49AD-B3D5-DA0D19787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EFBA52-C2DA-4737-B744-51C83528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9DDE66-F2CA-4201-8C82-C87CE4FD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25CAF2-8A8F-472F-900E-7251C5AC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4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E0AF3-1CA7-467A-878D-658796D7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C069B-9F3A-4E38-94AF-63BE5E1F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857AF4-B5CA-4A38-9A16-C3EED35A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F61431-098A-4088-BE3D-B5FE9B2F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0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57A1BF-C170-4C7D-82D4-54DA152F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D7B679-BD00-43D0-B2E2-D939AC51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D3F41-9406-49E8-9931-36DB5990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1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64BE9-9498-4FA1-8D48-804EAC45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E94ED-99F1-42A8-90C2-E317F8C1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630FE-9C8F-40B0-8972-2A8FC035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EEA92-F670-41F7-950D-67EB8608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B41EF-801F-4A5E-B908-DD4F2F85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BF3D5-DC86-4A76-9CC1-A1A4F4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3BAAC-D761-496F-9E13-8483CFDE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5B10DE-6988-4C37-A240-D0C8CD60A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31682-0CC8-4120-A637-5A936765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3C714-8E40-46B5-9CEE-8793D226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0A296-41F3-4AD6-8A88-E6CF01DC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D6FD8-21DB-4AF7-A631-CC5301A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54E7F4-4864-41CA-8DDB-47FC5B59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6AFAD-8DD4-4393-839B-96FE5AEE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D1972-797D-4B63-AB6E-42B66495B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133C-E2E2-4965-B734-78F18D3DDAB5}" type="datetimeFigureOut">
              <a:rPr lang="ko-KR" altLang="en-US" smtClean="0"/>
              <a:t>2017-08-19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A354A-6CAA-41D5-BF29-DE888CB30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0E166-466D-4882-ACE8-648B6C9BB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68B5-07D7-4EE0-A3F3-EE57027EC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3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BB60F56-169F-4925-9807-53C7388BE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2" b="3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09FFE6-6C1B-4517-8E00-C1F2D878AC8F}"/>
              </a:ext>
            </a:extLst>
          </p:cNvPr>
          <p:cNvSpPr txBox="1"/>
          <p:nvPr/>
        </p:nvSpPr>
        <p:spPr>
          <a:xfrm>
            <a:off x="506026" y="807867"/>
            <a:ext cx="21750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장소부족 문제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err="1"/>
              <a:t>카폐</a:t>
            </a:r>
            <a:r>
              <a:rPr lang="ko-KR" altLang="en-US" sz="1500" dirty="0"/>
              <a:t> 이용 문제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공실 문제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4AFEB-CC9F-4680-BEB7-594FC4BE47AC}"/>
              </a:ext>
            </a:extLst>
          </p:cNvPr>
          <p:cNvSpPr txBox="1"/>
          <p:nvPr/>
        </p:nvSpPr>
        <p:spPr>
          <a:xfrm>
            <a:off x="2681056" y="854033"/>
            <a:ext cx="217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단기적으로 공간이 필요한 사람들에게 빌려주어 경제적 이익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586BE-8D0E-47F8-93C9-03FAF07DF2A0}"/>
              </a:ext>
            </a:extLst>
          </p:cNvPr>
          <p:cNvSpPr txBox="1"/>
          <p:nvPr/>
        </p:nvSpPr>
        <p:spPr>
          <a:xfrm>
            <a:off x="2681056" y="3572080"/>
            <a:ext cx="2175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장소 공유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ADEA7-6B4A-4E69-8A41-BD8D8016D0A6}"/>
              </a:ext>
            </a:extLst>
          </p:cNvPr>
          <p:cNvSpPr txBox="1"/>
          <p:nvPr/>
        </p:nvSpPr>
        <p:spPr>
          <a:xfrm>
            <a:off x="9571607" y="854033"/>
            <a:ext cx="217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/>
              <a:t>미팅룸</a:t>
            </a:r>
            <a:r>
              <a:rPr lang="en-US" altLang="ko-KR" sz="1500" dirty="0"/>
              <a:t>, </a:t>
            </a:r>
            <a:r>
              <a:rPr lang="ko-KR" altLang="en-US" sz="1500" dirty="0"/>
              <a:t>연회장 업체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카페</a:t>
            </a:r>
            <a:r>
              <a:rPr lang="en-US" altLang="ko-KR" sz="1500" dirty="0"/>
              <a:t>, </a:t>
            </a:r>
            <a:r>
              <a:rPr lang="ko-KR" altLang="en-US" sz="1500" dirty="0"/>
              <a:t>연습실</a:t>
            </a:r>
            <a:r>
              <a:rPr lang="en-US" altLang="ko-KR" sz="1500" dirty="0"/>
              <a:t>, </a:t>
            </a:r>
            <a:r>
              <a:rPr lang="ko-KR" altLang="en-US" sz="1500" dirty="0"/>
              <a:t>평소에 영업 중인 업체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장소가 필요한 사람들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B6011-1E55-4BE5-876F-92820D46A2A0}"/>
              </a:ext>
            </a:extLst>
          </p:cNvPr>
          <p:cNvSpPr txBox="1"/>
          <p:nvPr/>
        </p:nvSpPr>
        <p:spPr>
          <a:xfrm>
            <a:off x="506026" y="5417975"/>
            <a:ext cx="54050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빌려주는 임대인에게 수수료 </a:t>
            </a:r>
            <a:r>
              <a:rPr lang="en-US" altLang="ko-KR" sz="1500" dirty="0"/>
              <a:t>10%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임대인 등급을 나눠 수수료 면제 혜택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빌리는 사람의 사용 빈도에 따른 포인트 적립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이용 후기에 따른 추가혜택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일반회원</a:t>
            </a:r>
            <a:r>
              <a:rPr lang="en-US" altLang="ko-KR" sz="1500" dirty="0"/>
              <a:t>/</a:t>
            </a:r>
            <a:r>
              <a:rPr lang="ko-KR" altLang="en-US" sz="1500" dirty="0"/>
              <a:t>프리미엄 회원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건적신청</a:t>
            </a:r>
            <a:r>
              <a:rPr lang="ko-KR" altLang="en-US" sz="1500" dirty="0"/>
              <a:t> 횟수 제한</a:t>
            </a:r>
            <a:r>
              <a:rPr lang="en-US" altLang="ko-KR" sz="1500" dirty="0"/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46313-FB8F-4D14-BB69-6F73ED1481FE}"/>
              </a:ext>
            </a:extLst>
          </p:cNvPr>
          <p:cNvSpPr txBox="1"/>
          <p:nvPr/>
        </p:nvSpPr>
        <p:spPr>
          <a:xfrm>
            <a:off x="5008485" y="1024494"/>
            <a:ext cx="2175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갑과 을을 바꾸는 세상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빌리는 사람이 빌려주는 사람에게 접근을 했다면 이제는 빌려주는 사람이 빌리는 사람에게 접근을 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BE67D-28D8-4B5E-ABD6-6175A4E07358}"/>
              </a:ext>
            </a:extLst>
          </p:cNvPr>
          <p:cNvSpPr txBox="1"/>
          <p:nvPr/>
        </p:nvSpPr>
        <p:spPr>
          <a:xfrm>
            <a:off x="7396577" y="3267417"/>
            <a:ext cx="2175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앱과 웹을 통해 접근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C33A9-444B-4CE0-B7D6-64C9587137E8}"/>
              </a:ext>
            </a:extLst>
          </p:cNvPr>
          <p:cNvSpPr txBox="1"/>
          <p:nvPr/>
        </p:nvSpPr>
        <p:spPr>
          <a:xfrm>
            <a:off x="7290046" y="854033"/>
            <a:ext cx="217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수요가 문제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하지만 기존에 형성된 시장이 있어 가능성이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76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93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CSE</dc:creator>
  <cp:lastModifiedBy>CSE</cp:lastModifiedBy>
  <cp:revision>2</cp:revision>
  <dcterms:created xsi:type="dcterms:W3CDTF">2017-08-19T05:50:19Z</dcterms:created>
  <dcterms:modified xsi:type="dcterms:W3CDTF">2017-08-19T06:02:33Z</dcterms:modified>
</cp:coreProperties>
</file>