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4"/>
  </p:notesMasterIdLst>
  <p:handoutMasterIdLst>
    <p:handoutMasterId r:id="rId35"/>
  </p:handoutMasterIdLst>
  <p:sldIdLst>
    <p:sldId id="256" r:id="rId2"/>
    <p:sldId id="571" r:id="rId3"/>
    <p:sldId id="581" r:id="rId4"/>
    <p:sldId id="614" r:id="rId5"/>
    <p:sldId id="634" r:id="rId6"/>
    <p:sldId id="635" r:id="rId7"/>
    <p:sldId id="636" r:id="rId8"/>
    <p:sldId id="637" r:id="rId9"/>
    <p:sldId id="638" r:id="rId10"/>
    <p:sldId id="640" r:id="rId11"/>
    <p:sldId id="639" r:id="rId12"/>
    <p:sldId id="642" r:id="rId13"/>
    <p:sldId id="641" r:id="rId14"/>
    <p:sldId id="659" r:id="rId15"/>
    <p:sldId id="660" r:id="rId16"/>
    <p:sldId id="648" r:id="rId17"/>
    <p:sldId id="643" r:id="rId18"/>
    <p:sldId id="645" r:id="rId19"/>
    <p:sldId id="644" r:id="rId20"/>
    <p:sldId id="661" r:id="rId21"/>
    <p:sldId id="647" r:id="rId22"/>
    <p:sldId id="618" r:id="rId23"/>
    <p:sldId id="632" r:id="rId24"/>
    <p:sldId id="633" r:id="rId25"/>
    <p:sldId id="624" r:id="rId26"/>
    <p:sldId id="656" r:id="rId27"/>
    <p:sldId id="657" r:id="rId28"/>
    <p:sldId id="658" r:id="rId29"/>
    <p:sldId id="649" r:id="rId30"/>
    <p:sldId id="651" r:id="rId31"/>
    <p:sldId id="653" r:id="rId32"/>
    <p:sldId id="573" r:id="rId3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791E766-2E4B-4E19-9CA1-3814E096960D}">
          <p14:sldIdLst>
            <p14:sldId id="256"/>
          </p14:sldIdLst>
        </p14:section>
        <p14:section name="제목 없는 구역" id="{4B731A21-7FFD-4D92-B7F7-EF1A0C68C661}">
          <p14:sldIdLst>
            <p14:sldId id="571"/>
          </p14:sldIdLst>
        </p14:section>
        <p14:section name="레이아웃" id="{F4B37EC1-39A9-4D2B-ACA2-38914DE4286C}">
          <p14:sldIdLst>
            <p14:sldId id="581"/>
            <p14:sldId id="614"/>
            <p14:sldId id="634"/>
            <p14:sldId id="635"/>
            <p14:sldId id="636"/>
          </p14:sldIdLst>
        </p14:section>
        <p14:section name="추가 및 삭제" id="{A17925CA-84D2-45A9-864A-48E9B71336F9}">
          <p14:sldIdLst>
            <p14:sldId id="637"/>
            <p14:sldId id="638"/>
            <p14:sldId id="640"/>
            <p14:sldId id="639"/>
            <p14:sldId id="642"/>
            <p14:sldId id="641"/>
            <p14:sldId id="659"/>
            <p14:sldId id="660"/>
            <p14:sldId id="648"/>
            <p14:sldId id="643"/>
            <p14:sldId id="645"/>
            <p14:sldId id="644"/>
            <p14:sldId id="661"/>
            <p14:sldId id="647"/>
          </p14:sldIdLst>
        </p14:section>
        <p14:section name="검색" id="{ED8B46C2-2927-4D9D-9286-B8B5D0BF6148}">
          <p14:sldIdLst>
            <p14:sldId id="618"/>
            <p14:sldId id="632"/>
            <p14:sldId id="633"/>
            <p14:sldId id="624"/>
          </p14:sldIdLst>
        </p14:section>
        <p14:section name="채점 및 기한" id="{62C2193B-8FA5-450F-AE10-5EBC32C26AE0}">
          <p14:sldIdLst>
            <p14:sldId id="656"/>
            <p14:sldId id="657"/>
            <p14:sldId id="658"/>
            <p14:sldId id="649"/>
            <p14:sldId id="651"/>
            <p14:sldId id="653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3B4"/>
    <a:srgbClr val="F5F095"/>
    <a:srgbClr val="DD8339"/>
    <a:srgbClr val="CCCCCC"/>
    <a:srgbClr val="E7E7E7"/>
    <a:srgbClr val="FF8629"/>
    <a:srgbClr val="87ADDB"/>
    <a:srgbClr val="009ADE"/>
    <a:srgbClr val="A5D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 autoAdjust="0"/>
    <p:restoredTop sz="96212" autoAdjust="0"/>
  </p:normalViewPr>
  <p:slideViewPr>
    <p:cSldViewPr>
      <p:cViewPr varScale="1">
        <p:scale>
          <a:sx n="135" d="100"/>
          <a:sy n="135" d="100"/>
        </p:scale>
        <p:origin x="184" y="16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2838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A0F87-1ACE-4AEF-AD5E-33FD6EE81A5E}" type="datetimeFigureOut">
              <a:rPr lang="ko-KR" altLang="en-US" smtClean="0"/>
              <a:t>2018. 4. 9.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16331-479C-45B0-92B9-178B01F2A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39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2945660" cy="496332"/>
          </a:xfrm>
          <a:prstGeom prst="rect">
            <a:avLst/>
          </a:prstGeom>
        </p:spPr>
        <p:txBody>
          <a:bodyPr vert="horz" lIns="91371" tIns="45686" rIns="91371" bIns="4568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1"/>
            <a:ext cx="2945660" cy="496332"/>
          </a:xfrm>
          <a:prstGeom prst="rect">
            <a:avLst/>
          </a:prstGeom>
        </p:spPr>
        <p:txBody>
          <a:bodyPr vert="horz" lIns="91371" tIns="45686" rIns="91371" bIns="45686" rtlCol="0"/>
          <a:lstStyle>
            <a:lvl1pPr algn="r">
              <a:defRPr sz="1200"/>
            </a:lvl1pPr>
          </a:lstStyle>
          <a:p>
            <a:fld id="{A381B6A9-E196-4BBE-A57C-52ECFE345E5F}" type="datetimeFigureOut">
              <a:rPr lang="ko-KR" altLang="en-US" smtClean="0"/>
              <a:pPr/>
              <a:t>2018. 4. 9.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1" tIns="45686" rIns="91371" bIns="4568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60"/>
            <a:ext cx="5438140" cy="4466987"/>
          </a:xfrm>
          <a:prstGeom prst="rect">
            <a:avLst/>
          </a:prstGeom>
        </p:spPr>
        <p:txBody>
          <a:bodyPr vert="horz" lIns="91371" tIns="45686" rIns="91371" bIns="4568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28591"/>
            <a:ext cx="2945660" cy="496332"/>
          </a:xfrm>
          <a:prstGeom prst="rect">
            <a:avLst/>
          </a:prstGeom>
        </p:spPr>
        <p:txBody>
          <a:bodyPr vert="horz" lIns="91371" tIns="45686" rIns="91371" bIns="45686" rtlCol="0" anchor="b"/>
          <a:lstStyle>
            <a:lvl1pPr algn="r">
              <a:defRPr sz="1200"/>
            </a:lvl1pPr>
          </a:lstStyle>
          <a:p>
            <a:fld id="{8B8E8D17-8E2E-4A09-A48B-FF04797A55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09613" y="744538"/>
            <a:ext cx="537845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5FE3EB-32A9-4549-8967-240969D16A62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1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7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60724" y="12596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5" name="자유형 14"/>
          <p:cNvSpPr>
            <a:spLocks/>
          </p:cNvSpPr>
          <p:nvPr userDrawn="1"/>
        </p:nvSpPr>
        <p:spPr bwMode="auto">
          <a:xfrm>
            <a:off x="0" y="4263771"/>
            <a:ext cx="9906000" cy="25788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ysClr val="windowText" lastClr="000000">
              <a:tint val="80000"/>
              <a:satMod val="200000"/>
              <a:alpha val="4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80077" y="116632"/>
            <a:ext cx="773912" cy="535785"/>
          </a:xfrm>
          <a:prstGeom prst="rect">
            <a:avLst/>
          </a:prstGeom>
          <a:noFill/>
        </p:spPr>
      </p:pic>
      <p:sp>
        <p:nvSpPr>
          <p:cNvPr id="14" name="Oval 4"/>
          <p:cNvSpPr>
            <a:spLocks noChangeArrowheads="1"/>
          </p:cNvSpPr>
          <p:nvPr userDrawn="1"/>
        </p:nvSpPr>
        <p:spPr bwMode="auto">
          <a:xfrm>
            <a:off x="247650" y="928670"/>
            <a:ext cx="2724150" cy="2514600"/>
          </a:xfrm>
          <a:prstGeom prst="ellipse">
            <a:avLst/>
          </a:prstGeom>
          <a:noFill/>
          <a:ln w="38100">
            <a:solidFill>
              <a:srgbClr val="009AD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5843" y="1442435"/>
            <a:ext cx="8131423" cy="1600200"/>
          </a:xfrm>
          <a:effectLst/>
        </p:spPr>
        <p:txBody>
          <a:bodyPr anchor="ctr"/>
          <a:lstStyle>
            <a:lvl1pPr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5" y="2832714"/>
            <a:ext cx="9906035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Freeform 7"/>
          <p:cNvSpPr>
            <a:spLocks noChangeArrowheads="1"/>
          </p:cNvSpPr>
          <p:nvPr userDrawn="1"/>
        </p:nvSpPr>
        <p:spPr bwMode="auto">
          <a:xfrm>
            <a:off x="660400" y="1538270"/>
            <a:ext cx="247650" cy="1449388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Freeform 8"/>
          <p:cNvSpPr>
            <a:spLocks noChangeArrowheads="1"/>
          </p:cNvSpPr>
          <p:nvPr userDrawn="1"/>
        </p:nvSpPr>
        <p:spPr bwMode="auto">
          <a:xfrm>
            <a:off x="8973223" y="1357298"/>
            <a:ext cx="283766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7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12596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560512" y="1442435"/>
            <a:ext cx="8784976" cy="1600200"/>
          </a:xfrm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auto">
          <a:xfrm>
            <a:off x="7460724" y="623731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Lab.</a:t>
            </a:r>
          </a:p>
        </p:txBody>
      </p:sp>
      <p:pic>
        <p:nvPicPr>
          <p:cNvPr id="27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80077" y="6227982"/>
            <a:ext cx="773912" cy="535785"/>
          </a:xfrm>
          <a:prstGeom prst="rect">
            <a:avLst/>
          </a:prstGeom>
          <a:noFill/>
        </p:spPr>
      </p:pic>
      <p:pic>
        <p:nvPicPr>
          <p:cNvPr id="28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623731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 userDrawn="1"/>
        </p:nvSpPr>
        <p:spPr bwMode="auto">
          <a:xfrm>
            <a:off x="247650" y="1785926"/>
            <a:ext cx="2724150" cy="25146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hidden">
          <a:xfrm>
            <a:off x="0" y="2494185"/>
            <a:ext cx="51181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hidden">
          <a:xfrm>
            <a:off x="4292600" y="2494185"/>
            <a:ext cx="5613400" cy="1252534"/>
          </a:xfrm>
          <a:prstGeom prst="rect">
            <a:avLst/>
          </a:prstGeom>
          <a:gradFill rotWithShape="0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9126934" y="2281245"/>
            <a:ext cx="283766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268" y="2285992"/>
            <a:ext cx="8275666" cy="1714512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hidden">
          <a:xfrm>
            <a:off x="0" y="3700464"/>
            <a:ext cx="5118100" cy="57158"/>
          </a:xfrm>
          <a:prstGeom prst="rect">
            <a:avLst/>
          </a:prstGeom>
          <a:solidFill>
            <a:srgbClr val="009A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hidden">
          <a:xfrm>
            <a:off x="4292600" y="3700464"/>
            <a:ext cx="5118100" cy="57158"/>
          </a:xfrm>
          <a:prstGeom prst="rect">
            <a:avLst/>
          </a:prstGeom>
          <a:gradFill rotWithShape="0">
            <a:gsLst>
              <a:gs pos="0">
                <a:srgbClr val="009ADE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Freeform 7"/>
          <p:cNvSpPr>
            <a:spLocks noChangeArrowheads="1"/>
          </p:cNvSpPr>
          <p:nvPr userDrawn="1"/>
        </p:nvSpPr>
        <p:spPr bwMode="auto">
          <a:xfrm>
            <a:off x="660400" y="2395526"/>
            <a:ext cx="247650" cy="1449388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6496" y="1357298"/>
            <a:ext cx="9073008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4312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1"/>
          </p:nvPr>
        </p:nvSpPr>
        <p:spPr>
          <a:xfrm>
            <a:off x="5030391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0" y="0"/>
            <a:ext cx="9906000" cy="6381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4953000" y="6383677"/>
            <a:ext cx="4952965" cy="45719"/>
          </a:xfrm>
          <a:prstGeom prst="rect">
            <a:avLst/>
          </a:prstGeom>
          <a:solidFill>
            <a:srgbClr val="87ADD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134931"/>
            <a:ext cx="2311400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68450" y="1134931"/>
            <a:ext cx="7842250" cy="74095"/>
          </a:xfrm>
          <a:prstGeom prst="rect">
            <a:avLst/>
          </a:prstGeom>
          <a:gradFill rotWithShape="0">
            <a:gsLst>
              <a:gs pos="0">
                <a:srgbClr val="A5D363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26775" y="37451"/>
            <a:ext cx="8402689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6152" name="Freeform 8"/>
          <p:cNvSpPr>
            <a:spLocks noChangeArrowheads="1"/>
          </p:cNvSpPr>
          <p:nvPr/>
        </p:nvSpPr>
        <p:spPr bwMode="auto">
          <a:xfrm>
            <a:off x="549637" y="345427"/>
            <a:ext cx="177138" cy="935037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rgbClr val="009ADE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53" name="Freeform 9"/>
          <p:cNvSpPr>
            <a:spLocks noChangeArrowheads="1"/>
          </p:cNvSpPr>
          <p:nvPr/>
        </p:nvSpPr>
        <p:spPr bwMode="auto">
          <a:xfrm>
            <a:off x="9129464" y="210488"/>
            <a:ext cx="213254" cy="927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rgbClr val="FF8629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0" y="6383677"/>
            <a:ext cx="4952965" cy="45719"/>
          </a:xfrm>
          <a:prstGeom prst="rect">
            <a:avLst/>
          </a:prstGeom>
          <a:solidFill>
            <a:srgbClr val="0553B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Picture 2" descr="D:\My Documents\Desktop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5248" y="6453738"/>
            <a:ext cx="541704" cy="375026"/>
          </a:xfrm>
          <a:prstGeom prst="rect">
            <a:avLst/>
          </a:prstGeom>
          <a:noFill/>
        </p:spPr>
      </p:pic>
      <p:pic>
        <p:nvPicPr>
          <p:cNvPr id="2050" name="Picture 2" descr="D:\My documents\Desktop\logoNew\CNU1 로고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6453336"/>
            <a:ext cx="673634" cy="3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1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D:\My Documents\Desktop\titl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52" y="6453336"/>
            <a:ext cx="4526089" cy="3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91" r:id="rId3"/>
    <p:sldLayoutId id="2147483676" r:id="rId4"/>
    <p:sldLayoutId id="2147483694" r:id="rId5"/>
    <p:sldLayoutId id="2147483695" r:id="rId6"/>
    <p:sldLayoutId id="2147483690" r:id="rId7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Corbel" pitchFamily="34" charset="0"/>
          <a:ea typeface="함초롬돋움" pitchFamily="18" charset="-127"/>
          <a:cs typeface="함초롬돋움" pitchFamily="18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marR="0" indent="-28575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293813" indent="-403225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70000"/>
        <a:buFont typeface="Wingdings" pitchFamily="2" charset="2"/>
        <a:buChar char="n"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81163" indent="-385763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75000"/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70100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0553B4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273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#validate_by_upload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2018. 4. </a:t>
            </a:r>
            <a:r>
              <a:rPr lang="en-US" altLang="ko-KR"/>
              <a:t>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충남대학교 컴퓨터공학과</a:t>
            </a:r>
            <a:endParaRPr lang="en-US" altLang="ko-KR" dirty="0"/>
          </a:p>
          <a:p>
            <a:r>
              <a:rPr lang="ko-KR" altLang="en-US" dirty="0" err="1"/>
              <a:t>데이타베이스</a:t>
            </a:r>
            <a:r>
              <a:rPr lang="ko-KR" altLang="en-US" dirty="0"/>
              <a:t> 시스템 연구실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TermProject</a:t>
            </a:r>
            <a:r>
              <a:rPr lang="en-US" altLang="ko-KR" dirty="0"/>
              <a:t> #1 : TO DO List in HTML5	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E9CCDF-2CD0-4AC2-9755-6761C0D3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창에서 </a:t>
            </a:r>
            <a:r>
              <a:rPr lang="en-US" altLang="ko-KR" dirty="0"/>
              <a:t>X </a:t>
            </a:r>
            <a:r>
              <a:rPr lang="ko-KR" altLang="en-US" dirty="0"/>
              <a:t>버튼을 통해  창을 취소할 수 있음</a:t>
            </a:r>
          </a:p>
          <a:p>
            <a:endParaRPr lang="en-US" altLang="ko-KR" dirty="0"/>
          </a:p>
          <a:p>
            <a:pPr latinLnBrk="0"/>
            <a:r>
              <a:rPr lang="ko-KR" altLang="en-US" dirty="0"/>
              <a:t>삽입된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아이템은 요일별로 </a:t>
            </a:r>
            <a:r>
              <a:rPr lang="ko-KR" altLang="en-US" b="1" dirty="0"/>
              <a:t>분류</a:t>
            </a:r>
            <a:r>
              <a:rPr lang="ko-KR" altLang="en-US" dirty="0"/>
              <a:t>되어 </a:t>
            </a:r>
            <a:r>
              <a:rPr lang="ko-KR" altLang="en-US" b="1" dirty="0"/>
              <a:t>등록 순서에 따라 </a:t>
            </a:r>
            <a:r>
              <a:rPr lang="ko-KR" altLang="en-US" b="1" dirty="0" err="1"/>
              <a:t>보여짐</a:t>
            </a:r>
            <a:endParaRPr lang="en-US" altLang="ko-KR" b="1" dirty="0"/>
          </a:p>
          <a:p>
            <a:pPr lvl="1"/>
            <a:r>
              <a:rPr lang="en-US" altLang="ko-KR" dirty="0"/>
              <a:t>Tip : </a:t>
            </a:r>
            <a:r>
              <a:rPr lang="ko-KR" altLang="en-US" dirty="0"/>
              <a:t>각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아이템은 </a:t>
            </a:r>
            <a:r>
              <a:rPr lang="en-US" altLang="ko-KR" dirty="0"/>
              <a:t>JavaScript </a:t>
            </a:r>
            <a:r>
              <a:rPr lang="ko-KR" altLang="en-US" dirty="0"/>
              <a:t>배열을 이용하여 관리함</a:t>
            </a:r>
            <a:endParaRPr lang="en-US" altLang="ko-KR" dirty="0"/>
          </a:p>
          <a:p>
            <a:pPr lvl="2"/>
            <a:endParaRPr lang="en-US" altLang="ko-KR" dirty="0"/>
          </a:p>
          <a:p>
            <a:pPr latinLnBrk="0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364AF8-E3D2-45C3-8B35-D0A40EF9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</a:t>
            </a:r>
            <a:r>
              <a:rPr lang="ko-KR" altLang="en-US" dirty="0"/>
              <a:t>아이템 삽입을 위한 동작 요구사항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36382A-8373-4120-A201-7489665CE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35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795EFC9-E68D-4408-B424-2212264E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 삭제 시나리오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324F0-CB82-4128-BDED-AD11BB3D3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2E877-F892-4FDE-A0DD-AD2C015ED77B}"/>
              </a:ext>
            </a:extLst>
          </p:cNvPr>
          <p:cNvSpPr/>
          <p:nvPr/>
        </p:nvSpPr>
        <p:spPr bwMode="auto">
          <a:xfrm>
            <a:off x="920552" y="1412776"/>
            <a:ext cx="8136904" cy="4697946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76DB6C34-1A5F-45E9-8724-AD7228439210}"/>
              </a:ext>
            </a:extLst>
          </p:cNvPr>
          <p:cNvSpPr/>
          <p:nvPr/>
        </p:nvSpPr>
        <p:spPr bwMode="auto">
          <a:xfrm>
            <a:off x="1124664" y="1535891"/>
            <a:ext cx="7670803" cy="4587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35">
            <a:extLst>
              <a:ext uri="{FF2B5EF4-FFF2-40B4-BE49-F238E27FC236}">
                <a16:creationId xmlns:a16="http://schemas.microsoft.com/office/drawing/2014/main" id="{0C1B1136-CB94-457E-8767-5BC27509A3E1}"/>
              </a:ext>
            </a:extLst>
          </p:cNvPr>
          <p:cNvSpPr/>
          <p:nvPr/>
        </p:nvSpPr>
        <p:spPr bwMode="auto">
          <a:xfrm>
            <a:off x="982979" y="2593272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M1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8">
            <a:extLst>
              <a:ext uri="{FF2B5EF4-FFF2-40B4-BE49-F238E27FC236}">
                <a16:creationId xmlns:a16="http://schemas.microsoft.com/office/drawing/2014/main" id="{0BFCA7E9-B0B7-4D2B-8583-A82AE0F04F52}"/>
              </a:ext>
            </a:extLst>
          </p:cNvPr>
          <p:cNvCxnSpPr>
            <a:cxnSpLocks/>
          </p:cNvCxnSpPr>
          <p:nvPr/>
        </p:nvCxnSpPr>
        <p:spPr bwMode="auto">
          <a:xfrm>
            <a:off x="2539292" y="2149034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78BD3E69-8508-42AC-B8E4-61AEAB71FA7F}"/>
              </a:ext>
            </a:extLst>
          </p:cNvPr>
          <p:cNvCxnSpPr>
            <a:cxnSpLocks/>
          </p:cNvCxnSpPr>
          <p:nvPr/>
        </p:nvCxnSpPr>
        <p:spPr bwMode="auto">
          <a:xfrm>
            <a:off x="4170345" y="221110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직선 연결선 10">
            <a:extLst>
              <a:ext uri="{FF2B5EF4-FFF2-40B4-BE49-F238E27FC236}">
                <a16:creationId xmlns:a16="http://schemas.microsoft.com/office/drawing/2014/main" id="{200200EB-D8C7-4075-8C2D-4DA40F39E84F}"/>
              </a:ext>
            </a:extLst>
          </p:cNvPr>
          <p:cNvCxnSpPr>
            <a:cxnSpLocks/>
          </p:cNvCxnSpPr>
          <p:nvPr/>
        </p:nvCxnSpPr>
        <p:spPr bwMode="auto">
          <a:xfrm>
            <a:off x="5711435" y="2216292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모서리가 둥근 직사각형 39">
            <a:extLst>
              <a:ext uri="{FF2B5EF4-FFF2-40B4-BE49-F238E27FC236}">
                <a16:creationId xmlns:a16="http://schemas.microsoft.com/office/drawing/2014/main" id="{0834860E-5FDB-4B9F-ADBA-A9B5A4C3D9EB}"/>
              </a:ext>
            </a:extLst>
          </p:cNvPr>
          <p:cNvSpPr/>
          <p:nvPr/>
        </p:nvSpPr>
        <p:spPr bwMode="auto">
          <a:xfrm>
            <a:off x="979169" y="2201433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on</a:t>
            </a: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40">
            <a:extLst>
              <a:ext uri="{FF2B5EF4-FFF2-40B4-BE49-F238E27FC236}">
                <a16:creationId xmlns:a16="http://schemas.microsoft.com/office/drawing/2014/main" id="{16CDAE91-00B9-49D1-9C2D-7914F96B80C8}"/>
              </a:ext>
            </a:extLst>
          </p:cNvPr>
          <p:cNvSpPr/>
          <p:nvPr/>
        </p:nvSpPr>
        <p:spPr bwMode="auto">
          <a:xfrm>
            <a:off x="2643744" y="2209552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41">
            <a:extLst>
              <a:ext uri="{FF2B5EF4-FFF2-40B4-BE49-F238E27FC236}">
                <a16:creationId xmlns:a16="http://schemas.microsoft.com/office/drawing/2014/main" id="{6B14D876-4EFD-4EDF-B364-AF09E6B7FE76}"/>
              </a:ext>
            </a:extLst>
          </p:cNvPr>
          <p:cNvSpPr/>
          <p:nvPr/>
        </p:nvSpPr>
        <p:spPr bwMode="auto">
          <a:xfrm>
            <a:off x="4254393" y="222696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42">
            <a:extLst>
              <a:ext uri="{FF2B5EF4-FFF2-40B4-BE49-F238E27FC236}">
                <a16:creationId xmlns:a16="http://schemas.microsoft.com/office/drawing/2014/main" id="{B795AA57-B13B-443B-A5C7-38A413BB8F6E}"/>
              </a:ext>
            </a:extLst>
          </p:cNvPr>
          <p:cNvSpPr/>
          <p:nvPr/>
        </p:nvSpPr>
        <p:spPr bwMode="auto">
          <a:xfrm>
            <a:off x="5805860" y="2283820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27640B-3090-4F34-AAB1-C6B5777F758C}"/>
              </a:ext>
            </a:extLst>
          </p:cNvPr>
          <p:cNvSpPr/>
          <p:nvPr/>
        </p:nvSpPr>
        <p:spPr>
          <a:xfrm>
            <a:off x="2057117" y="260128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모서리가 둥근 직사각형 47">
            <a:extLst>
              <a:ext uri="{FF2B5EF4-FFF2-40B4-BE49-F238E27FC236}">
                <a16:creationId xmlns:a16="http://schemas.microsoft.com/office/drawing/2014/main" id="{B8736EEB-B3A2-483F-99E4-FA1A427F3395}"/>
              </a:ext>
            </a:extLst>
          </p:cNvPr>
          <p:cNvSpPr/>
          <p:nvPr/>
        </p:nvSpPr>
        <p:spPr bwMode="auto">
          <a:xfrm>
            <a:off x="2643744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T3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BF4CC3-1C6D-4472-A5F1-92E2FC1FE6FE}"/>
              </a:ext>
            </a:extLst>
          </p:cNvPr>
          <p:cNvSpPr/>
          <p:nvPr/>
        </p:nvSpPr>
        <p:spPr>
          <a:xfrm>
            <a:off x="3732866" y="26678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모서리가 둥근 직사각형 49">
            <a:extLst>
              <a:ext uri="{FF2B5EF4-FFF2-40B4-BE49-F238E27FC236}">
                <a16:creationId xmlns:a16="http://schemas.microsoft.com/office/drawing/2014/main" id="{FD51E7EB-FED7-4813-B90A-72D536F77CD0}"/>
              </a:ext>
            </a:extLst>
          </p:cNvPr>
          <p:cNvSpPr/>
          <p:nvPr/>
        </p:nvSpPr>
        <p:spPr bwMode="auto">
          <a:xfrm>
            <a:off x="4254393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39BAEC-3512-49B0-A72A-526F4D206DCA}"/>
              </a:ext>
            </a:extLst>
          </p:cNvPr>
          <p:cNvSpPr/>
          <p:nvPr/>
        </p:nvSpPr>
        <p:spPr>
          <a:xfrm>
            <a:off x="5343515" y="26170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52">
            <a:extLst>
              <a:ext uri="{FF2B5EF4-FFF2-40B4-BE49-F238E27FC236}">
                <a16:creationId xmlns:a16="http://schemas.microsoft.com/office/drawing/2014/main" id="{C4A15508-1F00-41F1-BAB0-26834AF5AF08}"/>
              </a:ext>
            </a:extLst>
          </p:cNvPr>
          <p:cNvSpPr/>
          <p:nvPr/>
        </p:nvSpPr>
        <p:spPr bwMode="auto">
          <a:xfrm>
            <a:off x="5806270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1ACD71-79B5-415A-9D92-7DC84EBEB121}"/>
              </a:ext>
            </a:extLst>
          </p:cNvPr>
          <p:cNvSpPr/>
          <p:nvPr/>
        </p:nvSpPr>
        <p:spPr>
          <a:xfrm>
            <a:off x="6884604" y="2617053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모서리가 둥근 직사각형 54">
            <a:extLst>
              <a:ext uri="{FF2B5EF4-FFF2-40B4-BE49-F238E27FC236}">
                <a16:creationId xmlns:a16="http://schemas.microsoft.com/office/drawing/2014/main" id="{226D2F49-BF8C-48CA-A880-A339D13CFA2E}"/>
              </a:ext>
            </a:extLst>
          </p:cNvPr>
          <p:cNvSpPr/>
          <p:nvPr/>
        </p:nvSpPr>
        <p:spPr bwMode="auto">
          <a:xfrm>
            <a:off x="2685423" y="4752819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718F91-D7A8-4B9A-B5D5-A22C96B81DB7}"/>
              </a:ext>
            </a:extLst>
          </p:cNvPr>
          <p:cNvSpPr/>
          <p:nvPr/>
        </p:nvSpPr>
        <p:spPr>
          <a:xfrm>
            <a:off x="3736969" y="48272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모서리가 둥근 직사각형 56">
            <a:extLst>
              <a:ext uri="{FF2B5EF4-FFF2-40B4-BE49-F238E27FC236}">
                <a16:creationId xmlns:a16="http://schemas.microsoft.com/office/drawing/2014/main" id="{323B5C5E-73A9-46CC-AC07-A10E54798B27}"/>
              </a:ext>
            </a:extLst>
          </p:cNvPr>
          <p:cNvSpPr/>
          <p:nvPr/>
        </p:nvSpPr>
        <p:spPr bwMode="auto">
          <a:xfrm>
            <a:off x="6604491" y="1630258"/>
            <a:ext cx="2054594" cy="2601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 keyword here 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모서리가 둥근 직사각형 57">
            <a:extLst>
              <a:ext uri="{FF2B5EF4-FFF2-40B4-BE49-F238E27FC236}">
                <a16:creationId xmlns:a16="http://schemas.microsoft.com/office/drawing/2014/main" id="{2F7D59BB-B49A-4360-8684-D88F9232406F}"/>
              </a:ext>
            </a:extLst>
          </p:cNvPr>
          <p:cNvSpPr/>
          <p:nvPr/>
        </p:nvSpPr>
        <p:spPr bwMode="auto">
          <a:xfrm>
            <a:off x="1252095" y="1630258"/>
            <a:ext cx="1309023" cy="260123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dirty="0" err="1"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28" name="모서리가 둥근 직사각형 58">
            <a:extLst>
              <a:ext uri="{FF2B5EF4-FFF2-40B4-BE49-F238E27FC236}">
                <a16:creationId xmlns:a16="http://schemas.microsoft.com/office/drawing/2014/main" id="{2887CFFD-EB4A-4768-8780-5147EC53C7AE}"/>
              </a:ext>
            </a:extLst>
          </p:cNvPr>
          <p:cNvSpPr/>
          <p:nvPr/>
        </p:nvSpPr>
        <p:spPr bwMode="auto">
          <a:xfrm>
            <a:off x="2643744" y="3714311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177A09-1BD4-442C-91DC-7628AD796628}"/>
              </a:ext>
            </a:extLst>
          </p:cNvPr>
          <p:cNvSpPr/>
          <p:nvPr/>
        </p:nvSpPr>
        <p:spPr>
          <a:xfrm>
            <a:off x="3732866" y="37946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직선 연결선 10">
            <a:extLst>
              <a:ext uri="{FF2B5EF4-FFF2-40B4-BE49-F238E27FC236}">
                <a16:creationId xmlns:a16="http://schemas.microsoft.com/office/drawing/2014/main" id="{0677ED33-4E7E-4ACB-B20E-A632472D4D4B}"/>
              </a:ext>
            </a:extLst>
          </p:cNvPr>
          <p:cNvCxnSpPr>
            <a:cxnSpLocks/>
          </p:cNvCxnSpPr>
          <p:nvPr/>
        </p:nvCxnSpPr>
        <p:spPr bwMode="auto">
          <a:xfrm>
            <a:off x="7336281" y="219887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1" name="모서리가 둥근 직사각형 61">
            <a:extLst>
              <a:ext uri="{FF2B5EF4-FFF2-40B4-BE49-F238E27FC236}">
                <a16:creationId xmlns:a16="http://schemas.microsoft.com/office/drawing/2014/main" id="{E5A2C85C-D6DB-4C3E-9B81-3EA0DA15D494}"/>
              </a:ext>
            </a:extLst>
          </p:cNvPr>
          <p:cNvSpPr/>
          <p:nvPr/>
        </p:nvSpPr>
        <p:spPr bwMode="auto">
          <a:xfrm>
            <a:off x="7430706" y="226640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62">
            <a:extLst>
              <a:ext uri="{FF2B5EF4-FFF2-40B4-BE49-F238E27FC236}">
                <a16:creationId xmlns:a16="http://schemas.microsoft.com/office/drawing/2014/main" id="{0C511D7B-1B4D-4FF8-9B54-AD996747305D}"/>
              </a:ext>
            </a:extLst>
          </p:cNvPr>
          <p:cNvSpPr/>
          <p:nvPr/>
        </p:nvSpPr>
        <p:spPr bwMode="auto">
          <a:xfrm>
            <a:off x="7431116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F1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FD3FF5-6D21-4A60-B51C-2D6AEA1F369F}"/>
              </a:ext>
            </a:extLst>
          </p:cNvPr>
          <p:cNvSpPr/>
          <p:nvPr/>
        </p:nvSpPr>
        <p:spPr>
          <a:xfrm>
            <a:off x="8509450" y="259963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모서리가 둥근 직사각형 64">
            <a:extLst>
              <a:ext uri="{FF2B5EF4-FFF2-40B4-BE49-F238E27FC236}">
                <a16:creationId xmlns:a16="http://schemas.microsoft.com/office/drawing/2014/main" id="{A32CD18A-5734-4BF0-96BC-48954DB24325}"/>
              </a:ext>
            </a:extLst>
          </p:cNvPr>
          <p:cNvSpPr/>
          <p:nvPr/>
        </p:nvSpPr>
        <p:spPr bwMode="auto">
          <a:xfrm>
            <a:off x="5835299" y="3685796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45B73D-95BC-43AF-B88A-11AC9B838633}"/>
              </a:ext>
            </a:extLst>
          </p:cNvPr>
          <p:cNvSpPr/>
          <p:nvPr/>
        </p:nvSpPr>
        <p:spPr>
          <a:xfrm>
            <a:off x="6868255" y="372515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모서리가 둥근 직사각형 69">
            <a:extLst>
              <a:ext uri="{FF2B5EF4-FFF2-40B4-BE49-F238E27FC236}">
                <a16:creationId xmlns:a16="http://schemas.microsoft.com/office/drawing/2014/main" id="{808024F1-F228-4A2E-A1EA-6D00AFF31E7B}"/>
              </a:ext>
            </a:extLst>
          </p:cNvPr>
          <p:cNvSpPr/>
          <p:nvPr/>
        </p:nvSpPr>
        <p:spPr bwMode="auto">
          <a:xfrm>
            <a:off x="5673080" y="1630258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7AB146-0A5D-4A8B-B900-E0E4D257B65E}"/>
              </a:ext>
            </a:extLst>
          </p:cNvPr>
          <p:cNvSpPr/>
          <p:nvPr/>
        </p:nvSpPr>
        <p:spPr>
          <a:xfrm>
            <a:off x="6181881" y="1620385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  <p:sp>
        <p:nvSpPr>
          <p:cNvPr id="40" name="모서리가 둥근 직사각형 35">
            <a:extLst>
              <a:ext uri="{FF2B5EF4-FFF2-40B4-BE49-F238E27FC236}">
                <a16:creationId xmlns:a16="http://schemas.microsoft.com/office/drawing/2014/main" id="{7AB7ABE0-CBFC-4367-9EB6-4A7D0E9110C1}"/>
              </a:ext>
            </a:extLst>
          </p:cNvPr>
          <p:cNvSpPr/>
          <p:nvPr/>
        </p:nvSpPr>
        <p:spPr bwMode="auto">
          <a:xfrm>
            <a:off x="979169" y="4791033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M3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9C00CB-4E47-42BE-AB18-CFA6DA5108A4}"/>
              </a:ext>
            </a:extLst>
          </p:cNvPr>
          <p:cNvSpPr/>
          <p:nvPr/>
        </p:nvSpPr>
        <p:spPr>
          <a:xfrm>
            <a:off x="2053307" y="4799050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35">
            <a:extLst>
              <a:ext uri="{FF2B5EF4-FFF2-40B4-BE49-F238E27FC236}">
                <a16:creationId xmlns:a16="http://schemas.microsoft.com/office/drawing/2014/main" id="{9BFE0BFC-8621-47C3-92EB-2A1765FCF42C}"/>
              </a:ext>
            </a:extLst>
          </p:cNvPr>
          <p:cNvSpPr/>
          <p:nvPr/>
        </p:nvSpPr>
        <p:spPr bwMode="auto">
          <a:xfrm>
            <a:off x="972633" y="3669685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M2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D0530E-8090-45AC-A043-F15B48397BBD}"/>
              </a:ext>
            </a:extLst>
          </p:cNvPr>
          <p:cNvSpPr/>
          <p:nvPr/>
        </p:nvSpPr>
        <p:spPr>
          <a:xfrm>
            <a:off x="2023697" y="3673898"/>
            <a:ext cx="170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00DE616-58A7-4E9B-8987-59CCCD2405F6}"/>
              </a:ext>
            </a:extLst>
          </p:cNvPr>
          <p:cNvSpPr/>
          <p:nvPr/>
        </p:nvSpPr>
        <p:spPr bwMode="auto">
          <a:xfrm>
            <a:off x="1992854" y="3639095"/>
            <a:ext cx="360250" cy="41441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70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5">
            <a:extLst>
              <a:ext uri="{FF2B5EF4-FFF2-40B4-BE49-F238E27FC236}">
                <a16:creationId xmlns:a16="http://schemas.microsoft.com/office/drawing/2014/main" id="{EAD1042D-D4BE-441F-BB2B-0651E61F12F7}"/>
              </a:ext>
            </a:extLst>
          </p:cNvPr>
          <p:cNvSpPr/>
          <p:nvPr/>
        </p:nvSpPr>
        <p:spPr bwMode="auto">
          <a:xfrm>
            <a:off x="1001853" y="3606428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M3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95EFC9-E68D-4408-B424-2212264E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 삭제 시나리오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324F0-CB82-4128-BDED-AD11BB3D3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2E877-F892-4FDE-A0DD-AD2C015ED77B}"/>
              </a:ext>
            </a:extLst>
          </p:cNvPr>
          <p:cNvSpPr/>
          <p:nvPr/>
        </p:nvSpPr>
        <p:spPr bwMode="auto">
          <a:xfrm>
            <a:off x="920552" y="1412776"/>
            <a:ext cx="8136904" cy="4697946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76DB6C34-1A5F-45E9-8724-AD7228439210}"/>
              </a:ext>
            </a:extLst>
          </p:cNvPr>
          <p:cNvSpPr/>
          <p:nvPr/>
        </p:nvSpPr>
        <p:spPr bwMode="auto">
          <a:xfrm>
            <a:off x="1124664" y="1535891"/>
            <a:ext cx="7670803" cy="4587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35">
            <a:extLst>
              <a:ext uri="{FF2B5EF4-FFF2-40B4-BE49-F238E27FC236}">
                <a16:creationId xmlns:a16="http://schemas.microsoft.com/office/drawing/2014/main" id="{0C1B1136-CB94-457E-8767-5BC27509A3E1}"/>
              </a:ext>
            </a:extLst>
          </p:cNvPr>
          <p:cNvSpPr/>
          <p:nvPr/>
        </p:nvSpPr>
        <p:spPr bwMode="auto">
          <a:xfrm>
            <a:off x="982979" y="2593272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M1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8">
            <a:extLst>
              <a:ext uri="{FF2B5EF4-FFF2-40B4-BE49-F238E27FC236}">
                <a16:creationId xmlns:a16="http://schemas.microsoft.com/office/drawing/2014/main" id="{0BFCA7E9-B0B7-4D2B-8583-A82AE0F04F52}"/>
              </a:ext>
            </a:extLst>
          </p:cNvPr>
          <p:cNvCxnSpPr>
            <a:cxnSpLocks/>
          </p:cNvCxnSpPr>
          <p:nvPr/>
        </p:nvCxnSpPr>
        <p:spPr bwMode="auto">
          <a:xfrm>
            <a:off x="2539292" y="2149034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78BD3E69-8508-42AC-B8E4-61AEAB71FA7F}"/>
              </a:ext>
            </a:extLst>
          </p:cNvPr>
          <p:cNvCxnSpPr>
            <a:cxnSpLocks/>
          </p:cNvCxnSpPr>
          <p:nvPr/>
        </p:nvCxnSpPr>
        <p:spPr bwMode="auto">
          <a:xfrm>
            <a:off x="4170345" y="221110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직선 연결선 10">
            <a:extLst>
              <a:ext uri="{FF2B5EF4-FFF2-40B4-BE49-F238E27FC236}">
                <a16:creationId xmlns:a16="http://schemas.microsoft.com/office/drawing/2014/main" id="{200200EB-D8C7-4075-8C2D-4DA40F39E84F}"/>
              </a:ext>
            </a:extLst>
          </p:cNvPr>
          <p:cNvCxnSpPr>
            <a:cxnSpLocks/>
          </p:cNvCxnSpPr>
          <p:nvPr/>
        </p:nvCxnSpPr>
        <p:spPr bwMode="auto">
          <a:xfrm>
            <a:off x="5711435" y="2216292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모서리가 둥근 직사각형 39">
            <a:extLst>
              <a:ext uri="{FF2B5EF4-FFF2-40B4-BE49-F238E27FC236}">
                <a16:creationId xmlns:a16="http://schemas.microsoft.com/office/drawing/2014/main" id="{0834860E-5FDB-4B9F-ADBA-A9B5A4C3D9EB}"/>
              </a:ext>
            </a:extLst>
          </p:cNvPr>
          <p:cNvSpPr/>
          <p:nvPr/>
        </p:nvSpPr>
        <p:spPr bwMode="auto">
          <a:xfrm>
            <a:off x="979169" y="2201433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on</a:t>
            </a: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40">
            <a:extLst>
              <a:ext uri="{FF2B5EF4-FFF2-40B4-BE49-F238E27FC236}">
                <a16:creationId xmlns:a16="http://schemas.microsoft.com/office/drawing/2014/main" id="{16CDAE91-00B9-49D1-9C2D-7914F96B80C8}"/>
              </a:ext>
            </a:extLst>
          </p:cNvPr>
          <p:cNvSpPr/>
          <p:nvPr/>
        </p:nvSpPr>
        <p:spPr bwMode="auto">
          <a:xfrm>
            <a:off x="2643744" y="2209552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41">
            <a:extLst>
              <a:ext uri="{FF2B5EF4-FFF2-40B4-BE49-F238E27FC236}">
                <a16:creationId xmlns:a16="http://schemas.microsoft.com/office/drawing/2014/main" id="{6B14D876-4EFD-4EDF-B364-AF09E6B7FE76}"/>
              </a:ext>
            </a:extLst>
          </p:cNvPr>
          <p:cNvSpPr/>
          <p:nvPr/>
        </p:nvSpPr>
        <p:spPr bwMode="auto">
          <a:xfrm>
            <a:off x="4254393" y="222696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42">
            <a:extLst>
              <a:ext uri="{FF2B5EF4-FFF2-40B4-BE49-F238E27FC236}">
                <a16:creationId xmlns:a16="http://schemas.microsoft.com/office/drawing/2014/main" id="{B795AA57-B13B-443B-A5C7-38A413BB8F6E}"/>
              </a:ext>
            </a:extLst>
          </p:cNvPr>
          <p:cNvSpPr/>
          <p:nvPr/>
        </p:nvSpPr>
        <p:spPr bwMode="auto">
          <a:xfrm>
            <a:off x="5805860" y="2283820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27640B-3090-4F34-AAB1-C6B5777F758C}"/>
              </a:ext>
            </a:extLst>
          </p:cNvPr>
          <p:cNvSpPr/>
          <p:nvPr/>
        </p:nvSpPr>
        <p:spPr>
          <a:xfrm>
            <a:off x="2057117" y="260128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278353-A5E8-4D91-8E53-E703FA97B846}"/>
              </a:ext>
            </a:extLst>
          </p:cNvPr>
          <p:cNvSpPr/>
          <p:nvPr/>
        </p:nvSpPr>
        <p:spPr>
          <a:xfrm>
            <a:off x="2053307" y="3722541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모서리가 둥근 직사각형 47">
            <a:extLst>
              <a:ext uri="{FF2B5EF4-FFF2-40B4-BE49-F238E27FC236}">
                <a16:creationId xmlns:a16="http://schemas.microsoft.com/office/drawing/2014/main" id="{B8736EEB-B3A2-483F-99E4-FA1A427F3395}"/>
              </a:ext>
            </a:extLst>
          </p:cNvPr>
          <p:cNvSpPr/>
          <p:nvPr/>
        </p:nvSpPr>
        <p:spPr bwMode="auto">
          <a:xfrm>
            <a:off x="2643744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T3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BF4CC3-1C6D-4472-A5F1-92E2FC1FE6FE}"/>
              </a:ext>
            </a:extLst>
          </p:cNvPr>
          <p:cNvSpPr/>
          <p:nvPr/>
        </p:nvSpPr>
        <p:spPr>
          <a:xfrm>
            <a:off x="3732866" y="26678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모서리가 둥근 직사각형 49">
            <a:extLst>
              <a:ext uri="{FF2B5EF4-FFF2-40B4-BE49-F238E27FC236}">
                <a16:creationId xmlns:a16="http://schemas.microsoft.com/office/drawing/2014/main" id="{FD51E7EB-FED7-4813-B90A-72D536F77CD0}"/>
              </a:ext>
            </a:extLst>
          </p:cNvPr>
          <p:cNvSpPr/>
          <p:nvPr/>
        </p:nvSpPr>
        <p:spPr bwMode="auto">
          <a:xfrm>
            <a:off x="4254393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39BAEC-3512-49B0-A72A-526F4D206DCA}"/>
              </a:ext>
            </a:extLst>
          </p:cNvPr>
          <p:cNvSpPr/>
          <p:nvPr/>
        </p:nvSpPr>
        <p:spPr>
          <a:xfrm>
            <a:off x="5343515" y="26170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52">
            <a:extLst>
              <a:ext uri="{FF2B5EF4-FFF2-40B4-BE49-F238E27FC236}">
                <a16:creationId xmlns:a16="http://schemas.microsoft.com/office/drawing/2014/main" id="{C4A15508-1F00-41F1-BAB0-26834AF5AF08}"/>
              </a:ext>
            </a:extLst>
          </p:cNvPr>
          <p:cNvSpPr/>
          <p:nvPr/>
        </p:nvSpPr>
        <p:spPr bwMode="auto">
          <a:xfrm>
            <a:off x="5806270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1ACD71-79B5-415A-9D92-7DC84EBEB121}"/>
              </a:ext>
            </a:extLst>
          </p:cNvPr>
          <p:cNvSpPr/>
          <p:nvPr/>
        </p:nvSpPr>
        <p:spPr>
          <a:xfrm>
            <a:off x="6884604" y="2617053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모서리가 둥근 직사각형 54">
            <a:extLst>
              <a:ext uri="{FF2B5EF4-FFF2-40B4-BE49-F238E27FC236}">
                <a16:creationId xmlns:a16="http://schemas.microsoft.com/office/drawing/2014/main" id="{226D2F49-BF8C-48CA-A880-A339D13CFA2E}"/>
              </a:ext>
            </a:extLst>
          </p:cNvPr>
          <p:cNvSpPr/>
          <p:nvPr/>
        </p:nvSpPr>
        <p:spPr bwMode="auto">
          <a:xfrm>
            <a:off x="2685423" y="4752819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718F91-D7A8-4B9A-B5D5-A22C96B81DB7}"/>
              </a:ext>
            </a:extLst>
          </p:cNvPr>
          <p:cNvSpPr/>
          <p:nvPr/>
        </p:nvSpPr>
        <p:spPr>
          <a:xfrm>
            <a:off x="3736969" y="48272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모서리가 둥근 직사각형 56">
            <a:extLst>
              <a:ext uri="{FF2B5EF4-FFF2-40B4-BE49-F238E27FC236}">
                <a16:creationId xmlns:a16="http://schemas.microsoft.com/office/drawing/2014/main" id="{323B5C5E-73A9-46CC-AC07-A10E54798B27}"/>
              </a:ext>
            </a:extLst>
          </p:cNvPr>
          <p:cNvSpPr/>
          <p:nvPr/>
        </p:nvSpPr>
        <p:spPr bwMode="auto">
          <a:xfrm>
            <a:off x="6604491" y="1630258"/>
            <a:ext cx="2054594" cy="2601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 keyword here 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모서리가 둥근 직사각형 57">
            <a:extLst>
              <a:ext uri="{FF2B5EF4-FFF2-40B4-BE49-F238E27FC236}">
                <a16:creationId xmlns:a16="http://schemas.microsoft.com/office/drawing/2014/main" id="{2F7D59BB-B49A-4360-8684-D88F9232406F}"/>
              </a:ext>
            </a:extLst>
          </p:cNvPr>
          <p:cNvSpPr/>
          <p:nvPr/>
        </p:nvSpPr>
        <p:spPr bwMode="auto">
          <a:xfrm>
            <a:off x="1252095" y="1630258"/>
            <a:ext cx="1309023" cy="260123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dirty="0" err="1"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28" name="모서리가 둥근 직사각형 58">
            <a:extLst>
              <a:ext uri="{FF2B5EF4-FFF2-40B4-BE49-F238E27FC236}">
                <a16:creationId xmlns:a16="http://schemas.microsoft.com/office/drawing/2014/main" id="{2887CFFD-EB4A-4768-8780-5147EC53C7AE}"/>
              </a:ext>
            </a:extLst>
          </p:cNvPr>
          <p:cNvSpPr/>
          <p:nvPr/>
        </p:nvSpPr>
        <p:spPr bwMode="auto">
          <a:xfrm>
            <a:off x="2643744" y="3714311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177A09-1BD4-442C-91DC-7628AD796628}"/>
              </a:ext>
            </a:extLst>
          </p:cNvPr>
          <p:cNvSpPr/>
          <p:nvPr/>
        </p:nvSpPr>
        <p:spPr>
          <a:xfrm>
            <a:off x="3732866" y="37946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직선 연결선 10">
            <a:extLst>
              <a:ext uri="{FF2B5EF4-FFF2-40B4-BE49-F238E27FC236}">
                <a16:creationId xmlns:a16="http://schemas.microsoft.com/office/drawing/2014/main" id="{0677ED33-4E7E-4ACB-B20E-A632472D4D4B}"/>
              </a:ext>
            </a:extLst>
          </p:cNvPr>
          <p:cNvCxnSpPr>
            <a:cxnSpLocks/>
          </p:cNvCxnSpPr>
          <p:nvPr/>
        </p:nvCxnSpPr>
        <p:spPr bwMode="auto">
          <a:xfrm>
            <a:off x="7336281" y="219887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1" name="모서리가 둥근 직사각형 61">
            <a:extLst>
              <a:ext uri="{FF2B5EF4-FFF2-40B4-BE49-F238E27FC236}">
                <a16:creationId xmlns:a16="http://schemas.microsoft.com/office/drawing/2014/main" id="{E5A2C85C-D6DB-4C3E-9B81-3EA0DA15D494}"/>
              </a:ext>
            </a:extLst>
          </p:cNvPr>
          <p:cNvSpPr/>
          <p:nvPr/>
        </p:nvSpPr>
        <p:spPr bwMode="auto">
          <a:xfrm>
            <a:off x="7430706" y="226640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62">
            <a:extLst>
              <a:ext uri="{FF2B5EF4-FFF2-40B4-BE49-F238E27FC236}">
                <a16:creationId xmlns:a16="http://schemas.microsoft.com/office/drawing/2014/main" id="{0C511D7B-1B4D-4FF8-9B54-AD996747305D}"/>
              </a:ext>
            </a:extLst>
          </p:cNvPr>
          <p:cNvSpPr/>
          <p:nvPr/>
        </p:nvSpPr>
        <p:spPr bwMode="auto">
          <a:xfrm>
            <a:off x="7431116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F1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FD3FF5-6D21-4A60-B51C-2D6AEA1F369F}"/>
              </a:ext>
            </a:extLst>
          </p:cNvPr>
          <p:cNvSpPr/>
          <p:nvPr/>
        </p:nvSpPr>
        <p:spPr>
          <a:xfrm>
            <a:off x="8509450" y="259963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모서리가 둥근 직사각형 64">
            <a:extLst>
              <a:ext uri="{FF2B5EF4-FFF2-40B4-BE49-F238E27FC236}">
                <a16:creationId xmlns:a16="http://schemas.microsoft.com/office/drawing/2014/main" id="{A32CD18A-5734-4BF0-96BC-48954DB24325}"/>
              </a:ext>
            </a:extLst>
          </p:cNvPr>
          <p:cNvSpPr/>
          <p:nvPr/>
        </p:nvSpPr>
        <p:spPr bwMode="auto">
          <a:xfrm>
            <a:off x="5835299" y="3685796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45B73D-95BC-43AF-B88A-11AC9B838633}"/>
              </a:ext>
            </a:extLst>
          </p:cNvPr>
          <p:cNvSpPr/>
          <p:nvPr/>
        </p:nvSpPr>
        <p:spPr>
          <a:xfrm>
            <a:off x="6868255" y="372515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모서리가 둥근 직사각형 69">
            <a:extLst>
              <a:ext uri="{FF2B5EF4-FFF2-40B4-BE49-F238E27FC236}">
                <a16:creationId xmlns:a16="http://schemas.microsoft.com/office/drawing/2014/main" id="{808024F1-F228-4A2E-A1EA-6D00AFF31E7B}"/>
              </a:ext>
            </a:extLst>
          </p:cNvPr>
          <p:cNvSpPr/>
          <p:nvPr/>
        </p:nvSpPr>
        <p:spPr bwMode="auto">
          <a:xfrm>
            <a:off x="5673080" y="1630258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7AB146-0A5D-4A8B-B900-E0E4D257B65E}"/>
              </a:ext>
            </a:extLst>
          </p:cNvPr>
          <p:cNvSpPr/>
          <p:nvPr/>
        </p:nvSpPr>
        <p:spPr>
          <a:xfrm>
            <a:off x="6181881" y="1620385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91935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63915B-DA6D-4406-B178-4FD529B3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Do </a:t>
            </a:r>
            <a:r>
              <a:rPr lang="ko-KR" altLang="en-US" dirty="0"/>
              <a:t>아이템은 </a:t>
            </a:r>
            <a:r>
              <a:rPr lang="en-US" altLang="ko-KR" dirty="0"/>
              <a:t>X </a:t>
            </a:r>
            <a:r>
              <a:rPr lang="ko-KR" altLang="en-US" dirty="0"/>
              <a:t>버튼을 통해 삭제되어 </a:t>
            </a:r>
            <a:r>
              <a:rPr lang="en-US" altLang="ko-KR" dirty="0"/>
              <a:t>Display Area </a:t>
            </a:r>
            <a:r>
              <a:rPr lang="ko-KR" altLang="en-US" dirty="0"/>
              <a:t>에서 사라짐</a:t>
            </a:r>
            <a:endParaRPr lang="en-US" altLang="ko-KR" dirty="0"/>
          </a:p>
          <a:p>
            <a:pPr lvl="1"/>
            <a:r>
              <a:rPr lang="en-US" altLang="ko-KR" dirty="0"/>
              <a:t>Tip : DOM</a:t>
            </a:r>
            <a:r>
              <a:rPr lang="ko-KR" altLang="en-US" dirty="0"/>
              <a:t>을 이용하여 </a:t>
            </a:r>
            <a:r>
              <a:rPr lang="en-US" altLang="ko-KR" dirty="0"/>
              <a:t>Display Area</a:t>
            </a:r>
            <a:r>
              <a:rPr lang="ko-KR" altLang="en-US" dirty="0"/>
              <a:t>에서 삭제</a:t>
            </a:r>
            <a:r>
              <a:rPr lang="en-US" altLang="ko-KR" dirty="0"/>
              <a:t>, </a:t>
            </a:r>
            <a:r>
              <a:rPr lang="ko-KR" altLang="en-US" dirty="0"/>
              <a:t>이 아이템은 </a:t>
            </a:r>
            <a:r>
              <a:rPr lang="en-US" altLang="ko-KR" dirty="0"/>
              <a:t>JavaScript </a:t>
            </a:r>
            <a:r>
              <a:rPr lang="ko-KR" altLang="en-US" dirty="0"/>
              <a:t>배열에서도 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atinLnBrk="0"/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마지막을 제외한 </a:t>
            </a:r>
            <a:r>
              <a:rPr lang="en-US" altLang="ko-KR" dirty="0"/>
              <a:t>To Do </a:t>
            </a:r>
            <a:r>
              <a:rPr lang="ko-KR" altLang="en-US" dirty="0"/>
              <a:t>아이템이 삭제될 경우</a:t>
            </a:r>
            <a:r>
              <a:rPr lang="en-US" altLang="ko-KR" dirty="0"/>
              <a:t>, </a:t>
            </a:r>
            <a:r>
              <a:rPr lang="ko-KR" altLang="en-US" dirty="0"/>
              <a:t>삭제된 아이템의 뒤에 위치한 아이템들은 순서를 하나씩 앞으로 재배치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112804-D811-434E-AF17-F8DD04AA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</a:t>
            </a:r>
            <a:r>
              <a:rPr lang="ko-KR" altLang="en-US" dirty="0"/>
              <a:t>아이템 삭제를 위한 동작 요구사항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F29AE-543B-46B8-AC68-5C40C3E23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65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 수정 시나리오 </a:t>
            </a:r>
            <a:r>
              <a:rPr lang="en-US" altLang="ko-KR" dirty="0"/>
              <a:t>: </a:t>
            </a:r>
            <a:r>
              <a:rPr lang="ko-KR" altLang="en-US" dirty="0"/>
              <a:t>제목과 내용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F598F08-FB36-1C4C-A606-B5EDAF6AE534}"/>
              </a:ext>
            </a:extLst>
          </p:cNvPr>
          <p:cNvSpPr/>
          <p:nvPr/>
        </p:nvSpPr>
        <p:spPr bwMode="auto">
          <a:xfrm>
            <a:off x="696150" y="1921651"/>
            <a:ext cx="8433314" cy="50801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ADEEBF9-DBCB-5943-A6A0-FD6133C34590}"/>
              </a:ext>
            </a:extLst>
          </p:cNvPr>
          <p:cNvSpPr/>
          <p:nvPr/>
        </p:nvSpPr>
        <p:spPr bwMode="auto">
          <a:xfrm>
            <a:off x="6720695" y="2026143"/>
            <a:ext cx="2258829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</a:t>
            </a:r>
            <a:r>
              <a:rPr kumimoji="1" lang="en-US" altLang="ko-KR" sz="12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keyword here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BCB04BAC-1793-3545-9FB1-9BAB3473F57A}"/>
              </a:ext>
            </a:extLst>
          </p:cNvPr>
          <p:cNvSpPr/>
          <p:nvPr/>
        </p:nvSpPr>
        <p:spPr bwMode="auto">
          <a:xfrm>
            <a:off x="8090683" y="1353842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C7D4B1A-F484-B04C-8E58-F42EE84FA814}"/>
              </a:ext>
            </a:extLst>
          </p:cNvPr>
          <p:cNvSpPr/>
          <p:nvPr/>
        </p:nvSpPr>
        <p:spPr bwMode="auto">
          <a:xfrm>
            <a:off x="765224" y="1982280"/>
            <a:ext cx="1439145" cy="388331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6A0EE85-A6C9-D846-99A4-EA4C3E2B1EB5}"/>
              </a:ext>
            </a:extLst>
          </p:cNvPr>
          <p:cNvSpPr/>
          <p:nvPr/>
        </p:nvSpPr>
        <p:spPr bwMode="auto">
          <a:xfrm>
            <a:off x="610605" y="2578265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Mon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372BA5A-92CC-F44B-A75B-CF1F5C109D9E}"/>
              </a:ext>
            </a:extLst>
          </p:cNvPr>
          <p:cNvSpPr/>
          <p:nvPr/>
        </p:nvSpPr>
        <p:spPr bwMode="auto">
          <a:xfrm>
            <a:off x="2238697" y="2574396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867D534-0444-8942-8360-34B42D29FF46}"/>
              </a:ext>
            </a:extLst>
          </p:cNvPr>
          <p:cNvSpPr/>
          <p:nvPr/>
        </p:nvSpPr>
        <p:spPr bwMode="auto">
          <a:xfrm>
            <a:off x="6218833" y="1865359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Wednesday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E0B51DC-6388-B946-A004-9A82BCD42014}"/>
              </a:ext>
            </a:extLst>
          </p:cNvPr>
          <p:cNvSpPr/>
          <p:nvPr/>
        </p:nvSpPr>
        <p:spPr bwMode="auto">
          <a:xfrm>
            <a:off x="5614890" y="2574396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Thursday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3" name="직선 연결선 11">
            <a:extLst>
              <a:ext uri="{FF2B5EF4-FFF2-40B4-BE49-F238E27FC236}">
                <a16:creationId xmlns:a16="http://schemas.microsoft.com/office/drawing/2014/main" id="{1644B227-1747-D147-91C9-1D666633133B}"/>
              </a:ext>
            </a:extLst>
          </p:cNvPr>
          <p:cNvCxnSpPr>
            <a:cxnSpLocks/>
          </p:cNvCxnSpPr>
          <p:nvPr/>
        </p:nvCxnSpPr>
        <p:spPr bwMode="auto">
          <a:xfrm>
            <a:off x="2323833" y="2522056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직선 연결선 12">
            <a:extLst>
              <a:ext uri="{FF2B5EF4-FFF2-40B4-BE49-F238E27FC236}">
                <a16:creationId xmlns:a16="http://schemas.microsoft.com/office/drawing/2014/main" id="{EE03A5D2-DC6E-CA4F-BE73-837E0DFB0C1B}"/>
              </a:ext>
            </a:extLst>
          </p:cNvPr>
          <p:cNvCxnSpPr>
            <a:cxnSpLocks/>
          </p:cNvCxnSpPr>
          <p:nvPr/>
        </p:nvCxnSpPr>
        <p:spPr bwMode="auto">
          <a:xfrm>
            <a:off x="6310343" y="1813019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직선 연결선 13">
            <a:extLst>
              <a:ext uri="{FF2B5EF4-FFF2-40B4-BE49-F238E27FC236}">
                <a16:creationId xmlns:a16="http://schemas.microsoft.com/office/drawing/2014/main" id="{A22120C8-89C0-9541-83A1-81B35C0FE4C6}"/>
              </a:ext>
            </a:extLst>
          </p:cNvPr>
          <p:cNvCxnSpPr>
            <a:cxnSpLocks/>
          </p:cNvCxnSpPr>
          <p:nvPr/>
        </p:nvCxnSpPr>
        <p:spPr bwMode="auto">
          <a:xfrm>
            <a:off x="8038415" y="1813019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20DF8C04-615C-4343-882D-DE6A82C60C7C}"/>
              </a:ext>
            </a:extLst>
          </p:cNvPr>
          <p:cNvCxnSpPr>
            <a:cxnSpLocks/>
          </p:cNvCxnSpPr>
          <p:nvPr/>
        </p:nvCxnSpPr>
        <p:spPr bwMode="auto">
          <a:xfrm>
            <a:off x="7431657" y="2522056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1D55337-2CE2-DA4D-B3C3-1D7029FBBC77}"/>
              </a:ext>
            </a:extLst>
          </p:cNvPr>
          <p:cNvSpPr/>
          <p:nvPr/>
        </p:nvSpPr>
        <p:spPr bwMode="auto">
          <a:xfrm>
            <a:off x="7503493" y="2589311"/>
            <a:ext cx="1742301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E2D127C-795C-CA4E-BA6C-718580EAC535}"/>
              </a:ext>
            </a:extLst>
          </p:cNvPr>
          <p:cNvSpPr/>
          <p:nvPr/>
        </p:nvSpPr>
        <p:spPr bwMode="auto">
          <a:xfrm>
            <a:off x="736107" y="2939413"/>
            <a:ext cx="1565325" cy="930996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A1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DFDEC1-09DF-EB43-AAA5-8EEDBA797E70}"/>
              </a:ext>
            </a:extLst>
          </p:cNvPr>
          <p:cNvSpPr/>
          <p:nvPr/>
        </p:nvSpPr>
        <p:spPr bwMode="auto">
          <a:xfrm>
            <a:off x="675966" y="2541143"/>
            <a:ext cx="8433314" cy="4037268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9E7896-E2FC-F34C-A8C4-75C1E5D43C7D}"/>
              </a:ext>
            </a:extLst>
          </p:cNvPr>
          <p:cNvSpPr/>
          <p:nvPr/>
        </p:nvSpPr>
        <p:spPr bwMode="auto">
          <a:xfrm>
            <a:off x="5088296" y="1353843"/>
            <a:ext cx="4110242" cy="3171140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19CA440-FCE6-2445-B787-CA62199A2A09}"/>
              </a:ext>
            </a:extLst>
          </p:cNvPr>
          <p:cNvSpPr/>
          <p:nvPr/>
        </p:nvSpPr>
        <p:spPr bwMode="auto">
          <a:xfrm>
            <a:off x="5502788" y="2405771"/>
            <a:ext cx="3295441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A2-Revision</a:t>
            </a:r>
            <a:endParaRPr kumimoji="1"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F92E109-C2C2-6446-9FB6-F2DF9F7990E0}"/>
              </a:ext>
            </a:extLst>
          </p:cNvPr>
          <p:cNvSpPr/>
          <p:nvPr/>
        </p:nvSpPr>
        <p:spPr bwMode="auto">
          <a:xfrm>
            <a:off x="5502788" y="2736865"/>
            <a:ext cx="3295441" cy="1053817"/>
          </a:xfrm>
          <a:prstGeom prst="roundRect">
            <a:avLst>
              <a:gd name="adj" fmla="val 487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Conten</a:t>
            </a:r>
            <a:r>
              <a:rPr kumimoji="1"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ts2_Revision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A77348-9B00-A241-AA2B-505C2D5DB9FC}"/>
              </a:ext>
            </a:extLst>
          </p:cNvPr>
          <p:cNvSpPr/>
          <p:nvPr/>
        </p:nvSpPr>
        <p:spPr>
          <a:xfrm>
            <a:off x="8847472" y="1580071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D2BD747-20E4-4A41-90EB-DAA40BF777F6}"/>
              </a:ext>
            </a:extLst>
          </p:cNvPr>
          <p:cNvSpPr/>
          <p:nvPr/>
        </p:nvSpPr>
        <p:spPr bwMode="auto">
          <a:xfrm>
            <a:off x="7551532" y="4043705"/>
            <a:ext cx="1263751" cy="281222"/>
          </a:xfrm>
          <a:prstGeom prst="roundRect">
            <a:avLst>
              <a:gd name="adj" fmla="val 1917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Done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" name="모서리가 둥근 직사각형 29">
            <a:extLst>
              <a:ext uri="{FF2B5EF4-FFF2-40B4-BE49-F238E27FC236}">
                <a16:creationId xmlns:a16="http://schemas.microsoft.com/office/drawing/2014/main" id="{6A8A1AE2-1CDC-4D65-8845-A56CC0CBE42C}"/>
              </a:ext>
            </a:extLst>
          </p:cNvPr>
          <p:cNvSpPr/>
          <p:nvPr/>
        </p:nvSpPr>
        <p:spPr bwMode="auto">
          <a:xfrm>
            <a:off x="5459970" y="1703123"/>
            <a:ext cx="3295441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Monday</a:t>
            </a:r>
            <a:endParaRPr kumimoji="1" lang="ko-KR" altLang="en-US" sz="1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id="{2B0C7AC9-6FB8-4395-838E-85DF3A43CA07}"/>
              </a:ext>
            </a:extLst>
          </p:cNvPr>
          <p:cNvSpPr/>
          <p:nvPr/>
        </p:nvSpPr>
        <p:spPr bwMode="auto">
          <a:xfrm>
            <a:off x="5459969" y="2048151"/>
            <a:ext cx="3295441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2</a:t>
            </a:r>
            <a:endParaRPr kumimoji="1" lang="ko-KR" altLang="en-US" sz="1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14EAF6BE-8370-4324-B7C3-A0A19D5BED2F}"/>
              </a:ext>
            </a:extLst>
          </p:cNvPr>
          <p:cNvSpPr/>
          <p:nvPr/>
        </p:nvSpPr>
        <p:spPr bwMode="auto">
          <a:xfrm>
            <a:off x="745240" y="4040156"/>
            <a:ext cx="1565325" cy="930996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A2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497FF9B0-1718-4F7C-8E45-6DFFB0F7E312}"/>
              </a:ext>
            </a:extLst>
          </p:cNvPr>
          <p:cNvSpPr txBox="1"/>
          <p:nvPr/>
        </p:nvSpPr>
        <p:spPr>
          <a:xfrm>
            <a:off x="1233022" y="3717032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V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3E8EB1-10B5-2249-8EF7-27679E9D6A5A}"/>
              </a:ext>
            </a:extLst>
          </p:cNvPr>
          <p:cNvSpPr/>
          <p:nvPr/>
        </p:nvSpPr>
        <p:spPr>
          <a:xfrm>
            <a:off x="8429908" y="1704909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4521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 수정 시나리오 </a:t>
            </a:r>
            <a:r>
              <a:rPr lang="en-US" altLang="ko-KR" dirty="0"/>
              <a:t>: </a:t>
            </a:r>
            <a:r>
              <a:rPr lang="ko-KR" altLang="en-US" dirty="0"/>
              <a:t>제목과 내용 변경 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F598F08-FB36-1C4C-A606-B5EDAF6AE534}"/>
              </a:ext>
            </a:extLst>
          </p:cNvPr>
          <p:cNvSpPr/>
          <p:nvPr/>
        </p:nvSpPr>
        <p:spPr bwMode="auto">
          <a:xfrm>
            <a:off x="696150" y="1921651"/>
            <a:ext cx="8433314" cy="50801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C7D4B1A-F484-B04C-8E58-F42EE84FA814}"/>
              </a:ext>
            </a:extLst>
          </p:cNvPr>
          <p:cNvSpPr/>
          <p:nvPr/>
        </p:nvSpPr>
        <p:spPr bwMode="auto">
          <a:xfrm>
            <a:off x="765224" y="1982280"/>
            <a:ext cx="1439145" cy="388331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6A0EE85-A6C9-D846-99A4-EA4C3E2B1EB5}"/>
              </a:ext>
            </a:extLst>
          </p:cNvPr>
          <p:cNvSpPr/>
          <p:nvPr/>
        </p:nvSpPr>
        <p:spPr bwMode="auto">
          <a:xfrm>
            <a:off x="334665" y="2574396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Mon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372BA5A-92CC-F44B-A75B-CF1F5C109D9E}"/>
              </a:ext>
            </a:extLst>
          </p:cNvPr>
          <p:cNvSpPr/>
          <p:nvPr/>
        </p:nvSpPr>
        <p:spPr bwMode="auto">
          <a:xfrm>
            <a:off x="2238697" y="2574396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3" name="직선 연결선 11">
            <a:extLst>
              <a:ext uri="{FF2B5EF4-FFF2-40B4-BE49-F238E27FC236}">
                <a16:creationId xmlns:a16="http://schemas.microsoft.com/office/drawing/2014/main" id="{1644B227-1747-D147-91C9-1D666633133B}"/>
              </a:ext>
            </a:extLst>
          </p:cNvPr>
          <p:cNvCxnSpPr>
            <a:cxnSpLocks/>
          </p:cNvCxnSpPr>
          <p:nvPr/>
        </p:nvCxnSpPr>
        <p:spPr bwMode="auto">
          <a:xfrm>
            <a:off x="2432720" y="2574396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E2D127C-795C-CA4E-BA6C-718580EAC535}"/>
              </a:ext>
            </a:extLst>
          </p:cNvPr>
          <p:cNvSpPr/>
          <p:nvPr/>
        </p:nvSpPr>
        <p:spPr bwMode="auto">
          <a:xfrm>
            <a:off x="358391" y="3944971"/>
            <a:ext cx="1944215" cy="930996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A2-Revision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모서리가 둥근 직사각형 19">
            <a:extLst>
              <a:ext uri="{FF2B5EF4-FFF2-40B4-BE49-F238E27FC236}">
                <a16:creationId xmlns:a16="http://schemas.microsoft.com/office/drawing/2014/main" id="{8717882F-6ECB-4236-B2CD-66F232C30C31}"/>
              </a:ext>
            </a:extLst>
          </p:cNvPr>
          <p:cNvSpPr/>
          <p:nvPr/>
        </p:nvSpPr>
        <p:spPr bwMode="auto">
          <a:xfrm>
            <a:off x="3988890" y="2586435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0" name="직선 연결선 11">
            <a:extLst>
              <a:ext uri="{FF2B5EF4-FFF2-40B4-BE49-F238E27FC236}">
                <a16:creationId xmlns:a16="http://schemas.microsoft.com/office/drawing/2014/main" id="{8912EAF8-7975-47D1-AED6-0C363A1A9FF7}"/>
              </a:ext>
            </a:extLst>
          </p:cNvPr>
          <p:cNvCxnSpPr>
            <a:cxnSpLocks/>
          </p:cNvCxnSpPr>
          <p:nvPr/>
        </p:nvCxnSpPr>
        <p:spPr bwMode="auto">
          <a:xfrm>
            <a:off x="4182913" y="2586435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1" name="모서리가 둥근 직사각형 33">
            <a:extLst>
              <a:ext uri="{FF2B5EF4-FFF2-40B4-BE49-F238E27FC236}">
                <a16:creationId xmlns:a16="http://schemas.microsoft.com/office/drawing/2014/main" id="{2C6CE4C3-6B8B-4C6A-A594-40F14C1E8D87}"/>
              </a:ext>
            </a:extLst>
          </p:cNvPr>
          <p:cNvSpPr/>
          <p:nvPr/>
        </p:nvSpPr>
        <p:spPr bwMode="auto">
          <a:xfrm>
            <a:off x="334665" y="2867657"/>
            <a:ext cx="1944215" cy="930996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A1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2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524DAF-A374-49CC-BB96-554A4ABC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생성된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아이템을 클릭하면 내용을 수정할 수 있는 입력 창이 나타남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수정을 위한 입력 양식</a:t>
            </a:r>
            <a:endParaRPr lang="en-US" altLang="ko-KR" dirty="0"/>
          </a:p>
          <a:p>
            <a:pPr lvl="1" latinLnBrk="0"/>
            <a:r>
              <a:rPr lang="ko-KR" altLang="en-US" dirty="0"/>
              <a:t>요일은 </a:t>
            </a:r>
            <a:r>
              <a:rPr lang="en-US" altLang="ko-KR" dirty="0"/>
              <a:t>drop-down list</a:t>
            </a:r>
          </a:p>
          <a:p>
            <a:pPr lvl="1" latinLnBrk="0"/>
            <a:r>
              <a:rPr lang="ko-KR" altLang="en-US" dirty="0"/>
              <a:t>우선 순위는 </a:t>
            </a:r>
            <a:r>
              <a:rPr lang="en-US" altLang="ko-KR" dirty="0"/>
              <a:t>text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 latinLnBrk="0"/>
            <a:r>
              <a:rPr lang="ko-KR" altLang="en-US" dirty="0"/>
              <a:t>제목은 </a:t>
            </a:r>
            <a:r>
              <a:rPr lang="en-US" altLang="ko-KR" dirty="0"/>
              <a:t>text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 latinLnBrk="0"/>
            <a:r>
              <a:rPr lang="ko-KR" altLang="en-US" dirty="0"/>
              <a:t>내용은 여러 개의 라인으로 </a:t>
            </a:r>
            <a:r>
              <a:rPr lang="en-US" altLang="ko-KR" dirty="0"/>
              <a:t>text </a:t>
            </a:r>
            <a:r>
              <a:rPr lang="ko-KR" altLang="en-US" dirty="0"/>
              <a:t>값을 입력 받는 </a:t>
            </a:r>
            <a:r>
              <a:rPr lang="en-US" altLang="ko-KR" dirty="0" err="1"/>
              <a:t>textarea</a:t>
            </a:r>
            <a:r>
              <a:rPr lang="ko-KR" altLang="en-US" dirty="0"/>
              <a:t> 형식</a:t>
            </a:r>
            <a:endParaRPr lang="en-US" altLang="ko-KR" dirty="0"/>
          </a:p>
          <a:p>
            <a:pPr lvl="1" latinLnBrk="0"/>
            <a:endParaRPr lang="en-US" altLang="ko-KR" b="1" dirty="0"/>
          </a:p>
          <a:p>
            <a:pPr latinLnBrk="0"/>
            <a:r>
              <a:rPr lang="ko-KR" altLang="en-US" dirty="0"/>
              <a:t>제목과 내용 수정만을 한 경우</a:t>
            </a:r>
            <a:r>
              <a:rPr lang="en-US" altLang="ko-KR" dirty="0"/>
              <a:t>, </a:t>
            </a:r>
            <a:r>
              <a:rPr lang="ko-KR" altLang="en-US" dirty="0"/>
              <a:t>요일과 우선 순위는 이전에 있던 정보를 그대로 유지</a:t>
            </a:r>
            <a:r>
              <a:rPr lang="en-US" altLang="ko-KR" dirty="0"/>
              <a:t> </a:t>
            </a:r>
            <a:endParaRPr lang="en-US" altLang="ko-KR" b="1" dirty="0"/>
          </a:p>
          <a:p>
            <a:endParaRPr lang="en-US" altLang="ko-KR" dirty="0"/>
          </a:p>
          <a:p>
            <a:pPr latinLnBrk="0"/>
            <a:r>
              <a:rPr lang="ko-KR" altLang="en-US" dirty="0"/>
              <a:t>                        버튼을 통해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아이템을 수정하고</a:t>
            </a:r>
            <a:r>
              <a:rPr lang="en-US" altLang="ko-KR" dirty="0"/>
              <a:t>, </a:t>
            </a:r>
            <a:r>
              <a:rPr lang="ko-KR" altLang="en-US" dirty="0"/>
              <a:t>입력 창은 사라짐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D51890-71D7-470C-A82E-67FF6C0D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</a:t>
            </a:r>
            <a:r>
              <a:rPr lang="ko-KR" altLang="en-US" dirty="0"/>
              <a:t>아이템 수정을 위한 동작 요구사항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1AD875-48AD-4524-952D-3C638699C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모서리가 둥근 직사각형 32">
            <a:extLst>
              <a:ext uri="{FF2B5EF4-FFF2-40B4-BE49-F238E27FC236}">
                <a16:creationId xmlns:a16="http://schemas.microsoft.com/office/drawing/2014/main" id="{D2657875-ABB5-4A46-A45C-565C8E565177}"/>
              </a:ext>
            </a:extLst>
          </p:cNvPr>
          <p:cNvSpPr/>
          <p:nvPr/>
        </p:nvSpPr>
        <p:spPr bwMode="auto">
          <a:xfrm>
            <a:off x="848544" y="5805264"/>
            <a:ext cx="1263751" cy="281222"/>
          </a:xfrm>
          <a:prstGeom prst="roundRect">
            <a:avLst>
              <a:gd name="adj" fmla="val 1917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Done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9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B222D0-913F-484A-BF84-EB62E990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5BF24AD-2606-480F-B6F6-BC2B3230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 순서 변경 시나리오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같은 요일안에서 이동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40C1D-FBD3-4C3E-A8CF-A80BFFCE5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69D6B-F307-492E-A675-7A1E7677357F}"/>
              </a:ext>
            </a:extLst>
          </p:cNvPr>
          <p:cNvSpPr/>
          <p:nvPr/>
        </p:nvSpPr>
        <p:spPr bwMode="auto">
          <a:xfrm>
            <a:off x="920552" y="1412776"/>
            <a:ext cx="8136904" cy="4697946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563298B7-0EAE-4EDE-9A56-1A8920393FD1}"/>
              </a:ext>
            </a:extLst>
          </p:cNvPr>
          <p:cNvSpPr/>
          <p:nvPr/>
        </p:nvSpPr>
        <p:spPr bwMode="auto">
          <a:xfrm>
            <a:off x="1124664" y="1535891"/>
            <a:ext cx="7670803" cy="4587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418CE171-5595-4AC2-A163-DB9DF9C08F23}"/>
              </a:ext>
            </a:extLst>
          </p:cNvPr>
          <p:cNvSpPr/>
          <p:nvPr/>
        </p:nvSpPr>
        <p:spPr bwMode="auto">
          <a:xfrm>
            <a:off x="982979" y="2593272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M1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37D3A6A-0246-4D09-A1A7-DE65991F8911}"/>
              </a:ext>
            </a:extLst>
          </p:cNvPr>
          <p:cNvCxnSpPr>
            <a:cxnSpLocks/>
          </p:cNvCxnSpPr>
          <p:nvPr/>
        </p:nvCxnSpPr>
        <p:spPr bwMode="auto">
          <a:xfrm>
            <a:off x="2539292" y="2149034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D139B2-342C-4805-9EB5-60C5E05FF8D3}"/>
              </a:ext>
            </a:extLst>
          </p:cNvPr>
          <p:cNvCxnSpPr>
            <a:cxnSpLocks/>
          </p:cNvCxnSpPr>
          <p:nvPr/>
        </p:nvCxnSpPr>
        <p:spPr bwMode="auto">
          <a:xfrm>
            <a:off x="4170345" y="221110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99BB9B-9BB1-443C-851C-937316C1A937}"/>
              </a:ext>
            </a:extLst>
          </p:cNvPr>
          <p:cNvCxnSpPr>
            <a:cxnSpLocks/>
          </p:cNvCxnSpPr>
          <p:nvPr/>
        </p:nvCxnSpPr>
        <p:spPr bwMode="auto">
          <a:xfrm>
            <a:off x="5711435" y="2216292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919F5C3D-15E2-49D2-9494-F3229CE43506}"/>
              </a:ext>
            </a:extLst>
          </p:cNvPr>
          <p:cNvSpPr/>
          <p:nvPr/>
        </p:nvSpPr>
        <p:spPr bwMode="auto">
          <a:xfrm>
            <a:off x="979169" y="2201433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on</a:t>
            </a: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944E7B09-9E2A-46C9-870F-38E1460E0819}"/>
              </a:ext>
            </a:extLst>
          </p:cNvPr>
          <p:cNvSpPr/>
          <p:nvPr/>
        </p:nvSpPr>
        <p:spPr bwMode="auto">
          <a:xfrm>
            <a:off x="2643744" y="2209552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3">
            <a:extLst>
              <a:ext uri="{FF2B5EF4-FFF2-40B4-BE49-F238E27FC236}">
                <a16:creationId xmlns:a16="http://schemas.microsoft.com/office/drawing/2014/main" id="{2A92D41B-3710-46F8-A426-715C769B74B1}"/>
              </a:ext>
            </a:extLst>
          </p:cNvPr>
          <p:cNvSpPr/>
          <p:nvPr/>
        </p:nvSpPr>
        <p:spPr bwMode="auto">
          <a:xfrm>
            <a:off x="4254393" y="222696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0E13453C-5871-4C2E-B3FB-FF656A91647F}"/>
              </a:ext>
            </a:extLst>
          </p:cNvPr>
          <p:cNvSpPr/>
          <p:nvPr/>
        </p:nvSpPr>
        <p:spPr bwMode="auto">
          <a:xfrm>
            <a:off x="5805860" y="2283820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640C4E-C96F-4353-9A1C-A9255D0A3274}"/>
              </a:ext>
            </a:extLst>
          </p:cNvPr>
          <p:cNvSpPr/>
          <p:nvPr/>
        </p:nvSpPr>
        <p:spPr>
          <a:xfrm>
            <a:off x="2057117" y="260128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1423978F-3272-4428-90DE-6F0FAFA475A5}"/>
              </a:ext>
            </a:extLst>
          </p:cNvPr>
          <p:cNvSpPr/>
          <p:nvPr/>
        </p:nvSpPr>
        <p:spPr bwMode="auto">
          <a:xfrm>
            <a:off x="2643744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F3FFE1-00B1-493A-BD20-CD9DA21074AA}"/>
              </a:ext>
            </a:extLst>
          </p:cNvPr>
          <p:cNvSpPr/>
          <p:nvPr/>
        </p:nvSpPr>
        <p:spPr>
          <a:xfrm>
            <a:off x="3732866" y="26678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모서리가 둥근 직사각형 22">
            <a:extLst>
              <a:ext uri="{FF2B5EF4-FFF2-40B4-BE49-F238E27FC236}">
                <a16:creationId xmlns:a16="http://schemas.microsoft.com/office/drawing/2014/main" id="{28743EB7-5B72-411C-AEA8-BBA1503097EC}"/>
              </a:ext>
            </a:extLst>
          </p:cNvPr>
          <p:cNvSpPr/>
          <p:nvPr/>
        </p:nvSpPr>
        <p:spPr bwMode="auto">
          <a:xfrm>
            <a:off x="4254393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9D0A5F-4FD7-449D-8F90-73B0A412C7BD}"/>
              </a:ext>
            </a:extLst>
          </p:cNvPr>
          <p:cNvSpPr/>
          <p:nvPr/>
        </p:nvSpPr>
        <p:spPr>
          <a:xfrm>
            <a:off x="5343515" y="26170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모서리가 둥근 직사각형 26">
            <a:extLst>
              <a:ext uri="{FF2B5EF4-FFF2-40B4-BE49-F238E27FC236}">
                <a16:creationId xmlns:a16="http://schemas.microsoft.com/office/drawing/2014/main" id="{9A0DB6B5-0CF6-4089-85DB-0700CB089C13}"/>
              </a:ext>
            </a:extLst>
          </p:cNvPr>
          <p:cNvSpPr/>
          <p:nvPr/>
        </p:nvSpPr>
        <p:spPr bwMode="auto">
          <a:xfrm>
            <a:off x="5806270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A9FF-F222-4309-8057-E33479B584BA}"/>
              </a:ext>
            </a:extLst>
          </p:cNvPr>
          <p:cNvSpPr/>
          <p:nvPr/>
        </p:nvSpPr>
        <p:spPr>
          <a:xfrm>
            <a:off x="6884604" y="2617053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0907E15E-B278-41E6-AA47-01A3731AD5F0}"/>
              </a:ext>
            </a:extLst>
          </p:cNvPr>
          <p:cNvSpPr/>
          <p:nvPr/>
        </p:nvSpPr>
        <p:spPr bwMode="auto">
          <a:xfrm>
            <a:off x="2685423" y="4752819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T3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B254A3-52B0-48A9-8804-47954E5A0321}"/>
              </a:ext>
            </a:extLst>
          </p:cNvPr>
          <p:cNvSpPr/>
          <p:nvPr/>
        </p:nvSpPr>
        <p:spPr>
          <a:xfrm>
            <a:off x="3736969" y="48272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모서리가 둥근 직사각형 30">
            <a:extLst>
              <a:ext uri="{FF2B5EF4-FFF2-40B4-BE49-F238E27FC236}">
                <a16:creationId xmlns:a16="http://schemas.microsoft.com/office/drawing/2014/main" id="{2C5C8F4D-FC19-469B-BCFA-9F8183D470AC}"/>
              </a:ext>
            </a:extLst>
          </p:cNvPr>
          <p:cNvSpPr/>
          <p:nvPr/>
        </p:nvSpPr>
        <p:spPr bwMode="auto">
          <a:xfrm>
            <a:off x="6604491" y="1630258"/>
            <a:ext cx="2054594" cy="2601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 keyword here 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모서리가 둥근 직사각형 31">
            <a:extLst>
              <a:ext uri="{FF2B5EF4-FFF2-40B4-BE49-F238E27FC236}">
                <a16:creationId xmlns:a16="http://schemas.microsoft.com/office/drawing/2014/main" id="{C06B6359-453C-40BB-A6EA-40ED843471B9}"/>
              </a:ext>
            </a:extLst>
          </p:cNvPr>
          <p:cNvSpPr/>
          <p:nvPr/>
        </p:nvSpPr>
        <p:spPr bwMode="auto">
          <a:xfrm>
            <a:off x="1252095" y="1630258"/>
            <a:ext cx="1309023" cy="260123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dirty="0" err="1"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26" name="모서리가 둥근 직사각형 33">
            <a:extLst>
              <a:ext uri="{FF2B5EF4-FFF2-40B4-BE49-F238E27FC236}">
                <a16:creationId xmlns:a16="http://schemas.microsoft.com/office/drawing/2014/main" id="{38DD6B2F-FB82-4E35-AFDD-342770DE93BF}"/>
              </a:ext>
            </a:extLst>
          </p:cNvPr>
          <p:cNvSpPr/>
          <p:nvPr/>
        </p:nvSpPr>
        <p:spPr bwMode="auto">
          <a:xfrm>
            <a:off x="2643744" y="3714311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2367F4-9581-4FEE-8324-FB122B879C05}"/>
              </a:ext>
            </a:extLst>
          </p:cNvPr>
          <p:cNvSpPr/>
          <p:nvPr/>
        </p:nvSpPr>
        <p:spPr>
          <a:xfrm>
            <a:off x="3732866" y="37946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연결선 10">
            <a:extLst>
              <a:ext uri="{FF2B5EF4-FFF2-40B4-BE49-F238E27FC236}">
                <a16:creationId xmlns:a16="http://schemas.microsoft.com/office/drawing/2014/main" id="{7CE2A5BD-1586-4956-8D6D-F037E2C7C2D1}"/>
              </a:ext>
            </a:extLst>
          </p:cNvPr>
          <p:cNvCxnSpPr>
            <a:cxnSpLocks/>
          </p:cNvCxnSpPr>
          <p:nvPr/>
        </p:nvCxnSpPr>
        <p:spPr bwMode="auto">
          <a:xfrm>
            <a:off x="7336281" y="219887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9" name="모서리가 둥근 직사각형 53">
            <a:extLst>
              <a:ext uri="{FF2B5EF4-FFF2-40B4-BE49-F238E27FC236}">
                <a16:creationId xmlns:a16="http://schemas.microsoft.com/office/drawing/2014/main" id="{842F879D-1ADD-4590-9D1F-895F3A0A73A0}"/>
              </a:ext>
            </a:extLst>
          </p:cNvPr>
          <p:cNvSpPr/>
          <p:nvPr/>
        </p:nvSpPr>
        <p:spPr bwMode="auto">
          <a:xfrm>
            <a:off x="7430706" y="226640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모서리가 둥근 직사각형 54">
            <a:extLst>
              <a:ext uri="{FF2B5EF4-FFF2-40B4-BE49-F238E27FC236}">
                <a16:creationId xmlns:a16="http://schemas.microsoft.com/office/drawing/2014/main" id="{38D8CD44-9C7A-48B3-A945-3D0DCF2480FE}"/>
              </a:ext>
            </a:extLst>
          </p:cNvPr>
          <p:cNvSpPr/>
          <p:nvPr/>
        </p:nvSpPr>
        <p:spPr bwMode="auto">
          <a:xfrm>
            <a:off x="7431116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F1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E2B464-3442-445A-A8BE-9A1633CFF4F8}"/>
              </a:ext>
            </a:extLst>
          </p:cNvPr>
          <p:cNvSpPr/>
          <p:nvPr/>
        </p:nvSpPr>
        <p:spPr>
          <a:xfrm>
            <a:off x="8509450" y="259963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56">
            <a:extLst>
              <a:ext uri="{FF2B5EF4-FFF2-40B4-BE49-F238E27FC236}">
                <a16:creationId xmlns:a16="http://schemas.microsoft.com/office/drawing/2014/main" id="{055E9D35-58E3-451B-A3E4-586A5ED90BB5}"/>
              </a:ext>
            </a:extLst>
          </p:cNvPr>
          <p:cNvSpPr/>
          <p:nvPr/>
        </p:nvSpPr>
        <p:spPr bwMode="auto">
          <a:xfrm>
            <a:off x="5853946" y="3723623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E29624-2DD4-49C2-B4FE-2A33CE4AFC71}"/>
              </a:ext>
            </a:extLst>
          </p:cNvPr>
          <p:cNvSpPr/>
          <p:nvPr/>
        </p:nvSpPr>
        <p:spPr>
          <a:xfrm>
            <a:off x="6887060" y="3739193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모서리가 둥근 직사각형 41">
            <a:extLst>
              <a:ext uri="{FF2B5EF4-FFF2-40B4-BE49-F238E27FC236}">
                <a16:creationId xmlns:a16="http://schemas.microsoft.com/office/drawing/2014/main" id="{991672D9-8F4B-43DD-9094-421782C0F717}"/>
              </a:ext>
            </a:extLst>
          </p:cNvPr>
          <p:cNvSpPr/>
          <p:nvPr/>
        </p:nvSpPr>
        <p:spPr bwMode="auto">
          <a:xfrm>
            <a:off x="5673080" y="1630258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C767C9-EAF4-412F-9EA0-2A96708A132C}"/>
              </a:ext>
            </a:extLst>
          </p:cNvPr>
          <p:cNvSpPr/>
          <p:nvPr/>
        </p:nvSpPr>
        <p:spPr>
          <a:xfrm>
            <a:off x="6181881" y="1620385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  <p:sp>
        <p:nvSpPr>
          <p:cNvPr id="46" name="모서리가 둥근 직사각형 22">
            <a:extLst>
              <a:ext uri="{FF2B5EF4-FFF2-40B4-BE49-F238E27FC236}">
                <a16:creationId xmlns:a16="http://schemas.microsoft.com/office/drawing/2014/main" id="{11A0E722-4DE0-4CC5-ABB1-1733E248D0F6}"/>
              </a:ext>
            </a:extLst>
          </p:cNvPr>
          <p:cNvSpPr/>
          <p:nvPr/>
        </p:nvSpPr>
        <p:spPr bwMode="auto">
          <a:xfrm>
            <a:off x="4254393" y="3725152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397136-D48B-4FD2-8849-785531831A7C}"/>
              </a:ext>
            </a:extLst>
          </p:cNvPr>
          <p:cNvSpPr/>
          <p:nvPr/>
        </p:nvSpPr>
        <p:spPr>
          <a:xfrm>
            <a:off x="5353818" y="3752005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9D9297ED-2A3B-4B23-B0AD-EF820991F3C0}"/>
              </a:ext>
            </a:extLst>
          </p:cNvPr>
          <p:cNvSpPr txBox="1"/>
          <p:nvPr/>
        </p:nvSpPr>
        <p:spPr>
          <a:xfrm>
            <a:off x="3172653" y="4599197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V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46262E-DA64-4640-9DFF-870E3703DD29}"/>
              </a:ext>
            </a:extLst>
          </p:cNvPr>
          <p:cNvSpPr/>
          <p:nvPr/>
        </p:nvSpPr>
        <p:spPr bwMode="auto">
          <a:xfrm>
            <a:off x="691405" y="2161495"/>
            <a:ext cx="8433314" cy="4037268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B1E628E6-B396-485E-B7CF-D537DA6FE026}"/>
              </a:ext>
            </a:extLst>
          </p:cNvPr>
          <p:cNvSpPr/>
          <p:nvPr/>
        </p:nvSpPr>
        <p:spPr bwMode="auto">
          <a:xfrm>
            <a:off x="6367061" y="1370550"/>
            <a:ext cx="2258829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</a:t>
            </a:r>
            <a:r>
              <a:rPr kumimoji="1" lang="en-US" altLang="ko-KR" sz="12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keyword here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38">
            <a:extLst>
              <a:ext uri="{FF2B5EF4-FFF2-40B4-BE49-F238E27FC236}">
                <a16:creationId xmlns:a16="http://schemas.microsoft.com/office/drawing/2014/main" id="{5806E304-5E09-43C2-AB93-43D3A64191BB}"/>
              </a:ext>
            </a:extLst>
          </p:cNvPr>
          <p:cNvSpPr/>
          <p:nvPr/>
        </p:nvSpPr>
        <p:spPr bwMode="auto">
          <a:xfrm>
            <a:off x="7737049" y="698249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4" name="모서리가 둥근 직사각형 20">
            <a:extLst>
              <a:ext uri="{FF2B5EF4-FFF2-40B4-BE49-F238E27FC236}">
                <a16:creationId xmlns:a16="http://schemas.microsoft.com/office/drawing/2014/main" id="{AFB32CB4-11CE-437D-9B8F-B3711A0DE90B}"/>
              </a:ext>
            </a:extLst>
          </p:cNvPr>
          <p:cNvSpPr/>
          <p:nvPr/>
        </p:nvSpPr>
        <p:spPr bwMode="auto">
          <a:xfrm>
            <a:off x="5865199" y="1209766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Wednesday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5" name="모서리가 둥근 직사각형 21">
            <a:extLst>
              <a:ext uri="{FF2B5EF4-FFF2-40B4-BE49-F238E27FC236}">
                <a16:creationId xmlns:a16="http://schemas.microsoft.com/office/drawing/2014/main" id="{E3BA21E9-8784-47DE-A6D3-C8D66ECCC71F}"/>
              </a:ext>
            </a:extLst>
          </p:cNvPr>
          <p:cNvSpPr/>
          <p:nvPr/>
        </p:nvSpPr>
        <p:spPr bwMode="auto">
          <a:xfrm>
            <a:off x="5261256" y="1918803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Thursday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8" name="직선 연결선 12">
            <a:extLst>
              <a:ext uri="{FF2B5EF4-FFF2-40B4-BE49-F238E27FC236}">
                <a16:creationId xmlns:a16="http://schemas.microsoft.com/office/drawing/2014/main" id="{10232C4C-009D-4E7F-94A1-C47F2C332E61}"/>
              </a:ext>
            </a:extLst>
          </p:cNvPr>
          <p:cNvCxnSpPr>
            <a:cxnSpLocks/>
          </p:cNvCxnSpPr>
          <p:nvPr/>
        </p:nvCxnSpPr>
        <p:spPr bwMode="auto">
          <a:xfrm>
            <a:off x="5956709" y="1157426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직선 연결선 13">
            <a:extLst>
              <a:ext uri="{FF2B5EF4-FFF2-40B4-BE49-F238E27FC236}">
                <a16:creationId xmlns:a16="http://schemas.microsoft.com/office/drawing/2014/main" id="{93F7E620-05AF-473C-8D65-0D8B6D45506D}"/>
              </a:ext>
            </a:extLst>
          </p:cNvPr>
          <p:cNvCxnSpPr>
            <a:cxnSpLocks/>
          </p:cNvCxnSpPr>
          <p:nvPr/>
        </p:nvCxnSpPr>
        <p:spPr bwMode="auto">
          <a:xfrm>
            <a:off x="7684781" y="1157426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모서리가 둥근 직사각형 26">
            <a:extLst>
              <a:ext uri="{FF2B5EF4-FFF2-40B4-BE49-F238E27FC236}">
                <a16:creationId xmlns:a16="http://schemas.microsoft.com/office/drawing/2014/main" id="{24B76CA5-72E1-4E10-8691-88C172A9B9C9}"/>
              </a:ext>
            </a:extLst>
          </p:cNvPr>
          <p:cNvSpPr/>
          <p:nvPr/>
        </p:nvSpPr>
        <p:spPr bwMode="auto">
          <a:xfrm>
            <a:off x="7149859" y="1933718"/>
            <a:ext cx="1742301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BF15D2F-9C89-47BF-9638-88CF61F50AD9}"/>
              </a:ext>
            </a:extLst>
          </p:cNvPr>
          <p:cNvSpPr/>
          <p:nvPr/>
        </p:nvSpPr>
        <p:spPr bwMode="auto">
          <a:xfrm>
            <a:off x="4734662" y="698250"/>
            <a:ext cx="4110242" cy="3171140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모서리가 둥근 직사각형 29">
            <a:extLst>
              <a:ext uri="{FF2B5EF4-FFF2-40B4-BE49-F238E27FC236}">
                <a16:creationId xmlns:a16="http://schemas.microsoft.com/office/drawing/2014/main" id="{23B21FF4-BBB0-437E-94C2-6E85850FD392}"/>
              </a:ext>
            </a:extLst>
          </p:cNvPr>
          <p:cNvSpPr/>
          <p:nvPr/>
        </p:nvSpPr>
        <p:spPr bwMode="auto">
          <a:xfrm>
            <a:off x="5149154" y="1750178"/>
            <a:ext cx="3295441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T3</a:t>
            </a:r>
            <a:endParaRPr kumimoji="1" lang="ko-KR" altLang="en-US" sz="1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4" name="모서리가 둥근 직사각형 30">
            <a:extLst>
              <a:ext uri="{FF2B5EF4-FFF2-40B4-BE49-F238E27FC236}">
                <a16:creationId xmlns:a16="http://schemas.microsoft.com/office/drawing/2014/main" id="{9D7383E3-D663-4232-A19C-CA482418F3CB}"/>
              </a:ext>
            </a:extLst>
          </p:cNvPr>
          <p:cNvSpPr/>
          <p:nvPr/>
        </p:nvSpPr>
        <p:spPr bwMode="auto">
          <a:xfrm>
            <a:off x="5149154" y="2081272"/>
            <a:ext cx="3295441" cy="1053817"/>
          </a:xfrm>
          <a:prstGeom prst="roundRect">
            <a:avLst>
              <a:gd name="adj" fmla="val 487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conten</a:t>
            </a:r>
            <a:r>
              <a:rPr kumimoji="1" lang="en-US" altLang="ko-KR" sz="1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ts1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E78F6E-86AD-4660-A98A-0F8D0A64E70D}"/>
              </a:ext>
            </a:extLst>
          </p:cNvPr>
          <p:cNvSpPr/>
          <p:nvPr/>
        </p:nvSpPr>
        <p:spPr>
          <a:xfrm>
            <a:off x="8493838" y="924478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모서리가 둥근 직사각형 32">
            <a:extLst>
              <a:ext uri="{FF2B5EF4-FFF2-40B4-BE49-F238E27FC236}">
                <a16:creationId xmlns:a16="http://schemas.microsoft.com/office/drawing/2014/main" id="{55C9CC48-903B-4CD3-88C5-1BAD58C92C76}"/>
              </a:ext>
            </a:extLst>
          </p:cNvPr>
          <p:cNvSpPr/>
          <p:nvPr/>
        </p:nvSpPr>
        <p:spPr bwMode="auto">
          <a:xfrm>
            <a:off x="7197898" y="3388112"/>
            <a:ext cx="1263751" cy="281222"/>
          </a:xfrm>
          <a:prstGeom prst="roundRect">
            <a:avLst>
              <a:gd name="adj" fmla="val 1917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Done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모서리가 둥근 직사각형 29">
            <a:extLst>
              <a:ext uri="{FF2B5EF4-FFF2-40B4-BE49-F238E27FC236}">
                <a16:creationId xmlns:a16="http://schemas.microsoft.com/office/drawing/2014/main" id="{B8EC4AFD-6CDB-44FA-A004-46443A9DEE2C}"/>
              </a:ext>
            </a:extLst>
          </p:cNvPr>
          <p:cNvSpPr/>
          <p:nvPr/>
        </p:nvSpPr>
        <p:spPr bwMode="auto">
          <a:xfrm>
            <a:off x="5106336" y="1047530"/>
            <a:ext cx="3295441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모서리가 둥근 직사각형 29">
            <a:extLst>
              <a:ext uri="{FF2B5EF4-FFF2-40B4-BE49-F238E27FC236}">
                <a16:creationId xmlns:a16="http://schemas.microsoft.com/office/drawing/2014/main" id="{E8C85AD1-5EC7-436D-BC4E-AC7C778BEF67}"/>
              </a:ext>
            </a:extLst>
          </p:cNvPr>
          <p:cNvSpPr/>
          <p:nvPr/>
        </p:nvSpPr>
        <p:spPr bwMode="auto">
          <a:xfrm>
            <a:off x="5106335" y="1392558"/>
            <a:ext cx="3295441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1</a:t>
            </a:r>
            <a:endParaRPr kumimoji="1"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B35419-CD03-FA41-9D43-C17BE51A8C71}"/>
              </a:ext>
            </a:extLst>
          </p:cNvPr>
          <p:cNvSpPr/>
          <p:nvPr/>
        </p:nvSpPr>
        <p:spPr>
          <a:xfrm>
            <a:off x="8062054" y="1054754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726126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B222D0-913F-484A-BF84-EB62E990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5BF24AD-2606-480F-B6F6-BC2B3230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 순서 변경 시나리오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같은 요일안에서 이동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40C1D-FBD3-4C3E-A8CF-A80BFFCE5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69D6B-F307-492E-A675-7A1E7677357F}"/>
              </a:ext>
            </a:extLst>
          </p:cNvPr>
          <p:cNvSpPr/>
          <p:nvPr/>
        </p:nvSpPr>
        <p:spPr bwMode="auto">
          <a:xfrm>
            <a:off x="920552" y="1412776"/>
            <a:ext cx="8136904" cy="4697946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563298B7-0EAE-4EDE-9A56-1A8920393FD1}"/>
              </a:ext>
            </a:extLst>
          </p:cNvPr>
          <p:cNvSpPr/>
          <p:nvPr/>
        </p:nvSpPr>
        <p:spPr bwMode="auto">
          <a:xfrm>
            <a:off x="1124664" y="1535891"/>
            <a:ext cx="7670803" cy="4587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418CE171-5595-4AC2-A163-DB9DF9C08F23}"/>
              </a:ext>
            </a:extLst>
          </p:cNvPr>
          <p:cNvSpPr/>
          <p:nvPr/>
        </p:nvSpPr>
        <p:spPr bwMode="auto">
          <a:xfrm>
            <a:off x="982979" y="2593272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M1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37D3A6A-0246-4D09-A1A7-DE65991F8911}"/>
              </a:ext>
            </a:extLst>
          </p:cNvPr>
          <p:cNvCxnSpPr>
            <a:cxnSpLocks/>
          </p:cNvCxnSpPr>
          <p:nvPr/>
        </p:nvCxnSpPr>
        <p:spPr bwMode="auto">
          <a:xfrm>
            <a:off x="2539292" y="2149034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D139B2-342C-4805-9EB5-60C5E05FF8D3}"/>
              </a:ext>
            </a:extLst>
          </p:cNvPr>
          <p:cNvCxnSpPr>
            <a:cxnSpLocks/>
          </p:cNvCxnSpPr>
          <p:nvPr/>
        </p:nvCxnSpPr>
        <p:spPr bwMode="auto">
          <a:xfrm>
            <a:off x="4170345" y="221110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99BB9B-9BB1-443C-851C-937316C1A937}"/>
              </a:ext>
            </a:extLst>
          </p:cNvPr>
          <p:cNvCxnSpPr>
            <a:cxnSpLocks/>
          </p:cNvCxnSpPr>
          <p:nvPr/>
        </p:nvCxnSpPr>
        <p:spPr bwMode="auto">
          <a:xfrm>
            <a:off x="5711435" y="2216292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919F5C3D-15E2-49D2-9494-F3229CE43506}"/>
              </a:ext>
            </a:extLst>
          </p:cNvPr>
          <p:cNvSpPr/>
          <p:nvPr/>
        </p:nvSpPr>
        <p:spPr bwMode="auto">
          <a:xfrm>
            <a:off x="979169" y="2201433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on</a:t>
            </a: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944E7B09-9E2A-46C9-870F-38E1460E0819}"/>
              </a:ext>
            </a:extLst>
          </p:cNvPr>
          <p:cNvSpPr/>
          <p:nvPr/>
        </p:nvSpPr>
        <p:spPr bwMode="auto">
          <a:xfrm>
            <a:off x="2643744" y="2209552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3">
            <a:extLst>
              <a:ext uri="{FF2B5EF4-FFF2-40B4-BE49-F238E27FC236}">
                <a16:creationId xmlns:a16="http://schemas.microsoft.com/office/drawing/2014/main" id="{2A92D41B-3710-46F8-A426-715C769B74B1}"/>
              </a:ext>
            </a:extLst>
          </p:cNvPr>
          <p:cNvSpPr/>
          <p:nvPr/>
        </p:nvSpPr>
        <p:spPr bwMode="auto">
          <a:xfrm>
            <a:off x="4254393" y="222696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0E13453C-5871-4C2E-B3FB-FF656A91647F}"/>
              </a:ext>
            </a:extLst>
          </p:cNvPr>
          <p:cNvSpPr/>
          <p:nvPr/>
        </p:nvSpPr>
        <p:spPr bwMode="auto">
          <a:xfrm>
            <a:off x="5805860" y="2283820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640C4E-C96F-4353-9A1C-A9255D0A3274}"/>
              </a:ext>
            </a:extLst>
          </p:cNvPr>
          <p:cNvSpPr/>
          <p:nvPr/>
        </p:nvSpPr>
        <p:spPr>
          <a:xfrm>
            <a:off x="2057117" y="260128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1423978F-3272-4428-90DE-6F0FAFA475A5}"/>
              </a:ext>
            </a:extLst>
          </p:cNvPr>
          <p:cNvSpPr/>
          <p:nvPr/>
        </p:nvSpPr>
        <p:spPr bwMode="auto">
          <a:xfrm>
            <a:off x="2643744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T3</a:t>
            </a:r>
            <a:endParaRPr kumimoji="1" lang="ko-KR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F3FFE1-00B1-493A-BD20-CD9DA21074AA}"/>
              </a:ext>
            </a:extLst>
          </p:cNvPr>
          <p:cNvSpPr/>
          <p:nvPr/>
        </p:nvSpPr>
        <p:spPr>
          <a:xfrm>
            <a:off x="3732866" y="26678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모서리가 둥근 직사각형 22">
            <a:extLst>
              <a:ext uri="{FF2B5EF4-FFF2-40B4-BE49-F238E27FC236}">
                <a16:creationId xmlns:a16="http://schemas.microsoft.com/office/drawing/2014/main" id="{28743EB7-5B72-411C-AEA8-BBA1503097EC}"/>
              </a:ext>
            </a:extLst>
          </p:cNvPr>
          <p:cNvSpPr/>
          <p:nvPr/>
        </p:nvSpPr>
        <p:spPr bwMode="auto">
          <a:xfrm>
            <a:off x="4254393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9D0A5F-4FD7-449D-8F90-73B0A412C7BD}"/>
              </a:ext>
            </a:extLst>
          </p:cNvPr>
          <p:cNvSpPr/>
          <p:nvPr/>
        </p:nvSpPr>
        <p:spPr>
          <a:xfrm>
            <a:off x="5343515" y="26170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모서리가 둥근 직사각형 26">
            <a:extLst>
              <a:ext uri="{FF2B5EF4-FFF2-40B4-BE49-F238E27FC236}">
                <a16:creationId xmlns:a16="http://schemas.microsoft.com/office/drawing/2014/main" id="{9A0DB6B5-0CF6-4089-85DB-0700CB089C13}"/>
              </a:ext>
            </a:extLst>
          </p:cNvPr>
          <p:cNvSpPr/>
          <p:nvPr/>
        </p:nvSpPr>
        <p:spPr bwMode="auto">
          <a:xfrm>
            <a:off x="5806270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A9FF-F222-4309-8057-E33479B584BA}"/>
              </a:ext>
            </a:extLst>
          </p:cNvPr>
          <p:cNvSpPr/>
          <p:nvPr/>
        </p:nvSpPr>
        <p:spPr>
          <a:xfrm>
            <a:off x="6884604" y="2617053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0907E15E-B278-41E6-AA47-01A3731AD5F0}"/>
              </a:ext>
            </a:extLst>
          </p:cNvPr>
          <p:cNvSpPr/>
          <p:nvPr/>
        </p:nvSpPr>
        <p:spPr bwMode="auto">
          <a:xfrm>
            <a:off x="2685423" y="4752819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B254A3-52B0-48A9-8804-47954E5A0321}"/>
              </a:ext>
            </a:extLst>
          </p:cNvPr>
          <p:cNvSpPr/>
          <p:nvPr/>
        </p:nvSpPr>
        <p:spPr>
          <a:xfrm>
            <a:off x="3736969" y="48272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모서리가 둥근 직사각형 30">
            <a:extLst>
              <a:ext uri="{FF2B5EF4-FFF2-40B4-BE49-F238E27FC236}">
                <a16:creationId xmlns:a16="http://schemas.microsoft.com/office/drawing/2014/main" id="{2C5C8F4D-FC19-469B-BCFA-9F8183D470AC}"/>
              </a:ext>
            </a:extLst>
          </p:cNvPr>
          <p:cNvSpPr/>
          <p:nvPr/>
        </p:nvSpPr>
        <p:spPr bwMode="auto">
          <a:xfrm>
            <a:off x="6604491" y="1630258"/>
            <a:ext cx="2054594" cy="2601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 keyword here 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모서리가 둥근 직사각형 31">
            <a:extLst>
              <a:ext uri="{FF2B5EF4-FFF2-40B4-BE49-F238E27FC236}">
                <a16:creationId xmlns:a16="http://schemas.microsoft.com/office/drawing/2014/main" id="{C06B6359-453C-40BB-A6EA-40ED843471B9}"/>
              </a:ext>
            </a:extLst>
          </p:cNvPr>
          <p:cNvSpPr/>
          <p:nvPr/>
        </p:nvSpPr>
        <p:spPr bwMode="auto">
          <a:xfrm>
            <a:off x="1252095" y="1630258"/>
            <a:ext cx="1309023" cy="260123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dirty="0" err="1"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26" name="모서리가 둥근 직사각형 33">
            <a:extLst>
              <a:ext uri="{FF2B5EF4-FFF2-40B4-BE49-F238E27FC236}">
                <a16:creationId xmlns:a16="http://schemas.microsoft.com/office/drawing/2014/main" id="{38DD6B2F-FB82-4E35-AFDD-342770DE93BF}"/>
              </a:ext>
            </a:extLst>
          </p:cNvPr>
          <p:cNvSpPr/>
          <p:nvPr/>
        </p:nvSpPr>
        <p:spPr bwMode="auto">
          <a:xfrm>
            <a:off x="2643744" y="3714311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2367F4-9581-4FEE-8324-FB122B879C05}"/>
              </a:ext>
            </a:extLst>
          </p:cNvPr>
          <p:cNvSpPr/>
          <p:nvPr/>
        </p:nvSpPr>
        <p:spPr>
          <a:xfrm>
            <a:off x="3732866" y="37946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연결선 10">
            <a:extLst>
              <a:ext uri="{FF2B5EF4-FFF2-40B4-BE49-F238E27FC236}">
                <a16:creationId xmlns:a16="http://schemas.microsoft.com/office/drawing/2014/main" id="{7CE2A5BD-1586-4956-8D6D-F037E2C7C2D1}"/>
              </a:ext>
            </a:extLst>
          </p:cNvPr>
          <p:cNvCxnSpPr>
            <a:cxnSpLocks/>
          </p:cNvCxnSpPr>
          <p:nvPr/>
        </p:nvCxnSpPr>
        <p:spPr bwMode="auto">
          <a:xfrm>
            <a:off x="7336281" y="219887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9" name="모서리가 둥근 직사각형 53">
            <a:extLst>
              <a:ext uri="{FF2B5EF4-FFF2-40B4-BE49-F238E27FC236}">
                <a16:creationId xmlns:a16="http://schemas.microsoft.com/office/drawing/2014/main" id="{842F879D-1ADD-4590-9D1F-895F3A0A73A0}"/>
              </a:ext>
            </a:extLst>
          </p:cNvPr>
          <p:cNvSpPr/>
          <p:nvPr/>
        </p:nvSpPr>
        <p:spPr bwMode="auto">
          <a:xfrm>
            <a:off x="7430706" y="226640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모서리가 둥근 직사각형 54">
            <a:extLst>
              <a:ext uri="{FF2B5EF4-FFF2-40B4-BE49-F238E27FC236}">
                <a16:creationId xmlns:a16="http://schemas.microsoft.com/office/drawing/2014/main" id="{38D8CD44-9C7A-48B3-A945-3D0DCF2480FE}"/>
              </a:ext>
            </a:extLst>
          </p:cNvPr>
          <p:cNvSpPr/>
          <p:nvPr/>
        </p:nvSpPr>
        <p:spPr bwMode="auto">
          <a:xfrm>
            <a:off x="7431116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F1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E2B464-3442-445A-A8BE-9A1633CFF4F8}"/>
              </a:ext>
            </a:extLst>
          </p:cNvPr>
          <p:cNvSpPr/>
          <p:nvPr/>
        </p:nvSpPr>
        <p:spPr>
          <a:xfrm>
            <a:off x="8509450" y="259963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56">
            <a:extLst>
              <a:ext uri="{FF2B5EF4-FFF2-40B4-BE49-F238E27FC236}">
                <a16:creationId xmlns:a16="http://schemas.microsoft.com/office/drawing/2014/main" id="{055E9D35-58E3-451B-A3E4-586A5ED90BB5}"/>
              </a:ext>
            </a:extLst>
          </p:cNvPr>
          <p:cNvSpPr/>
          <p:nvPr/>
        </p:nvSpPr>
        <p:spPr bwMode="auto">
          <a:xfrm>
            <a:off x="5853946" y="3723623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E29624-2DD4-49C2-B4FE-2A33CE4AFC71}"/>
              </a:ext>
            </a:extLst>
          </p:cNvPr>
          <p:cNvSpPr/>
          <p:nvPr/>
        </p:nvSpPr>
        <p:spPr>
          <a:xfrm>
            <a:off x="6887060" y="3739193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모서리가 둥근 직사각형 41">
            <a:extLst>
              <a:ext uri="{FF2B5EF4-FFF2-40B4-BE49-F238E27FC236}">
                <a16:creationId xmlns:a16="http://schemas.microsoft.com/office/drawing/2014/main" id="{991672D9-8F4B-43DD-9094-421782C0F717}"/>
              </a:ext>
            </a:extLst>
          </p:cNvPr>
          <p:cNvSpPr/>
          <p:nvPr/>
        </p:nvSpPr>
        <p:spPr bwMode="auto">
          <a:xfrm>
            <a:off x="5673080" y="1630258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C767C9-EAF4-412F-9EA0-2A96708A132C}"/>
              </a:ext>
            </a:extLst>
          </p:cNvPr>
          <p:cNvSpPr/>
          <p:nvPr/>
        </p:nvSpPr>
        <p:spPr>
          <a:xfrm>
            <a:off x="6181881" y="1620385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E9D7B4EB-8FDB-4DF4-8176-A1DD68776D9C}"/>
              </a:ext>
            </a:extLst>
          </p:cNvPr>
          <p:cNvSpPr/>
          <p:nvPr/>
        </p:nvSpPr>
        <p:spPr bwMode="auto">
          <a:xfrm>
            <a:off x="4254393" y="3725152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EA928A-38D8-4EB1-8CBE-DE05C1E82651}"/>
              </a:ext>
            </a:extLst>
          </p:cNvPr>
          <p:cNvSpPr/>
          <p:nvPr/>
        </p:nvSpPr>
        <p:spPr>
          <a:xfrm>
            <a:off x="5353818" y="3752005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217229-E218-4FFA-97F0-6D7A90B9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96" y="1357298"/>
            <a:ext cx="9073008" cy="492922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544E64-FD91-4046-8CB4-C862AF7F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 순서 변경 시나리오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다른 요일로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374A6-D5FD-4C83-9891-60BD3AD65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C40BC3-8C18-4AFB-A85D-12C687323045}"/>
              </a:ext>
            </a:extLst>
          </p:cNvPr>
          <p:cNvSpPr/>
          <p:nvPr/>
        </p:nvSpPr>
        <p:spPr bwMode="auto">
          <a:xfrm>
            <a:off x="920552" y="1412776"/>
            <a:ext cx="8136904" cy="4697946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16AC2FE9-515A-4B64-81AF-A74BC7C3D319}"/>
              </a:ext>
            </a:extLst>
          </p:cNvPr>
          <p:cNvSpPr/>
          <p:nvPr/>
        </p:nvSpPr>
        <p:spPr bwMode="auto">
          <a:xfrm>
            <a:off x="1124664" y="1535891"/>
            <a:ext cx="7670803" cy="4587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E4A589C9-20F8-44E3-BAEA-8AFCDC457041}"/>
              </a:ext>
            </a:extLst>
          </p:cNvPr>
          <p:cNvSpPr/>
          <p:nvPr/>
        </p:nvSpPr>
        <p:spPr bwMode="auto">
          <a:xfrm>
            <a:off x="982979" y="2593272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M1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D30E54-E63C-4D15-8B61-2FA4BC61ED4E}"/>
              </a:ext>
            </a:extLst>
          </p:cNvPr>
          <p:cNvCxnSpPr>
            <a:cxnSpLocks/>
          </p:cNvCxnSpPr>
          <p:nvPr/>
        </p:nvCxnSpPr>
        <p:spPr bwMode="auto">
          <a:xfrm>
            <a:off x="2539292" y="2149034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2EC09C-903B-456E-9DC8-A47243B31A38}"/>
              </a:ext>
            </a:extLst>
          </p:cNvPr>
          <p:cNvCxnSpPr>
            <a:cxnSpLocks/>
          </p:cNvCxnSpPr>
          <p:nvPr/>
        </p:nvCxnSpPr>
        <p:spPr bwMode="auto">
          <a:xfrm>
            <a:off x="4170345" y="221110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3BFC49A-372A-48C0-94A3-1A25D9DFFEE8}"/>
              </a:ext>
            </a:extLst>
          </p:cNvPr>
          <p:cNvCxnSpPr>
            <a:cxnSpLocks/>
          </p:cNvCxnSpPr>
          <p:nvPr/>
        </p:nvCxnSpPr>
        <p:spPr bwMode="auto">
          <a:xfrm>
            <a:off x="5711435" y="2216292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7BA9B160-837D-4B71-A7D6-47C398D23106}"/>
              </a:ext>
            </a:extLst>
          </p:cNvPr>
          <p:cNvSpPr/>
          <p:nvPr/>
        </p:nvSpPr>
        <p:spPr bwMode="auto">
          <a:xfrm>
            <a:off x="979169" y="2201433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on</a:t>
            </a: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E22CD907-0841-4166-B757-56AD40F1E7E0}"/>
              </a:ext>
            </a:extLst>
          </p:cNvPr>
          <p:cNvSpPr/>
          <p:nvPr/>
        </p:nvSpPr>
        <p:spPr bwMode="auto">
          <a:xfrm>
            <a:off x="2643744" y="2209552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3">
            <a:extLst>
              <a:ext uri="{FF2B5EF4-FFF2-40B4-BE49-F238E27FC236}">
                <a16:creationId xmlns:a16="http://schemas.microsoft.com/office/drawing/2014/main" id="{A75A021E-1125-4FFB-95E1-E7E19B6C2486}"/>
              </a:ext>
            </a:extLst>
          </p:cNvPr>
          <p:cNvSpPr/>
          <p:nvPr/>
        </p:nvSpPr>
        <p:spPr bwMode="auto">
          <a:xfrm>
            <a:off x="4254393" y="222696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842DEC0B-9873-48F5-BE8B-368AE59247D5}"/>
              </a:ext>
            </a:extLst>
          </p:cNvPr>
          <p:cNvSpPr/>
          <p:nvPr/>
        </p:nvSpPr>
        <p:spPr bwMode="auto">
          <a:xfrm>
            <a:off x="5805860" y="2283820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37FE9A-F100-4BE4-9D59-69EFD9C5A685}"/>
              </a:ext>
            </a:extLst>
          </p:cNvPr>
          <p:cNvSpPr/>
          <p:nvPr/>
        </p:nvSpPr>
        <p:spPr>
          <a:xfrm>
            <a:off x="2057117" y="260128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A577539B-FC96-48B5-A812-7BA0D20E77F4}"/>
              </a:ext>
            </a:extLst>
          </p:cNvPr>
          <p:cNvSpPr/>
          <p:nvPr/>
        </p:nvSpPr>
        <p:spPr bwMode="auto">
          <a:xfrm>
            <a:off x="2643744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T3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B027A8-59B2-4579-8675-9381E946EB4F}"/>
              </a:ext>
            </a:extLst>
          </p:cNvPr>
          <p:cNvSpPr/>
          <p:nvPr/>
        </p:nvSpPr>
        <p:spPr>
          <a:xfrm>
            <a:off x="3732866" y="26678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모서리가 둥근 직사각형 22">
            <a:extLst>
              <a:ext uri="{FF2B5EF4-FFF2-40B4-BE49-F238E27FC236}">
                <a16:creationId xmlns:a16="http://schemas.microsoft.com/office/drawing/2014/main" id="{B49C5C20-9117-46B3-8FC6-BEDB6077C7D8}"/>
              </a:ext>
            </a:extLst>
          </p:cNvPr>
          <p:cNvSpPr/>
          <p:nvPr/>
        </p:nvSpPr>
        <p:spPr bwMode="auto">
          <a:xfrm>
            <a:off x="4254393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9B3992-9952-44C7-8131-294FA15B2555}"/>
              </a:ext>
            </a:extLst>
          </p:cNvPr>
          <p:cNvSpPr/>
          <p:nvPr/>
        </p:nvSpPr>
        <p:spPr>
          <a:xfrm>
            <a:off x="5343515" y="26170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모서리가 둥근 직사각형 26">
            <a:extLst>
              <a:ext uri="{FF2B5EF4-FFF2-40B4-BE49-F238E27FC236}">
                <a16:creationId xmlns:a16="http://schemas.microsoft.com/office/drawing/2014/main" id="{D4398FDF-1A9B-4415-A39A-93788E9D4D7F}"/>
              </a:ext>
            </a:extLst>
          </p:cNvPr>
          <p:cNvSpPr/>
          <p:nvPr/>
        </p:nvSpPr>
        <p:spPr bwMode="auto">
          <a:xfrm>
            <a:off x="5806270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5AC7B8-CC92-45EF-AA61-B997A7E6D282}"/>
              </a:ext>
            </a:extLst>
          </p:cNvPr>
          <p:cNvSpPr/>
          <p:nvPr/>
        </p:nvSpPr>
        <p:spPr>
          <a:xfrm>
            <a:off x="6884604" y="2617053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648121FF-2997-4B1C-AEC7-B3ABA30559DC}"/>
              </a:ext>
            </a:extLst>
          </p:cNvPr>
          <p:cNvSpPr/>
          <p:nvPr/>
        </p:nvSpPr>
        <p:spPr bwMode="auto">
          <a:xfrm>
            <a:off x="2685423" y="4752819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4C73D3-6F63-417D-9A6A-EB1FADCA0FE7}"/>
              </a:ext>
            </a:extLst>
          </p:cNvPr>
          <p:cNvSpPr/>
          <p:nvPr/>
        </p:nvSpPr>
        <p:spPr>
          <a:xfrm>
            <a:off x="3736969" y="48272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모서리가 둥근 직사각형 30">
            <a:extLst>
              <a:ext uri="{FF2B5EF4-FFF2-40B4-BE49-F238E27FC236}">
                <a16:creationId xmlns:a16="http://schemas.microsoft.com/office/drawing/2014/main" id="{31FC0B13-9FD5-4F26-9F04-27563BA5BC61}"/>
              </a:ext>
            </a:extLst>
          </p:cNvPr>
          <p:cNvSpPr/>
          <p:nvPr/>
        </p:nvSpPr>
        <p:spPr bwMode="auto">
          <a:xfrm>
            <a:off x="6604491" y="1630258"/>
            <a:ext cx="2054594" cy="2601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 keyword here 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모서리가 둥근 직사각형 31">
            <a:extLst>
              <a:ext uri="{FF2B5EF4-FFF2-40B4-BE49-F238E27FC236}">
                <a16:creationId xmlns:a16="http://schemas.microsoft.com/office/drawing/2014/main" id="{9177E9E4-9DF0-4F52-8E3A-A5E5463DA2D9}"/>
              </a:ext>
            </a:extLst>
          </p:cNvPr>
          <p:cNvSpPr/>
          <p:nvPr/>
        </p:nvSpPr>
        <p:spPr bwMode="auto">
          <a:xfrm>
            <a:off x="1252095" y="1630258"/>
            <a:ext cx="1309023" cy="260123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dirty="0" err="1"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27" name="모서리가 둥근 직사각형 33">
            <a:extLst>
              <a:ext uri="{FF2B5EF4-FFF2-40B4-BE49-F238E27FC236}">
                <a16:creationId xmlns:a16="http://schemas.microsoft.com/office/drawing/2014/main" id="{9473393F-5606-4A3C-AB7B-38A4996D74B1}"/>
              </a:ext>
            </a:extLst>
          </p:cNvPr>
          <p:cNvSpPr/>
          <p:nvPr/>
        </p:nvSpPr>
        <p:spPr bwMode="auto">
          <a:xfrm>
            <a:off x="2643744" y="3714311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569B93-71FB-4E78-BFA7-78BBB00934B7}"/>
              </a:ext>
            </a:extLst>
          </p:cNvPr>
          <p:cNvSpPr/>
          <p:nvPr/>
        </p:nvSpPr>
        <p:spPr>
          <a:xfrm>
            <a:off x="3732866" y="37946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연결선 10">
            <a:extLst>
              <a:ext uri="{FF2B5EF4-FFF2-40B4-BE49-F238E27FC236}">
                <a16:creationId xmlns:a16="http://schemas.microsoft.com/office/drawing/2014/main" id="{05245C14-92FD-49D0-AFD0-CBAF05BDC6BC}"/>
              </a:ext>
            </a:extLst>
          </p:cNvPr>
          <p:cNvCxnSpPr>
            <a:cxnSpLocks/>
          </p:cNvCxnSpPr>
          <p:nvPr/>
        </p:nvCxnSpPr>
        <p:spPr bwMode="auto">
          <a:xfrm>
            <a:off x="7336281" y="219887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모서리가 둥근 직사각형 53">
            <a:extLst>
              <a:ext uri="{FF2B5EF4-FFF2-40B4-BE49-F238E27FC236}">
                <a16:creationId xmlns:a16="http://schemas.microsoft.com/office/drawing/2014/main" id="{C4CF8D6B-D1B2-4515-B69A-0994176FCD18}"/>
              </a:ext>
            </a:extLst>
          </p:cNvPr>
          <p:cNvSpPr/>
          <p:nvPr/>
        </p:nvSpPr>
        <p:spPr bwMode="auto">
          <a:xfrm>
            <a:off x="7430706" y="226640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모서리가 둥근 직사각형 54">
            <a:extLst>
              <a:ext uri="{FF2B5EF4-FFF2-40B4-BE49-F238E27FC236}">
                <a16:creationId xmlns:a16="http://schemas.microsoft.com/office/drawing/2014/main" id="{B14738E0-0827-4ECB-A519-205905EB1A45}"/>
              </a:ext>
            </a:extLst>
          </p:cNvPr>
          <p:cNvSpPr/>
          <p:nvPr/>
        </p:nvSpPr>
        <p:spPr bwMode="auto">
          <a:xfrm>
            <a:off x="7431116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F1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2B481B-A538-4DD5-B658-D71DFCFED77E}"/>
              </a:ext>
            </a:extLst>
          </p:cNvPr>
          <p:cNvSpPr/>
          <p:nvPr/>
        </p:nvSpPr>
        <p:spPr>
          <a:xfrm>
            <a:off x="8509450" y="259963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모서리가 둥근 직사각형 39">
            <a:extLst>
              <a:ext uri="{FF2B5EF4-FFF2-40B4-BE49-F238E27FC236}">
                <a16:creationId xmlns:a16="http://schemas.microsoft.com/office/drawing/2014/main" id="{AE41325B-36B5-4BE9-BA6E-C6A7F108B5F3}"/>
              </a:ext>
            </a:extLst>
          </p:cNvPr>
          <p:cNvSpPr/>
          <p:nvPr/>
        </p:nvSpPr>
        <p:spPr bwMode="auto">
          <a:xfrm>
            <a:off x="5823713" y="3752005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0426622-AE1F-40D1-B9CE-945D9A791A22}"/>
              </a:ext>
            </a:extLst>
          </p:cNvPr>
          <p:cNvSpPr/>
          <p:nvPr/>
        </p:nvSpPr>
        <p:spPr>
          <a:xfrm>
            <a:off x="6856827" y="3767575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모서리가 둥근 직사각형 41">
            <a:extLst>
              <a:ext uri="{FF2B5EF4-FFF2-40B4-BE49-F238E27FC236}">
                <a16:creationId xmlns:a16="http://schemas.microsoft.com/office/drawing/2014/main" id="{EEC24E21-FB0E-4C57-BBF6-944BDC2EC8E9}"/>
              </a:ext>
            </a:extLst>
          </p:cNvPr>
          <p:cNvSpPr/>
          <p:nvPr/>
        </p:nvSpPr>
        <p:spPr bwMode="auto">
          <a:xfrm>
            <a:off x="5673080" y="1630258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93FFEB-BC9E-4D31-9193-B8DD3A6DF080}"/>
              </a:ext>
            </a:extLst>
          </p:cNvPr>
          <p:cNvSpPr/>
          <p:nvPr/>
        </p:nvSpPr>
        <p:spPr>
          <a:xfrm>
            <a:off x="6181881" y="1620385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  <p:sp>
        <p:nvSpPr>
          <p:cNvPr id="40" name="모서리가 둥근 직사각형 22">
            <a:extLst>
              <a:ext uri="{FF2B5EF4-FFF2-40B4-BE49-F238E27FC236}">
                <a16:creationId xmlns:a16="http://schemas.microsoft.com/office/drawing/2014/main" id="{99777DE2-609E-4CF4-8252-FF6154F4C67A}"/>
              </a:ext>
            </a:extLst>
          </p:cNvPr>
          <p:cNvSpPr/>
          <p:nvPr/>
        </p:nvSpPr>
        <p:spPr bwMode="auto">
          <a:xfrm>
            <a:off x="4254393" y="3725152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666BBE-6DFE-491F-BB03-5B11B64D0145}"/>
              </a:ext>
            </a:extLst>
          </p:cNvPr>
          <p:cNvSpPr/>
          <p:nvPr/>
        </p:nvSpPr>
        <p:spPr>
          <a:xfrm>
            <a:off x="5353818" y="3752005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0233F2E0-CDCC-4303-9EB4-CD9D6C69E4C0}"/>
              </a:ext>
            </a:extLst>
          </p:cNvPr>
          <p:cNvSpPr txBox="1"/>
          <p:nvPr/>
        </p:nvSpPr>
        <p:spPr>
          <a:xfrm>
            <a:off x="4778415" y="3437907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V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8212C88-4E11-48C9-B2A6-B1D9CE28149E}"/>
              </a:ext>
            </a:extLst>
          </p:cNvPr>
          <p:cNvSpPr/>
          <p:nvPr/>
        </p:nvSpPr>
        <p:spPr bwMode="auto">
          <a:xfrm>
            <a:off x="691405" y="2161495"/>
            <a:ext cx="8433314" cy="4037268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모서리가 둥근 직사각형 14">
            <a:extLst>
              <a:ext uri="{FF2B5EF4-FFF2-40B4-BE49-F238E27FC236}">
                <a16:creationId xmlns:a16="http://schemas.microsoft.com/office/drawing/2014/main" id="{36BCA65B-1E9F-40C3-8EF9-8F4216E168F7}"/>
              </a:ext>
            </a:extLst>
          </p:cNvPr>
          <p:cNvSpPr/>
          <p:nvPr/>
        </p:nvSpPr>
        <p:spPr bwMode="auto">
          <a:xfrm>
            <a:off x="1215349" y="5079312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DC0218-0894-4413-9EDB-736405D5CA34}"/>
              </a:ext>
            </a:extLst>
          </p:cNvPr>
          <p:cNvSpPr/>
          <p:nvPr/>
        </p:nvSpPr>
        <p:spPr>
          <a:xfrm>
            <a:off x="753004" y="5412546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모서리가 둥근 직사각형 26">
            <a:extLst>
              <a:ext uri="{FF2B5EF4-FFF2-40B4-BE49-F238E27FC236}">
                <a16:creationId xmlns:a16="http://schemas.microsoft.com/office/drawing/2014/main" id="{E2DBA241-50BE-4997-8E36-CC9C04587CDF}"/>
              </a:ext>
            </a:extLst>
          </p:cNvPr>
          <p:cNvSpPr/>
          <p:nvPr/>
        </p:nvSpPr>
        <p:spPr bwMode="auto">
          <a:xfrm>
            <a:off x="1215759" y="5414296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7CAD27-A52E-40BE-BBFF-E58F2DCA6CB4}"/>
              </a:ext>
            </a:extLst>
          </p:cNvPr>
          <p:cNvSpPr/>
          <p:nvPr/>
        </p:nvSpPr>
        <p:spPr>
          <a:xfrm>
            <a:off x="2294093" y="5412545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모서리가 둥근 직사각형 30">
            <a:extLst>
              <a:ext uri="{FF2B5EF4-FFF2-40B4-BE49-F238E27FC236}">
                <a16:creationId xmlns:a16="http://schemas.microsoft.com/office/drawing/2014/main" id="{0A50DE5C-5844-4288-AF07-F3F8B989F251}"/>
              </a:ext>
            </a:extLst>
          </p:cNvPr>
          <p:cNvSpPr/>
          <p:nvPr/>
        </p:nvSpPr>
        <p:spPr bwMode="auto">
          <a:xfrm>
            <a:off x="2013980" y="4425750"/>
            <a:ext cx="2054594" cy="2601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 keyword here 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1" name="모서리가 둥근 직사각형 53">
            <a:extLst>
              <a:ext uri="{FF2B5EF4-FFF2-40B4-BE49-F238E27FC236}">
                <a16:creationId xmlns:a16="http://schemas.microsoft.com/office/drawing/2014/main" id="{39BF75FE-14B9-4613-88E4-8F954AE6C4BD}"/>
              </a:ext>
            </a:extLst>
          </p:cNvPr>
          <p:cNvSpPr/>
          <p:nvPr/>
        </p:nvSpPr>
        <p:spPr bwMode="auto">
          <a:xfrm>
            <a:off x="2840195" y="5061898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2" name="모서리가 둥근 직사각형 54">
            <a:extLst>
              <a:ext uri="{FF2B5EF4-FFF2-40B4-BE49-F238E27FC236}">
                <a16:creationId xmlns:a16="http://schemas.microsoft.com/office/drawing/2014/main" id="{6EBF67CE-3EB9-4A3B-AB7B-6B2501305DD4}"/>
              </a:ext>
            </a:extLst>
          </p:cNvPr>
          <p:cNvSpPr/>
          <p:nvPr/>
        </p:nvSpPr>
        <p:spPr bwMode="auto">
          <a:xfrm>
            <a:off x="2840605" y="5396882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F1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1BC11A-E7E9-49CE-8022-AEFE7653F37F}"/>
              </a:ext>
            </a:extLst>
          </p:cNvPr>
          <p:cNvSpPr/>
          <p:nvPr/>
        </p:nvSpPr>
        <p:spPr>
          <a:xfrm>
            <a:off x="3918939" y="5395131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97C8EA-F324-483B-90E6-3985C06B3165}"/>
              </a:ext>
            </a:extLst>
          </p:cNvPr>
          <p:cNvSpPr/>
          <p:nvPr/>
        </p:nvSpPr>
        <p:spPr>
          <a:xfrm>
            <a:off x="2296549" y="6534685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모서리가 둥근 직사각형 41">
            <a:extLst>
              <a:ext uri="{FF2B5EF4-FFF2-40B4-BE49-F238E27FC236}">
                <a16:creationId xmlns:a16="http://schemas.microsoft.com/office/drawing/2014/main" id="{E5F96C97-ECAF-4267-9280-FD93D6278A4C}"/>
              </a:ext>
            </a:extLst>
          </p:cNvPr>
          <p:cNvSpPr/>
          <p:nvPr/>
        </p:nvSpPr>
        <p:spPr bwMode="auto">
          <a:xfrm>
            <a:off x="1082569" y="4425750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EF227D6-B95D-4EDA-B23F-EDC4278AB733}"/>
              </a:ext>
            </a:extLst>
          </p:cNvPr>
          <p:cNvSpPr/>
          <p:nvPr/>
        </p:nvSpPr>
        <p:spPr>
          <a:xfrm>
            <a:off x="1591370" y="4415877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1FAF89-CBB7-430B-9582-571ECF8E7B92}"/>
              </a:ext>
            </a:extLst>
          </p:cNvPr>
          <p:cNvSpPr/>
          <p:nvPr/>
        </p:nvSpPr>
        <p:spPr>
          <a:xfrm>
            <a:off x="763307" y="6547497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모서리가 둥근 직사각형 16">
            <a:extLst>
              <a:ext uri="{FF2B5EF4-FFF2-40B4-BE49-F238E27FC236}">
                <a16:creationId xmlns:a16="http://schemas.microsoft.com/office/drawing/2014/main" id="{3E5E77D8-55A9-4F4C-AFF9-9E907CFD5BF7}"/>
              </a:ext>
            </a:extLst>
          </p:cNvPr>
          <p:cNvSpPr/>
          <p:nvPr/>
        </p:nvSpPr>
        <p:spPr bwMode="auto">
          <a:xfrm>
            <a:off x="1776550" y="4166042"/>
            <a:ext cx="2258829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</a:t>
            </a:r>
            <a:r>
              <a:rPr kumimoji="1" lang="en-US" altLang="ko-KR" sz="12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keyword here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모서리가 둥근 직사각형 38">
            <a:extLst>
              <a:ext uri="{FF2B5EF4-FFF2-40B4-BE49-F238E27FC236}">
                <a16:creationId xmlns:a16="http://schemas.microsoft.com/office/drawing/2014/main" id="{DCA3D779-8AE4-41CA-84F6-F576DD0615CC}"/>
              </a:ext>
            </a:extLst>
          </p:cNvPr>
          <p:cNvSpPr/>
          <p:nvPr/>
        </p:nvSpPr>
        <p:spPr bwMode="auto">
          <a:xfrm>
            <a:off x="3146538" y="3493741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60" name="모서리가 둥근 직사각형 20">
            <a:extLst>
              <a:ext uri="{FF2B5EF4-FFF2-40B4-BE49-F238E27FC236}">
                <a16:creationId xmlns:a16="http://schemas.microsoft.com/office/drawing/2014/main" id="{E435FE59-424A-4D33-9C25-DCD9F625C1CC}"/>
              </a:ext>
            </a:extLst>
          </p:cNvPr>
          <p:cNvSpPr/>
          <p:nvPr/>
        </p:nvSpPr>
        <p:spPr bwMode="auto">
          <a:xfrm>
            <a:off x="1274688" y="4005258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Wednesday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모서리가 둥근 직사각형 21">
            <a:extLst>
              <a:ext uri="{FF2B5EF4-FFF2-40B4-BE49-F238E27FC236}">
                <a16:creationId xmlns:a16="http://schemas.microsoft.com/office/drawing/2014/main" id="{2E99DD0A-C397-4BFA-85CB-9174F7B82377}"/>
              </a:ext>
            </a:extLst>
          </p:cNvPr>
          <p:cNvSpPr/>
          <p:nvPr/>
        </p:nvSpPr>
        <p:spPr bwMode="auto">
          <a:xfrm>
            <a:off x="670745" y="4714295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Thursday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2" name="직선 연결선 12">
            <a:extLst>
              <a:ext uri="{FF2B5EF4-FFF2-40B4-BE49-F238E27FC236}">
                <a16:creationId xmlns:a16="http://schemas.microsoft.com/office/drawing/2014/main" id="{127321EE-7041-475A-8D6C-A869807066FD}"/>
              </a:ext>
            </a:extLst>
          </p:cNvPr>
          <p:cNvCxnSpPr>
            <a:cxnSpLocks/>
          </p:cNvCxnSpPr>
          <p:nvPr/>
        </p:nvCxnSpPr>
        <p:spPr bwMode="auto">
          <a:xfrm>
            <a:off x="1366198" y="3952918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직선 연결선 13">
            <a:extLst>
              <a:ext uri="{FF2B5EF4-FFF2-40B4-BE49-F238E27FC236}">
                <a16:creationId xmlns:a16="http://schemas.microsoft.com/office/drawing/2014/main" id="{1BE8953F-D746-4317-8F97-357842D60725}"/>
              </a:ext>
            </a:extLst>
          </p:cNvPr>
          <p:cNvCxnSpPr>
            <a:cxnSpLocks/>
          </p:cNvCxnSpPr>
          <p:nvPr/>
        </p:nvCxnSpPr>
        <p:spPr bwMode="auto">
          <a:xfrm>
            <a:off x="3094270" y="3952918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4" name="모서리가 둥근 직사각형 26">
            <a:extLst>
              <a:ext uri="{FF2B5EF4-FFF2-40B4-BE49-F238E27FC236}">
                <a16:creationId xmlns:a16="http://schemas.microsoft.com/office/drawing/2014/main" id="{F3A0FB2D-8435-4EB9-8C88-54C1233189A1}"/>
              </a:ext>
            </a:extLst>
          </p:cNvPr>
          <p:cNvSpPr/>
          <p:nvPr/>
        </p:nvSpPr>
        <p:spPr bwMode="auto">
          <a:xfrm>
            <a:off x="2559348" y="4729210"/>
            <a:ext cx="1742301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944A8B8-9457-40AF-A1AF-FAB404E6E09C}"/>
              </a:ext>
            </a:extLst>
          </p:cNvPr>
          <p:cNvSpPr/>
          <p:nvPr/>
        </p:nvSpPr>
        <p:spPr bwMode="auto">
          <a:xfrm>
            <a:off x="144151" y="3493742"/>
            <a:ext cx="4110242" cy="3171140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모서리가 둥근 직사각형 29">
            <a:extLst>
              <a:ext uri="{FF2B5EF4-FFF2-40B4-BE49-F238E27FC236}">
                <a16:creationId xmlns:a16="http://schemas.microsoft.com/office/drawing/2014/main" id="{E36B7FBF-6D82-478A-A354-E010212239E0}"/>
              </a:ext>
            </a:extLst>
          </p:cNvPr>
          <p:cNvSpPr/>
          <p:nvPr/>
        </p:nvSpPr>
        <p:spPr bwMode="auto">
          <a:xfrm>
            <a:off x="558643" y="4545670"/>
            <a:ext cx="3295441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W2</a:t>
            </a:r>
            <a:endParaRPr kumimoji="1" lang="ko-KR" altLang="en-US" sz="1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67" name="모서리가 둥근 직사각형 30">
            <a:extLst>
              <a:ext uri="{FF2B5EF4-FFF2-40B4-BE49-F238E27FC236}">
                <a16:creationId xmlns:a16="http://schemas.microsoft.com/office/drawing/2014/main" id="{847E56D3-2E71-401D-B00F-E486F7A376A9}"/>
              </a:ext>
            </a:extLst>
          </p:cNvPr>
          <p:cNvSpPr/>
          <p:nvPr/>
        </p:nvSpPr>
        <p:spPr bwMode="auto">
          <a:xfrm>
            <a:off x="558643" y="4876764"/>
            <a:ext cx="3295441" cy="1053817"/>
          </a:xfrm>
          <a:prstGeom prst="roundRect">
            <a:avLst>
              <a:gd name="adj" fmla="val 487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conten</a:t>
            </a:r>
            <a:r>
              <a:rPr kumimoji="1" lang="en-US" altLang="ko-KR" sz="1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ts1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222197D-4269-4DCE-BD75-217852686459}"/>
              </a:ext>
            </a:extLst>
          </p:cNvPr>
          <p:cNvSpPr/>
          <p:nvPr/>
        </p:nvSpPr>
        <p:spPr>
          <a:xfrm>
            <a:off x="3903327" y="3719970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모서리가 둥근 직사각형 32">
            <a:extLst>
              <a:ext uri="{FF2B5EF4-FFF2-40B4-BE49-F238E27FC236}">
                <a16:creationId xmlns:a16="http://schemas.microsoft.com/office/drawing/2014/main" id="{69EDB53F-68B7-4D52-ACDE-CC4AB79A6DE3}"/>
              </a:ext>
            </a:extLst>
          </p:cNvPr>
          <p:cNvSpPr/>
          <p:nvPr/>
        </p:nvSpPr>
        <p:spPr bwMode="auto">
          <a:xfrm>
            <a:off x="2607387" y="6183604"/>
            <a:ext cx="1263751" cy="281222"/>
          </a:xfrm>
          <a:prstGeom prst="roundRect">
            <a:avLst>
              <a:gd name="adj" fmla="val 1917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Done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70" name="모서리가 둥근 직사각형 29">
            <a:extLst>
              <a:ext uri="{FF2B5EF4-FFF2-40B4-BE49-F238E27FC236}">
                <a16:creationId xmlns:a16="http://schemas.microsoft.com/office/drawing/2014/main" id="{39EA7012-0666-497F-A56B-5A4B628DCC8B}"/>
              </a:ext>
            </a:extLst>
          </p:cNvPr>
          <p:cNvSpPr/>
          <p:nvPr/>
        </p:nvSpPr>
        <p:spPr bwMode="auto">
          <a:xfrm>
            <a:off x="515825" y="3843022"/>
            <a:ext cx="3295441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71" name="모서리가 둥근 직사각형 29">
            <a:extLst>
              <a:ext uri="{FF2B5EF4-FFF2-40B4-BE49-F238E27FC236}">
                <a16:creationId xmlns:a16="http://schemas.microsoft.com/office/drawing/2014/main" id="{03EC1894-D1A4-4205-894D-379EECB74727}"/>
              </a:ext>
            </a:extLst>
          </p:cNvPr>
          <p:cNvSpPr/>
          <p:nvPr/>
        </p:nvSpPr>
        <p:spPr bwMode="auto">
          <a:xfrm>
            <a:off x="515824" y="4188050"/>
            <a:ext cx="3295441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2</a:t>
            </a:r>
            <a:endParaRPr kumimoji="1"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1F5C968-4E47-134F-8545-C4A932772143}"/>
              </a:ext>
            </a:extLst>
          </p:cNvPr>
          <p:cNvSpPr/>
          <p:nvPr/>
        </p:nvSpPr>
        <p:spPr>
          <a:xfrm>
            <a:off x="3498438" y="3844103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69900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/>
              <a:t>TO DO List in HTML5</a:t>
            </a:r>
          </a:p>
          <a:p>
            <a:pPr lvl="1">
              <a:spcAft>
                <a:spcPts val="600"/>
              </a:spcAft>
            </a:pPr>
            <a:r>
              <a:rPr lang="ko-KR" altLang="en-US" dirty="0"/>
              <a:t>월 </a:t>
            </a:r>
            <a:r>
              <a:rPr lang="en-US" altLang="ko-KR" dirty="0"/>
              <a:t>~ </a:t>
            </a:r>
            <a:r>
              <a:rPr lang="ko-KR" altLang="en-US" dirty="0"/>
              <a:t>금요일까지 할 일 목록을 관리하는 웹 페이지 만들기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HTML, CSS, JavaScript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>
              <a:spcAft>
                <a:spcPts val="600"/>
              </a:spcAft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75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217229-E218-4FFA-97F0-6D7A90B9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544E64-FD91-4046-8CB4-C862AF7F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 순서 변경 시나리오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다른 요일로 이동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374A6-D5FD-4C83-9891-60BD3AD65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C40BC3-8C18-4AFB-A85D-12C687323045}"/>
              </a:ext>
            </a:extLst>
          </p:cNvPr>
          <p:cNvSpPr/>
          <p:nvPr/>
        </p:nvSpPr>
        <p:spPr bwMode="auto">
          <a:xfrm>
            <a:off x="920552" y="1412776"/>
            <a:ext cx="8136904" cy="4697946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16AC2FE9-515A-4B64-81AF-A74BC7C3D319}"/>
              </a:ext>
            </a:extLst>
          </p:cNvPr>
          <p:cNvSpPr/>
          <p:nvPr/>
        </p:nvSpPr>
        <p:spPr bwMode="auto">
          <a:xfrm>
            <a:off x="1124664" y="1535891"/>
            <a:ext cx="7670803" cy="4587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E4A589C9-20F8-44E3-BAEA-8AFCDC457041}"/>
              </a:ext>
            </a:extLst>
          </p:cNvPr>
          <p:cNvSpPr/>
          <p:nvPr/>
        </p:nvSpPr>
        <p:spPr bwMode="auto">
          <a:xfrm>
            <a:off x="982979" y="2593272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M1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D30E54-E63C-4D15-8B61-2FA4BC61ED4E}"/>
              </a:ext>
            </a:extLst>
          </p:cNvPr>
          <p:cNvCxnSpPr>
            <a:cxnSpLocks/>
          </p:cNvCxnSpPr>
          <p:nvPr/>
        </p:nvCxnSpPr>
        <p:spPr bwMode="auto">
          <a:xfrm>
            <a:off x="2539292" y="2149034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2EC09C-903B-456E-9DC8-A47243B31A38}"/>
              </a:ext>
            </a:extLst>
          </p:cNvPr>
          <p:cNvCxnSpPr>
            <a:cxnSpLocks/>
          </p:cNvCxnSpPr>
          <p:nvPr/>
        </p:nvCxnSpPr>
        <p:spPr bwMode="auto">
          <a:xfrm>
            <a:off x="4170345" y="221110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3BFC49A-372A-48C0-94A3-1A25D9DFFEE8}"/>
              </a:ext>
            </a:extLst>
          </p:cNvPr>
          <p:cNvCxnSpPr>
            <a:cxnSpLocks/>
          </p:cNvCxnSpPr>
          <p:nvPr/>
        </p:nvCxnSpPr>
        <p:spPr bwMode="auto">
          <a:xfrm>
            <a:off x="5711435" y="2216292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7BA9B160-837D-4B71-A7D6-47C398D23106}"/>
              </a:ext>
            </a:extLst>
          </p:cNvPr>
          <p:cNvSpPr/>
          <p:nvPr/>
        </p:nvSpPr>
        <p:spPr bwMode="auto">
          <a:xfrm>
            <a:off x="979169" y="2201433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on</a:t>
            </a: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E22CD907-0841-4166-B757-56AD40F1E7E0}"/>
              </a:ext>
            </a:extLst>
          </p:cNvPr>
          <p:cNvSpPr/>
          <p:nvPr/>
        </p:nvSpPr>
        <p:spPr bwMode="auto">
          <a:xfrm>
            <a:off x="2643744" y="2209552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3">
            <a:extLst>
              <a:ext uri="{FF2B5EF4-FFF2-40B4-BE49-F238E27FC236}">
                <a16:creationId xmlns:a16="http://schemas.microsoft.com/office/drawing/2014/main" id="{A75A021E-1125-4FFB-95E1-E7E19B6C2486}"/>
              </a:ext>
            </a:extLst>
          </p:cNvPr>
          <p:cNvSpPr/>
          <p:nvPr/>
        </p:nvSpPr>
        <p:spPr bwMode="auto">
          <a:xfrm>
            <a:off x="4254393" y="222696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842DEC0B-9873-48F5-BE8B-368AE59247D5}"/>
              </a:ext>
            </a:extLst>
          </p:cNvPr>
          <p:cNvSpPr/>
          <p:nvPr/>
        </p:nvSpPr>
        <p:spPr bwMode="auto">
          <a:xfrm>
            <a:off x="5805860" y="2283820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37FE9A-F100-4BE4-9D59-69EFD9C5A685}"/>
              </a:ext>
            </a:extLst>
          </p:cNvPr>
          <p:cNvSpPr/>
          <p:nvPr/>
        </p:nvSpPr>
        <p:spPr>
          <a:xfrm>
            <a:off x="2057117" y="260128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A577539B-FC96-48B5-A812-7BA0D20E77F4}"/>
              </a:ext>
            </a:extLst>
          </p:cNvPr>
          <p:cNvSpPr/>
          <p:nvPr/>
        </p:nvSpPr>
        <p:spPr bwMode="auto">
          <a:xfrm>
            <a:off x="2643744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T3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B027A8-59B2-4579-8675-9381E946EB4F}"/>
              </a:ext>
            </a:extLst>
          </p:cNvPr>
          <p:cNvSpPr/>
          <p:nvPr/>
        </p:nvSpPr>
        <p:spPr>
          <a:xfrm>
            <a:off x="3732866" y="26678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모서리가 둥근 직사각형 22">
            <a:extLst>
              <a:ext uri="{FF2B5EF4-FFF2-40B4-BE49-F238E27FC236}">
                <a16:creationId xmlns:a16="http://schemas.microsoft.com/office/drawing/2014/main" id="{B49C5C20-9117-46B3-8FC6-BEDB6077C7D8}"/>
              </a:ext>
            </a:extLst>
          </p:cNvPr>
          <p:cNvSpPr/>
          <p:nvPr/>
        </p:nvSpPr>
        <p:spPr bwMode="auto">
          <a:xfrm>
            <a:off x="4254393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9B3992-9952-44C7-8131-294FA15B2555}"/>
              </a:ext>
            </a:extLst>
          </p:cNvPr>
          <p:cNvSpPr/>
          <p:nvPr/>
        </p:nvSpPr>
        <p:spPr>
          <a:xfrm>
            <a:off x="5343515" y="26170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B71C79A2-6F52-4CD3-9752-FC6D70CB5F58}"/>
              </a:ext>
            </a:extLst>
          </p:cNvPr>
          <p:cNvSpPr/>
          <p:nvPr/>
        </p:nvSpPr>
        <p:spPr bwMode="auto">
          <a:xfrm>
            <a:off x="4254393" y="3728653"/>
            <a:ext cx="1380471" cy="843533"/>
          </a:xfrm>
          <a:prstGeom prst="roundRect">
            <a:avLst>
              <a:gd name="adj" fmla="val 9708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모서리가 둥근 직사각형 26">
            <a:extLst>
              <a:ext uri="{FF2B5EF4-FFF2-40B4-BE49-F238E27FC236}">
                <a16:creationId xmlns:a16="http://schemas.microsoft.com/office/drawing/2014/main" id="{D4398FDF-1A9B-4415-A39A-93788E9D4D7F}"/>
              </a:ext>
            </a:extLst>
          </p:cNvPr>
          <p:cNvSpPr/>
          <p:nvPr/>
        </p:nvSpPr>
        <p:spPr bwMode="auto">
          <a:xfrm>
            <a:off x="5806270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5AC7B8-CC92-45EF-AA61-B997A7E6D282}"/>
              </a:ext>
            </a:extLst>
          </p:cNvPr>
          <p:cNvSpPr/>
          <p:nvPr/>
        </p:nvSpPr>
        <p:spPr>
          <a:xfrm>
            <a:off x="6884604" y="2617053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648121FF-2997-4B1C-AEC7-B3ABA30559DC}"/>
              </a:ext>
            </a:extLst>
          </p:cNvPr>
          <p:cNvSpPr/>
          <p:nvPr/>
        </p:nvSpPr>
        <p:spPr bwMode="auto">
          <a:xfrm>
            <a:off x="2685423" y="4752819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4C73D3-6F63-417D-9A6A-EB1FADCA0FE7}"/>
              </a:ext>
            </a:extLst>
          </p:cNvPr>
          <p:cNvSpPr/>
          <p:nvPr/>
        </p:nvSpPr>
        <p:spPr>
          <a:xfrm>
            <a:off x="3736969" y="48272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모서리가 둥근 직사각형 30">
            <a:extLst>
              <a:ext uri="{FF2B5EF4-FFF2-40B4-BE49-F238E27FC236}">
                <a16:creationId xmlns:a16="http://schemas.microsoft.com/office/drawing/2014/main" id="{31FC0B13-9FD5-4F26-9F04-27563BA5BC61}"/>
              </a:ext>
            </a:extLst>
          </p:cNvPr>
          <p:cNvSpPr/>
          <p:nvPr/>
        </p:nvSpPr>
        <p:spPr bwMode="auto">
          <a:xfrm>
            <a:off x="6604491" y="1630258"/>
            <a:ext cx="2054594" cy="2601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 keyword here 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모서리가 둥근 직사각형 31">
            <a:extLst>
              <a:ext uri="{FF2B5EF4-FFF2-40B4-BE49-F238E27FC236}">
                <a16:creationId xmlns:a16="http://schemas.microsoft.com/office/drawing/2014/main" id="{9177E9E4-9DF0-4F52-8E3A-A5E5463DA2D9}"/>
              </a:ext>
            </a:extLst>
          </p:cNvPr>
          <p:cNvSpPr/>
          <p:nvPr/>
        </p:nvSpPr>
        <p:spPr bwMode="auto">
          <a:xfrm>
            <a:off x="1252095" y="1630258"/>
            <a:ext cx="1309023" cy="260123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dirty="0" err="1"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27" name="모서리가 둥근 직사각형 33">
            <a:extLst>
              <a:ext uri="{FF2B5EF4-FFF2-40B4-BE49-F238E27FC236}">
                <a16:creationId xmlns:a16="http://schemas.microsoft.com/office/drawing/2014/main" id="{9473393F-5606-4A3C-AB7B-38A4996D74B1}"/>
              </a:ext>
            </a:extLst>
          </p:cNvPr>
          <p:cNvSpPr/>
          <p:nvPr/>
        </p:nvSpPr>
        <p:spPr bwMode="auto">
          <a:xfrm>
            <a:off x="2643744" y="3714311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569B93-71FB-4E78-BFA7-78BBB00934B7}"/>
              </a:ext>
            </a:extLst>
          </p:cNvPr>
          <p:cNvSpPr/>
          <p:nvPr/>
        </p:nvSpPr>
        <p:spPr>
          <a:xfrm>
            <a:off x="3732866" y="37946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연결선 10">
            <a:extLst>
              <a:ext uri="{FF2B5EF4-FFF2-40B4-BE49-F238E27FC236}">
                <a16:creationId xmlns:a16="http://schemas.microsoft.com/office/drawing/2014/main" id="{05245C14-92FD-49D0-AFD0-CBAF05BDC6BC}"/>
              </a:ext>
            </a:extLst>
          </p:cNvPr>
          <p:cNvCxnSpPr>
            <a:cxnSpLocks/>
          </p:cNvCxnSpPr>
          <p:nvPr/>
        </p:nvCxnSpPr>
        <p:spPr bwMode="auto">
          <a:xfrm>
            <a:off x="7336281" y="219887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모서리가 둥근 직사각형 53">
            <a:extLst>
              <a:ext uri="{FF2B5EF4-FFF2-40B4-BE49-F238E27FC236}">
                <a16:creationId xmlns:a16="http://schemas.microsoft.com/office/drawing/2014/main" id="{C4CF8D6B-D1B2-4515-B69A-0994176FCD18}"/>
              </a:ext>
            </a:extLst>
          </p:cNvPr>
          <p:cNvSpPr/>
          <p:nvPr/>
        </p:nvSpPr>
        <p:spPr bwMode="auto">
          <a:xfrm>
            <a:off x="7430706" y="226640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모서리가 둥근 직사각형 54">
            <a:extLst>
              <a:ext uri="{FF2B5EF4-FFF2-40B4-BE49-F238E27FC236}">
                <a16:creationId xmlns:a16="http://schemas.microsoft.com/office/drawing/2014/main" id="{B14738E0-0827-4ECB-A519-205905EB1A45}"/>
              </a:ext>
            </a:extLst>
          </p:cNvPr>
          <p:cNvSpPr/>
          <p:nvPr/>
        </p:nvSpPr>
        <p:spPr bwMode="auto">
          <a:xfrm>
            <a:off x="7431116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F1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2B481B-A538-4DD5-B658-D71DFCFED77E}"/>
              </a:ext>
            </a:extLst>
          </p:cNvPr>
          <p:cNvSpPr/>
          <p:nvPr/>
        </p:nvSpPr>
        <p:spPr>
          <a:xfrm>
            <a:off x="8509450" y="259963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37">
            <a:extLst>
              <a:ext uri="{FF2B5EF4-FFF2-40B4-BE49-F238E27FC236}">
                <a16:creationId xmlns:a16="http://schemas.microsoft.com/office/drawing/2014/main" id="{E150E66C-45CE-4B6E-9035-F74CE39D5983}"/>
              </a:ext>
            </a:extLst>
          </p:cNvPr>
          <p:cNvSpPr/>
          <p:nvPr/>
        </p:nvSpPr>
        <p:spPr bwMode="auto">
          <a:xfrm>
            <a:off x="5835299" y="3685796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9A1942-D8B3-45FC-8036-72845AAB7120}"/>
              </a:ext>
            </a:extLst>
          </p:cNvPr>
          <p:cNvSpPr/>
          <p:nvPr/>
        </p:nvSpPr>
        <p:spPr>
          <a:xfrm>
            <a:off x="6868255" y="372515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모서리가 둥근 직사각형 39">
            <a:extLst>
              <a:ext uri="{FF2B5EF4-FFF2-40B4-BE49-F238E27FC236}">
                <a16:creationId xmlns:a16="http://schemas.microsoft.com/office/drawing/2014/main" id="{AE41325B-36B5-4BE9-BA6E-C6A7F108B5F3}"/>
              </a:ext>
            </a:extLst>
          </p:cNvPr>
          <p:cNvSpPr/>
          <p:nvPr/>
        </p:nvSpPr>
        <p:spPr bwMode="auto">
          <a:xfrm>
            <a:off x="5860976" y="4752788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0426622-AE1F-40D1-B9CE-945D9A791A22}"/>
              </a:ext>
            </a:extLst>
          </p:cNvPr>
          <p:cNvSpPr/>
          <p:nvPr/>
        </p:nvSpPr>
        <p:spPr>
          <a:xfrm>
            <a:off x="6894090" y="4768358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모서리가 둥근 직사각형 41">
            <a:extLst>
              <a:ext uri="{FF2B5EF4-FFF2-40B4-BE49-F238E27FC236}">
                <a16:creationId xmlns:a16="http://schemas.microsoft.com/office/drawing/2014/main" id="{EEC24E21-FB0E-4C57-BBF6-944BDC2EC8E9}"/>
              </a:ext>
            </a:extLst>
          </p:cNvPr>
          <p:cNvSpPr/>
          <p:nvPr/>
        </p:nvSpPr>
        <p:spPr bwMode="auto">
          <a:xfrm>
            <a:off x="5673080" y="1630258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93FFEB-BC9E-4D31-9193-B8DD3A6DF080}"/>
              </a:ext>
            </a:extLst>
          </p:cNvPr>
          <p:cNvSpPr/>
          <p:nvPr/>
        </p:nvSpPr>
        <p:spPr>
          <a:xfrm>
            <a:off x="6181881" y="1620385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236501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975B4F-9B27-4F82-9C30-D699E1CE0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b="1" dirty="0"/>
              <a:t>같은 요일안에서 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ko-KR" altLang="en-US" b="1" dirty="0"/>
              <a:t>아이템의 우선 </a:t>
            </a:r>
            <a:r>
              <a:rPr lang="ko-KR" altLang="en-US" b="1" dirty="0" err="1"/>
              <a:t>순위를변경</a:t>
            </a:r>
            <a:endParaRPr lang="en-US" altLang="ko-KR" b="1" dirty="0"/>
          </a:p>
          <a:p>
            <a:pPr lvl="1" latinLnBrk="0"/>
            <a:r>
              <a:rPr lang="ko-KR" altLang="en-US" b="1" dirty="0"/>
              <a:t>입력된 우선순위</a:t>
            </a:r>
            <a:r>
              <a:rPr lang="en-US" altLang="ko-KR" b="1" dirty="0"/>
              <a:t>(</a:t>
            </a:r>
            <a:r>
              <a:rPr lang="ko-KR" altLang="en-US" b="1" dirty="0"/>
              <a:t>순서</a:t>
            </a:r>
            <a:r>
              <a:rPr lang="en-US" altLang="ko-KR" b="1" dirty="0"/>
              <a:t>)</a:t>
            </a:r>
            <a:r>
              <a:rPr lang="ko-KR" altLang="en-US" b="1" dirty="0"/>
              <a:t>값으로 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ko-KR" altLang="en-US" b="1" dirty="0"/>
              <a:t>아이템을 변경하고</a:t>
            </a:r>
            <a:r>
              <a:rPr lang="en-US" altLang="ko-KR" b="1" dirty="0"/>
              <a:t>, </a:t>
            </a:r>
            <a:r>
              <a:rPr lang="ko-KR" altLang="en-US" b="1" dirty="0"/>
              <a:t>입력된 아이템 뒤에 위치한 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ko-KR" altLang="en-US" b="1" dirty="0"/>
              <a:t>아이템들의 우선 순위 값들은 자동 변경</a:t>
            </a:r>
            <a:endParaRPr lang="en-US" altLang="ko-KR" b="1" dirty="0"/>
          </a:p>
          <a:p>
            <a:pPr lvl="1" latinLnBrk="0"/>
            <a:endParaRPr lang="en-US" altLang="ko-KR" dirty="0"/>
          </a:p>
          <a:p>
            <a:pPr latinLnBrk="0"/>
            <a:r>
              <a:rPr lang="ko-KR" altLang="en-US" b="1" dirty="0"/>
              <a:t>다른 요일로  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ko-KR" altLang="en-US" b="1" dirty="0"/>
              <a:t>아이템의 위치 및 우선 순위 변경</a:t>
            </a:r>
            <a:endParaRPr lang="en-US" altLang="ko-KR" b="1" dirty="0"/>
          </a:p>
          <a:p>
            <a:pPr lvl="1" latinLnBrk="0"/>
            <a:r>
              <a:rPr lang="ko-KR" altLang="en-US" b="1" dirty="0"/>
              <a:t>입력된 요일로 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ko-KR" altLang="en-US" b="1" dirty="0"/>
              <a:t>아이템을 이동</a:t>
            </a:r>
            <a:endParaRPr lang="en-US" altLang="ko-KR" b="1" dirty="0"/>
          </a:p>
          <a:p>
            <a:pPr lvl="1" latinLnBrk="0"/>
            <a:r>
              <a:rPr lang="ko-KR" altLang="en-US" b="1" dirty="0"/>
              <a:t>입력된 우선 순위 값으로 해당 요일에 위치</a:t>
            </a:r>
            <a:endParaRPr lang="en-US" altLang="ko-KR" b="1" dirty="0"/>
          </a:p>
          <a:p>
            <a:pPr lvl="1" latinLnBrk="0"/>
            <a:r>
              <a:rPr lang="ko-KR" altLang="en-US" b="1" dirty="0"/>
              <a:t>입력된 아이템 뒤에 위치한 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ko-KR" altLang="en-US" b="1" dirty="0"/>
              <a:t>아이템들의 우선 순위 값들은 자동 변경</a:t>
            </a:r>
            <a:endParaRPr lang="en-US" altLang="ko-KR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FD41F3-573A-4745-81D7-7F029CB2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</a:t>
            </a:r>
            <a:r>
              <a:rPr lang="ko-KR" altLang="en-US" dirty="0"/>
              <a:t>아이템 순서 변경을 위한 동작 요구사항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48FBE-F66A-4F9F-AC91-7ED7FA889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80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8134" y="67507"/>
            <a:ext cx="9050761" cy="1028700"/>
          </a:xfrm>
        </p:spPr>
        <p:txBody>
          <a:bodyPr/>
          <a:lstStyle/>
          <a:p>
            <a:r>
              <a:rPr lang="en-US" altLang="ko-KR" sz="3200" dirty="0" err="1"/>
              <a:t>ToDo</a:t>
            </a:r>
            <a:r>
              <a:rPr lang="en-US" altLang="ko-KR" sz="3200" dirty="0"/>
              <a:t> </a:t>
            </a:r>
            <a:r>
              <a:rPr lang="ko-KR" altLang="en-US" sz="3200" dirty="0"/>
              <a:t>아이템 전체 검색 시나리오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2AE681-EDA7-8A48-89E1-F23ACCA13734}"/>
              </a:ext>
            </a:extLst>
          </p:cNvPr>
          <p:cNvSpPr/>
          <p:nvPr/>
        </p:nvSpPr>
        <p:spPr bwMode="auto">
          <a:xfrm>
            <a:off x="920552" y="1412776"/>
            <a:ext cx="8136904" cy="4697946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B5C7B78-E918-2A4D-B2DD-4DB7C76D1908}"/>
              </a:ext>
            </a:extLst>
          </p:cNvPr>
          <p:cNvSpPr/>
          <p:nvPr/>
        </p:nvSpPr>
        <p:spPr bwMode="auto">
          <a:xfrm>
            <a:off x="1124664" y="1535891"/>
            <a:ext cx="7670803" cy="4587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476F7C18-9CA4-4A4D-9A71-6A3CCC8ACF7A}"/>
              </a:ext>
            </a:extLst>
          </p:cNvPr>
          <p:cNvSpPr/>
          <p:nvPr/>
        </p:nvSpPr>
        <p:spPr bwMode="auto">
          <a:xfrm>
            <a:off x="982979" y="2593272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M1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6" name="직선 연결선 8">
            <a:extLst>
              <a:ext uri="{FF2B5EF4-FFF2-40B4-BE49-F238E27FC236}">
                <a16:creationId xmlns:a16="http://schemas.microsoft.com/office/drawing/2014/main" id="{7B0C415F-B836-114B-B010-4E5DDF753F18}"/>
              </a:ext>
            </a:extLst>
          </p:cNvPr>
          <p:cNvCxnSpPr>
            <a:cxnSpLocks/>
          </p:cNvCxnSpPr>
          <p:nvPr/>
        </p:nvCxnSpPr>
        <p:spPr bwMode="auto">
          <a:xfrm>
            <a:off x="2539292" y="2149034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7" name="직선 연결선 9">
            <a:extLst>
              <a:ext uri="{FF2B5EF4-FFF2-40B4-BE49-F238E27FC236}">
                <a16:creationId xmlns:a16="http://schemas.microsoft.com/office/drawing/2014/main" id="{863F29AC-1B0E-D241-9291-B8679973AD3C}"/>
              </a:ext>
            </a:extLst>
          </p:cNvPr>
          <p:cNvCxnSpPr>
            <a:cxnSpLocks/>
          </p:cNvCxnSpPr>
          <p:nvPr/>
        </p:nvCxnSpPr>
        <p:spPr bwMode="auto">
          <a:xfrm>
            <a:off x="4170345" y="221110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DFA31345-CC3F-F34B-81D9-BED7CE07C6FD}"/>
              </a:ext>
            </a:extLst>
          </p:cNvPr>
          <p:cNvCxnSpPr>
            <a:cxnSpLocks/>
          </p:cNvCxnSpPr>
          <p:nvPr/>
        </p:nvCxnSpPr>
        <p:spPr bwMode="auto">
          <a:xfrm>
            <a:off x="5711435" y="2216292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DA0EA63-5C35-F943-9A55-B37CF98D83D9}"/>
              </a:ext>
            </a:extLst>
          </p:cNvPr>
          <p:cNvSpPr/>
          <p:nvPr/>
        </p:nvSpPr>
        <p:spPr bwMode="auto">
          <a:xfrm>
            <a:off x="979169" y="2201433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on</a:t>
            </a: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9072130-2A1B-4E46-8C76-1FAD78DA4482}"/>
              </a:ext>
            </a:extLst>
          </p:cNvPr>
          <p:cNvSpPr/>
          <p:nvPr/>
        </p:nvSpPr>
        <p:spPr bwMode="auto">
          <a:xfrm>
            <a:off x="2643744" y="2209552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D6D0577-12FE-2E4A-9F58-3FEDFC6277A7}"/>
              </a:ext>
            </a:extLst>
          </p:cNvPr>
          <p:cNvSpPr/>
          <p:nvPr/>
        </p:nvSpPr>
        <p:spPr bwMode="auto">
          <a:xfrm>
            <a:off x="4254393" y="222696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F2E7585-4942-D346-B7EC-D0306BBAE03E}"/>
              </a:ext>
            </a:extLst>
          </p:cNvPr>
          <p:cNvSpPr/>
          <p:nvPr/>
        </p:nvSpPr>
        <p:spPr bwMode="auto">
          <a:xfrm>
            <a:off x="5805860" y="2283820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45CE5F-E136-1E48-96FE-C28E92EF8E1F}"/>
              </a:ext>
            </a:extLst>
          </p:cNvPr>
          <p:cNvSpPr/>
          <p:nvPr/>
        </p:nvSpPr>
        <p:spPr>
          <a:xfrm>
            <a:off x="2057117" y="260128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CCB88CE6-FFD8-8648-B232-EEC695E04F7B}"/>
              </a:ext>
            </a:extLst>
          </p:cNvPr>
          <p:cNvSpPr/>
          <p:nvPr/>
        </p:nvSpPr>
        <p:spPr bwMode="auto">
          <a:xfrm>
            <a:off x="2643744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T3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ED7AFD5-0CBF-524C-83BF-296ACC519190}"/>
              </a:ext>
            </a:extLst>
          </p:cNvPr>
          <p:cNvSpPr/>
          <p:nvPr/>
        </p:nvSpPr>
        <p:spPr>
          <a:xfrm>
            <a:off x="3732866" y="26678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C93884B-073F-234B-AEC9-8C3BB6B8EEAD}"/>
              </a:ext>
            </a:extLst>
          </p:cNvPr>
          <p:cNvSpPr/>
          <p:nvPr/>
        </p:nvSpPr>
        <p:spPr bwMode="auto">
          <a:xfrm>
            <a:off x="4254393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2F6C34A-474B-F44C-A3EE-A520571B7768}"/>
              </a:ext>
            </a:extLst>
          </p:cNvPr>
          <p:cNvSpPr/>
          <p:nvPr/>
        </p:nvSpPr>
        <p:spPr>
          <a:xfrm>
            <a:off x="5343515" y="26170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6F68DCE9-D996-5744-B824-A339B4AF34F5}"/>
              </a:ext>
            </a:extLst>
          </p:cNvPr>
          <p:cNvSpPr/>
          <p:nvPr/>
        </p:nvSpPr>
        <p:spPr bwMode="auto">
          <a:xfrm>
            <a:off x="5806270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8DCBEB-25D6-3F43-A3E5-1EF5C2B368E2}"/>
              </a:ext>
            </a:extLst>
          </p:cNvPr>
          <p:cNvSpPr/>
          <p:nvPr/>
        </p:nvSpPr>
        <p:spPr>
          <a:xfrm>
            <a:off x="6884604" y="2617053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CC3808EE-3ACB-FD45-A0ED-D08F5966A1AC}"/>
              </a:ext>
            </a:extLst>
          </p:cNvPr>
          <p:cNvSpPr/>
          <p:nvPr/>
        </p:nvSpPr>
        <p:spPr bwMode="auto">
          <a:xfrm>
            <a:off x="2640334" y="4713242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B79EFA-C909-874E-8659-04CA0EA22968}"/>
              </a:ext>
            </a:extLst>
          </p:cNvPr>
          <p:cNvSpPr/>
          <p:nvPr/>
        </p:nvSpPr>
        <p:spPr>
          <a:xfrm>
            <a:off x="3736969" y="48272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A4B301A8-44A7-E448-920C-072DBA3EC9B9}"/>
              </a:ext>
            </a:extLst>
          </p:cNvPr>
          <p:cNvSpPr/>
          <p:nvPr/>
        </p:nvSpPr>
        <p:spPr bwMode="auto">
          <a:xfrm>
            <a:off x="6604491" y="1630258"/>
            <a:ext cx="2054594" cy="2601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err="1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dblab</a:t>
            </a:r>
            <a:endParaRPr kumimoji="1" lang="ko-KR" altLang="en-US" sz="12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EF5773BC-0DF1-094D-B2EC-645E5DFAA0E5}"/>
              </a:ext>
            </a:extLst>
          </p:cNvPr>
          <p:cNvSpPr/>
          <p:nvPr/>
        </p:nvSpPr>
        <p:spPr bwMode="auto">
          <a:xfrm>
            <a:off x="1252095" y="1630258"/>
            <a:ext cx="1309023" cy="260123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dirty="0" err="1"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FDE60361-411A-7F46-8192-6EEE9DA8A3E2}"/>
              </a:ext>
            </a:extLst>
          </p:cNvPr>
          <p:cNvSpPr/>
          <p:nvPr/>
        </p:nvSpPr>
        <p:spPr bwMode="auto">
          <a:xfrm>
            <a:off x="2643744" y="3714311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86FDF54-626F-DE43-8A29-56A52B48CF80}"/>
              </a:ext>
            </a:extLst>
          </p:cNvPr>
          <p:cNvSpPr/>
          <p:nvPr/>
        </p:nvSpPr>
        <p:spPr>
          <a:xfrm>
            <a:off x="3732866" y="379463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10">
            <a:extLst>
              <a:ext uri="{FF2B5EF4-FFF2-40B4-BE49-F238E27FC236}">
                <a16:creationId xmlns:a16="http://schemas.microsoft.com/office/drawing/2014/main" id="{57C6FD99-7F8D-E244-8122-AD895EB08E12}"/>
              </a:ext>
            </a:extLst>
          </p:cNvPr>
          <p:cNvCxnSpPr>
            <a:cxnSpLocks/>
          </p:cNvCxnSpPr>
          <p:nvPr/>
        </p:nvCxnSpPr>
        <p:spPr bwMode="auto">
          <a:xfrm>
            <a:off x="7336281" y="219887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211A2487-696A-9144-9516-F30170DBF56F}"/>
              </a:ext>
            </a:extLst>
          </p:cNvPr>
          <p:cNvSpPr/>
          <p:nvPr/>
        </p:nvSpPr>
        <p:spPr bwMode="auto">
          <a:xfrm>
            <a:off x="7430706" y="226640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7EB86701-CFCC-AB40-9549-1EA37D6D568F}"/>
              </a:ext>
            </a:extLst>
          </p:cNvPr>
          <p:cNvSpPr/>
          <p:nvPr/>
        </p:nvSpPr>
        <p:spPr bwMode="auto">
          <a:xfrm>
            <a:off x="7431116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F1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7A20FE6-1988-1D4E-A988-CC8F8AFFCEFB}"/>
              </a:ext>
            </a:extLst>
          </p:cNvPr>
          <p:cNvSpPr/>
          <p:nvPr/>
        </p:nvSpPr>
        <p:spPr>
          <a:xfrm>
            <a:off x="8509450" y="259963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192B0E34-F8CE-3A41-9850-5F972960FE95}"/>
              </a:ext>
            </a:extLst>
          </p:cNvPr>
          <p:cNvSpPr/>
          <p:nvPr/>
        </p:nvSpPr>
        <p:spPr bwMode="auto">
          <a:xfrm>
            <a:off x="5835299" y="3685796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W2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255AD96-B548-4248-8D93-FE9BB1D02C41}"/>
              </a:ext>
            </a:extLst>
          </p:cNvPr>
          <p:cNvSpPr/>
          <p:nvPr/>
        </p:nvSpPr>
        <p:spPr>
          <a:xfrm>
            <a:off x="6868255" y="372515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3D8815F0-A977-7D45-A0A8-303D1E1A8185}"/>
              </a:ext>
            </a:extLst>
          </p:cNvPr>
          <p:cNvSpPr/>
          <p:nvPr/>
        </p:nvSpPr>
        <p:spPr bwMode="auto">
          <a:xfrm>
            <a:off x="5860976" y="4752788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T2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E345D14-03EB-B24C-BC8F-DAA7C8F8D1FB}"/>
              </a:ext>
            </a:extLst>
          </p:cNvPr>
          <p:cNvSpPr/>
          <p:nvPr/>
        </p:nvSpPr>
        <p:spPr>
          <a:xfrm>
            <a:off x="6894090" y="4768358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DBBE02DD-FD7A-E94D-A9B2-E2E86CDEE956}"/>
              </a:ext>
            </a:extLst>
          </p:cNvPr>
          <p:cNvSpPr/>
          <p:nvPr/>
        </p:nvSpPr>
        <p:spPr bwMode="auto">
          <a:xfrm>
            <a:off x="5673080" y="1630258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C3751A2-16A4-4743-AB8D-DB66832FC69F}"/>
              </a:ext>
            </a:extLst>
          </p:cNvPr>
          <p:cNvSpPr/>
          <p:nvPr/>
        </p:nvSpPr>
        <p:spPr>
          <a:xfrm>
            <a:off x="6181881" y="1620385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66D43A6-FF73-4362-8F99-B9210E37176F}"/>
              </a:ext>
            </a:extLst>
          </p:cNvPr>
          <p:cNvSpPr/>
          <p:nvPr/>
        </p:nvSpPr>
        <p:spPr bwMode="auto">
          <a:xfrm>
            <a:off x="6541620" y="1412776"/>
            <a:ext cx="2239716" cy="70787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0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26775" y="37451"/>
            <a:ext cx="8978753" cy="1028700"/>
          </a:xfrm>
        </p:spPr>
        <p:txBody>
          <a:bodyPr/>
          <a:lstStyle/>
          <a:p>
            <a:r>
              <a:rPr lang="en-US" altLang="ko-KR" sz="3200" dirty="0" err="1"/>
              <a:t>ToDo</a:t>
            </a:r>
            <a:r>
              <a:rPr lang="en-US" altLang="ko-KR" sz="3200" dirty="0"/>
              <a:t> </a:t>
            </a:r>
            <a:r>
              <a:rPr lang="ko-KR" altLang="en-US" sz="3200" dirty="0"/>
              <a:t>아이템 전체 검색 시나리오 </a:t>
            </a:r>
            <a:r>
              <a:rPr lang="en-US" altLang="ko-KR" sz="3200" dirty="0"/>
              <a:t>(</a:t>
            </a:r>
            <a:r>
              <a:rPr lang="ko-KR" altLang="en-US" sz="3200" dirty="0"/>
              <a:t>계속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2AE681-EDA7-8A48-89E1-F23ACCA13734}"/>
              </a:ext>
            </a:extLst>
          </p:cNvPr>
          <p:cNvSpPr/>
          <p:nvPr/>
        </p:nvSpPr>
        <p:spPr bwMode="auto">
          <a:xfrm>
            <a:off x="920552" y="1412776"/>
            <a:ext cx="8136904" cy="4697946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B5C7B78-E918-2A4D-B2DD-4DB7C76D1908}"/>
              </a:ext>
            </a:extLst>
          </p:cNvPr>
          <p:cNvSpPr/>
          <p:nvPr/>
        </p:nvSpPr>
        <p:spPr bwMode="auto">
          <a:xfrm>
            <a:off x="1124664" y="1535891"/>
            <a:ext cx="7670803" cy="4587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476F7C18-9CA4-4A4D-9A71-6A3CCC8ACF7A}"/>
              </a:ext>
            </a:extLst>
          </p:cNvPr>
          <p:cNvSpPr/>
          <p:nvPr/>
        </p:nvSpPr>
        <p:spPr bwMode="auto">
          <a:xfrm>
            <a:off x="982979" y="2593272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..</a:t>
            </a:r>
            <a:r>
              <a:rPr kumimoji="1" lang="en-US" altLang="ko-KR" dirty="0" err="1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Dblab</a:t>
            </a: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..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6" name="직선 연결선 8">
            <a:extLst>
              <a:ext uri="{FF2B5EF4-FFF2-40B4-BE49-F238E27FC236}">
                <a16:creationId xmlns:a16="http://schemas.microsoft.com/office/drawing/2014/main" id="{7B0C415F-B836-114B-B010-4E5DDF753F18}"/>
              </a:ext>
            </a:extLst>
          </p:cNvPr>
          <p:cNvCxnSpPr>
            <a:cxnSpLocks/>
          </p:cNvCxnSpPr>
          <p:nvPr/>
        </p:nvCxnSpPr>
        <p:spPr bwMode="auto">
          <a:xfrm>
            <a:off x="2539292" y="2149034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7" name="직선 연결선 9">
            <a:extLst>
              <a:ext uri="{FF2B5EF4-FFF2-40B4-BE49-F238E27FC236}">
                <a16:creationId xmlns:a16="http://schemas.microsoft.com/office/drawing/2014/main" id="{863F29AC-1B0E-D241-9291-B8679973AD3C}"/>
              </a:ext>
            </a:extLst>
          </p:cNvPr>
          <p:cNvCxnSpPr>
            <a:cxnSpLocks/>
          </p:cNvCxnSpPr>
          <p:nvPr/>
        </p:nvCxnSpPr>
        <p:spPr bwMode="auto">
          <a:xfrm>
            <a:off x="4170345" y="2211108"/>
            <a:ext cx="0" cy="32118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DFA31345-CC3F-F34B-81D9-BED7CE07C6FD}"/>
              </a:ext>
            </a:extLst>
          </p:cNvPr>
          <p:cNvCxnSpPr>
            <a:cxnSpLocks/>
          </p:cNvCxnSpPr>
          <p:nvPr/>
        </p:nvCxnSpPr>
        <p:spPr bwMode="auto">
          <a:xfrm>
            <a:off x="5711435" y="2216292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DA0EA63-5C35-F943-9A55-B37CF98D83D9}"/>
              </a:ext>
            </a:extLst>
          </p:cNvPr>
          <p:cNvSpPr/>
          <p:nvPr/>
        </p:nvSpPr>
        <p:spPr bwMode="auto">
          <a:xfrm>
            <a:off x="979169" y="2201433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on</a:t>
            </a: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9072130-2A1B-4E46-8C76-1FAD78DA4482}"/>
              </a:ext>
            </a:extLst>
          </p:cNvPr>
          <p:cNvSpPr/>
          <p:nvPr/>
        </p:nvSpPr>
        <p:spPr bwMode="auto">
          <a:xfrm>
            <a:off x="2643744" y="2209552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D6D0577-12FE-2E4A-9F58-3FEDFC6277A7}"/>
              </a:ext>
            </a:extLst>
          </p:cNvPr>
          <p:cNvSpPr/>
          <p:nvPr/>
        </p:nvSpPr>
        <p:spPr bwMode="auto">
          <a:xfrm>
            <a:off x="4254393" y="222696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F2E7585-4942-D346-B7EC-D0306BBAE03E}"/>
              </a:ext>
            </a:extLst>
          </p:cNvPr>
          <p:cNvSpPr/>
          <p:nvPr/>
        </p:nvSpPr>
        <p:spPr bwMode="auto">
          <a:xfrm>
            <a:off x="5805860" y="2283820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45CE5F-E136-1E48-96FE-C28E92EF8E1F}"/>
              </a:ext>
            </a:extLst>
          </p:cNvPr>
          <p:cNvSpPr/>
          <p:nvPr/>
        </p:nvSpPr>
        <p:spPr>
          <a:xfrm>
            <a:off x="2057117" y="2601289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CCB88CE6-FFD8-8648-B232-EEC695E04F7B}"/>
              </a:ext>
            </a:extLst>
          </p:cNvPr>
          <p:cNvSpPr/>
          <p:nvPr/>
        </p:nvSpPr>
        <p:spPr bwMode="auto">
          <a:xfrm>
            <a:off x="2643744" y="2601390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..</a:t>
            </a:r>
            <a:r>
              <a:rPr kumimoji="1" lang="en-US" altLang="ko-KR" dirty="0" err="1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Dblab</a:t>
            </a: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..</a:t>
            </a:r>
            <a:endParaRPr kumimoji="1" lang="ko-KR" altLang="en-US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ED7AFD5-0CBF-524C-83BF-296ACC519190}"/>
              </a:ext>
            </a:extLst>
          </p:cNvPr>
          <p:cNvSpPr/>
          <p:nvPr/>
        </p:nvSpPr>
        <p:spPr>
          <a:xfrm>
            <a:off x="3732866" y="2667854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6F68DCE9-D996-5744-B824-A339B4AF34F5}"/>
              </a:ext>
            </a:extLst>
          </p:cNvPr>
          <p:cNvSpPr/>
          <p:nvPr/>
        </p:nvSpPr>
        <p:spPr bwMode="auto">
          <a:xfrm>
            <a:off x="5806270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..</a:t>
            </a:r>
            <a:r>
              <a:rPr kumimoji="1" lang="en-US" altLang="ko-KR" dirty="0" err="1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Dblab</a:t>
            </a: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..</a:t>
            </a:r>
            <a:endParaRPr kumimoji="1" lang="ko-KR" altLang="en-US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8DCBEB-25D6-3F43-A3E5-1EF5C2B368E2}"/>
              </a:ext>
            </a:extLst>
          </p:cNvPr>
          <p:cNvSpPr/>
          <p:nvPr/>
        </p:nvSpPr>
        <p:spPr>
          <a:xfrm>
            <a:off x="6884604" y="2617053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A4B301A8-44A7-E448-920C-072DBA3EC9B9}"/>
              </a:ext>
            </a:extLst>
          </p:cNvPr>
          <p:cNvSpPr/>
          <p:nvPr/>
        </p:nvSpPr>
        <p:spPr bwMode="auto">
          <a:xfrm>
            <a:off x="6604491" y="1630258"/>
            <a:ext cx="2054594" cy="2601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dblab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EF5773BC-0DF1-094D-B2EC-645E5DFAA0E5}"/>
              </a:ext>
            </a:extLst>
          </p:cNvPr>
          <p:cNvSpPr/>
          <p:nvPr/>
        </p:nvSpPr>
        <p:spPr bwMode="auto">
          <a:xfrm>
            <a:off x="1252095" y="1630258"/>
            <a:ext cx="1309023" cy="260123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dirty="0" err="1"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cxnSp>
        <p:nvCxnSpPr>
          <p:cNvPr id="61" name="직선 연결선 10">
            <a:extLst>
              <a:ext uri="{FF2B5EF4-FFF2-40B4-BE49-F238E27FC236}">
                <a16:creationId xmlns:a16="http://schemas.microsoft.com/office/drawing/2014/main" id="{57C6FD99-7F8D-E244-8122-AD895EB08E12}"/>
              </a:ext>
            </a:extLst>
          </p:cNvPr>
          <p:cNvCxnSpPr>
            <a:cxnSpLocks/>
          </p:cNvCxnSpPr>
          <p:nvPr/>
        </p:nvCxnSpPr>
        <p:spPr bwMode="auto">
          <a:xfrm>
            <a:off x="7336281" y="219887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211A2487-696A-9144-9516-F30170DBF56F}"/>
              </a:ext>
            </a:extLst>
          </p:cNvPr>
          <p:cNvSpPr/>
          <p:nvPr/>
        </p:nvSpPr>
        <p:spPr bwMode="auto">
          <a:xfrm>
            <a:off x="7430706" y="226640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192B0E34-F8CE-3A41-9850-5F972960FE95}"/>
              </a:ext>
            </a:extLst>
          </p:cNvPr>
          <p:cNvSpPr/>
          <p:nvPr/>
        </p:nvSpPr>
        <p:spPr bwMode="auto">
          <a:xfrm>
            <a:off x="5835299" y="3685796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..</a:t>
            </a:r>
            <a:r>
              <a:rPr kumimoji="1" lang="en-US" altLang="ko-KR" dirty="0" err="1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Dblab</a:t>
            </a: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..</a:t>
            </a:r>
            <a:endParaRPr kumimoji="1" lang="ko-KR" altLang="en-US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255AD96-B548-4248-8D93-FE9BB1D02C41}"/>
              </a:ext>
            </a:extLst>
          </p:cNvPr>
          <p:cNvSpPr/>
          <p:nvPr/>
        </p:nvSpPr>
        <p:spPr>
          <a:xfrm>
            <a:off x="6868255" y="372515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DBBE02DD-FD7A-E94D-A9B2-E2E86CDEE956}"/>
              </a:ext>
            </a:extLst>
          </p:cNvPr>
          <p:cNvSpPr/>
          <p:nvPr/>
        </p:nvSpPr>
        <p:spPr bwMode="auto">
          <a:xfrm>
            <a:off x="5673080" y="1630258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C3751A2-16A4-4743-AB8D-DB66832FC69F}"/>
              </a:ext>
            </a:extLst>
          </p:cNvPr>
          <p:cNvSpPr/>
          <p:nvPr/>
        </p:nvSpPr>
        <p:spPr>
          <a:xfrm>
            <a:off x="6181881" y="1620385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67286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88504" y="27764"/>
            <a:ext cx="9721080" cy="1028700"/>
          </a:xfrm>
        </p:spPr>
        <p:txBody>
          <a:bodyPr/>
          <a:lstStyle/>
          <a:p>
            <a:r>
              <a:rPr lang="en-US" altLang="ko-KR" sz="3200" dirty="0" err="1"/>
              <a:t>ToDo</a:t>
            </a:r>
            <a:r>
              <a:rPr lang="en-US" altLang="ko-KR" sz="3200" dirty="0"/>
              <a:t> </a:t>
            </a:r>
            <a:r>
              <a:rPr lang="ko-KR" altLang="en-US" sz="3200" dirty="0"/>
              <a:t>아이템 특정 요일에서 검색 시나리오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2AE681-EDA7-8A48-89E1-F23ACCA13734}"/>
              </a:ext>
            </a:extLst>
          </p:cNvPr>
          <p:cNvSpPr/>
          <p:nvPr/>
        </p:nvSpPr>
        <p:spPr bwMode="auto">
          <a:xfrm>
            <a:off x="920552" y="1412776"/>
            <a:ext cx="8136904" cy="4697946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B5C7B78-E918-2A4D-B2DD-4DB7C76D1908}"/>
              </a:ext>
            </a:extLst>
          </p:cNvPr>
          <p:cNvSpPr/>
          <p:nvPr/>
        </p:nvSpPr>
        <p:spPr bwMode="auto">
          <a:xfrm>
            <a:off x="1124664" y="1535891"/>
            <a:ext cx="7670803" cy="4587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6" name="직선 연결선 8">
            <a:extLst>
              <a:ext uri="{FF2B5EF4-FFF2-40B4-BE49-F238E27FC236}">
                <a16:creationId xmlns:a16="http://schemas.microsoft.com/office/drawing/2014/main" id="{7B0C415F-B836-114B-B010-4E5DDF753F18}"/>
              </a:ext>
            </a:extLst>
          </p:cNvPr>
          <p:cNvCxnSpPr>
            <a:cxnSpLocks/>
          </p:cNvCxnSpPr>
          <p:nvPr/>
        </p:nvCxnSpPr>
        <p:spPr bwMode="auto">
          <a:xfrm>
            <a:off x="2539292" y="2149034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7" name="직선 연결선 9">
            <a:extLst>
              <a:ext uri="{FF2B5EF4-FFF2-40B4-BE49-F238E27FC236}">
                <a16:creationId xmlns:a16="http://schemas.microsoft.com/office/drawing/2014/main" id="{863F29AC-1B0E-D241-9291-B8679973AD3C}"/>
              </a:ext>
            </a:extLst>
          </p:cNvPr>
          <p:cNvCxnSpPr>
            <a:cxnSpLocks/>
          </p:cNvCxnSpPr>
          <p:nvPr/>
        </p:nvCxnSpPr>
        <p:spPr bwMode="auto">
          <a:xfrm>
            <a:off x="4170345" y="2211108"/>
            <a:ext cx="0" cy="32118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DFA31345-CC3F-F34B-81D9-BED7CE07C6FD}"/>
              </a:ext>
            </a:extLst>
          </p:cNvPr>
          <p:cNvCxnSpPr>
            <a:cxnSpLocks/>
          </p:cNvCxnSpPr>
          <p:nvPr/>
        </p:nvCxnSpPr>
        <p:spPr bwMode="auto">
          <a:xfrm>
            <a:off x="5711435" y="2216292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DA0EA63-5C35-F943-9A55-B37CF98D83D9}"/>
              </a:ext>
            </a:extLst>
          </p:cNvPr>
          <p:cNvSpPr/>
          <p:nvPr/>
        </p:nvSpPr>
        <p:spPr bwMode="auto">
          <a:xfrm>
            <a:off x="979169" y="2201433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on</a:t>
            </a: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9072130-2A1B-4E46-8C76-1FAD78DA4482}"/>
              </a:ext>
            </a:extLst>
          </p:cNvPr>
          <p:cNvSpPr/>
          <p:nvPr/>
        </p:nvSpPr>
        <p:spPr bwMode="auto">
          <a:xfrm>
            <a:off x="2643744" y="2209552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D6D0577-12FE-2E4A-9F58-3FEDFC6277A7}"/>
              </a:ext>
            </a:extLst>
          </p:cNvPr>
          <p:cNvSpPr/>
          <p:nvPr/>
        </p:nvSpPr>
        <p:spPr bwMode="auto">
          <a:xfrm>
            <a:off x="4254393" y="222696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F2E7585-4942-D346-B7EC-D0306BBAE03E}"/>
              </a:ext>
            </a:extLst>
          </p:cNvPr>
          <p:cNvSpPr/>
          <p:nvPr/>
        </p:nvSpPr>
        <p:spPr bwMode="auto">
          <a:xfrm>
            <a:off x="5805860" y="2283820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6F68DCE9-D996-5744-B824-A339B4AF34F5}"/>
              </a:ext>
            </a:extLst>
          </p:cNvPr>
          <p:cNvSpPr/>
          <p:nvPr/>
        </p:nvSpPr>
        <p:spPr bwMode="auto">
          <a:xfrm>
            <a:off x="5806270" y="2618804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..</a:t>
            </a:r>
            <a:r>
              <a:rPr kumimoji="1" lang="en-US" altLang="ko-KR" dirty="0" err="1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Dblab</a:t>
            </a: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..</a:t>
            </a:r>
            <a:endParaRPr kumimoji="1" lang="ko-KR" altLang="en-US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8DCBEB-25D6-3F43-A3E5-1EF5C2B368E2}"/>
              </a:ext>
            </a:extLst>
          </p:cNvPr>
          <p:cNvSpPr/>
          <p:nvPr/>
        </p:nvSpPr>
        <p:spPr>
          <a:xfrm>
            <a:off x="6884604" y="2617053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A4B301A8-44A7-E448-920C-072DBA3EC9B9}"/>
              </a:ext>
            </a:extLst>
          </p:cNvPr>
          <p:cNvSpPr/>
          <p:nvPr/>
        </p:nvSpPr>
        <p:spPr bwMode="auto">
          <a:xfrm>
            <a:off x="6604491" y="1630258"/>
            <a:ext cx="2054594" cy="2601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err="1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dblab</a:t>
            </a:r>
            <a:endParaRPr kumimoji="1" lang="ko-KR" altLang="en-US" sz="12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EF5773BC-0DF1-094D-B2EC-645E5DFAA0E5}"/>
              </a:ext>
            </a:extLst>
          </p:cNvPr>
          <p:cNvSpPr/>
          <p:nvPr/>
        </p:nvSpPr>
        <p:spPr bwMode="auto">
          <a:xfrm>
            <a:off x="1252095" y="1630258"/>
            <a:ext cx="1309023" cy="260123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dirty="0" err="1"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cxnSp>
        <p:nvCxnSpPr>
          <p:cNvPr id="61" name="직선 연결선 10">
            <a:extLst>
              <a:ext uri="{FF2B5EF4-FFF2-40B4-BE49-F238E27FC236}">
                <a16:creationId xmlns:a16="http://schemas.microsoft.com/office/drawing/2014/main" id="{57C6FD99-7F8D-E244-8122-AD895EB08E12}"/>
              </a:ext>
            </a:extLst>
          </p:cNvPr>
          <p:cNvCxnSpPr>
            <a:cxnSpLocks/>
          </p:cNvCxnSpPr>
          <p:nvPr/>
        </p:nvCxnSpPr>
        <p:spPr bwMode="auto">
          <a:xfrm>
            <a:off x="7336281" y="2198878"/>
            <a:ext cx="0" cy="3224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211A2487-696A-9144-9516-F30170DBF56F}"/>
              </a:ext>
            </a:extLst>
          </p:cNvPr>
          <p:cNvSpPr/>
          <p:nvPr/>
        </p:nvSpPr>
        <p:spPr bwMode="auto">
          <a:xfrm>
            <a:off x="7430706" y="2266406"/>
            <a:ext cx="1380471" cy="206607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</a:t>
            </a:r>
            <a:endParaRPr kumimoji="1" lang="ko-KR" altLang="en-US" sz="16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192B0E34-F8CE-3A41-9850-5F972960FE95}"/>
              </a:ext>
            </a:extLst>
          </p:cNvPr>
          <p:cNvSpPr/>
          <p:nvPr/>
        </p:nvSpPr>
        <p:spPr bwMode="auto">
          <a:xfrm>
            <a:off x="5812452" y="3664695"/>
            <a:ext cx="1380471" cy="843533"/>
          </a:xfrm>
          <a:prstGeom prst="roundRect">
            <a:avLst>
              <a:gd name="adj" fmla="val 9708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..</a:t>
            </a:r>
            <a:r>
              <a:rPr kumimoji="1" lang="en-US" altLang="ko-KR" dirty="0" err="1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Dblab</a:t>
            </a: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..</a:t>
            </a:r>
            <a:endParaRPr kumimoji="1" lang="ko-KR" altLang="en-US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255AD96-B548-4248-8D93-FE9BB1D02C41}"/>
              </a:ext>
            </a:extLst>
          </p:cNvPr>
          <p:cNvSpPr/>
          <p:nvPr/>
        </p:nvSpPr>
        <p:spPr>
          <a:xfrm>
            <a:off x="6868255" y="3725152"/>
            <a:ext cx="255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DBBE02DD-FD7A-E94D-A9B2-E2E86CDEE956}"/>
              </a:ext>
            </a:extLst>
          </p:cNvPr>
          <p:cNvSpPr/>
          <p:nvPr/>
        </p:nvSpPr>
        <p:spPr bwMode="auto">
          <a:xfrm>
            <a:off x="5673080" y="1630258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C3751A2-16A4-4743-AB8D-DB66832FC69F}"/>
              </a:ext>
            </a:extLst>
          </p:cNvPr>
          <p:cNvSpPr/>
          <p:nvPr/>
        </p:nvSpPr>
        <p:spPr>
          <a:xfrm>
            <a:off x="6181881" y="1620385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C9300D9-93B9-4970-A1B3-CD7983ECAC0D}"/>
              </a:ext>
            </a:extLst>
          </p:cNvPr>
          <p:cNvSpPr/>
          <p:nvPr/>
        </p:nvSpPr>
        <p:spPr bwMode="auto">
          <a:xfrm>
            <a:off x="5529071" y="1412776"/>
            <a:ext cx="3252265" cy="70787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467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 Do </a:t>
            </a:r>
            <a:r>
              <a:rPr lang="ko-KR" altLang="en-US" dirty="0"/>
              <a:t>아이템 전체 검색</a:t>
            </a:r>
            <a:endParaRPr lang="en-US" altLang="ko-KR" dirty="0"/>
          </a:p>
          <a:p>
            <a:pPr lvl="1"/>
            <a:r>
              <a:rPr lang="ko-KR" altLang="en-US" dirty="0"/>
              <a:t>검색어 입력 박스는 </a:t>
            </a:r>
            <a:r>
              <a:rPr lang="en-US" altLang="ko-KR" b="1" dirty="0"/>
              <a:t>Enter </a:t>
            </a:r>
            <a:r>
              <a:rPr lang="ko-KR" altLang="en-US" b="1" dirty="0"/>
              <a:t>키를 누르면</a:t>
            </a:r>
            <a:r>
              <a:rPr lang="ko-KR" altLang="en-US" dirty="0"/>
              <a:t> 검색이 실행됨 </a:t>
            </a:r>
            <a:endParaRPr lang="en-US" altLang="ko-KR" dirty="0"/>
          </a:p>
          <a:p>
            <a:pPr lvl="2"/>
            <a:r>
              <a:rPr lang="en-US" altLang="ko-KR" b="1" dirty="0"/>
              <a:t>Tip : </a:t>
            </a:r>
            <a:r>
              <a:rPr lang="en-US" altLang="ko-KR" b="1" dirty="0" err="1"/>
              <a:t>onkeypress</a:t>
            </a:r>
            <a:r>
              <a:rPr lang="en-US" altLang="ko-KR" b="1" dirty="0"/>
              <a:t>, </a:t>
            </a:r>
            <a:r>
              <a:rPr lang="en-US" altLang="ko-KR" b="1" dirty="0" err="1"/>
              <a:t>onkeydown</a:t>
            </a:r>
            <a:r>
              <a:rPr lang="en-US" altLang="ko-KR" b="1" dirty="0"/>
              <a:t>, </a:t>
            </a:r>
            <a:r>
              <a:rPr lang="en-US" altLang="ko-KR" b="1" dirty="0" err="1"/>
              <a:t>onkeyup</a:t>
            </a:r>
            <a:r>
              <a:rPr lang="en-US" altLang="ko-KR" b="1" dirty="0"/>
              <a:t> </a:t>
            </a:r>
            <a:r>
              <a:rPr lang="ko-KR" altLang="en-US" b="1" dirty="0"/>
              <a:t>등 사용</a:t>
            </a:r>
            <a:endParaRPr lang="en-US" altLang="ko-KR" b="1" dirty="0"/>
          </a:p>
          <a:p>
            <a:pPr lvl="1" latinLnBrk="0"/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ko-KR" altLang="en-US" b="1" dirty="0"/>
              <a:t>아이템의 제목과 검색어가 일치</a:t>
            </a:r>
            <a:r>
              <a:rPr lang="ko-KR" altLang="en-US" dirty="0"/>
              <a:t>하는 단어가 포함된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아이템만 출력됨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요일 안에서 </a:t>
            </a:r>
            <a:r>
              <a:rPr lang="en-US" altLang="ko-KR" dirty="0"/>
              <a:t>To Do </a:t>
            </a:r>
            <a:r>
              <a:rPr lang="ko-KR" altLang="en-US" dirty="0"/>
              <a:t>아이템 검색</a:t>
            </a:r>
            <a:endParaRPr lang="en-US" altLang="ko-KR" dirty="0"/>
          </a:p>
          <a:p>
            <a:pPr lvl="1" latinLnBrk="0"/>
            <a:r>
              <a:rPr lang="ko-KR" altLang="en-US" dirty="0"/>
              <a:t>특정 요일</a:t>
            </a:r>
            <a:r>
              <a:rPr lang="en-US" altLang="ko-KR" dirty="0"/>
              <a:t>(day)</a:t>
            </a:r>
            <a:r>
              <a:rPr lang="ko-KR" altLang="en-US" dirty="0"/>
              <a:t>을 선택하고</a:t>
            </a:r>
            <a:r>
              <a:rPr lang="en-US" altLang="ko-KR" dirty="0"/>
              <a:t>, </a:t>
            </a:r>
            <a:r>
              <a:rPr lang="ko-KR" altLang="en-US" dirty="0"/>
              <a:t>검색어를 입력한 후</a:t>
            </a:r>
            <a:r>
              <a:rPr lang="en-US" altLang="ko-KR" dirty="0"/>
              <a:t>, Enter </a:t>
            </a:r>
            <a:r>
              <a:rPr lang="ko-KR" altLang="en-US" dirty="0"/>
              <a:t>키를 누르면 검색이 실행됨</a:t>
            </a:r>
            <a:endParaRPr lang="en-US" altLang="ko-KR" dirty="0"/>
          </a:p>
          <a:p>
            <a:pPr lvl="1"/>
            <a:r>
              <a:rPr lang="ko-KR" altLang="en-US" b="1" dirty="0"/>
              <a:t>해당 요일안에서 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ko-KR" altLang="en-US" b="1" dirty="0"/>
              <a:t>아이템의 제목과 검색어가 일치</a:t>
            </a:r>
            <a:r>
              <a:rPr lang="ko-KR" altLang="en-US" dirty="0"/>
              <a:t>하는 단어가 포함된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아이템만 출력됨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</a:t>
            </a:r>
            <a:r>
              <a:rPr lang="ko-KR" altLang="en-US" dirty="0"/>
              <a:t>아이템 검색을 위한 동작 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406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B59D257-40B1-4619-8D76-0498A310D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504088"/>
              </p:ext>
            </p:extLst>
          </p:nvPr>
        </p:nvGraphicFramePr>
        <p:xfrm>
          <a:off x="415924" y="1529080"/>
          <a:ext cx="9074152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756">
                  <a:extLst>
                    <a:ext uri="{9D8B030D-6E8A-4147-A177-3AD203B41FA5}">
                      <a16:colId xmlns:a16="http://schemas.microsoft.com/office/drawing/2014/main" val="150371978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271092009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399601947"/>
                    </a:ext>
                  </a:extLst>
                </a:gridCol>
                <a:gridCol w="1368724">
                  <a:extLst>
                    <a:ext uri="{9D8B030D-6E8A-4147-A177-3AD203B41FA5}">
                      <a16:colId xmlns:a16="http://schemas.microsoft.com/office/drawing/2014/main" val="40541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소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0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레이아웃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요구사항에 명시된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요소들이 반영되어 있는지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998229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동작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아이템</a:t>
                      </a:r>
                      <a:endParaRPr lang="en-US" altLang="ko-K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삽입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Add 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버튼으로 </a:t>
                      </a:r>
                      <a:endParaRPr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아이템 추가 양식 출력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775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추가된 아이템을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Area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에 출력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617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 창에서 </a:t>
                      </a:r>
                      <a:r>
                        <a:rPr lang="en-US" altLang="ko-KR" dirty="0"/>
                        <a:t>X </a:t>
                      </a:r>
                      <a:r>
                        <a:rPr lang="ko-KR" altLang="en-US" dirty="0"/>
                        <a:t>버튼으로 </a:t>
                      </a:r>
                      <a:r>
                        <a:rPr lang="ko-KR" altLang="en-US" dirty="0" err="1"/>
                        <a:t>입력창</a:t>
                      </a:r>
                      <a:r>
                        <a:rPr lang="ko-KR" altLang="en-US" dirty="0"/>
                        <a:t> 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545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아이템</a:t>
                      </a:r>
                      <a:endParaRPr lang="en-US" altLang="ko-K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삭제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Area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에 있는 </a:t>
                      </a:r>
                      <a:r>
                        <a:rPr lang="en-US" altLang="ko-K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아이템에서 </a:t>
                      </a:r>
                      <a:endParaRPr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눌러 해당 아이템을 삭제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254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배열을 이용하여 아이템 관리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418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삭제된 </a:t>
                      </a:r>
                      <a:r>
                        <a:rPr lang="en-US" altLang="ko-KR" dirty="0" err="1"/>
                        <a:t>ToDo</a:t>
                      </a:r>
                      <a:r>
                        <a:rPr lang="ko-KR" altLang="en-US" dirty="0"/>
                        <a:t>아이템으로 인해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남은 </a:t>
                      </a:r>
                      <a:r>
                        <a:rPr lang="en-US" altLang="ko-KR" dirty="0" err="1"/>
                        <a:t>ToDo</a:t>
                      </a:r>
                      <a:r>
                        <a:rPr lang="ko-KR" altLang="en-US" dirty="0"/>
                        <a:t>아이템 재배치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3192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ADE06BD7-574E-4C10-94FA-95B63890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채점 기준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8FE37-022B-451C-A002-07353282B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26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77505A-B6A8-4ABB-BCBE-48252CD4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채점 기준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45D71F-140B-41E1-9B7B-B7CA46DA0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0433B3B-6333-430B-84DA-8E436BFCD5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164866"/>
              </p:ext>
            </p:extLst>
          </p:nvPr>
        </p:nvGraphicFramePr>
        <p:xfrm>
          <a:off x="415924" y="1529080"/>
          <a:ext cx="9074152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756">
                  <a:extLst>
                    <a:ext uri="{9D8B030D-6E8A-4147-A177-3AD203B41FA5}">
                      <a16:colId xmlns:a16="http://schemas.microsoft.com/office/drawing/2014/main" val="150371978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271092009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399601947"/>
                    </a:ext>
                  </a:extLst>
                </a:gridCol>
                <a:gridCol w="1368724">
                  <a:extLst>
                    <a:ext uri="{9D8B030D-6E8A-4147-A177-3AD203B41FA5}">
                      <a16:colId xmlns:a16="http://schemas.microsoft.com/office/drawing/2014/main" val="40541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소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05559"/>
                  </a:ext>
                </a:extLst>
              </a:tr>
              <a:tr h="48146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아이템</a:t>
                      </a:r>
                      <a:endParaRPr lang="en-US" altLang="ko-K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수정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원하는 </a:t>
                      </a:r>
                      <a:r>
                        <a:rPr lang="en-US" altLang="ko-K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아이템을 클릭하여 </a:t>
                      </a:r>
                      <a:endParaRPr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수정 양식 출력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775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수정한 아이템을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Area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에 출력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617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아이템</a:t>
                      </a:r>
                      <a:endParaRPr lang="en-US" altLang="ko-K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순서 변경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같은 요일 안에서 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ToDo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아이템의 순서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25490"/>
                  </a:ext>
                </a:extLst>
              </a:tr>
              <a:tr h="5290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다른 요일로  </a:t>
                      </a:r>
                      <a:r>
                        <a:rPr lang="en-US" altLang="ko-KR" dirty="0" err="1"/>
                        <a:t>ToDo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아이템의 위치 및 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순서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418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전체 </a:t>
                      </a:r>
                      <a:r>
                        <a:rPr lang="en-US" altLang="ko-KR" dirty="0" err="1"/>
                        <a:t>ToDo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아이템들의 정확한  순서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3192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아이템</a:t>
                      </a:r>
                      <a:endParaRPr lang="en-US" altLang="ko-K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검색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검색어와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일치하는 아이템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만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Area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에 출력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전체 검색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3807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검색어와 일치하는 아이템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만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Area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에 출력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특정 요일안에서 검색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36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88D0E14-692A-499C-BFE4-BBA9769A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채점 기준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4E76B3-C1E9-4476-9071-DD606BBF2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A57011A-4065-4467-BD12-7585D81BE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631473"/>
              </p:ext>
            </p:extLst>
          </p:nvPr>
        </p:nvGraphicFramePr>
        <p:xfrm>
          <a:off x="415924" y="1529080"/>
          <a:ext cx="907415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756">
                  <a:extLst>
                    <a:ext uri="{9D8B030D-6E8A-4147-A177-3AD203B41FA5}">
                      <a16:colId xmlns:a16="http://schemas.microsoft.com/office/drawing/2014/main" val="150371978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271092009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399601947"/>
                    </a:ext>
                  </a:extLst>
                </a:gridCol>
                <a:gridCol w="1368724">
                  <a:extLst>
                    <a:ext uri="{9D8B030D-6E8A-4147-A177-3AD203B41FA5}">
                      <a16:colId xmlns:a16="http://schemas.microsoft.com/office/drawing/2014/main" val="40541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소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05559"/>
                  </a:ext>
                </a:extLst>
              </a:tr>
              <a:tr h="481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아이템</a:t>
                      </a:r>
                      <a:endParaRPr lang="en-US" altLang="ko-K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검색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여러 번 검색하여도 </a:t>
                      </a:r>
                      <a:endParaRPr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요구사항에 맞게 출력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7756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감점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-10/1day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617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HTML/CSS</a:t>
                      </a:r>
                      <a:r>
                        <a:rPr lang="ko-KR" altLang="en-US" dirty="0"/>
                        <a:t> 검사기 </a:t>
                      </a:r>
                      <a:r>
                        <a:rPr lang="en-US" altLang="ko-KR" dirty="0"/>
                        <a:t>error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-1/1 error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563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HTML/CSS</a:t>
                      </a:r>
                      <a:r>
                        <a:rPr lang="ko-KR" altLang="en-US" dirty="0"/>
                        <a:t> 검사기 </a:t>
                      </a:r>
                      <a:r>
                        <a:rPr lang="en-US" altLang="ko-KR" dirty="0"/>
                        <a:t>warning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-0.5/1 warning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05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총점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2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122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8D1E02-CF2F-4376-995A-7B27C5D9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브라우저는 크롬을 기준으로 수행할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작성한 </a:t>
            </a:r>
            <a:r>
              <a:rPr lang="en-US" altLang="ko-KR" dirty="0"/>
              <a:t>html</a:t>
            </a:r>
            <a:r>
              <a:rPr lang="ko-KR" altLang="en-US" dirty="0"/>
              <a:t> 파일은 </a:t>
            </a:r>
            <a:r>
              <a:rPr lang="en-US" altLang="ko-KR" dirty="0"/>
              <a:t>W3C HTML5 validator</a:t>
            </a:r>
            <a:r>
              <a:rPr lang="ko-KR" altLang="en-US" dirty="0"/>
              <a:t>를 통해 검사하여 </a:t>
            </a:r>
            <a:r>
              <a:rPr lang="en-US" altLang="ko-KR" dirty="0"/>
              <a:t>no error</a:t>
            </a:r>
            <a:r>
              <a:rPr lang="ko-KR" altLang="en-US" dirty="0"/>
              <a:t>와</a:t>
            </a:r>
            <a:r>
              <a:rPr lang="en-US" altLang="ko-KR" dirty="0"/>
              <a:t> no warning</a:t>
            </a:r>
            <a:r>
              <a:rPr lang="ko-KR" altLang="en-US" dirty="0"/>
              <a:t>을 가져야 함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hlinkClick r:id="rId2"/>
              </a:rPr>
              <a:t>https://validator.w3.org/#validate_by_upload</a:t>
            </a:r>
            <a:endParaRPr lang="en-US" altLang="ko-KR" dirty="0"/>
          </a:p>
          <a:p>
            <a:pPr lvl="1"/>
            <a:r>
              <a:rPr lang="ko-KR" altLang="en-US" b="1" dirty="0"/>
              <a:t>메시지 </a:t>
            </a:r>
            <a:r>
              <a:rPr lang="en-US" altLang="ko-KR" b="1" dirty="0"/>
              <a:t>: “Document checking completed. No errors or warnings to show”</a:t>
            </a:r>
          </a:p>
          <a:p>
            <a:pPr lvl="1"/>
            <a:r>
              <a:rPr lang="ko-KR" altLang="en-US" b="1" dirty="0"/>
              <a:t>한 개의 </a:t>
            </a:r>
            <a:r>
              <a:rPr lang="en-US" altLang="ko-KR" b="1" dirty="0"/>
              <a:t>Error </a:t>
            </a:r>
            <a:r>
              <a:rPr lang="ko-KR" altLang="en-US" b="1" dirty="0"/>
              <a:t>마다 </a:t>
            </a:r>
            <a:r>
              <a:rPr lang="en-US" altLang="ko-KR" b="1" dirty="0"/>
              <a:t>-1 </a:t>
            </a:r>
            <a:r>
              <a:rPr lang="ko-KR" altLang="en-US" b="1" dirty="0"/>
              <a:t>점</a:t>
            </a:r>
            <a:endParaRPr lang="en-US" altLang="ko-KR" b="1" dirty="0"/>
          </a:p>
          <a:p>
            <a:pPr lvl="1"/>
            <a:r>
              <a:rPr lang="ko-KR" altLang="en-US" b="1" dirty="0"/>
              <a:t>한 개의 </a:t>
            </a:r>
            <a:r>
              <a:rPr lang="en-US" altLang="ko-KR" b="1" dirty="0"/>
              <a:t>Warning </a:t>
            </a:r>
            <a:r>
              <a:rPr lang="ko-KR" altLang="en-US" b="1" dirty="0"/>
              <a:t>마다 </a:t>
            </a:r>
            <a:r>
              <a:rPr lang="en-US" altLang="ko-KR" b="1" dirty="0"/>
              <a:t>-0.5</a:t>
            </a:r>
            <a:r>
              <a:rPr lang="ko-KR" altLang="en-US" b="1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7FA234-3348-4DE9-B6B4-713CE07D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1CC31-779B-49D5-B95A-329812AD4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17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레이아웃 </a:t>
            </a:r>
            <a:r>
              <a:rPr lang="en-US" altLang="ko-KR" dirty="0"/>
              <a:t>(skeleton </a:t>
            </a:r>
            <a:r>
              <a:rPr lang="ko-KR" altLang="en-US" dirty="0"/>
              <a:t>제공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C0715C-9B88-5A4C-AD91-ED3A54C4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6" y="1285821"/>
            <a:ext cx="8694069" cy="49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65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8487160-96A5-4C5F-A45E-DCA90101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작성한 </a:t>
            </a:r>
            <a:r>
              <a:rPr lang="en-US" altLang="ko-KR" dirty="0"/>
              <a:t>CSS</a:t>
            </a:r>
            <a:r>
              <a:rPr lang="ko-KR" altLang="en-US" dirty="0"/>
              <a:t> 파일은 </a:t>
            </a:r>
            <a:r>
              <a:rPr lang="en-US" altLang="ko-KR" dirty="0"/>
              <a:t>W3C CSS validator</a:t>
            </a:r>
            <a:r>
              <a:rPr lang="ko-KR" altLang="en-US" dirty="0"/>
              <a:t>를 통해 검사하여 </a:t>
            </a:r>
            <a:r>
              <a:rPr lang="en-US" altLang="ko-KR" dirty="0"/>
              <a:t>no error</a:t>
            </a:r>
            <a:r>
              <a:rPr lang="ko-KR" altLang="en-US" dirty="0"/>
              <a:t>와</a:t>
            </a:r>
            <a:r>
              <a:rPr lang="en-US" altLang="ko-KR" dirty="0"/>
              <a:t> no warning</a:t>
            </a:r>
            <a:r>
              <a:rPr lang="ko-KR" altLang="en-US" dirty="0"/>
              <a:t>을 가져야 함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hlinkClick r:id="rId2"/>
              </a:rPr>
              <a:t>https://jigsaw.w3.org/css-validator/</a:t>
            </a:r>
            <a:endParaRPr lang="en-US" altLang="ko-KR" dirty="0"/>
          </a:p>
          <a:p>
            <a:pPr lvl="1"/>
            <a:r>
              <a:rPr lang="ko-KR" altLang="en-US" dirty="0"/>
              <a:t>메시지 </a:t>
            </a:r>
            <a:r>
              <a:rPr lang="en-US" altLang="ko-KR" dirty="0"/>
              <a:t>: “</a:t>
            </a:r>
            <a:r>
              <a:rPr lang="ko-KR" altLang="en-US" dirty="0"/>
              <a:t>축하합니다</a:t>
            </a:r>
            <a:r>
              <a:rPr lang="en-US" altLang="ko-KR" dirty="0"/>
              <a:t>. </a:t>
            </a:r>
            <a:r>
              <a:rPr lang="ko-KR" altLang="en-US" dirty="0"/>
              <a:t>발견된 오류가 없습니다</a:t>
            </a:r>
            <a:r>
              <a:rPr lang="en-US" altLang="ko-KR" dirty="0"/>
              <a:t>. “</a:t>
            </a:r>
          </a:p>
          <a:p>
            <a:pPr lvl="1"/>
            <a:r>
              <a:rPr lang="ko-KR" altLang="en-US" b="1" dirty="0"/>
              <a:t>한 개의 </a:t>
            </a:r>
            <a:r>
              <a:rPr lang="en-US" altLang="ko-KR" b="1" dirty="0"/>
              <a:t>Error </a:t>
            </a:r>
            <a:r>
              <a:rPr lang="ko-KR" altLang="en-US" b="1" dirty="0"/>
              <a:t>마다 </a:t>
            </a:r>
            <a:r>
              <a:rPr lang="en-US" altLang="ko-KR" b="1" dirty="0"/>
              <a:t>-1 </a:t>
            </a:r>
            <a:r>
              <a:rPr lang="ko-KR" altLang="en-US" b="1" dirty="0"/>
              <a:t>점</a:t>
            </a:r>
            <a:endParaRPr lang="en-US" altLang="ko-KR" b="1" dirty="0"/>
          </a:p>
          <a:p>
            <a:pPr lvl="1"/>
            <a:r>
              <a:rPr lang="ko-KR" altLang="en-US" b="1" dirty="0"/>
              <a:t>한 개의 </a:t>
            </a:r>
            <a:r>
              <a:rPr lang="en-US" altLang="ko-KR" b="1" dirty="0"/>
              <a:t>Warning </a:t>
            </a:r>
            <a:r>
              <a:rPr lang="ko-KR" altLang="en-US" b="1" dirty="0"/>
              <a:t>마다 </a:t>
            </a:r>
            <a:r>
              <a:rPr lang="en-US" altLang="ko-KR" b="1" dirty="0"/>
              <a:t>-0.5</a:t>
            </a:r>
            <a:r>
              <a:rPr lang="ko-KR" altLang="en-US" b="1" dirty="0"/>
              <a:t>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0300F1-AD32-4168-8C0E-E71C9D89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E5A09C-EBBB-4744-8884-BC6B9FFE6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89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0D4BBB-10C5-491D-9C65-0BE93E39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파일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</a:t>
            </a:r>
            <a:r>
              <a:rPr lang="en-US" altLang="ko-KR" dirty="0"/>
              <a:t>, CSS </a:t>
            </a:r>
            <a:r>
              <a:rPr lang="ko-KR" altLang="en-US" dirty="0"/>
              <a:t>파일</a:t>
            </a:r>
            <a:r>
              <a:rPr lang="en-US" altLang="ko-KR" dirty="0"/>
              <a:t>, JavaScript</a:t>
            </a:r>
            <a:r>
              <a:rPr lang="ko-KR" altLang="en-US" dirty="0"/>
              <a:t> </a:t>
            </a:r>
            <a:r>
              <a:rPr lang="en-US" altLang="ko-KR" dirty="0"/>
              <a:t>(External</a:t>
            </a:r>
            <a:r>
              <a:rPr lang="ko-KR" altLang="en-US" dirty="0"/>
              <a:t>로 적용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세 개의 파일을 하나의 </a:t>
            </a:r>
            <a:r>
              <a:rPr lang="en-US" altLang="ko-KR" dirty="0"/>
              <a:t>zip </a:t>
            </a:r>
            <a:r>
              <a:rPr lang="ko-KR" altLang="en-US" dirty="0"/>
              <a:t>으로 압축하여 제출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Zip </a:t>
            </a:r>
            <a:r>
              <a:rPr lang="ko-KR" altLang="en-US" dirty="0"/>
              <a:t>파일 제목</a:t>
            </a:r>
            <a:endParaRPr lang="en-US" altLang="ko-KR" dirty="0"/>
          </a:p>
          <a:p>
            <a:pPr lvl="1"/>
            <a:r>
              <a:rPr lang="en-US" altLang="ko-KR" dirty="0"/>
              <a:t>TP1_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TP1_2016******_</a:t>
            </a:r>
            <a:r>
              <a:rPr lang="ko-KR" altLang="en-US" dirty="0"/>
              <a:t>홍길동</a:t>
            </a:r>
            <a:r>
              <a:rPr lang="en-US" altLang="ko-KR" dirty="0"/>
              <a:t>.zip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사이버 캠퍼스 </a:t>
            </a:r>
            <a:r>
              <a:rPr lang="en-US" altLang="ko-KR" dirty="0"/>
              <a:t>(e-learn.cnu.ac.kr)</a:t>
            </a:r>
            <a:r>
              <a:rPr lang="ko-KR" altLang="en-US" dirty="0"/>
              <a:t>로 제출</a:t>
            </a:r>
            <a:endParaRPr lang="en-US" altLang="ko-KR" dirty="0"/>
          </a:p>
          <a:p>
            <a:pPr lvl="1"/>
            <a:r>
              <a:rPr lang="ko-KR" altLang="en-US" dirty="0"/>
              <a:t>나의 강의실 </a:t>
            </a:r>
            <a:r>
              <a:rPr lang="en-US" altLang="ko-KR" dirty="0"/>
              <a:t>&gt; </a:t>
            </a:r>
            <a:r>
              <a:rPr lang="ko-KR" altLang="en-US" dirty="0"/>
              <a:t>과제 제출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제출 후 파일이 정상적으로 업로드 되었는지 반드시 확인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84797C-98AE-4DD0-AFAF-BC746626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내용 및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C6FD3E-2DDC-400C-83BE-1439830AC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56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제출 기한</a:t>
            </a:r>
            <a:endParaRPr lang="en-US" altLang="ko-KR" dirty="0"/>
          </a:p>
          <a:p>
            <a:pPr lvl="1"/>
            <a:r>
              <a:rPr lang="en-US" altLang="ko-KR" sz="2400" dirty="0"/>
              <a:t>2018</a:t>
            </a:r>
            <a:r>
              <a:rPr lang="ko-KR" altLang="en-US" sz="2400" dirty="0"/>
              <a:t>년 </a:t>
            </a:r>
            <a:r>
              <a:rPr lang="en-US" altLang="ko-KR" sz="2400" dirty="0">
                <a:solidFill>
                  <a:srgbClr val="FF0000"/>
                </a:solidFill>
              </a:rPr>
              <a:t>5</a:t>
            </a:r>
            <a:r>
              <a:rPr lang="ko-KR" altLang="en-US" sz="2400" dirty="0">
                <a:solidFill>
                  <a:srgbClr val="FF0000"/>
                </a:solidFill>
              </a:rPr>
              <a:t>월 </a:t>
            </a:r>
            <a:r>
              <a:rPr lang="en-US" altLang="ko-KR" sz="2400" dirty="0">
                <a:solidFill>
                  <a:srgbClr val="FF0000"/>
                </a:solidFill>
              </a:rPr>
              <a:t>6</a:t>
            </a:r>
            <a:r>
              <a:rPr lang="ko-KR" altLang="en-US" sz="2400" dirty="0">
                <a:solidFill>
                  <a:srgbClr val="FF0000"/>
                </a:solidFill>
              </a:rPr>
              <a:t>일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일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23:59:59 </a:t>
            </a:r>
            <a:r>
              <a:rPr lang="ko-KR" altLang="en-US" sz="2400" dirty="0"/>
              <a:t>까지</a:t>
            </a:r>
            <a:endParaRPr lang="en-US" altLang="ko-KR" sz="2400" dirty="0"/>
          </a:p>
          <a:p>
            <a:endParaRPr lang="en-US" altLang="ko-KR" sz="2600" dirty="0"/>
          </a:p>
          <a:p>
            <a:r>
              <a:rPr lang="en-US" altLang="ko-KR" dirty="0"/>
              <a:t>Delay </a:t>
            </a:r>
            <a:r>
              <a:rPr lang="ko-KR" altLang="en-US" dirty="0"/>
              <a:t>점수</a:t>
            </a:r>
            <a:endParaRPr lang="en-US" altLang="ko-KR" dirty="0"/>
          </a:p>
          <a:p>
            <a:pPr lvl="1"/>
            <a:r>
              <a:rPr lang="ko-KR" altLang="en-US" sz="2200" dirty="0"/>
              <a:t>총점</a:t>
            </a:r>
            <a:r>
              <a:rPr lang="en-US" altLang="ko-KR" sz="2200" dirty="0"/>
              <a:t>: 200</a:t>
            </a:r>
            <a:r>
              <a:rPr lang="ko-KR" altLang="en-US" sz="2200" dirty="0"/>
              <a:t>점</a:t>
            </a:r>
            <a:endParaRPr lang="en-US" altLang="ko-KR" sz="2200" dirty="0"/>
          </a:p>
          <a:p>
            <a:pPr lvl="1"/>
            <a:r>
              <a:rPr lang="ko-KR" altLang="en-US" sz="2200" dirty="0"/>
              <a:t>하루 당 </a:t>
            </a:r>
            <a:r>
              <a:rPr lang="en-US" altLang="ko-KR" sz="2200" dirty="0"/>
              <a:t>-10</a:t>
            </a:r>
            <a:r>
              <a:rPr lang="ko-KR" altLang="en-US" sz="2200" dirty="0"/>
              <a:t>점</a:t>
            </a:r>
          </a:p>
          <a:p>
            <a:endParaRPr lang="en-US" altLang="ko-KR" sz="2600" dirty="0"/>
          </a:p>
          <a:p>
            <a:r>
              <a:rPr lang="ko-KR" altLang="en-US" sz="2600" dirty="0"/>
              <a:t>답안 공지</a:t>
            </a:r>
            <a:endParaRPr lang="en-US" altLang="ko-KR" sz="2600" dirty="0"/>
          </a:p>
          <a:p>
            <a:pPr lvl="1"/>
            <a:r>
              <a:rPr lang="en-US" altLang="ko-KR" sz="2200" dirty="0"/>
              <a:t>2018</a:t>
            </a:r>
            <a:r>
              <a:rPr lang="ko-KR" altLang="en-US" sz="2200" dirty="0"/>
              <a:t>년 </a:t>
            </a:r>
            <a:r>
              <a:rPr lang="en-US" altLang="ko-KR" sz="2200" dirty="0"/>
              <a:t>5</a:t>
            </a:r>
            <a:r>
              <a:rPr lang="ko-KR" altLang="en-US" sz="2200" dirty="0"/>
              <a:t>월 </a:t>
            </a:r>
            <a:r>
              <a:rPr lang="en-US" altLang="ko-KR" sz="2200" dirty="0"/>
              <a:t>9</a:t>
            </a:r>
            <a:r>
              <a:rPr lang="ko-KR" altLang="en-US" sz="2200" dirty="0"/>
              <a:t>일</a:t>
            </a:r>
            <a:r>
              <a:rPr lang="en-US" altLang="ko-KR" sz="2200" dirty="0"/>
              <a:t>(</a:t>
            </a:r>
            <a:r>
              <a:rPr lang="ko-KR" altLang="en-US" sz="2200" dirty="0"/>
              <a:t>수</a:t>
            </a:r>
            <a:r>
              <a:rPr lang="en-US" altLang="ko-KR" sz="2200" dirty="0"/>
              <a:t>)</a:t>
            </a:r>
            <a:r>
              <a:rPr lang="ko-KR" altLang="en-US" sz="2200" dirty="0"/>
              <a:t> 오전</a:t>
            </a:r>
            <a:r>
              <a:rPr lang="en-US" altLang="ko-KR" sz="2200" dirty="0"/>
              <a:t>, </a:t>
            </a:r>
            <a:r>
              <a:rPr lang="ko-KR" altLang="en-US" sz="2200" dirty="0"/>
              <a:t>이후 제출 </a:t>
            </a:r>
            <a:r>
              <a:rPr lang="en-US" altLang="ko-KR" sz="2200" dirty="0"/>
              <a:t>0</a:t>
            </a:r>
            <a:r>
              <a:rPr lang="ko-KR" altLang="en-US" sz="2200" dirty="0"/>
              <a:t>점 처리</a:t>
            </a:r>
            <a:endParaRPr lang="en-US" altLang="ko-KR" sz="2200" dirty="0"/>
          </a:p>
          <a:p>
            <a:pPr lvl="1"/>
            <a:r>
              <a:rPr lang="ko-KR" altLang="en-US" dirty="0"/>
              <a:t>미제출시 </a:t>
            </a:r>
            <a:r>
              <a:rPr lang="en-US" altLang="ko-KR" dirty="0"/>
              <a:t>‘F’ (</a:t>
            </a:r>
            <a:r>
              <a:rPr lang="ko-KR" altLang="en-US" dirty="0"/>
              <a:t>성적 공시 전까지 제출시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기한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2942870"/>
            <a:ext cx="9073008" cy="365448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              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아이템을 </a:t>
            </a:r>
            <a:r>
              <a:rPr lang="ko-KR" altLang="en-US" b="1" dirty="0"/>
              <a:t>추가</a:t>
            </a:r>
            <a:r>
              <a:rPr lang="ko-KR" altLang="en-US" dirty="0"/>
              <a:t>하기 위한 버튼 </a:t>
            </a:r>
            <a:r>
              <a:rPr lang="en-US" altLang="ko-KR" b="1" dirty="0"/>
              <a:t>(Button)</a:t>
            </a:r>
          </a:p>
          <a:p>
            <a:r>
              <a:rPr lang="en-US" altLang="ko-KR" dirty="0"/>
              <a:t> </a:t>
            </a:r>
          </a:p>
          <a:p>
            <a:pPr lvl="1"/>
            <a:r>
              <a:rPr lang="ko-KR" altLang="en-US" b="1" dirty="0"/>
              <a:t>특정 요일</a:t>
            </a:r>
            <a:r>
              <a:rPr lang="ko-KR" altLang="en-US" dirty="0"/>
              <a:t>에 대해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아이템을 검색하기 위한  요일 선택 리스트 </a:t>
            </a:r>
            <a:r>
              <a:rPr lang="en-US" altLang="ko-KR" b="1" dirty="0"/>
              <a:t>(drop-down list)</a:t>
            </a:r>
          </a:p>
          <a:p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아이템을 </a:t>
            </a:r>
            <a:r>
              <a:rPr lang="ko-KR" altLang="en-US" b="1" dirty="0"/>
              <a:t>검색</a:t>
            </a:r>
            <a:r>
              <a:rPr lang="ko-KR" altLang="en-US" dirty="0"/>
              <a:t>하기 위한 텍스트 입력 박스 </a:t>
            </a:r>
            <a:r>
              <a:rPr lang="en-US" altLang="ko-KR" b="1" dirty="0"/>
              <a:t>(Input, Placeholder)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</a:t>
            </a:r>
            <a:r>
              <a:rPr lang="ko-KR" altLang="en-US" dirty="0"/>
              <a:t>구성 요소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81744" y="1630306"/>
            <a:ext cx="8433314" cy="50801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6800949" y="1734798"/>
            <a:ext cx="2064169" cy="3035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</a:t>
            </a:r>
            <a:r>
              <a:rPr kumimoji="1" lang="en-US" altLang="ko-KR" sz="12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keyword here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50818" y="1690935"/>
            <a:ext cx="1439145" cy="388331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6199" y="2286920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Mon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182887" y="2283051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810980" y="2283051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500484" y="2283051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2287689" y="2230711"/>
            <a:ext cx="0" cy="7893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3943873" y="2230711"/>
            <a:ext cx="0" cy="7893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5630562" y="2230711"/>
            <a:ext cx="0" cy="7893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3">
            <a:extLst>
              <a:ext uri="{FF2B5EF4-FFF2-40B4-BE49-F238E27FC236}">
                <a16:creationId xmlns:a16="http://schemas.microsoft.com/office/drawing/2014/main" id="{3FB18D39-7DC1-B04A-9E00-DBDFBDDA8B44}"/>
              </a:ext>
            </a:extLst>
          </p:cNvPr>
          <p:cNvCxnSpPr/>
          <p:nvPr/>
        </p:nvCxnSpPr>
        <p:spPr bwMode="auto">
          <a:xfrm>
            <a:off x="7317251" y="2230711"/>
            <a:ext cx="0" cy="7893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41555F9-3FF0-0247-A1F7-69414ECBF998}"/>
              </a:ext>
            </a:extLst>
          </p:cNvPr>
          <p:cNvSpPr/>
          <p:nvPr/>
        </p:nvSpPr>
        <p:spPr bwMode="auto">
          <a:xfrm>
            <a:off x="7389087" y="2297966"/>
            <a:ext cx="1742301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6C7B5EE-B717-7A4C-875A-3275459FF73B}"/>
              </a:ext>
            </a:extLst>
          </p:cNvPr>
          <p:cNvSpPr/>
          <p:nvPr/>
        </p:nvSpPr>
        <p:spPr bwMode="auto">
          <a:xfrm>
            <a:off x="5630562" y="1750328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01BB3C-A303-B14A-9F2E-72B260310830}"/>
              </a:ext>
            </a:extLst>
          </p:cNvPr>
          <p:cNvSpPr/>
          <p:nvPr/>
        </p:nvSpPr>
        <p:spPr>
          <a:xfrm>
            <a:off x="6139363" y="1740455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  <p:sp>
        <p:nvSpPr>
          <p:cNvPr id="19" name="모서리가 둥근 직사각형 6">
            <a:extLst>
              <a:ext uri="{FF2B5EF4-FFF2-40B4-BE49-F238E27FC236}">
                <a16:creationId xmlns:a16="http://schemas.microsoft.com/office/drawing/2014/main" id="{DB8CD84F-0F79-4F9F-82B6-E8A52DC5EB14}"/>
              </a:ext>
            </a:extLst>
          </p:cNvPr>
          <p:cNvSpPr/>
          <p:nvPr/>
        </p:nvSpPr>
        <p:spPr bwMode="auto">
          <a:xfrm>
            <a:off x="848544" y="3407422"/>
            <a:ext cx="1439145" cy="388331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54489E31-5616-4641-81E8-B9636F0BC663}"/>
              </a:ext>
            </a:extLst>
          </p:cNvPr>
          <p:cNvSpPr/>
          <p:nvPr/>
        </p:nvSpPr>
        <p:spPr bwMode="auto">
          <a:xfrm>
            <a:off x="848544" y="4287090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13F80-A363-4363-B009-B07FA7179F77}"/>
              </a:ext>
            </a:extLst>
          </p:cNvPr>
          <p:cNvSpPr/>
          <p:nvPr/>
        </p:nvSpPr>
        <p:spPr>
          <a:xfrm>
            <a:off x="1387947" y="4277217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  <p:sp>
        <p:nvSpPr>
          <p:cNvPr id="22" name="모서리가 둥근 직사각형 5">
            <a:extLst>
              <a:ext uri="{FF2B5EF4-FFF2-40B4-BE49-F238E27FC236}">
                <a16:creationId xmlns:a16="http://schemas.microsoft.com/office/drawing/2014/main" id="{46FAF5FC-3530-43DA-828C-313283CCB366}"/>
              </a:ext>
            </a:extLst>
          </p:cNvPr>
          <p:cNvSpPr/>
          <p:nvPr/>
        </p:nvSpPr>
        <p:spPr bwMode="auto">
          <a:xfrm>
            <a:off x="848544" y="5387605"/>
            <a:ext cx="2064169" cy="3035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</a:t>
            </a:r>
            <a:r>
              <a:rPr kumimoji="1" lang="en-US" altLang="ko-KR" sz="12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keyword here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54504EE-DFCA-4644-80C4-1FC9593B01B5}"/>
              </a:ext>
            </a:extLst>
          </p:cNvPr>
          <p:cNvSpPr/>
          <p:nvPr/>
        </p:nvSpPr>
        <p:spPr bwMode="auto">
          <a:xfrm>
            <a:off x="386832" y="1479620"/>
            <a:ext cx="8878096" cy="8183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0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599373-6A6B-4726-9A2C-A0D47DA3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/>
              <a:t>월요일 </a:t>
            </a:r>
            <a:r>
              <a:rPr lang="en-US" altLang="ko-KR" b="1" dirty="0"/>
              <a:t>~ </a:t>
            </a:r>
            <a:r>
              <a:rPr lang="ko-KR" altLang="en-US" b="1" dirty="0"/>
              <a:t>금요일까지 카테고리 분류</a:t>
            </a:r>
            <a:endParaRPr lang="en-US" altLang="ko-KR" b="1" dirty="0"/>
          </a:p>
          <a:p>
            <a:pPr lvl="1"/>
            <a:r>
              <a:rPr lang="ko-KR" altLang="en-US" b="1" dirty="0"/>
              <a:t>카테고리 이름은 </a:t>
            </a:r>
            <a:r>
              <a:rPr lang="en-US" altLang="ko-KR" b="1" dirty="0"/>
              <a:t>&lt;Strong&gt;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lvl="1"/>
            <a:r>
              <a:rPr lang="ko-KR" altLang="en-US" b="1" dirty="0" err="1"/>
              <a:t>요일별</a:t>
            </a:r>
            <a:r>
              <a:rPr lang="ko-KR" altLang="en-US" b="1" dirty="0"/>
              <a:t> 해야 할 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ko-KR" altLang="en-US" b="1" dirty="0"/>
              <a:t>아이템들이 있음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DA84D3E-D2DB-49BD-9587-2D78D1B2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Middle Bar </a:t>
            </a:r>
            <a:r>
              <a:rPr lang="ko-KR" altLang="en-US" dirty="0"/>
              <a:t>구성 요소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F5EEC-1801-4AF9-A31C-8236724AB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F403D4B-DBE1-4512-A17B-0F21E73D72A3}"/>
              </a:ext>
            </a:extLst>
          </p:cNvPr>
          <p:cNvSpPr/>
          <p:nvPr/>
        </p:nvSpPr>
        <p:spPr bwMode="auto">
          <a:xfrm>
            <a:off x="726775" y="1700808"/>
            <a:ext cx="8433314" cy="50801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428900E-7E61-4C40-AAEF-E5A34AEF4797}"/>
              </a:ext>
            </a:extLst>
          </p:cNvPr>
          <p:cNvSpPr/>
          <p:nvPr/>
        </p:nvSpPr>
        <p:spPr bwMode="auto">
          <a:xfrm>
            <a:off x="6751320" y="1805300"/>
            <a:ext cx="2258829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</a:t>
            </a:r>
            <a:r>
              <a:rPr kumimoji="1" lang="en-US" altLang="ko-KR" sz="12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keyword here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91E0A63-16A7-436B-A26F-369005305793}"/>
              </a:ext>
            </a:extLst>
          </p:cNvPr>
          <p:cNvSpPr/>
          <p:nvPr/>
        </p:nvSpPr>
        <p:spPr bwMode="auto">
          <a:xfrm>
            <a:off x="795849" y="1761437"/>
            <a:ext cx="1439145" cy="388331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E76C11D-48CE-4C45-A1A4-680E0A3F72C0}"/>
              </a:ext>
            </a:extLst>
          </p:cNvPr>
          <p:cNvSpPr/>
          <p:nvPr/>
        </p:nvSpPr>
        <p:spPr bwMode="auto">
          <a:xfrm>
            <a:off x="641230" y="2357422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Mon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938A014-6897-4C23-886A-9615D6E618C1}"/>
              </a:ext>
            </a:extLst>
          </p:cNvPr>
          <p:cNvSpPr/>
          <p:nvPr/>
        </p:nvSpPr>
        <p:spPr bwMode="auto">
          <a:xfrm>
            <a:off x="2327918" y="2353553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60D638D1-61EB-4B71-B07E-15DF03DFC461}"/>
              </a:ext>
            </a:extLst>
          </p:cNvPr>
          <p:cNvSpPr/>
          <p:nvPr/>
        </p:nvSpPr>
        <p:spPr bwMode="auto">
          <a:xfrm>
            <a:off x="3956011" y="2353553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025CE9F-AC18-4B59-9765-EB8341241204}"/>
              </a:ext>
            </a:extLst>
          </p:cNvPr>
          <p:cNvSpPr/>
          <p:nvPr/>
        </p:nvSpPr>
        <p:spPr bwMode="auto">
          <a:xfrm>
            <a:off x="5645515" y="2353553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74E7BAE-05C0-4883-BA42-CABB6B22B875}"/>
              </a:ext>
            </a:extLst>
          </p:cNvPr>
          <p:cNvCxnSpPr/>
          <p:nvPr/>
        </p:nvCxnSpPr>
        <p:spPr bwMode="auto">
          <a:xfrm>
            <a:off x="2432720" y="2301213"/>
            <a:ext cx="0" cy="7893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C1D1BB0-E949-437B-B5C5-8E15C75A04C5}"/>
              </a:ext>
            </a:extLst>
          </p:cNvPr>
          <p:cNvCxnSpPr/>
          <p:nvPr/>
        </p:nvCxnSpPr>
        <p:spPr bwMode="auto">
          <a:xfrm>
            <a:off x="4088904" y="2301213"/>
            <a:ext cx="0" cy="7893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FBCEDC9-7863-4EDA-A31A-59861167B468}"/>
              </a:ext>
            </a:extLst>
          </p:cNvPr>
          <p:cNvCxnSpPr/>
          <p:nvPr/>
        </p:nvCxnSpPr>
        <p:spPr bwMode="auto">
          <a:xfrm>
            <a:off x="5775593" y="2301213"/>
            <a:ext cx="0" cy="7893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3">
            <a:extLst>
              <a:ext uri="{FF2B5EF4-FFF2-40B4-BE49-F238E27FC236}">
                <a16:creationId xmlns:a16="http://schemas.microsoft.com/office/drawing/2014/main" id="{B274731D-5B26-4653-8ECB-0BFA496C7028}"/>
              </a:ext>
            </a:extLst>
          </p:cNvPr>
          <p:cNvCxnSpPr/>
          <p:nvPr/>
        </p:nvCxnSpPr>
        <p:spPr bwMode="auto">
          <a:xfrm>
            <a:off x="7462282" y="2301213"/>
            <a:ext cx="0" cy="7893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649C81F-4324-4B9C-829F-BFEC0A38E8D7}"/>
              </a:ext>
            </a:extLst>
          </p:cNvPr>
          <p:cNvSpPr/>
          <p:nvPr/>
        </p:nvSpPr>
        <p:spPr bwMode="auto">
          <a:xfrm>
            <a:off x="7534118" y="2368468"/>
            <a:ext cx="1742301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9369972-C091-4D4F-BBA6-4BA82B784AE0}"/>
              </a:ext>
            </a:extLst>
          </p:cNvPr>
          <p:cNvSpPr/>
          <p:nvPr/>
        </p:nvSpPr>
        <p:spPr bwMode="auto">
          <a:xfrm>
            <a:off x="5775593" y="1820830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D0FD19-85D5-4A03-983E-0C9854508D0D}"/>
              </a:ext>
            </a:extLst>
          </p:cNvPr>
          <p:cNvSpPr/>
          <p:nvPr/>
        </p:nvSpPr>
        <p:spPr>
          <a:xfrm>
            <a:off x="6284394" y="1810957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DEB651D-F98A-4FAB-B36A-1747A00E8943}"/>
              </a:ext>
            </a:extLst>
          </p:cNvPr>
          <p:cNvSpPr/>
          <p:nvPr/>
        </p:nvSpPr>
        <p:spPr bwMode="auto">
          <a:xfrm>
            <a:off x="641230" y="2313313"/>
            <a:ext cx="8878096" cy="106834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50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F3E73F-48ED-4D72-8CE7-DE45E1FB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 삽입 시나리오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7EACE-C03C-4877-935B-F94FEF9FB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모서리가 둥근 직사각형 15">
            <a:extLst>
              <a:ext uri="{FF2B5EF4-FFF2-40B4-BE49-F238E27FC236}">
                <a16:creationId xmlns:a16="http://schemas.microsoft.com/office/drawing/2014/main" id="{5872C2F4-462A-4EEC-B8C0-07444752F93B}"/>
              </a:ext>
            </a:extLst>
          </p:cNvPr>
          <p:cNvSpPr/>
          <p:nvPr/>
        </p:nvSpPr>
        <p:spPr bwMode="auto">
          <a:xfrm>
            <a:off x="696150" y="1988840"/>
            <a:ext cx="8433314" cy="50801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16">
            <a:extLst>
              <a:ext uri="{FF2B5EF4-FFF2-40B4-BE49-F238E27FC236}">
                <a16:creationId xmlns:a16="http://schemas.microsoft.com/office/drawing/2014/main" id="{4D7C3535-5EF6-4A96-B90F-47DFFEAD4588}"/>
              </a:ext>
            </a:extLst>
          </p:cNvPr>
          <p:cNvSpPr/>
          <p:nvPr/>
        </p:nvSpPr>
        <p:spPr bwMode="auto">
          <a:xfrm>
            <a:off x="6720695" y="2093332"/>
            <a:ext cx="2258829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</a:t>
            </a:r>
            <a:r>
              <a:rPr kumimoji="1" lang="en-US" altLang="ko-KR" sz="12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keyword here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17">
            <a:extLst>
              <a:ext uri="{FF2B5EF4-FFF2-40B4-BE49-F238E27FC236}">
                <a16:creationId xmlns:a16="http://schemas.microsoft.com/office/drawing/2014/main" id="{DB70CFDB-202E-4411-8732-EACD1E2061D4}"/>
              </a:ext>
            </a:extLst>
          </p:cNvPr>
          <p:cNvSpPr/>
          <p:nvPr/>
        </p:nvSpPr>
        <p:spPr bwMode="auto">
          <a:xfrm>
            <a:off x="765224" y="2049469"/>
            <a:ext cx="1439145" cy="388331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8" name="모서리가 둥근 직사각형 18">
            <a:extLst>
              <a:ext uri="{FF2B5EF4-FFF2-40B4-BE49-F238E27FC236}">
                <a16:creationId xmlns:a16="http://schemas.microsoft.com/office/drawing/2014/main" id="{31C8E107-2360-4D83-8074-00D20CBA4B27}"/>
              </a:ext>
            </a:extLst>
          </p:cNvPr>
          <p:cNvSpPr/>
          <p:nvPr/>
        </p:nvSpPr>
        <p:spPr bwMode="auto">
          <a:xfrm>
            <a:off x="610605" y="2645454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Monda</a:t>
            </a: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y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모서리가 둥근 직사각형 19">
            <a:extLst>
              <a:ext uri="{FF2B5EF4-FFF2-40B4-BE49-F238E27FC236}">
                <a16:creationId xmlns:a16="http://schemas.microsoft.com/office/drawing/2014/main" id="{B75F500F-AF61-42AA-A94B-D51F6CFEA73B}"/>
              </a:ext>
            </a:extLst>
          </p:cNvPr>
          <p:cNvSpPr/>
          <p:nvPr/>
        </p:nvSpPr>
        <p:spPr bwMode="auto">
          <a:xfrm>
            <a:off x="2238697" y="2641585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CEC0EE70-D88F-408B-B2F9-DAA8BA284320}"/>
              </a:ext>
            </a:extLst>
          </p:cNvPr>
          <p:cNvSpPr/>
          <p:nvPr/>
        </p:nvSpPr>
        <p:spPr bwMode="auto">
          <a:xfrm>
            <a:off x="3925386" y="2641585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Wednesday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21">
            <a:extLst>
              <a:ext uri="{FF2B5EF4-FFF2-40B4-BE49-F238E27FC236}">
                <a16:creationId xmlns:a16="http://schemas.microsoft.com/office/drawing/2014/main" id="{95AC44C5-A495-4592-87FF-3D89D2E63893}"/>
              </a:ext>
            </a:extLst>
          </p:cNvPr>
          <p:cNvSpPr/>
          <p:nvPr/>
        </p:nvSpPr>
        <p:spPr bwMode="auto">
          <a:xfrm>
            <a:off x="5614890" y="2641585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Thursday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ACB6A3-BBDE-4851-B608-34BF768FAC63}"/>
              </a:ext>
            </a:extLst>
          </p:cNvPr>
          <p:cNvCxnSpPr>
            <a:cxnSpLocks/>
          </p:cNvCxnSpPr>
          <p:nvPr/>
        </p:nvCxnSpPr>
        <p:spPr bwMode="auto">
          <a:xfrm>
            <a:off x="2323833" y="2589245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E0435-36E0-4FA6-9AAF-1DD681D20DE9}"/>
              </a:ext>
            </a:extLst>
          </p:cNvPr>
          <p:cNvCxnSpPr>
            <a:cxnSpLocks/>
          </p:cNvCxnSpPr>
          <p:nvPr/>
        </p:nvCxnSpPr>
        <p:spPr bwMode="auto">
          <a:xfrm>
            <a:off x="4016896" y="2589245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2304F97-A8D1-417C-8187-9BE1AA382462}"/>
              </a:ext>
            </a:extLst>
          </p:cNvPr>
          <p:cNvCxnSpPr>
            <a:cxnSpLocks/>
          </p:cNvCxnSpPr>
          <p:nvPr/>
        </p:nvCxnSpPr>
        <p:spPr bwMode="auto">
          <a:xfrm>
            <a:off x="5744968" y="2589245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3">
            <a:extLst>
              <a:ext uri="{FF2B5EF4-FFF2-40B4-BE49-F238E27FC236}">
                <a16:creationId xmlns:a16="http://schemas.microsoft.com/office/drawing/2014/main" id="{D15A1503-0E78-45F4-9347-AC56008E4F1F}"/>
              </a:ext>
            </a:extLst>
          </p:cNvPr>
          <p:cNvCxnSpPr>
            <a:cxnSpLocks/>
          </p:cNvCxnSpPr>
          <p:nvPr/>
        </p:nvCxnSpPr>
        <p:spPr bwMode="auto">
          <a:xfrm>
            <a:off x="7431657" y="2589245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모서리가 둥근 직사각형 26">
            <a:extLst>
              <a:ext uri="{FF2B5EF4-FFF2-40B4-BE49-F238E27FC236}">
                <a16:creationId xmlns:a16="http://schemas.microsoft.com/office/drawing/2014/main" id="{3BE274F7-EE27-42C6-ACED-B8302FAB5EDB}"/>
              </a:ext>
            </a:extLst>
          </p:cNvPr>
          <p:cNvSpPr/>
          <p:nvPr/>
        </p:nvSpPr>
        <p:spPr bwMode="auto">
          <a:xfrm>
            <a:off x="7503493" y="2656500"/>
            <a:ext cx="1742301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E3E792-F657-4F63-8498-0658743431AA}"/>
              </a:ext>
            </a:extLst>
          </p:cNvPr>
          <p:cNvSpPr txBox="1"/>
          <p:nvPr/>
        </p:nvSpPr>
        <p:spPr>
          <a:xfrm>
            <a:off x="1109483" y="169598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V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F17E6216-AE45-4B6C-9AC5-709A8FCE673F}"/>
              </a:ext>
            </a:extLst>
          </p:cNvPr>
          <p:cNvSpPr/>
          <p:nvPr/>
        </p:nvSpPr>
        <p:spPr bwMode="auto">
          <a:xfrm>
            <a:off x="5854120" y="2093332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F76901-369B-4ABA-9A0F-D1F044499C06}"/>
              </a:ext>
            </a:extLst>
          </p:cNvPr>
          <p:cNvSpPr/>
          <p:nvPr/>
        </p:nvSpPr>
        <p:spPr>
          <a:xfrm>
            <a:off x="6362921" y="2083459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208952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224997-DFCB-4846-BA9D-AEB23D42F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모서리가 둥근 직사각형 15">
            <a:extLst>
              <a:ext uri="{FF2B5EF4-FFF2-40B4-BE49-F238E27FC236}">
                <a16:creationId xmlns:a16="http://schemas.microsoft.com/office/drawing/2014/main" id="{907C5E09-7912-476D-B657-8BBD49FF56D8}"/>
              </a:ext>
            </a:extLst>
          </p:cNvPr>
          <p:cNvSpPr/>
          <p:nvPr/>
        </p:nvSpPr>
        <p:spPr bwMode="auto">
          <a:xfrm>
            <a:off x="696150" y="1921651"/>
            <a:ext cx="8433314" cy="50801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16">
            <a:extLst>
              <a:ext uri="{FF2B5EF4-FFF2-40B4-BE49-F238E27FC236}">
                <a16:creationId xmlns:a16="http://schemas.microsoft.com/office/drawing/2014/main" id="{9F41FD89-B93E-4C50-BB4B-203B08C115F1}"/>
              </a:ext>
            </a:extLst>
          </p:cNvPr>
          <p:cNvSpPr/>
          <p:nvPr/>
        </p:nvSpPr>
        <p:spPr bwMode="auto">
          <a:xfrm>
            <a:off x="6720695" y="2026143"/>
            <a:ext cx="2258829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</a:t>
            </a:r>
            <a:r>
              <a:rPr kumimoji="1" lang="en-US" altLang="ko-KR" sz="12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keyword here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17">
            <a:extLst>
              <a:ext uri="{FF2B5EF4-FFF2-40B4-BE49-F238E27FC236}">
                <a16:creationId xmlns:a16="http://schemas.microsoft.com/office/drawing/2014/main" id="{EDA81115-762A-4F4F-BA8B-C7060A8A8758}"/>
              </a:ext>
            </a:extLst>
          </p:cNvPr>
          <p:cNvSpPr/>
          <p:nvPr/>
        </p:nvSpPr>
        <p:spPr bwMode="auto">
          <a:xfrm>
            <a:off x="765224" y="1982280"/>
            <a:ext cx="1439145" cy="388331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8" name="모서리가 둥근 직사각형 18">
            <a:extLst>
              <a:ext uri="{FF2B5EF4-FFF2-40B4-BE49-F238E27FC236}">
                <a16:creationId xmlns:a16="http://schemas.microsoft.com/office/drawing/2014/main" id="{95D98F2B-F321-4990-9F48-D3E1E4D5DA1D}"/>
              </a:ext>
            </a:extLst>
          </p:cNvPr>
          <p:cNvSpPr/>
          <p:nvPr/>
        </p:nvSpPr>
        <p:spPr bwMode="auto">
          <a:xfrm>
            <a:off x="610605" y="2578265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Monda</a:t>
            </a: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y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모서리가 둥근 직사각형 19">
            <a:extLst>
              <a:ext uri="{FF2B5EF4-FFF2-40B4-BE49-F238E27FC236}">
                <a16:creationId xmlns:a16="http://schemas.microsoft.com/office/drawing/2014/main" id="{45984854-7378-47D5-877D-1BFB9625BEDB}"/>
              </a:ext>
            </a:extLst>
          </p:cNvPr>
          <p:cNvSpPr/>
          <p:nvPr/>
        </p:nvSpPr>
        <p:spPr bwMode="auto">
          <a:xfrm>
            <a:off x="2238697" y="2574396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DED36F25-4AB2-40DC-9CAD-B70EE537DA3A}"/>
              </a:ext>
            </a:extLst>
          </p:cNvPr>
          <p:cNvSpPr/>
          <p:nvPr/>
        </p:nvSpPr>
        <p:spPr bwMode="auto">
          <a:xfrm>
            <a:off x="3925386" y="2574396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Wednesday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21">
            <a:extLst>
              <a:ext uri="{FF2B5EF4-FFF2-40B4-BE49-F238E27FC236}">
                <a16:creationId xmlns:a16="http://schemas.microsoft.com/office/drawing/2014/main" id="{36358E57-CEAB-495F-8697-A5E799580810}"/>
              </a:ext>
            </a:extLst>
          </p:cNvPr>
          <p:cNvSpPr/>
          <p:nvPr/>
        </p:nvSpPr>
        <p:spPr bwMode="auto">
          <a:xfrm>
            <a:off x="5614890" y="2574396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Thursday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B6975C3-24E8-459D-8C45-5D827B4724FB}"/>
              </a:ext>
            </a:extLst>
          </p:cNvPr>
          <p:cNvCxnSpPr>
            <a:cxnSpLocks/>
          </p:cNvCxnSpPr>
          <p:nvPr/>
        </p:nvCxnSpPr>
        <p:spPr bwMode="auto">
          <a:xfrm>
            <a:off x="2323833" y="2522056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0356F3-B233-4203-870F-204CC9F97D62}"/>
              </a:ext>
            </a:extLst>
          </p:cNvPr>
          <p:cNvCxnSpPr>
            <a:cxnSpLocks/>
          </p:cNvCxnSpPr>
          <p:nvPr/>
        </p:nvCxnSpPr>
        <p:spPr bwMode="auto">
          <a:xfrm>
            <a:off x="4016896" y="2522056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64C184-4EF6-431B-A260-F05E82C4DE94}"/>
              </a:ext>
            </a:extLst>
          </p:cNvPr>
          <p:cNvCxnSpPr>
            <a:cxnSpLocks/>
          </p:cNvCxnSpPr>
          <p:nvPr/>
        </p:nvCxnSpPr>
        <p:spPr bwMode="auto">
          <a:xfrm>
            <a:off x="5744968" y="2522056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3">
            <a:extLst>
              <a:ext uri="{FF2B5EF4-FFF2-40B4-BE49-F238E27FC236}">
                <a16:creationId xmlns:a16="http://schemas.microsoft.com/office/drawing/2014/main" id="{FDFA9220-A368-42B4-8E8B-95828A7FBFA4}"/>
              </a:ext>
            </a:extLst>
          </p:cNvPr>
          <p:cNvCxnSpPr>
            <a:cxnSpLocks/>
          </p:cNvCxnSpPr>
          <p:nvPr/>
        </p:nvCxnSpPr>
        <p:spPr bwMode="auto">
          <a:xfrm>
            <a:off x="7431657" y="2522056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모서리가 둥근 직사각형 26">
            <a:extLst>
              <a:ext uri="{FF2B5EF4-FFF2-40B4-BE49-F238E27FC236}">
                <a16:creationId xmlns:a16="http://schemas.microsoft.com/office/drawing/2014/main" id="{3F2C7904-ED14-450F-B6DD-BD8001A6FEF0}"/>
              </a:ext>
            </a:extLst>
          </p:cNvPr>
          <p:cNvSpPr/>
          <p:nvPr/>
        </p:nvSpPr>
        <p:spPr bwMode="auto">
          <a:xfrm>
            <a:off x="7503493" y="2589311"/>
            <a:ext cx="1742301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모서리가 둥근 직사각형 36">
            <a:extLst>
              <a:ext uri="{FF2B5EF4-FFF2-40B4-BE49-F238E27FC236}">
                <a16:creationId xmlns:a16="http://schemas.microsoft.com/office/drawing/2014/main" id="{00DC6386-8B8B-4C3D-BCFA-868264A622F1}"/>
              </a:ext>
            </a:extLst>
          </p:cNvPr>
          <p:cNvSpPr/>
          <p:nvPr/>
        </p:nvSpPr>
        <p:spPr bwMode="auto">
          <a:xfrm>
            <a:off x="5797236" y="2062879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40DAF9-2769-433E-84E1-DA172BD8D8F5}"/>
              </a:ext>
            </a:extLst>
          </p:cNvPr>
          <p:cNvSpPr/>
          <p:nvPr/>
        </p:nvSpPr>
        <p:spPr>
          <a:xfrm>
            <a:off x="6306037" y="2053006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7F0DAC-EBE5-4E3C-A693-004AB03E7D95}"/>
              </a:ext>
            </a:extLst>
          </p:cNvPr>
          <p:cNvSpPr txBox="1"/>
          <p:nvPr/>
        </p:nvSpPr>
        <p:spPr>
          <a:xfrm>
            <a:off x="1109483" y="1628800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V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782D26-A76C-45EA-990A-B9AEE4DD3330}"/>
              </a:ext>
            </a:extLst>
          </p:cNvPr>
          <p:cNvSpPr/>
          <p:nvPr/>
        </p:nvSpPr>
        <p:spPr bwMode="auto">
          <a:xfrm>
            <a:off x="711462" y="1808221"/>
            <a:ext cx="8433314" cy="4037268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3C30FC-D576-48F8-8D4D-7119F1262AD1}"/>
              </a:ext>
            </a:extLst>
          </p:cNvPr>
          <p:cNvSpPr/>
          <p:nvPr/>
        </p:nvSpPr>
        <p:spPr bwMode="auto">
          <a:xfrm>
            <a:off x="2794849" y="2506799"/>
            <a:ext cx="4110242" cy="2727220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모서리가 둥근 직사각형 29">
            <a:extLst>
              <a:ext uri="{FF2B5EF4-FFF2-40B4-BE49-F238E27FC236}">
                <a16:creationId xmlns:a16="http://schemas.microsoft.com/office/drawing/2014/main" id="{4DA24F2F-EDDF-4FCF-B0BE-DBB30ED9DD61}"/>
              </a:ext>
            </a:extLst>
          </p:cNvPr>
          <p:cNvSpPr/>
          <p:nvPr/>
        </p:nvSpPr>
        <p:spPr bwMode="auto">
          <a:xfrm>
            <a:off x="3202248" y="3304878"/>
            <a:ext cx="3295441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A1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30">
            <a:extLst>
              <a:ext uri="{FF2B5EF4-FFF2-40B4-BE49-F238E27FC236}">
                <a16:creationId xmlns:a16="http://schemas.microsoft.com/office/drawing/2014/main" id="{47795BB1-9E92-46FF-A304-1AFD27C12AFB}"/>
              </a:ext>
            </a:extLst>
          </p:cNvPr>
          <p:cNvSpPr/>
          <p:nvPr/>
        </p:nvSpPr>
        <p:spPr bwMode="auto">
          <a:xfrm>
            <a:off x="3209341" y="3621737"/>
            <a:ext cx="3295441" cy="1053817"/>
          </a:xfrm>
          <a:prstGeom prst="roundRect">
            <a:avLst>
              <a:gd name="adj" fmla="val 487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Contents A1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2932B1-9747-48A3-92BC-B5EA7B50C0DC}"/>
              </a:ext>
            </a:extLst>
          </p:cNvPr>
          <p:cNvSpPr/>
          <p:nvPr/>
        </p:nvSpPr>
        <p:spPr>
          <a:xfrm>
            <a:off x="6552937" y="2563607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모서리가 둥근 직사각형 32">
            <a:extLst>
              <a:ext uri="{FF2B5EF4-FFF2-40B4-BE49-F238E27FC236}">
                <a16:creationId xmlns:a16="http://schemas.microsoft.com/office/drawing/2014/main" id="{80A9B0AB-E204-4523-90B0-A2B41677062C}"/>
              </a:ext>
            </a:extLst>
          </p:cNvPr>
          <p:cNvSpPr/>
          <p:nvPr/>
        </p:nvSpPr>
        <p:spPr bwMode="auto">
          <a:xfrm>
            <a:off x="5242818" y="4819570"/>
            <a:ext cx="1263751" cy="281222"/>
          </a:xfrm>
          <a:prstGeom prst="roundRect">
            <a:avLst>
              <a:gd name="adj" fmla="val 1917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Add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F1091670-229D-47BE-A124-B20118B7FB65}"/>
              </a:ext>
            </a:extLst>
          </p:cNvPr>
          <p:cNvSpPr/>
          <p:nvPr/>
        </p:nvSpPr>
        <p:spPr bwMode="auto">
          <a:xfrm>
            <a:off x="3202249" y="2992543"/>
            <a:ext cx="3295441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Monday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2433C1-6A0C-4734-849E-0AD6D599E94B}"/>
              </a:ext>
            </a:extLst>
          </p:cNvPr>
          <p:cNvSpPr/>
          <p:nvPr/>
        </p:nvSpPr>
        <p:spPr>
          <a:xfrm>
            <a:off x="6185906" y="2977344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  <p:sp>
        <p:nvSpPr>
          <p:cNvPr id="30" name="제목 2">
            <a:extLst>
              <a:ext uri="{FF2B5EF4-FFF2-40B4-BE49-F238E27FC236}">
                <a16:creationId xmlns:a16="http://schemas.microsoft.com/office/drawing/2014/main" id="{47BF1DC6-3068-4B3A-8EAE-11EAA6544B63}"/>
              </a:ext>
            </a:extLst>
          </p:cNvPr>
          <p:cNvSpPr txBox="1">
            <a:spLocks/>
          </p:cNvSpPr>
          <p:nvPr/>
        </p:nvSpPr>
        <p:spPr bwMode="auto">
          <a:xfrm>
            <a:off x="756592" y="18779"/>
            <a:ext cx="8402689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kern="0" dirty="0"/>
              <a:t>새로운 </a:t>
            </a:r>
            <a:r>
              <a:rPr lang="en-US" altLang="ko-KR" kern="0" dirty="0" err="1"/>
              <a:t>ToDo</a:t>
            </a:r>
            <a:r>
              <a:rPr lang="en-US" altLang="ko-KR" kern="0" dirty="0"/>
              <a:t> </a:t>
            </a:r>
            <a:r>
              <a:rPr lang="ko-KR" altLang="en-US" kern="0" dirty="0"/>
              <a:t>아이템 삽입 시나리오 </a:t>
            </a:r>
            <a:r>
              <a:rPr lang="en-US" altLang="ko-KR" kern="0" dirty="0"/>
              <a:t>(</a:t>
            </a:r>
            <a:r>
              <a:rPr lang="ko-KR" altLang="en-US" kern="0" dirty="0"/>
              <a:t>계속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65014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4AE6B-BEC7-43A6-B4BB-013C374E5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모서리가 둥근 직사각형 58">
            <a:extLst>
              <a:ext uri="{FF2B5EF4-FFF2-40B4-BE49-F238E27FC236}">
                <a16:creationId xmlns:a16="http://schemas.microsoft.com/office/drawing/2014/main" id="{023C3459-14DF-4C63-A203-7730F32B088A}"/>
              </a:ext>
            </a:extLst>
          </p:cNvPr>
          <p:cNvSpPr/>
          <p:nvPr/>
        </p:nvSpPr>
        <p:spPr bwMode="auto">
          <a:xfrm>
            <a:off x="696150" y="1921651"/>
            <a:ext cx="8433314" cy="50801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59">
            <a:extLst>
              <a:ext uri="{FF2B5EF4-FFF2-40B4-BE49-F238E27FC236}">
                <a16:creationId xmlns:a16="http://schemas.microsoft.com/office/drawing/2014/main" id="{AF30D277-F1E8-48C5-9864-9D74D223B7A4}"/>
              </a:ext>
            </a:extLst>
          </p:cNvPr>
          <p:cNvSpPr/>
          <p:nvPr/>
        </p:nvSpPr>
        <p:spPr bwMode="auto">
          <a:xfrm>
            <a:off x="6720695" y="2026143"/>
            <a:ext cx="2258829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Enter your</a:t>
            </a:r>
            <a:r>
              <a:rPr kumimoji="1" lang="en-US" altLang="ko-KR" sz="12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keyword here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0">
            <a:extLst>
              <a:ext uri="{FF2B5EF4-FFF2-40B4-BE49-F238E27FC236}">
                <a16:creationId xmlns:a16="http://schemas.microsoft.com/office/drawing/2014/main" id="{93F370DA-A9FF-4E9F-A7E1-11FFC44DE3E3}"/>
              </a:ext>
            </a:extLst>
          </p:cNvPr>
          <p:cNvSpPr/>
          <p:nvPr/>
        </p:nvSpPr>
        <p:spPr bwMode="auto">
          <a:xfrm>
            <a:off x="5797236" y="2062879"/>
            <a:ext cx="82935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day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61">
            <a:extLst>
              <a:ext uri="{FF2B5EF4-FFF2-40B4-BE49-F238E27FC236}">
                <a16:creationId xmlns:a16="http://schemas.microsoft.com/office/drawing/2014/main" id="{81657634-DAF9-4295-8FDE-B83CD3958414}"/>
              </a:ext>
            </a:extLst>
          </p:cNvPr>
          <p:cNvSpPr/>
          <p:nvPr/>
        </p:nvSpPr>
        <p:spPr bwMode="auto">
          <a:xfrm>
            <a:off x="765224" y="1982280"/>
            <a:ext cx="1439145" cy="388331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9" name="모서리가 둥근 직사각형 62">
            <a:extLst>
              <a:ext uri="{FF2B5EF4-FFF2-40B4-BE49-F238E27FC236}">
                <a16:creationId xmlns:a16="http://schemas.microsoft.com/office/drawing/2014/main" id="{C91C0B12-8FDA-4E21-B033-206A902A88A9}"/>
              </a:ext>
            </a:extLst>
          </p:cNvPr>
          <p:cNvSpPr/>
          <p:nvPr/>
        </p:nvSpPr>
        <p:spPr bwMode="auto">
          <a:xfrm>
            <a:off x="610605" y="2578265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Monda</a:t>
            </a: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y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모서리가 둥근 직사각형 63">
            <a:extLst>
              <a:ext uri="{FF2B5EF4-FFF2-40B4-BE49-F238E27FC236}">
                <a16:creationId xmlns:a16="http://schemas.microsoft.com/office/drawing/2014/main" id="{011DF0F4-F74B-4E0B-A5AB-E5A9AE5345BC}"/>
              </a:ext>
            </a:extLst>
          </p:cNvPr>
          <p:cNvSpPr/>
          <p:nvPr/>
        </p:nvSpPr>
        <p:spPr bwMode="auto">
          <a:xfrm>
            <a:off x="2238697" y="2574396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Tuesday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64">
            <a:extLst>
              <a:ext uri="{FF2B5EF4-FFF2-40B4-BE49-F238E27FC236}">
                <a16:creationId xmlns:a16="http://schemas.microsoft.com/office/drawing/2014/main" id="{EA721544-4AD8-4419-8FB6-9070A8AA7CD0}"/>
              </a:ext>
            </a:extLst>
          </p:cNvPr>
          <p:cNvSpPr/>
          <p:nvPr/>
        </p:nvSpPr>
        <p:spPr bwMode="auto">
          <a:xfrm>
            <a:off x="3925386" y="2574396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Wednesday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65">
            <a:extLst>
              <a:ext uri="{FF2B5EF4-FFF2-40B4-BE49-F238E27FC236}">
                <a16:creationId xmlns:a16="http://schemas.microsoft.com/office/drawing/2014/main" id="{2A313EE5-6388-41B9-BACB-2F49EB0FF14E}"/>
              </a:ext>
            </a:extLst>
          </p:cNvPr>
          <p:cNvSpPr/>
          <p:nvPr/>
        </p:nvSpPr>
        <p:spPr bwMode="auto">
          <a:xfrm>
            <a:off x="5614890" y="2574396"/>
            <a:ext cx="1944216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Thursday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1">
            <a:extLst>
              <a:ext uri="{FF2B5EF4-FFF2-40B4-BE49-F238E27FC236}">
                <a16:creationId xmlns:a16="http://schemas.microsoft.com/office/drawing/2014/main" id="{D65641BC-33D7-4AA2-9051-F51F0D87E348}"/>
              </a:ext>
            </a:extLst>
          </p:cNvPr>
          <p:cNvCxnSpPr>
            <a:cxnSpLocks/>
          </p:cNvCxnSpPr>
          <p:nvPr/>
        </p:nvCxnSpPr>
        <p:spPr bwMode="auto">
          <a:xfrm>
            <a:off x="2323833" y="2522056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2">
            <a:extLst>
              <a:ext uri="{FF2B5EF4-FFF2-40B4-BE49-F238E27FC236}">
                <a16:creationId xmlns:a16="http://schemas.microsoft.com/office/drawing/2014/main" id="{2674A04D-0940-49BE-B37A-8D91856F9F84}"/>
              </a:ext>
            </a:extLst>
          </p:cNvPr>
          <p:cNvCxnSpPr>
            <a:cxnSpLocks/>
          </p:cNvCxnSpPr>
          <p:nvPr/>
        </p:nvCxnSpPr>
        <p:spPr bwMode="auto">
          <a:xfrm>
            <a:off x="4016896" y="2522056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3">
            <a:extLst>
              <a:ext uri="{FF2B5EF4-FFF2-40B4-BE49-F238E27FC236}">
                <a16:creationId xmlns:a16="http://schemas.microsoft.com/office/drawing/2014/main" id="{7E48A9FA-49C7-4CA9-B903-69342B77DEDA}"/>
              </a:ext>
            </a:extLst>
          </p:cNvPr>
          <p:cNvCxnSpPr>
            <a:cxnSpLocks/>
          </p:cNvCxnSpPr>
          <p:nvPr/>
        </p:nvCxnSpPr>
        <p:spPr bwMode="auto">
          <a:xfrm>
            <a:off x="5744968" y="2522056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3">
            <a:extLst>
              <a:ext uri="{FF2B5EF4-FFF2-40B4-BE49-F238E27FC236}">
                <a16:creationId xmlns:a16="http://schemas.microsoft.com/office/drawing/2014/main" id="{262B46DA-114D-46C4-A60A-676048B80C64}"/>
              </a:ext>
            </a:extLst>
          </p:cNvPr>
          <p:cNvCxnSpPr>
            <a:cxnSpLocks/>
          </p:cNvCxnSpPr>
          <p:nvPr/>
        </p:nvCxnSpPr>
        <p:spPr bwMode="auto">
          <a:xfrm>
            <a:off x="7431657" y="2522056"/>
            <a:ext cx="0" cy="25679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" name="모서리가 둥근 직사각형 70">
            <a:extLst>
              <a:ext uri="{FF2B5EF4-FFF2-40B4-BE49-F238E27FC236}">
                <a16:creationId xmlns:a16="http://schemas.microsoft.com/office/drawing/2014/main" id="{63156A9A-EF19-4355-9C50-C57A52CA52CF}"/>
              </a:ext>
            </a:extLst>
          </p:cNvPr>
          <p:cNvSpPr/>
          <p:nvPr/>
        </p:nvSpPr>
        <p:spPr bwMode="auto">
          <a:xfrm>
            <a:off x="7503493" y="2589311"/>
            <a:ext cx="1742301" cy="281222"/>
          </a:xfrm>
          <a:prstGeom prst="roundRect">
            <a:avLst>
              <a:gd name="adj" fmla="val 34962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Friday</a:t>
            </a:r>
            <a:endParaRPr kumimoji="1" lang="ko-KR" altLang="en-US" sz="16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모서리가 둥근 직사각형 71">
            <a:extLst>
              <a:ext uri="{FF2B5EF4-FFF2-40B4-BE49-F238E27FC236}">
                <a16:creationId xmlns:a16="http://schemas.microsoft.com/office/drawing/2014/main" id="{CACC8663-6C43-4864-B041-83DAFD871C19}"/>
              </a:ext>
            </a:extLst>
          </p:cNvPr>
          <p:cNvSpPr/>
          <p:nvPr/>
        </p:nvSpPr>
        <p:spPr bwMode="auto">
          <a:xfrm>
            <a:off x="839646" y="3008088"/>
            <a:ext cx="1356739" cy="849627"/>
          </a:xfrm>
          <a:prstGeom prst="roundRect">
            <a:avLst>
              <a:gd name="adj" fmla="val 970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Item A1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A4E19D-D474-48AF-A26F-DF98460F2662}"/>
              </a:ext>
            </a:extLst>
          </p:cNvPr>
          <p:cNvSpPr/>
          <p:nvPr/>
        </p:nvSpPr>
        <p:spPr>
          <a:xfrm>
            <a:off x="6306037" y="2053006"/>
            <a:ext cx="152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cs typeface="Times New Roman" panose="02020603050405020304" pitchFamily="18" charset="0"/>
              </a:rPr>
              <a:t>▼</a:t>
            </a:r>
          </a:p>
        </p:txBody>
      </p:sp>
      <p:sp>
        <p:nvSpPr>
          <p:cNvPr id="26" name="제목 2">
            <a:extLst>
              <a:ext uri="{FF2B5EF4-FFF2-40B4-BE49-F238E27FC236}">
                <a16:creationId xmlns:a16="http://schemas.microsoft.com/office/drawing/2014/main" id="{ABB4EFB8-104B-45DC-B9EB-DE70E82FFB38}"/>
              </a:ext>
            </a:extLst>
          </p:cNvPr>
          <p:cNvSpPr txBox="1">
            <a:spLocks/>
          </p:cNvSpPr>
          <p:nvPr/>
        </p:nvSpPr>
        <p:spPr bwMode="auto">
          <a:xfrm>
            <a:off x="756592" y="18779"/>
            <a:ext cx="8402689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kern="0" dirty="0"/>
              <a:t>새로운 </a:t>
            </a:r>
            <a:r>
              <a:rPr lang="en-US" altLang="ko-KR" kern="0" dirty="0" err="1"/>
              <a:t>ToDo</a:t>
            </a:r>
            <a:r>
              <a:rPr lang="en-US" altLang="ko-KR" kern="0" dirty="0"/>
              <a:t> </a:t>
            </a:r>
            <a:r>
              <a:rPr lang="ko-KR" altLang="en-US" kern="0" dirty="0"/>
              <a:t>아이템 삽입 시나리오 </a:t>
            </a:r>
            <a:r>
              <a:rPr lang="en-US" altLang="ko-KR" kern="0" dirty="0"/>
              <a:t>(</a:t>
            </a:r>
            <a:r>
              <a:rPr lang="ko-KR" altLang="en-US" kern="0" dirty="0"/>
              <a:t>계속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9346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7AC16A-398B-46B0-9259-63D74884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dirty="0"/>
              <a:t>                      버튼 클릭 시</a:t>
            </a:r>
            <a:r>
              <a:rPr lang="en-US" altLang="ko-KR" dirty="0"/>
              <a:t>,</a:t>
            </a:r>
            <a:r>
              <a:rPr lang="ko-KR" altLang="en-US" dirty="0"/>
              <a:t> 새로운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 err="1"/>
              <a:t>아이템를</a:t>
            </a:r>
            <a:r>
              <a:rPr lang="ko-KR" altLang="en-US" dirty="0"/>
              <a:t> 추가할 수 있는 입력 양식이 나타남</a:t>
            </a:r>
            <a:endParaRPr lang="en-US" altLang="ko-KR" dirty="0"/>
          </a:p>
          <a:p>
            <a:pPr latinLnBrk="0"/>
            <a:endParaRPr lang="en-US" altLang="ko-KR" b="1" dirty="0"/>
          </a:p>
          <a:p>
            <a:pPr latinLnBrk="0"/>
            <a:r>
              <a:rPr lang="ko-KR" altLang="en-US" dirty="0"/>
              <a:t>입력 양식</a:t>
            </a:r>
            <a:endParaRPr lang="en-US" altLang="ko-KR" dirty="0"/>
          </a:p>
          <a:p>
            <a:pPr lvl="1" latinLnBrk="0"/>
            <a:r>
              <a:rPr lang="ko-KR" altLang="en-US" dirty="0"/>
              <a:t>요일은</a:t>
            </a:r>
            <a:r>
              <a:rPr lang="en-US" altLang="ko-KR" dirty="0"/>
              <a:t> drop-down list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 latinLnBrk="0"/>
            <a:r>
              <a:rPr lang="ko-KR" altLang="en-US" dirty="0"/>
              <a:t>제목은 </a:t>
            </a:r>
            <a:r>
              <a:rPr lang="en-US" altLang="ko-KR" dirty="0"/>
              <a:t>text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 latinLnBrk="0"/>
            <a:r>
              <a:rPr lang="ko-KR" altLang="en-US" dirty="0"/>
              <a:t>내용은 여러 개의 라인으로 </a:t>
            </a:r>
            <a:r>
              <a:rPr lang="en-US" altLang="ko-KR" dirty="0"/>
              <a:t>text </a:t>
            </a:r>
            <a:r>
              <a:rPr lang="ko-KR" altLang="en-US" dirty="0"/>
              <a:t>값을 입력 받는 </a:t>
            </a:r>
            <a:r>
              <a:rPr lang="en-US" altLang="ko-KR" dirty="0" err="1"/>
              <a:t>textarea</a:t>
            </a:r>
            <a:r>
              <a:rPr lang="ko-KR" altLang="en-US" dirty="0"/>
              <a:t> 형식</a:t>
            </a:r>
            <a:endParaRPr lang="en-US" altLang="ko-KR" b="1" dirty="0"/>
          </a:p>
          <a:p>
            <a:pPr latinLnBrk="0"/>
            <a:endParaRPr lang="en-US" altLang="ko-KR" b="1" dirty="0"/>
          </a:p>
          <a:p>
            <a:pPr latinLnBrk="0"/>
            <a:r>
              <a:rPr lang="ko-KR" altLang="en-US" dirty="0"/>
              <a:t>                      버튼을 통해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아이템을 요일 </a:t>
            </a:r>
            <a:r>
              <a:rPr lang="ko-KR" altLang="en-US" dirty="0" err="1"/>
              <a:t>내용란에</a:t>
            </a:r>
            <a:r>
              <a:rPr lang="ko-KR" altLang="en-US" dirty="0"/>
              <a:t> 추가하고</a:t>
            </a:r>
            <a:r>
              <a:rPr lang="en-US" altLang="ko-KR" dirty="0"/>
              <a:t>, </a:t>
            </a:r>
            <a:r>
              <a:rPr lang="ko-KR" altLang="en-US" dirty="0"/>
              <a:t>입력 창은 사라짐</a:t>
            </a:r>
            <a:endParaRPr lang="en-US" altLang="ko-KR" dirty="0"/>
          </a:p>
          <a:p>
            <a:pPr latinLnBrk="0"/>
            <a:endParaRPr lang="en-US" altLang="ko-KR" b="1" dirty="0"/>
          </a:p>
          <a:p>
            <a:pPr latinLnBrk="0"/>
            <a:endParaRPr lang="en-US" altLang="ko-KR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93C913-D767-43D3-826C-BE165D6E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</a:t>
            </a:r>
            <a:r>
              <a:rPr lang="ko-KR" altLang="en-US" dirty="0"/>
              <a:t>아이템 삽입을 위한 동작 요구사항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875037-E2C7-41B2-9BB6-3095EB5BF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모서리가 둥근 직사각형 6">
            <a:extLst>
              <a:ext uri="{FF2B5EF4-FFF2-40B4-BE49-F238E27FC236}">
                <a16:creationId xmlns:a16="http://schemas.microsoft.com/office/drawing/2014/main" id="{832D43EE-1724-43DC-ABDD-500A316C3B0C}"/>
              </a:ext>
            </a:extLst>
          </p:cNvPr>
          <p:cNvSpPr/>
          <p:nvPr/>
        </p:nvSpPr>
        <p:spPr bwMode="auto">
          <a:xfrm>
            <a:off x="726775" y="1357298"/>
            <a:ext cx="1439145" cy="388331"/>
          </a:xfrm>
          <a:prstGeom prst="roundRect">
            <a:avLst/>
          </a:prstGeom>
          <a:solidFill>
            <a:srgbClr val="FFE697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Add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굴림" pitchFamily="50" charset="-127"/>
              </a:rPr>
              <a:t>ToDo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6" name="모서리가 둥근 직사각형 32">
            <a:extLst>
              <a:ext uri="{FF2B5EF4-FFF2-40B4-BE49-F238E27FC236}">
                <a16:creationId xmlns:a16="http://schemas.microsoft.com/office/drawing/2014/main" id="{89E5B94D-B4B1-4717-954E-43D4C0E2280F}"/>
              </a:ext>
            </a:extLst>
          </p:cNvPr>
          <p:cNvSpPr/>
          <p:nvPr/>
        </p:nvSpPr>
        <p:spPr bwMode="auto">
          <a:xfrm>
            <a:off x="814471" y="4653136"/>
            <a:ext cx="1263751" cy="281222"/>
          </a:xfrm>
          <a:prstGeom prst="roundRect">
            <a:avLst>
              <a:gd name="adj" fmla="val 1917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Add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82888"/>
      </p:ext>
    </p:extLst>
  </p:cSld>
  <p:clrMapOvr>
    <a:masterClrMapping/>
  </p:clrMapOvr>
</p:sld>
</file>

<file path=ppt/theme/theme1.xml><?xml version="1.0" encoding="utf-8"?>
<a:theme xmlns:a="http://schemas.openxmlformats.org/drawingml/2006/main" name="[20130112]최규진 XPath&amp;XQuery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NUDBLAB">
      <a:majorFont>
        <a:latin typeface="Corbel"/>
        <a:ea typeface="함초롬돋움"/>
        <a:cs typeface=""/>
      </a:majorFont>
      <a:minorFont>
        <a:latin typeface="Corbel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화선지와 네모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[20130112]최규진 XPath&amp;XQuery</Template>
  <TotalTime>30691</TotalTime>
  <Words>1540</Words>
  <Application>Microsoft Macintosh PowerPoint</Application>
  <PresentationFormat>A4 용지(210x297mm)</PresentationFormat>
  <Paragraphs>584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맑은 고딕</vt:lpstr>
      <vt:lpstr>함초롬돋움</vt:lpstr>
      <vt:lpstr>Arial</vt:lpstr>
      <vt:lpstr>Arial Black</vt:lpstr>
      <vt:lpstr>Corbel</vt:lpstr>
      <vt:lpstr>Times New Roman</vt:lpstr>
      <vt:lpstr>Wingdings</vt:lpstr>
      <vt:lpstr>[20130112]최규진 XPath&amp;XQuery</vt:lpstr>
      <vt:lpstr>TermProject #1 : TO DO List in HTML5 </vt:lpstr>
      <vt:lpstr>개요</vt:lpstr>
      <vt:lpstr>기본 레이아웃 (skeleton 제공)</vt:lpstr>
      <vt:lpstr>Header 구성 요소</vt:lpstr>
      <vt:lpstr>Middle Bar 구성 요소</vt:lpstr>
      <vt:lpstr>새로운 ToDo 아이템 삽입 시나리오</vt:lpstr>
      <vt:lpstr>PowerPoint 프레젠테이션</vt:lpstr>
      <vt:lpstr>PowerPoint 프레젠테이션</vt:lpstr>
      <vt:lpstr>To Do 아이템 삽입을 위한 동작 요구사항</vt:lpstr>
      <vt:lpstr>To Do 아이템 삽입을 위한 동작 요구사항 (계속)</vt:lpstr>
      <vt:lpstr>ToDo 아이템 삭제 시나리오</vt:lpstr>
      <vt:lpstr>ToDo 아이템 삭제 시나리오 (계속)</vt:lpstr>
      <vt:lpstr>To Do 아이템 삭제를 위한 동작 요구사항</vt:lpstr>
      <vt:lpstr>ToDo 아이템 수정 시나리오 : 제목과 내용 변경</vt:lpstr>
      <vt:lpstr>ToDo 아이템 수정 시나리오 : 제목과 내용 변경 후</vt:lpstr>
      <vt:lpstr>To Do 아이템 수정을 위한 동작 요구사항</vt:lpstr>
      <vt:lpstr>ToDo 아이템 순서 변경 시나리오 :  같은 요일안에서 이동 </vt:lpstr>
      <vt:lpstr>ToDo 아이템 순서 변경 시나리오 :  같은 요일안에서 이동 (계속)</vt:lpstr>
      <vt:lpstr>ToDo 아이템 순서 변경 시나리오 : 다른 요일로 이동</vt:lpstr>
      <vt:lpstr>ToDo 아이템 순서 변경 시나리오 :  다른 요일로 이동 (계속)</vt:lpstr>
      <vt:lpstr>To Do 아이템 순서 변경을 위한 동작 요구사항</vt:lpstr>
      <vt:lpstr>ToDo 아이템 전체 검색 시나리오</vt:lpstr>
      <vt:lpstr>ToDo 아이템 전체 검색 시나리오 (계속)</vt:lpstr>
      <vt:lpstr>ToDo 아이템 특정 요일에서 검색 시나리오</vt:lpstr>
      <vt:lpstr>To Do 아이템 검색을 위한 동작 요구사항</vt:lpstr>
      <vt:lpstr>채점 기준</vt:lpstr>
      <vt:lpstr>채점 기준 (계속)</vt:lpstr>
      <vt:lpstr>채점 기준 (계속)</vt:lpstr>
      <vt:lpstr>주의 사항</vt:lpstr>
      <vt:lpstr>주의 사항</vt:lpstr>
      <vt:lpstr>제출 내용 및 방법</vt:lpstr>
      <vt:lpstr>제출 기한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dbLab</dc:creator>
  <cp:lastModifiedBy>윤승원</cp:lastModifiedBy>
  <cp:revision>2384</cp:revision>
  <cp:lastPrinted>2016-04-25T07:43:14Z</cp:lastPrinted>
  <dcterms:created xsi:type="dcterms:W3CDTF">2013-01-09T10:37:16Z</dcterms:created>
  <dcterms:modified xsi:type="dcterms:W3CDTF">2018-04-09T09:33:39Z</dcterms:modified>
</cp:coreProperties>
</file>