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2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0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30B56-6DD6-4C28-8CB7-E752171F018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E416-9758-4700-B921-9D83278E2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facebook.com/?source=post_page-----7ea01508904d---------------------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facebook-login/permissions/" TargetMode="External"/><Relationship Id="rId2" Type="http://schemas.openxmlformats.org/officeDocument/2006/relationships/hyperlink" Target="https://developers.facebook.com/docs/facebook-login/web/login-butt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50193" y="169296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페이스북</a:t>
            </a:r>
            <a:r>
              <a:rPr lang="ko-KR" altLang="en-US" b="1" dirty="0" smtClean="0"/>
              <a:t> 연동 로그인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970670"/>
            <a:ext cx="12070080" cy="54934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/>
              </a:rPr>
              <a:t>https://developers.facebook.com/?source=post_page-----7ea01508904d----------------------</a:t>
            </a:r>
            <a:endParaRPr lang="en-US" altLang="ko-KR" dirty="0" smtClean="0"/>
          </a:p>
          <a:p>
            <a:r>
              <a:rPr lang="ko-KR" altLang="en-US" b="1" dirty="0" smtClean="0"/>
              <a:t>에 접속한다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2 .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필수이니 따로 </a:t>
            </a:r>
            <a:r>
              <a:rPr lang="ko-KR" altLang="en-US" dirty="0" err="1" smtClean="0"/>
              <a:t>적어논다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36" y="3005942"/>
            <a:ext cx="2219325" cy="3114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75" y="3082141"/>
            <a:ext cx="5701006" cy="2962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8301" y="3812345"/>
            <a:ext cx="1937899" cy="38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995" y="1796266"/>
            <a:ext cx="3095625" cy="42481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14896" y="5662246"/>
            <a:ext cx="1937899" cy="38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18055" y="5614366"/>
            <a:ext cx="845565" cy="43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67995" y="1835797"/>
            <a:ext cx="1884300" cy="372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8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61209" y="118435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페이스북</a:t>
            </a:r>
            <a:r>
              <a:rPr lang="ko-KR" altLang="en-US" b="1" dirty="0" smtClean="0"/>
              <a:t> 연동 로그인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4" y="964271"/>
            <a:ext cx="4800600" cy="28289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2123" y="2637654"/>
            <a:ext cx="2587685" cy="400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7" idx="1"/>
          </p:cNvCxnSpPr>
          <p:nvPr/>
        </p:nvCxnSpPr>
        <p:spPr>
          <a:xfrm flipV="1">
            <a:off x="2869808" y="1378488"/>
            <a:ext cx="3537210" cy="150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407018" y="964271"/>
            <a:ext cx="5137485" cy="828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SSL</a:t>
            </a:r>
            <a:r>
              <a:rPr lang="ko-KR" altLang="en-US" dirty="0" smtClean="0"/>
              <a:t>을 신청하고 사용해야지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설정 해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23" y="3952875"/>
            <a:ext cx="2038350" cy="29051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2124" y="4511520"/>
            <a:ext cx="2038350" cy="400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016926" y="4663920"/>
            <a:ext cx="386632" cy="233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07105" y="3984124"/>
            <a:ext cx="2322095" cy="106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 설정을 클릭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029200" y="4518243"/>
            <a:ext cx="300789" cy="17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89" y="3917214"/>
            <a:ext cx="6186969" cy="121927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387843" y="3984123"/>
            <a:ext cx="3046294" cy="551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470664" y="3984123"/>
            <a:ext cx="3046294" cy="551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7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73749" y="238898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페이스북</a:t>
            </a:r>
            <a:r>
              <a:rPr lang="ko-KR" altLang="en-US" b="1" dirty="0" smtClean="0"/>
              <a:t> 연동 로그인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sdk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9830" y="1076812"/>
            <a:ext cx="6734265" cy="17385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smtClean="0">
                <a:hlinkClick r:id="rId2"/>
              </a:rPr>
              <a:t>https://developers.facebook.com/docs/facebook-login/web/login-button</a:t>
            </a:r>
            <a:endParaRPr lang="en-US" altLang="ko-KR" dirty="0" smtClean="0"/>
          </a:p>
          <a:p>
            <a:pPr algn="ctr"/>
            <a:r>
              <a:rPr lang="ko-KR" altLang="en-US" b="1" dirty="0" smtClean="0"/>
              <a:t>로그인 버튼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dirty="0">
                <a:hlinkClick r:id="rId3"/>
              </a:rPr>
              <a:t>https://developers.facebook.com/docs/facebook-login/permissions/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9830" y="4068664"/>
            <a:ext cx="6734265" cy="17385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  <a:hlinkClick r:id="rId3"/>
            </a:endParaRPr>
          </a:p>
          <a:p>
            <a:pPr algn="ctr"/>
            <a:r>
              <a:rPr lang="en-US" altLang="ko-KR" b="1" dirty="0" smtClean="0"/>
              <a:t>1.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.</a:t>
            </a:r>
            <a:endParaRPr lang="en-US" altLang="ko-KR" dirty="0" smtClean="0">
              <a:solidFill>
                <a:schemeClr val="bg1"/>
              </a:solidFill>
              <a:hlinkClick r:id="rId3"/>
            </a:endParaRPr>
          </a:p>
          <a:p>
            <a:pPr algn="ctr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://developers.facebook.com/docs/facebook-login/permissions/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0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65466" y="226866"/>
            <a:ext cx="5214552" cy="654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페이스북</a:t>
            </a:r>
            <a:r>
              <a:rPr lang="ko-KR" altLang="en-US" b="1" dirty="0" smtClean="0"/>
              <a:t> 연동 로그인</a:t>
            </a:r>
            <a:r>
              <a:rPr lang="en-US" altLang="ko-KR" b="1" dirty="0" smtClean="0"/>
              <a:t>(java)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831" y="1076812"/>
            <a:ext cx="4821244" cy="19792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Pom.xml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200" dirty="0" smtClean="0"/>
              <a:t>&lt;!-- </a:t>
            </a:r>
            <a:r>
              <a:rPr lang="en-US" altLang="ko-KR" sz="1200" dirty="0" err="1"/>
              <a:t>FaceBook</a:t>
            </a:r>
            <a:r>
              <a:rPr lang="en-US" altLang="ko-KR" sz="1200" dirty="0"/>
              <a:t> --&gt;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en-US" altLang="ko-KR" sz="1200" b="1" dirty="0"/>
              <a:t>dependency&gt;</a:t>
            </a:r>
          </a:p>
          <a:p>
            <a:r>
              <a:rPr lang="en-US" altLang="ko-KR" sz="1200" dirty="0"/>
              <a:t>            &lt;</a:t>
            </a:r>
            <a:r>
              <a:rPr lang="en-US" altLang="ko-KR" sz="1200" b="1" dirty="0" err="1"/>
              <a:t>groupId</a:t>
            </a:r>
            <a:r>
              <a:rPr lang="en-US" altLang="ko-KR" sz="1200" b="1" dirty="0"/>
              <a:t>&gt;</a:t>
            </a:r>
            <a:r>
              <a:rPr lang="en-US" altLang="ko-KR" sz="1200" b="1" dirty="0" err="1"/>
              <a:t>org.springframework.social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groupId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            &lt;</a:t>
            </a:r>
            <a:r>
              <a:rPr lang="en-US" altLang="ko-KR" sz="1200" b="1" dirty="0" err="1"/>
              <a:t>artifactId</a:t>
            </a:r>
            <a:r>
              <a:rPr lang="en-US" altLang="ko-KR" sz="1200" b="1" dirty="0"/>
              <a:t>&gt;spring-social-</a:t>
            </a:r>
            <a:r>
              <a:rPr lang="en-US" altLang="ko-KR" sz="1200" b="1" dirty="0" err="1"/>
              <a:t>facebook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artifactId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            &lt;</a:t>
            </a:r>
            <a:r>
              <a:rPr lang="en-US" altLang="ko-KR" sz="1200" b="1" dirty="0"/>
              <a:t>version&gt;2.0.3.RELEASE&lt;/version&gt;</a:t>
            </a:r>
          </a:p>
          <a:p>
            <a:r>
              <a:rPr lang="en-US" altLang="ko-KR" sz="1200" dirty="0" smtClean="0"/>
              <a:t>    &lt;/</a:t>
            </a:r>
            <a:r>
              <a:rPr lang="en-US" altLang="ko-KR" sz="1200" b="1" dirty="0"/>
              <a:t>dependency&gt;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9831" y="3251059"/>
            <a:ext cx="8141958" cy="343849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oot-context.xml (</a:t>
            </a:r>
            <a:r>
              <a:rPr lang="ko-KR" altLang="en-US" dirty="0" smtClean="0"/>
              <a:t>의존성 추가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200" dirty="0" smtClean="0"/>
              <a:t>&lt;!-- </a:t>
            </a:r>
            <a:r>
              <a:rPr lang="en-US" altLang="ko-KR" sz="1200" dirty="0" err="1"/>
              <a:t>FaceBook</a:t>
            </a:r>
            <a:r>
              <a:rPr lang="en-US" altLang="ko-KR" sz="1200" dirty="0"/>
              <a:t> --&gt;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/>
              <a:t>&lt;!-- </a:t>
            </a:r>
            <a:r>
              <a:rPr lang="en-US" altLang="ko-KR" sz="1200" dirty="0" err="1"/>
              <a:t>FaceBook</a:t>
            </a:r>
            <a:r>
              <a:rPr lang="en-US" altLang="ko-KR" sz="1200" dirty="0"/>
              <a:t>  --&gt;</a:t>
            </a:r>
          </a:p>
          <a:p>
            <a:r>
              <a:rPr lang="en-US" altLang="ko-KR" sz="1200" dirty="0" smtClean="0"/>
              <a:t>    &lt;</a:t>
            </a:r>
            <a:r>
              <a:rPr lang="en-US" altLang="ko-KR" sz="1200" b="1" dirty="0"/>
              <a:t>bean id=</a:t>
            </a:r>
            <a:r>
              <a:rPr lang="en-US" altLang="ko-KR" sz="1200" b="1" i="1" dirty="0"/>
              <a:t>"</a:t>
            </a:r>
            <a:r>
              <a:rPr lang="en-US" altLang="ko-KR" sz="1200" b="1" i="1" dirty="0" err="1">
                <a:solidFill>
                  <a:srgbClr val="92D050"/>
                </a:solidFill>
              </a:rPr>
              <a:t>connectionFactory</a:t>
            </a:r>
            <a:r>
              <a:rPr lang="en-US" altLang="ko-KR" sz="1200" b="1" i="1" dirty="0"/>
              <a:t>"</a:t>
            </a:r>
          </a:p>
          <a:p>
            <a:r>
              <a:rPr lang="en-US" altLang="ko-KR" sz="1200" dirty="0"/>
              <a:t>        class=</a:t>
            </a:r>
            <a:r>
              <a:rPr lang="en-US" altLang="ko-KR" sz="1200" i="1" dirty="0"/>
              <a:t>"org.springframework.social.facebook.connect.FacebookConnectionFactory"&gt;</a:t>
            </a:r>
          </a:p>
          <a:p>
            <a:r>
              <a:rPr lang="en-US" altLang="ko-KR" sz="1200" dirty="0"/>
              <a:t>        &lt;</a:t>
            </a:r>
            <a:r>
              <a:rPr lang="en-US" altLang="ko-KR" sz="1200" b="1" dirty="0"/>
              <a:t>constructor-</a:t>
            </a:r>
            <a:r>
              <a:rPr lang="en-US" altLang="ko-KR" sz="1200" b="1" dirty="0" err="1"/>
              <a:t>arg</a:t>
            </a:r>
            <a:r>
              <a:rPr lang="en-US" altLang="ko-KR" sz="1200" b="1" dirty="0"/>
              <a:t> value=</a:t>
            </a:r>
            <a:r>
              <a:rPr lang="en-US" altLang="ko-KR" sz="1200" b="1" i="1" dirty="0"/>
              <a:t>"</a:t>
            </a:r>
            <a:r>
              <a:rPr lang="en-US" altLang="ko-KR" sz="1200" b="1" i="1" dirty="0">
                <a:solidFill>
                  <a:srgbClr val="FFC000"/>
                </a:solidFill>
              </a:rPr>
              <a:t>1135903910133386</a:t>
            </a:r>
            <a:r>
              <a:rPr lang="en-US" altLang="ko-KR" sz="1200" b="1" i="1" dirty="0"/>
              <a:t>" /&gt;</a:t>
            </a:r>
          </a:p>
          <a:p>
            <a:r>
              <a:rPr lang="en-US" altLang="ko-KR" sz="1200" dirty="0"/>
              <a:t>        &lt;</a:t>
            </a:r>
            <a:r>
              <a:rPr lang="en-US" altLang="ko-KR" sz="1200" b="1" dirty="0"/>
              <a:t>constructor-</a:t>
            </a:r>
            <a:r>
              <a:rPr lang="en-US" altLang="ko-KR" sz="1200" b="1" dirty="0" err="1"/>
              <a:t>arg</a:t>
            </a:r>
            <a:r>
              <a:rPr lang="en-US" altLang="ko-KR" sz="1200" b="1" dirty="0"/>
              <a:t> value=</a:t>
            </a:r>
            <a:r>
              <a:rPr lang="en-US" altLang="ko-KR" sz="1200" b="1" i="1" dirty="0"/>
              <a:t>"</a:t>
            </a:r>
            <a:r>
              <a:rPr lang="en-US" altLang="ko-KR" sz="1200" b="1" i="1" dirty="0">
                <a:solidFill>
                  <a:schemeClr val="accent2">
                    <a:lumMod val="75000"/>
                  </a:schemeClr>
                </a:solidFill>
              </a:rPr>
              <a:t>ffceb38c2e23aca5027429ba67c7f9ab</a:t>
            </a:r>
            <a:r>
              <a:rPr lang="en-US" altLang="ko-KR" sz="1200" b="1" i="1" dirty="0"/>
              <a:t>" /&gt;</a:t>
            </a:r>
          </a:p>
          <a:p>
            <a:r>
              <a:rPr lang="en-US" altLang="ko-KR" sz="1200" dirty="0"/>
              <a:t>    &lt;/</a:t>
            </a:r>
            <a:r>
              <a:rPr lang="en-US" altLang="ko-KR" sz="1200" b="1" dirty="0"/>
              <a:t>bean&gt;</a:t>
            </a:r>
          </a:p>
          <a:p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b="1" dirty="0"/>
              <a:t>bean id=</a:t>
            </a:r>
            <a:r>
              <a:rPr lang="en-US" altLang="ko-KR" sz="1200" b="1" i="1" dirty="0"/>
              <a:t>"</a:t>
            </a:r>
            <a:r>
              <a:rPr lang="en-US" altLang="ko-KR" sz="1200" b="1" i="1" dirty="0">
                <a:solidFill>
                  <a:srgbClr val="00B050"/>
                </a:solidFill>
              </a:rPr>
              <a:t>oAuth2Parameters</a:t>
            </a:r>
            <a:r>
              <a:rPr lang="en-US" altLang="ko-KR" sz="1200" b="1" i="1" dirty="0"/>
              <a:t>"</a:t>
            </a:r>
          </a:p>
          <a:p>
            <a:r>
              <a:rPr lang="en-US" altLang="ko-KR" sz="1200" dirty="0"/>
              <a:t>        class=</a:t>
            </a:r>
            <a:r>
              <a:rPr lang="en-US" altLang="ko-KR" sz="1200" i="1" dirty="0"/>
              <a:t>"org.springframework.social.oauth2.OAuth2Parameters"&gt;</a:t>
            </a:r>
          </a:p>
          <a:p>
            <a:r>
              <a:rPr lang="en-US" altLang="ko-KR" sz="1200" dirty="0"/>
              <a:t>        &lt;</a:t>
            </a:r>
            <a:r>
              <a:rPr lang="en-US" altLang="ko-KR" sz="1200" b="1" dirty="0"/>
              <a:t>property name=</a:t>
            </a:r>
            <a:r>
              <a:rPr lang="en-US" altLang="ko-KR" sz="1200" b="1" i="1" dirty="0"/>
              <a:t>"scope" value="email" /&gt;</a:t>
            </a:r>
          </a:p>
          <a:p>
            <a:r>
              <a:rPr lang="en-US" altLang="ko-KR" sz="1200" dirty="0"/>
              <a:t>        &lt;</a:t>
            </a:r>
            <a:r>
              <a:rPr lang="en-US" altLang="ko-KR" sz="1200" b="1" dirty="0"/>
              <a:t>property name=</a:t>
            </a:r>
            <a:r>
              <a:rPr lang="en-US" altLang="ko-KR" sz="1200" b="1" i="1" dirty="0"/>
              <a:t>"</a:t>
            </a:r>
            <a:r>
              <a:rPr lang="en-US" altLang="ko-KR" sz="1200" b="1" i="1" dirty="0" err="1"/>
              <a:t>redirectUri</a:t>
            </a:r>
            <a:r>
              <a:rPr lang="en-US" altLang="ko-KR" sz="1200" b="1" i="1" dirty="0"/>
              <a:t>" value="</a:t>
            </a:r>
            <a:r>
              <a:rPr lang="en-US" altLang="ko-KR" sz="1200" b="1" i="1" dirty="0">
                <a:solidFill>
                  <a:schemeClr val="accent6">
                    <a:lumMod val="50000"/>
                  </a:schemeClr>
                </a:solidFill>
              </a:rPr>
              <a:t>http://localhost/interLogin/facebookSignInCallback</a:t>
            </a:r>
            <a:r>
              <a:rPr lang="en-US" altLang="ko-KR" sz="1200" b="1" i="1" dirty="0"/>
              <a:t>" /&gt;</a:t>
            </a:r>
          </a:p>
          <a:p>
            <a:r>
              <a:rPr lang="en-US" altLang="ko-KR" sz="1200" dirty="0"/>
              <a:t>    &lt;/</a:t>
            </a:r>
            <a:r>
              <a:rPr lang="en-US" altLang="ko-KR" sz="1200" b="1" dirty="0"/>
              <a:t>bean&gt;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149516" y="2827421"/>
            <a:ext cx="397042" cy="423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49516" y="1076812"/>
            <a:ext cx="3830502" cy="175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앱</a:t>
            </a:r>
            <a:r>
              <a:rPr lang="ko-KR" altLang="en-US" b="1" dirty="0" smtClean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ID</a:t>
            </a:r>
          </a:p>
          <a:p>
            <a:pPr algn="ctr"/>
            <a:r>
              <a:rPr lang="ko-KR" alt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앱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시크릿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코드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b="1" i="1" dirty="0" smtClean="0">
                <a:solidFill>
                  <a:schemeClr val="accent6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버튼 클릭 시 불러올 함수 설정</a:t>
            </a:r>
            <a:r>
              <a:rPr lang="en-US" altLang="ko-KR" b="1" i="1" dirty="0" smtClean="0">
                <a:solidFill>
                  <a:schemeClr val="accent6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b="1" i="1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9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95926" y="150380"/>
            <a:ext cx="11137822" cy="40847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   </a:t>
            </a:r>
            <a:r>
              <a:rPr lang="en-US" altLang="ko-KR" b="1" dirty="0" smtClean="0"/>
              <a:t>controller(</a:t>
            </a:r>
            <a:r>
              <a:rPr lang="ko-KR" altLang="en-US" b="1" dirty="0" smtClean="0"/>
              <a:t>버튼 생성</a:t>
            </a:r>
            <a:r>
              <a:rPr lang="en-US" altLang="ko-KR" b="1" dirty="0" smtClean="0"/>
              <a:t>.)    </a:t>
            </a:r>
          </a:p>
          <a:p>
            <a:r>
              <a:rPr lang="en-US" altLang="ko-KR" sz="1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@</a:t>
            </a:r>
            <a:r>
              <a:rPr lang="en-US" altLang="ko-KR" sz="12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Autowired</a:t>
            </a:r>
            <a:endParaRPr lang="en-US" altLang="ko-KR" sz="12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private </a:t>
            </a:r>
            <a:r>
              <a:rPr lang="en-US" altLang="ko-KR" sz="12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FacebookConnectionFactory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connectionFactory</a:t>
            </a:r>
            <a:r>
              <a:rPr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</a:t>
            </a:r>
            <a:endParaRPr lang="en-US" altLang="ko-KR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@</a:t>
            </a:r>
            <a:r>
              <a:rPr lang="en-US" altLang="ko-KR" sz="1200" b="1" i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Autowired</a:t>
            </a:r>
            <a:endParaRPr lang="en-US" altLang="ko-KR" sz="12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private </a:t>
            </a:r>
            <a:r>
              <a:rPr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OAuth2Parameters </a:t>
            </a:r>
            <a:r>
              <a:rPr lang="en-US" altLang="ko-KR" sz="12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oAuth2Parameters</a:t>
            </a:r>
            <a:r>
              <a:rPr lang="en-US" altLang="ko-KR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</a:t>
            </a:r>
          </a:p>
          <a:p>
            <a:endParaRPr lang="en-US" altLang="ko-KR" sz="1200" b="1" dirty="0"/>
          </a:p>
          <a:p>
            <a:r>
              <a:rPr lang="en-US" altLang="ko-KR" sz="1200" b="1" i="1" dirty="0"/>
              <a:t>@</a:t>
            </a:r>
            <a:r>
              <a:rPr lang="en-US" altLang="ko-KR" sz="1200" b="1" i="1" dirty="0" err="1"/>
              <a:t>RequestMapping</a:t>
            </a:r>
            <a:r>
              <a:rPr lang="en-US" altLang="ko-KR" sz="1200" b="1" i="1" dirty="0"/>
              <a:t>(value = "/</a:t>
            </a:r>
            <a:r>
              <a:rPr lang="en-US" altLang="ko-KR" sz="1200" b="1" i="1" dirty="0" err="1"/>
              <a:t>interLoginForm</a:t>
            </a:r>
            <a:r>
              <a:rPr lang="en-US" altLang="ko-KR" sz="1200" b="1" i="1" dirty="0"/>
              <a:t>", method = { </a:t>
            </a:r>
            <a:r>
              <a:rPr lang="en-US" altLang="ko-KR" sz="1200" b="1" i="1" dirty="0" err="1"/>
              <a:t>RequestMethod.GET</a:t>
            </a:r>
            <a:r>
              <a:rPr lang="en-US" altLang="ko-KR" sz="1200" b="1" i="1" dirty="0"/>
              <a:t>, </a:t>
            </a:r>
            <a:r>
              <a:rPr lang="en-US" altLang="ko-KR" sz="1200" b="1" i="1" dirty="0" err="1"/>
              <a:t>RequestMethod.POST</a:t>
            </a:r>
            <a:r>
              <a:rPr lang="en-US" altLang="ko-KR" sz="1200" b="1" i="1" dirty="0"/>
              <a:t> })</a:t>
            </a:r>
          </a:p>
          <a:p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interLoginForm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HttpServletResponse</a:t>
            </a:r>
            <a:r>
              <a:rPr lang="en-US" altLang="ko-KR" sz="1200" b="1" dirty="0"/>
              <a:t> response, Model model) {</a:t>
            </a:r>
          </a:p>
          <a:p>
            <a:r>
              <a:rPr lang="en-US" altLang="ko-KR" sz="1200" b="1" dirty="0" smtClean="0"/>
              <a:t>          OAuth2Operations </a:t>
            </a:r>
            <a:r>
              <a:rPr lang="en-US" altLang="ko-KR" sz="1200" b="1" dirty="0" err="1"/>
              <a:t>oauthOperations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connectionFactory.getOAuthOperations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String </a:t>
            </a:r>
            <a:r>
              <a:rPr lang="en-US" altLang="ko-KR" sz="1200" b="1" dirty="0" err="1">
                <a:solidFill>
                  <a:schemeClr val="accent1"/>
                </a:solidFill>
              </a:rPr>
              <a:t>facebook_url</a:t>
            </a:r>
            <a:r>
              <a:rPr lang="en-US" altLang="ko-KR" sz="1200" b="1" dirty="0">
                <a:solidFill>
                  <a:schemeClr val="accent1"/>
                </a:solidFill>
              </a:rPr>
              <a:t> = </a:t>
            </a:r>
            <a:r>
              <a:rPr lang="en-US" altLang="ko-KR" sz="1200" b="1" dirty="0" err="1">
                <a:solidFill>
                  <a:schemeClr val="accent1"/>
                </a:solidFill>
              </a:rPr>
              <a:t>oauthOperations.buildAuthorizeUrl</a:t>
            </a:r>
            <a:r>
              <a:rPr lang="en-US" altLang="ko-KR" sz="1200" b="1" dirty="0">
                <a:solidFill>
                  <a:schemeClr val="accent1"/>
                </a:solidFill>
              </a:rPr>
              <a:t>(</a:t>
            </a:r>
            <a:r>
              <a:rPr lang="en-US" altLang="ko-KR" sz="1200" b="1" i="1" dirty="0" err="1">
                <a:solidFill>
                  <a:schemeClr val="accent1"/>
                </a:solidFill>
              </a:rPr>
              <a:t>GrantType.AUTHORIZATION_CODE</a:t>
            </a:r>
            <a:r>
              <a:rPr lang="en-US" altLang="ko-KR" sz="1200" b="1" i="1" dirty="0">
                <a:solidFill>
                  <a:schemeClr val="accent1"/>
                </a:solidFill>
              </a:rPr>
              <a:t>, oAuth2Parameters);</a:t>
            </a:r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/>
              <a:t>model.addAttribute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facebook_url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facebook_url</a:t>
            </a:r>
            <a:r>
              <a:rPr lang="en-US" altLang="ko-KR" sz="1200" b="1" dirty="0" smtClean="0"/>
              <a:t>)    //</a:t>
            </a:r>
            <a:r>
              <a:rPr lang="ko-KR" altLang="en-US" sz="1200" b="1" dirty="0" smtClean="0"/>
              <a:t>버튼 안에 넣어 줄 </a:t>
            </a:r>
            <a:r>
              <a:rPr lang="en-US" altLang="ko-KR" sz="1200" b="1" dirty="0" err="1" smtClean="0"/>
              <a:t>url</a:t>
            </a:r>
            <a:endParaRPr lang="en-US" altLang="ko-KR" sz="1200" b="1" dirty="0"/>
          </a:p>
          <a:p>
            <a:r>
              <a:rPr lang="en-US" altLang="ko-KR" sz="1200" b="1" dirty="0" smtClean="0"/>
              <a:t>       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System.</a:t>
            </a:r>
            <a:r>
              <a:rPr lang="en-US" altLang="ko-KR" sz="1200" b="1" i="1" dirty="0" err="1" smtClean="0">
                <a:solidFill>
                  <a:srgbClr val="FF0000"/>
                </a:solidFill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</a:rPr>
              <a:t>("</a:t>
            </a:r>
            <a:r>
              <a:rPr lang="en-US" altLang="ko-KR" sz="1200" b="1" i="1" dirty="0" err="1">
                <a:solidFill>
                  <a:srgbClr val="FF0000"/>
                </a:solidFill>
              </a:rPr>
              <a:t>facebook</a:t>
            </a:r>
            <a:r>
              <a:rPr lang="en-US" altLang="ko-KR" sz="1200" b="1" i="1" dirty="0">
                <a:solidFill>
                  <a:srgbClr val="FF0000"/>
                </a:solidFill>
              </a:rPr>
              <a:t> : " + </a:t>
            </a:r>
            <a:r>
              <a:rPr lang="en-US" altLang="ko-KR" sz="1200" b="1" i="1" dirty="0" err="1">
                <a:solidFill>
                  <a:srgbClr val="FF0000"/>
                </a:solidFill>
              </a:rPr>
              <a:t>facebook_url</a:t>
            </a:r>
            <a:r>
              <a:rPr lang="en-US" altLang="ko-KR" sz="1200" b="1" i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200" b="1" dirty="0" smtClean="0"/>
              <a:t>          return </a:t>
            </a:r>
            <a:r>
              <a:rPr lang="en-US" altLang="ko-KR" sz="1200" b="1" dirty="0"/>
              <a:t>"</a:t>
            </a:r>
            <a:r>
              <a:rPr lang="en-US" altLang="ko-KR" sz="1200" b="1" dirty="0" err="1"/>
              <a:t>interLogin</a:t>
            </a:r>
            <a:r>
              <a:rPr lang="en-US" altLang="ko-KR" sz="1200" b="1" dirty="0"/>
              <a:t>/</a:t>
            </a:r>
            <a:r>
              <a:rPr lang="en-US" altLang="ko-KR" sz="1200" b="1" dirty="0" err="1"/>
              <a:t>interLoginForm</a:t>
            </a:r>
            <a:r>
              <a:rPr lang="en-US" altLang="ko-KR" sz="1200" b="1" dirty="0"/>
              <a:t>";</a:t>
            </a:r>
          </a:p>
          <a:p>
            <a:r>
              <a:rPr lang="en-US" altLang="ko-KR" sz="1200" b="1" dirty="0" smtClean="0"/>
              <a:t>}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Console.</a:t>
            </a:r>
          </a:p>
          <a:p>
            <a:r>
              <a:rPr lang="en-US" altLang="ko-KR" sz="1200" dirty="0" err="1"/>
              <a:t>facebook</a:t>
            </a:r>
            <a:r>
              <a:rPr lang="en-US" altLang="ko-KR" sz="1200" dirty="0"/>
              <a:t> : https://www.facebook.com/v2.5/dialog/oauth?client_id=</a:t>
            </a:r>
            <a:r>
              <a:rPr lang="en-US" altLang="ko-KR" sz="1200" dirty="0">
                <a:solidFill>
                  <a:schemeClr val="accent4"/>
                </a:solidFill>
              </a:rPr>
              <a:t>1135903910133386</a:t>
            </a:r>
            <a:r>
              <a:rPr lang="en-US" altLang="ko-KR" sz="1200" dirty="0"/>
              <a:t>&amp;response_type=code&amp;scope=email&amp;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redirect_uri</a:t>
            </a:r>
            <a:r>
              <a:rPr lang="en-US" altLang="ko-KR" sz="1200" dirty="0"/>
              <a:t>=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http%3A%2F%2Flocalhost%2FinterLogin%2FfacebookSignInCallback</a:t>
            </a:r>
          </a:p>
          <a:p>
            <a:endParaRPr lang="en-US" altLang="ko-KR" sz="1200" b="1" dirty="0" smtClean="0"/>
          </a:p>
          <a:p>
            <a:pPr algn="ctr"/>
            <a:endParaRPr lang="ko-KR" altLang="en-US" sz="12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9406" y="4523875"/>
            <a:ext cx="8140983" cy="83017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jsp</a:t>
            </a:r>
            <a:endParaRPr lang="en-US" altLang="ko-KR" b="1" dirty="0" smtClean="0"/>
          </a:p>
          <a:p>
            <a:r>
              <a:rPr lang="en-US" altLang="ko-KR" sz="1200" b="1" dirty="0"/>
              <a:t>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"${</a:t>
            </a:r>
            <a:r>
              <a:rPr lang="en-US" altLang="ko-KR" sz="1200" b="1" i="1" dirty="0" err="1"/>
              <a:t>facebook_url</a:t>
            </a:r>
            <a:r>
              <a:rPr lang="en-US" altLang="ko-KR" sz="1200" b="1" i="1" dirty="0"/>
              <a:t>}"&gt;&lt;button class="</a:t>
            </a:r>
            <a:r>
              <a:rPr lang="en-US" altLang="ko-KR" sz="1200" b="1" i="1" dirty="0" err="1"/>
              <a:t>btn</a:t>
            </a:r>
            <a:r>
              <a:rPr lang="en-US" altLang="ko-KR" sz="1200" b="1" i="1" dirty="0"/>
              <a:t> </a:t>
            </a:r>
            <a:r>
              <a:rPr lang="en-US" altLang="ko-KR" sz="1200" b="1" i="1" dirty="0" err="1"/>
              <a:t>btn</a:t>
            </a:r>
            <a:r>
              <a:rPr lang="en-US" altLang="ko-KR" sz="1200" b="1" i="1" dirty="0"/>
              <a:t>-primary </a:t>
            </a:r>
            <a:r>
              <a:rPr lang="en-US" altLang="ko-KR" sz="1200" b="1" i="1" dirty="0" err="1"/>
              <a:t>btn</a:t>
            </a:r>
            <a:r>
              <a:rPr lang="en-US" altLang="ko-KR" sz="1200" b="1" i="1" dirty="0"/>
              <a:t>-round</a:t>
            </a:r>
            <a:r>
              <a:rPr lang="en-US" altLang="ko-KR" sz="1200" b="1" i="1" dirty="0" smtClean="0"/>
              <a:t>"&gt; </a:t>
            </a:r>
            <a:r>
              <a:rPr lang="en-US" altLang="ko-KR" sz="1200" b="1" u="sng" dirty="0" smtClean="0"/>
              <a:t>Facebook </a:t>
            </a:r>
            <a:r>
              <a:rPr lang="en-US" altLang="ko-KR" sz="1200" b="1" u="sng" dirty="0"/>
              <a:t>Login&lt;/button&gt;&lt;/a&gt;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840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5926" y="0"/>
            <a:ext cx="8755569" cy="6858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controller(redirect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id,name</a:t>
            </a:r>
            <a:r>
              <a:rPr lang="en-US" altLang="ko-KR" sz="1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가져오기</a:t>
            </a:r>
            <a:r>
              <a:rPr lang="en-US" altLang="ko-KR" sz="14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@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RequestMapping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(value = "/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facebookSignInCallback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", method = {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RequestMethod.GET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RequestMethod.POST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})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public String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facebookSignInCallback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@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RequestParam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String code) throws Exception {</a:t>
            </a:r>
            <a:endParaRPr lang="ko-KR" altLang="en-US" sz="11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try {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String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redirectUri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oAuth2Parameters.getRedirectUri();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System.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out.println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("Redirect URI : " +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redirectUri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System.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out.println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("Code : " + code);</a:t>
            </a:r>
            <a:endParaRPr lang="ko-KR" altLang="en-US" sz="11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OAuth2Operations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oauthOperations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connectionFactory.getOAuthOperations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AccessGrant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accessGrant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oauthOperations.exchangeForAccess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(code,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redirectUri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null);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String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accessToken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accessGrant.getAccessToken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System.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out.println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("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AccessToken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" +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accessToken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Long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expireTime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accessGrant.getExpireTime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  <a:r>
              <a:rPr lang="ko-KR" altLang="en-US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if (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expireTime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!= null &amp;&amp;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expireTime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&lt;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System.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currentTimeMillis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()) {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accessToken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accessGrant.getRefreshToken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logger.info("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accessToken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is expired. refresh token = {}",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accessToken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);</a:t>
            </a:r>
          </a:p>
          <a:p>
            <a:r>
              <a:rPr lang="ko-KR" altLang="en-US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};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Connection&lt;Facebook&gt; connection =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connectionFactory.createConnection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accessGrant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Facebook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facebook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connection == null ? new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FacebookTemplate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accessToken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: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connection.getApi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UserOperations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100" b="1" u="sng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userOperations</a:t>
            </a:r>
            <a:r>
              <a:rPr lang="en-US" altLang="ko-KR" sz="1100" b="1" u="sng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100" b="1" u="sng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facebook.userOperations</a:t>
            </a:r>
            <a:r>
              <a:rPr lang="en-US" altLang="ko-KR" sz="1100" b="1" u="sng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try</a:t>
            </a:r>
            <a:r>
              <a:rPr lang="ko-KR" altLang="en-US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{</a:t>
            </a:r>
            <a:r>
              <a:rPr lang="ko-KR" altLang="en-US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String [] fields = { "id", "email",  "name"};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User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userProfile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=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facebook.fetchObject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("me",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User.class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fields);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System.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out.println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("</a:t>
            </a:r>
            <a:r>
              <a:rPr lang="ko-KR" altLang="en-US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유저이메일</a:t>
            </a:r>
            <a:r>
              <a:rPr lang="ko-KR" altLang="en-US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"</a:t>
            </a:r>
            <a:r>
              <a:rPr lang="ko-KR" altLang="en-US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+</a:t>
            </a:r>
            <a:r>
              <a:rPr lang="ko-KR" altLang="en-US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userProfile.getEmail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System.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out.println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("</a:t>
            </a:r>
            <a:r>
              <a:rPr lang="ko-KR" altLang="en-US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유저 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id : " +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userProfile.getId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System.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out.println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("</a:t>
            </a:r>
            <a:r>
              <a:rPr lang="ko-KR" altLang="en-US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유저 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name : " + </a:t>
            </a:r>
            <a:r>
              <a:rPr lang="en-US" altLang="ko-KR" sz="1100" b="1" i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userProfile.getName</a:t>
            </a:r>
            <a:r>
              <a:rPr lang="en-US" altLang="ko-KR" sz="1100" b="1" i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());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} catch (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MissingAuthorizationException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e) {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e.printStackTrace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</a:p>
          <a:p>
            <a:r>
              <a:rPr lang="ko-KR" altLang="en-US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}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} catch (Exception e) {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</a:t>
            </a:r>
            <a:r>
              <a:rPr lang="en-US" altLang="ko-KR" sz="11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e.printStackTrace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();</a:t>
            </a:r>
            <a:endParaRPr lang="ko-KR" altLang="en-US" sz="11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}</a:t>
            </a:r>
          </a:p>
          <a:p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return "redirect:/success/success";</a:t>
            </a:r>
            <a:endParaRPr lang="ko-KR" altLang="en-US" sz="11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en-US" altLang="ko-KR" sz="11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70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572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HY강B</vt:lpstr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1class-007</dc:creator>
  <cp:lastModifiedBy>1class-007</cp:lastModifiedBy>
  <cp:revision>47</cp:revision>
  <dcterms:created xsi:type="dcterms:W3CDTF">2019-11-15T01:05:33Z</dcterms:created>
  <dcterms:modified xsi:type="dcterms:W3CDTF">2019-11-19T07:01:19Z</dcterms:modified>
</cp:coreProperties>
</file>