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4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2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9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7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5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1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9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4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DAE7-A09B-4A17-9A1E-123F61EDCFB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9E77-E04F-4C5B-9461-E99A76BAB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identity/sign-in/web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0531" y="160639"/>
            <a:ext cx="5214552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구글</a:t>
            </a:r>
            <a:r>
              <a:rPr lang="ko-KR" altLang="en-US" b="1" dirty="0" smtClean="0"/>
              <a:t> 로그인 </a:t>
            </a:r>
            <a:r>
              <a:rPr lang="en-US" altLang="ko-KR" b="1" dirty="0" err="1" smtClean="0"/>
              <a:t>api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1370" y="1077579"/>
            <a:ext cx="7174620" cy="2567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b="1" dirty="0" smtClean="0">
                <a:hlinkClick r:id="rId2"/>
              </a:rPr>
              <a:t>https</a:t>
            </a:r>
            <a:r>
              <a:rPr lang="en-US" altLang="ko-KR" b="1" dirty="0">
                <a:hlinkClick r:id="rId2"/>
              </a:rPr>
              <a:t>://</a:t>
            </a:r>
            <a:r>
              <a:rPr lang="en-US" altLang="ko-KR" b="1" dirty="0" smtClean="0">
                <a:hlinkClick r:id="rId2"/>
              </a:rPr>
              <a:t>console.developers.google.com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에 접속한다</a:t>
            </a:r>
            <a:r>
              <a:rPr lang="en-US" altLang="ko-KR" b="1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b="1" dirty="0" smtClean="0"/>
              <a:t>사용자 인증 정보 </a:t>
            </a:r>
            <a:r>
              <a:rPr lang="ko-KR" altLang="en-US" b="1" dirty="0" err="1" smtClean="0"/>
              <a:t>ㄱㄱ</a:t>
            </a:r>
            <a:endParaRPr lang="en-US" altLang="ko-KR" b="1" dirty="0" smtClean="0"/>
          </a:p>
          <a:p>
            <a:pPr marL="342900" indent="-342900" algn="ctr">
              <a:buAutoNum type="arabicPeriod"/>
            </a:pPr>
            <a:r>
              <a:rPr lang="ko-KR" altLang="en-US" b="1" dirty="0" smtClean="0"/>
              <a:t>오른 쪽 </a:t>
            </a:r>
            <a:r>
              <a:rPr lang="ko-KR" altLang="en-US" b="1" dirty="0" err="1" smtClean="0"/>
              <a:t>처럼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id</a:t>
            </a:r>
            <a:r>
              <a:rPr lang="ko-KR" altLang="en-US" b="1" dirty="0" smtClean="0"/>
              <a:t>를 받아 온다</a:t>
            </a:r>
            <a:r>
              <a:rPr lang="en-US" altLang="ko-KR" b="1" dirty="0" smtClean="0"/>
              <a:t>.</a:t>
            </a:r>
          </a:p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990" y="981327"/>
            <a:ext cx="4461312" cy="45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2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68812" y="210066"/>
            <a:ext cx="5214552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자바스크립트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1370" y="1077580"/>
            <a:ext cx="11108946" cy="13046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hlinkClick r:id="rId2"/>
              </a:rPr>
              <a:t>1.https</a:t>
            </a:r>
            <a:r>
              <a:rPr lang="en-US" altLang="ko-KR" b="1" dirty="0">
                <a:hlinkClick r:id="rId2"/>
              </a:rPr>
              <a:t>://developers.google.com/identity/sign-in/web</a:t>
            </a:r>
            <a:r>
              <a:rPr lang="en-US" altLang="ko-KR" b="1" dirty="0" smtClean="0">
                <a:hlinkClick r:id="rId2"/>
              </a:rPr>
              <a:t>/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해당 코드를 전부 가져다 쓴다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2. </a:t>
            </a:r>
            <a:r>
              <a:rPr lang="en-US" altLang="ko-KR" dirty="0" smtClean="0"/>
              <a:t>&lt;</a:t>
            </a:r>
            <a:r>
              <a:rPr lang="en-US" altLang="ko-KR" b="1" dirty="0"/>
              <a:t>meta name=</a:t>
            </a:r>
            <a:r>
              <a:rPr lang="en-US" altLang="ko-KR" b="1" i="1" dirty="0"/>
              <a:t>"google-</a:t>
            </a:r>
            <a:r>
              <a:rPr lang="en-US" altLang="ko-KR" b="1" i="1" dirty="0" err="1"/>
              <a:t>signin</a:t>
            </a:r>
            <a:r>
              <a:rPr lang="en-US" altLang="ko-KR" b="1" i="1" dirty="0"/>
              <a:t>-</a:t>
            </a:r>
            <a:r>
              <a:rPr lang="en-US" altLang="ko-KR" b="1" i="1" dirty="0" err="1"/>
              <a:t>client_id</a:t>
            </a:r>
            <a:r>
              <a:rPr lang="en-US" altLang="ko-KR" b="1" i="1" dirty="0"/>
              <a:t>" content</a:t>
            </a:r>
            <a:r>
              <a:rPr lang="en-US" altLang="ko-KR" b="1" i="1" dirty="0" smtClean="0"/>
              <a:t>=“</a:t>
            </a:r>
            <a:r>
              <a:rPr lang="ko-KR" altLang="en-US" b="1" i="1" dirty="0" smtClean="0"/>
              <a:t>클라이언트 </a:t>
            </a:r>
            <a:r>
              <a:rPr lang="en-US" altLang="ko-KR" b="1" i="1" dirty="0" smtClean="0"/>
              <a:t>ID"&gt;</a:t>
            </a:r>
          </a:p>
          <a:p>
            <a:pPr algn="ctr"/>
            <a:r>
              <a:rPr lang="en-US" altLang="ko-KR" b="1" i="1" dirty="0" smtClean="0"/>
              <a:t>Content</a:t>
            </a:r>
            <a:r>
              <a:rPr lang="ko-KR" altLang="en-US" b="1" i="1" dirty="0" smtClean="0"/>
              <a:t>에는 위에서 받은 </a:t>
            </a:r>
            <a:r>
              <a:rPr lang="en-US" altLang="ko-KR" b="1" i="1" dirty="0" smtClean="0"/>
              <a:t>id</a:t>
            </a:r>
            <a:r>
              <a:rPr lang="ko-KR" altLang="en-US" b="1" i="1" dirty="0" smtClean="0"/>
              <a:t>를 넣어야 한다</a:t>
            </a:r>
            <a:r>
              <a:rPr lang="en-US" altLang="ko-KR" b="1" i="1" dirty="0" smtClean="0"/>
              <a:t>.</a:t>
            </a:r>
            <a:endParaRPr lang="en-US" altLang="ko-KR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42233" y="2749703"/>
            <a:ext cx="6849767" cy="4108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800" dirty="0"/>
              <a:t>&lt;%@ </a:t>
            </a:r>
            <a:r>
              <a:rPr lang="fr-FR" altLang="ko-KR" sz="800" b="1" dirty="0"/>
              <a:t>page language=</a:t>
            </a:r>
            <a:r>
              <a:rPr lang="fr-FR" altLang="ko-KR" sz="800" b="1" i="1" dirty="0"/>
              <a:t>"java" contentType="text/html; charset=UTF-8"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pageEncoding</a:t>
            </a:r>
            <a:r>
              <a:rPr lang="en-US" altLang="ko-KR" sz="800" dirty="0"/>
              <a:t>=</a:t>
            </a:r>
            <a:r>
              <a:rPr lang="en-US" altLang="ko-KR" sz="800" i="1" dirty="0"/>
              <a:t>"UTF-8"%&gt;</a:t>
            </a:r>
          </a:p>
          <a:p>
            <a:r>
              <a:rPr lang="en-US" altLang="ko-KR" sz="800" dirty="0"/>
              <a:t>&lt;!</a:t>
            </a:r>
            <a:r>
              <a:rPr lang="en-US" altLang="ko-KR" sz="800" b="1" dirty="0"/>
              <a:t>DOCTYPE html&gt;</a:t>
            </a:r>
          </a:p>
          <a:p>
            <a:r>
              <a:rPr lang="en-US" altLang="ko-KR" sz="800" dirty="0"/>
              <a:t>&lt;</a:t>
            </a:r>
            <a:r>
              <a:rPr lang="en-US" altLang="ko-KR" sz="800" b="1" dirty="0"/>
              <a:t>html&gt;</a:t>
            </a:r>
          </a:p>
          <a:p>
            <a:r>
              <a:rPr lang="en-US" altLang="ko-KR" sz="800" dirty="0"/>
              <a:t>&lt;</a:t>
            </a:r>
            <a:r>
              <a:rPr lang="en-US" altLang="ko-KR" sz="800" b="1" dirty="0"/>
              <a:t>head&gt;</a:t>
            </a:r>
          </a:p>
          <a:p>
            <a:r>
              <a:rPr lang="en-US" altLang="ko-KR" sz="800" dirty="0"/>
              <a:t>&lt;</a:t>
            </a:r>
            <a:r>
              <a:rPr lang="en-US" altLang="ko-KR" sz="800" b="1" dirty="0"/>
              <a:t>meta charset=</a:t>
            </a:r>
            <a:r>
              <a:rPr lang="en-US" altLang="ko-KR" sz="800" b="1" i="1" dirty="0"/>
              <a:t>"UTF-8"&gt;</a:t>
            </a:r>
          </a:p>
          <a:p>
            <a:r>
              <a:rPr lang="en-US" altLang="ko-KR" sz="800" dirty="0"/>
              <a:t>&lt;</a:t>
            </a:r>
            <a:r>
              <a:rPr lang="en-US" altLang="ko-KR" sz="800" b="1" dirty="0"/>
              <a:t>title&gt;Insert title here&lt;/title&gt;</a:t>
            </a:r>
          </a:p>
          <a:p>
            <a:r>
              <a:rPr lang="en-US" altLang="ko-KR" sz="800" dirty="0"/>
              <a:t>&lt;/</a:t>
            </a:r>
            <a:r>
              <a:rPr lang="en-US" altLang="ko-KR" sz="800" b="1" dirty="0"/>
              <a:t>head&gt;</a:t>
            </a:r>
          </a:p>
          <a:p>
            <a:r>
              <a:rPr lang="en-US" altLang="ko-KR" sz="800" dirty="0"/>
              <a:t> &lt;</a:t>
            </a:r>
            <a:r>
              <a:rPr lang="en-US" altLang="ko-KR" sz="800" b="1" dirty="0"/>
              <a:t>meta name=</a:t>
            </a:r>
            <a:r>
              <a:rPr lang="en-US" altLang="ko-KR" sz="800" b="1" i="1" dirty="0"/>
              <a:t>"google-</a:t>
            </a:r>
            <a:r>
              <a:rPr lang="en-US" altLang="ko-KR" sz="800" b="1" i="1" dirty="0" err="1"/>
              <a:t>signin</a:t>
            </a:r>
            <a:r>
              <a:rPr lang="en-US" altLang="ko-KR" sz="800" b="1" i="1" dirty="0"/>
              <a:t>-</a:t>
            </a:r>
            <a:r>
              <a:rPr lang="en-US" altLang="ko-KR" sz="800" b="1" i="1" dirty="0" err="1"/>
              <a:t>client_id</a:t>
            </a:r>
            <a:r>
              <a:rPr lang="en-US" altLang="ko-KR" sz="800" b="1" i="1" dirty="0"/>
              <a:t>" content="565923680914-o1pn5dogs41ctdmbcfrrt0aqcrm5047c.apps.googleusercontent.com"&gt;</a:t>
            </a:r>
          </a:p>
          <a:p>
            <a:r>
              <a:rPr lang="en-US" altLang="ko-KR" sz="800" dirty="0"/>
              <a:t> &lt;</a:t>
            </a:r>
            <a:r>
              <a:rPr lang="en-US" altLang="ko-KR" sz="800" b="1" dirty="0"/>
              <a:t>script </a:t>
            </a:r>
            <a:r>
              <a:rPr lang="en-US" altLang="ko-KR" sz="800" b="1" dirty="0" err="1"/>
              <a:t>src</a:t>
            </a:r>
            <a:r>
              <a:rPr lang="en-US" altLang="ko-KR" sz="800" b="1" dirty="0"/>
              <a:t>=</a:t>
            </a:r>
            <a:r>
              <a:rPr lang="en-US" altLang="ko-KR" sz="800" b="1" i="1" dirty="0"/>
              <a:t>"https://apis.google.com/</a:t>
            </a:r>
            <a:r>
              <a:rPr lang="en-US" altLang="ko-KR" sz="800" b="1" i="1" dirty="0" err="1"/>
              <a:t>js</a:t>
            </a:r>
            <a:r>
              <a:rPr lang="en-US" altLang="ko-KR" sz="800" b="1" i="1" dirty="0"/>
              <a:t>/platform.js" </a:t>
            </a:r>
            <a:r>
              <a:rPr lang="en-US" altLang="ko-KR" sz="800" b="1" i="1" u="sng" dirty="0" err="1"/>
              <a:t>async</a:t>
            </a:r>
            <a:r>
              <a:rPr lang="en-US" altLang="ko-KR" sz="800" b="1" i="1" u="sng" dirty="0"/>
              <a:t> defer&gt;&lt;/script&gt;</a:t>
            </a:r>
          </a:p>
          <a:p>
            <a:r>
              <a:rPr lang="en-US" altLang="ko-KR" sz="800" dirty="0"/>
              <a:t>&lt;</a:t>
            </a:r>
            <a:r>
              <a:rPr lang="en-US" altLang="ko-KR" sz="800" b="1" dirty="0"/>
              <a:t>body&gt;</a:t>
            </a:r>
          </a:p>
          <a:p>
            <a:r>
              <a:rPr lang="en-US" altLang="ko-KR" sz="800" dirty="0"/>
              <a:t>&lt;</a:t>
            </a:r>
            <a:r>
              <a:rPr lang="en-US" altLang="ko-KR" sz="800" b="1" dirty="0"/>
              <a:t>div class=</a:t>
            </a:r>
            <a:r>
              <a:rPr lang="en-US" altLang="ko-KR" sz="800" b="1" i="1" dirty="0"/>
              <a:t>"g-signin2" data-</a:t>
            </a:r>
            <a:r>
              <a:rPr lang="en-US" altLang="ko-KR" sz="800" b="1" i="1" dirty="0" err="1"/>
              <a:t>onsuccess</a:t>
            </a:r>
            <a:r>
              <a:rPr lang="en-US" altLang="ko-KR" sz="800" b="1" i="1" dirty="0"/>
              <a:t>="</a:t>
            </a:r>
            <a:r>
              <a:rPr lang="en-US" altLang="ko-KR" sz="800" b="1" i="1" dirty="0" err="1"/>
              <a:t>onSignIn</a:t>
            </a:r>
            <a:r>
              <a:rPr lang="en-US" altLang="ko-KR" sz="800" b="1" i="1" dirty="0"/>
              <a:t>" data-theme="dark"&gt;&lt;/div&gt;</a:t>
            </a:r>
          </a:p>
          <a:p>
            <a:r>
              <a:rPr lang="en-US" altLang="ko-KR" sz="800" dirty="0"/>
              <a:t> &lt;</a:t>
            </a:r>
            <a:r>
              <a:rPr lang="en-US" altLang="ko-KR" sz="800" b="1" dirty="0"/>
              <a:t>script&gt;</a:t>
            </a:r>
          </a:p>
          <a:p>
            <a:r>
              <a:rPr lang="en-US" altLang="ko-KR" sz="800" dirty="0"/>
              <a:t>      </a:t>
            </a:r>
            <a:r>
              <a:rPr lang="en-US" altLang="ko-KR" sz="800" b="1" dirty="0"/>
              <a:t>function </a:t>
            </a:r>
            <a:r>
              <a:rPr lang="en-US" altLang="ko-KR" sz="800" b="1" dirty="0" err="1"/>
              <a:t>onSignIn</a:t>
            </a:r>
            <a:r>
              <a:rPr lang="en-US" altLang="ko-KR" sz="800" b="1" dirty="0"/>
              <a:t>(</a:t>
            </a:r>
            <a:r>
              <a:rPr lang="en-US" altLang="ko-KR" sz="800" b="1" dirty="0" err="1"/>
              <a:t>googleUser</a:t>
            </a:r>
            <a:r>
              <a:rPr lang="en-US" altLang="ko-KR" sz="800" b="1" dirty="0"/>
              <a:t>) {</a:t>
            </a:r>
          </a:p>
          <a:p>
            <a:r>
              <a:rPr lang="en-US" altLang="ko-KR" sz="800" dirty="0"/>
              <a:t>        // Useful data for your client-side scripts:</a:t>
            </a:r>
          </a:p>
          <a:p>
            <a:r>
              <a:rPr lang="en-US" altLang="ko-KR" sz="800" dirty="0"/>
              <a:t>        </a:t>
            </a:r>
            <a:r>
              <a:rPr lang="en-US" altLang="ko-KR" sz="800" b="1" dirty="0" err="1"/>
              <a:t>var</a:t>
            </a:r>
            <a:r>
              <a:rPr lang="en-US" altLang="ko-KR" sz="800" b="1" dirty="0"/>
              <a:t> profile = </a:t>
            </a:r>
            <a:r>
              <a:rPr lang="en-US" altLang="ko-KR" sz="800" b="1" dirty="0" err="1"/>
              <a:t>googleUser.getBasicProfile</a:t>
            </a:r>
            <a:r>
              <a:rPr lang="en-US" altLang="ko-KR" sz="800" b="1" dirty="0"/>
              <a:t>();</a:t>
            </a:r>
          </a:p>
          <a:p>
            <a:r>
              <a:rPr lang="en-US" altLang="ko-KR" sz="800" dirty="0"/>
              <a:t>        console.log("ID: " + </a:t>
            </a:r>
            <a:r>
              <a:rPr lang="en-US" altLang="ko-KR" sz="800" dirty="0" err="1"/>
              <a:t>profile.getId</a:t>
            </a:r>
            <a:r>
              <a:rPr lang="en-US" altLang="ko-KR" sz="800" dirty="0"/>
              <a:t>()); // Don't send this directly to your server!</a:t>
            </a:r>
          </a:p>
          <a:p>
            <a:r>
              <a:rPr lang="en-US" altLang="ko-KR" sz="800" dirty="0"/>
              <a:t>        console.log('Full Name: ' + </a:t>
            </a:r>
            <a:r>
              <a:rPr lang="en-US" altLang="ko-KR" sz="800" dirty="0" err="1"/>
              <a:t>profile.getName</a:t>
            </a:r>
            <a:r>
              <a:rPr lang="en-US" altLang="ko-KR" sz="800" dirty="0"/>
              <a:t>());</a:t>
            </a:r>
          </a:p>
          <a:p>
            <a:r>
              <a:rPr lang="en-US" altLang="ko-KR" sz="800" dirty="0"/>
              <a:t>        console.log('Given Name: ' + </a:t>
            </a:r>
            <a:r>
              <a:rPr lang="en-US" altLang="ko-KR" sz="800" dirty="0" err="1"/>
              <a:t>profile.getGivenName</a:t>
            </a:r>
            <a:r>
              <a:rPr lang="en-US" altLang="ko-KR" sz="800" dirty="0"/>
              <a:t>());</a:t>
            </a:r>
          </a:p>
          <a:p>
            <a:r>
              <a:rPr lang="en-US" altLang="ko-KR" sz="800" dirty="0"/>
              <a:t>        console.log('Family Name: ' + </a:t>
            </a:r>
            <a:r>
              <a:rPr lang="en-US" altLang="ko-KR" sz="800" dirty="0" err="1"/>
              <a:t>profile.getFamilyName</a:t>
            </a:r>
            <a:r>
              <a:rPr lang="en-US" altLang="ko-KR" sz="800" dirty="0"/>
              <a:t>());</a:t>
            </a:r>
          </a:p>
          <a:p>
            <a:r>
              <a:rPr lang="en-US" altLang="ko-KR" sz="800" dirty="0"/>
              <a:t>        console.log("Image URL: " + </a:t>
            </a:r>
            <a:r>
              <a:rPr lang="en-US" altLang="ko-KR" sz="800" dirty="0" err="1"/>
              <a:t>profile.getImageUrl</a:t>
            </a:r>
            <a:r>
              <a:rPr lang="en-US" altLang="ko-KR" sz="800" dirty="0"/>
              <a:t>());</a:t>
            </a:r>
          </a:p>
          <a:p>
            <a:r>
              <a:rPr lang="en-US" altLang="ko-KR" sz="800" dirty="0"/>
              <a:t>        console.log("Email: " + </a:t>
            </a:r>
            <a:r>
              <a:rPr lang="en-US" altLang="ko-KR" sz="800" dirty="0" err="1"/>
              <a:t>profile.getEmail</a:t>
            </a:r>
            <a:r>
              <a:rPr lang="en-US" altLang="ko-KR" sz="800" dirty="0"/>
              <a:t>());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    // The ID token you need to pass to your backend:</a:t>
            </a:r>
          </a:p>
          <a:p>
            <a:r>
              <a:rPr lang="en-US" altLang="ko-KR" sz="800" dirty="0"/>
              <a:t>        </a:t>
            </a:r>
            <a:r>
              <a:rPr lang="en-US" altLang="ko-KR" sz="800" b="1" dirty="0" err="1"/>
              <a:t>var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id_token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googleUser.getAuthResponse</a:t>
            </a:r>
            <a:r>
              <a:rPr lang="en-US" altLang="ko-KR" sz="800" b="1" dirty="0"/>
              <a:t>().</a:t>
            </a:r>
            <a:r>
              <a:rPr lang="en-US" altLang="ko-KR" sz="800" b="1" dirty="0" err="1"/>
              <a:t>id_token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      console.log("ID Token: " + </a:t>
            </a:r>
            <a:r>
              <a:rPr lang="en-US" altLang="ko-KR" sz="800" dirty="0" err="1"/>
              <a:t>id_token</a:t>
            </a:r>
            <a:r>
              <a:rPr lang="en-US" altLang="ko-KR" sz="800" dirty="0"/>
              <a:t>);</a:t>
            </a:r>
          </a:p>
          <a:p>
            <a:r>
              <a:rPr lang="ko-KR" altLang="en-US" sz="800" dirty="0"/>
              <a:t>      </a:t>
            </a:r>
            <a:r>
              <a:rPr lang="en-US" altLang="ko-KR" sz="800" dirty="0"/>
              <a:t>}</a:t>
            </a:r>
          </a:p>
          <a:p>
            <a:r>
              <a:rPr lang="en-US" altLang="ko-KR" sz="800" dirty="0"/>
              <a:t>    &lt;/</a:t>
            </a:r>
            <a:r>
              <a:rPr lang="en-US" altLang="ko-KR" sz="800" b="1" dirty="0"/>
              <a:t>script&gt;</a:t>
            </a:r>
          </a:p>
          <a:p>
            <a:r>
              <a:rPr lang="en-US" altLang="ko-KR" sz="800" dirty="0"/>
              <a:t>&lt;/</a:t>
            </a:r>
            <a:r>
              <a:rPr lang="en-US" altLang="ko-KR" sz="800" b="1" dirty="0"/>
              <a:t>body&gt;</a:t>
            </a:r>
          </a:p>
          <a:p>
            <a:r>
              <a:rPr lang="en-US" altLang="ko-KR" sz="800" dirty="0"/>
              <a:t>&lt;/</a:t>
            </a:r>
            <a:r>
              <a:rPr lang="en-US" altLang="ko-KR" sz="800" b="1" dirty="0"/>
              <a:t>html&gt;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260896" y="2836686"/>
            <a:ext cx="4960809" cy="1768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옆에처럼</a:t>
            </a:r>
            <a:r>
              <a:rPr lang="ko-KR" altLang="en-US" b="1" dirty="0" smtClean="0">
                <a:solidFill>
                  <a:schemeClr val="tx1"/>
                </a:solidFill>
              </a:rPr>
              <a:t> 하게 되면 </a:t>
            </a:r>
            <a:r>
              <a:rPr lang="en-US" altLang="ko-KR" b="1" dirty="0" smtClean="0">
                <a:solidFill>
                  <a:schemeClr val="tx1"/>
                </a:solidFill>
              </a:rPr>
              <a:t>console</a:t>
            </a:r>
            <a:r>
              <a:rPr lang="ko-KR" altLang="en-US" b="1" dirty="0" smtClean="0">
                <a:solidFill>
                  <a:schemeClr val="tx1"/>
                </a:solidFill>
              </a:rPr>
              <a:t>창에 해당 자료를 읽어오는 것을 알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이걸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가직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r>
              <a:rPr lang="ko-KR" altLang="en-US" b="1" dirty="0" smtClean="0">
                <a:solidFill>
                  <a:schemeClr val="tx1"/>
                </a:solidFill>
              </a:rPr>
              <a:t>에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저장후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interceptor</a:t>
            </a:r>
            <a:r>
              <a:rPr lang="ko-KR" altLang="en-US" b="1" dirty="0" smtClean="0">
                <a:solidFill>
                  <a:schemeClr val="tx1"/>
                </a:solidFill>
              </a:rPr>
              <a:t>설정을 해주면 끝 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70422" y="199274"/>
            <a:ext cx="3874168" cy="7151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로그아웃</a:t>
            </a:r>
            <a:endParaRPr lang="en-US" altLang="ko-KR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82622" y="1149505"/>
            <a:ext cx="6849767" cy="284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&lt;</a:t>
            </a:r>
            <a:r>
              <a:rPr lang="en-US" altLang="ko-KR" sz="1000" b="1" dirty="0"/>
              <a:t>a </a:t>
            </a:r>
            <a:r>
              <a:rPr lang="en-US" altLang="ko-KR" sz="1000" b="1" dirty="0" err="1"/>
              <a:t>href</a:t>
            </a:r>
            <a:r>
              <a:rPr lang="en-US" altLang="ko-KR" sz="1000" b="1" dirty="0"/>
              <a:t>=</a:t>
            </a:r>
            <a:r>
              <a:rPr lang="en-US" altLang="ko-KR" sz="1000" b="1" i="1" dirty="0"/>
              <a:t>"#" </a:t>
            </a:r>
            <a:r>
              <a:rPr lang="en-US" altLang="ko-KR" sz="1000" b="1" i="1" dirty="0" err="1"/>
              <a:t>onclick</a:t>
            </a:r>
            <a:r>
              <a:rPr lang="en-US" altLang="ko-KR" sz="1000" b="1" i="1" dirty="0"/>
              <a:t>="</a:t>
            </a:r>
            <a:r>
              <a:rPr lang="en-US" altLang="ko-KR" sz="1000" b="1" i="1" dirty="0" err="1"/>
              <a:t>signOut</a:t>
            </a:r>
            <a:r>
              <a:rPr lang="en-US" altLang="ko-KR" sz="1000" b="1" i="1" dirty="0"/>
              <a:t>();"&gt;</a:t>
            </a:r>
            <a:r>
              <a:rPr lang="ko-KR" altLang="en-US" sz="1000" b="1" i="1" dirty="0"/>
              <a:t>로그아웃</a:t>
            </a:r>
            <a:r>
              <a:rPr lang="en-US" altLang="ko-KR" sz="1000" b="1" i="1" dirty="0"/>
              <a:t>&lt;/a</a:t>
            </a:r>
            <a:r>
              <a:rPr lang="en-US" altLang="ko-KR" sz="1000" b="1" i="1" dirty="0" smtClean="0"/>
              <a:t>&gt;</a:t>
            </a:r>
          </a:p>
          <a:p>
            <a:endParaRPr lang="en-US" altLang="ko-KR" sz="1000" b="1" i="1" dirty="0"/>
          </a:p>
          <a:p>
            <a:r>
              <a:rPr lang="en-US" altLang="ko-KR" sz="1000" dirty="0"/>
              <a:t> </a:t>
            </a:r>
            <a:r>
              <a:rPr lang="en-US" altLang="ko-KR" sz="1000" b="1" dirty="0"/>
              <a:t>function </a:t>
            </a:r>
            <a:r>
              <a:rPr lang="en-US" altLang="ko-KR" sz="1000" b="1" dirty="0" err="1"/>
              <a:t>signOut</a:t>
            </a:r>
            <a:r>
              <a:rPr lang="en-US" altLang="ko-KR" sz="1000" b="1" dirty="0"/>
              <a:t>(){</a:t>
            </a:r>
          </a:p>
          <a:p>
            <a:r>
              <a:rPr lang="en-US" altLang="ko-KR" sz="1000" dirty="0"/>
              <a:t>      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auth</a:t>
            </a:r>
            <a:r>
              <a:rPr lang="en-US" altLang="ko-KR" sz="1000" b="1" dirty="0"/>
              <a:t> = gapi.auth2.getAuthInstance();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auth.signOut</a:t>
            </a:r>
            <a:r>
              <a:rPr lang="en-US" altLang="ko-KR" sz="1000" dirty="0"/>
              <a:t>().then(</a:t>
            </a:r>
            <a:r>
              <a:rPr lang="en-US" altLang="ko-KR" sz="1000" b="1" dirty="0"/>
              <a:t>function(){</a:t>
            </a:r>
          </a:p>
          <a:p>
            <a:r>
              <a:rPr lang="en-US" altLang="ko-KR" sz="1000" dirty="0"/>
              <a:t>      console.log('user signed out.'); </a:t>
            </a:r>
          </a:p>
          <a:p>
            <a:r>
              <a:rPr lang="ko-KR" altLang="en-US" sz="1000" dirty="0"/>
              <a:t>      </a:t>
            </a:r>
            <a:r>
              <a:rPr lang="en-US" altLang="ko-KR" sz="1000" dirty="0"/>
              <a:t>});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auth.disconnect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location.href</a:t>
            </a:r>
            <a:r>
              <a:rPr lang="en-US" altLang="ko-KR" sz="1000" dirty="0"/>
              <a:t> = '/</a:t>
            </a:r>
            <a:r>
              <a:rPr lang="en-US" altLang="ko-KR" sz="1000" dirty="0" err="1"/>
              <a:t>interLogin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interLoginForm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181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45243" y="197709"/>
            <a:ext cx="5214552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289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347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1class-007</dc:creator>
  <cp:lastModifiedBy>1class-007</cp:lastModifiedBy>
  <cp:revision>5</cp:revision>
  <dcterms:created xsi:type="dcterms:W3CDTF">2019-11-11T03:15:44Z</dcterms:created>
  <dcterms:modified xsi:type="dcterms:W3CDTF">2019-11-12T04:37:32Z</dcterms:modified>
</cp:coreProperties>
</file>