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56" r:id="rId4"/>
    <p:sldId id="265" r:id="rId5"/>
    <p:sldId id="267" r:id="rId6"/>
    <p:sldId id="266" r:id="rId7"/>
    <p:sldId id="260" r:id="rId8"/>
    <p:sldId id="261" r:id="rId9"/>
    <p:sldId id="269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4755"/>
    <a:srgbClr val="F8BE51"/>
    <a:srgbClr val="6B9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8" y="44"/>
      </p:cViewPr>
      <p:guideLst>
        <p:guide pos="3840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368DB-AB87-480F-9D2A-6C7C3ACE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C6137E-6716-4105-94B6-2BDBF7A7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040E6-3152-44F9-8672-18FA9814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4F3FF-CED5-4E2B-A74E-E23EF4B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6E38C-C8A7-4631-AAD5-4435D5D2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0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628A-680C-4339-81AA-6F857CF0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44ECF-FDC8-4642-ABF8-838C7340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48E3B-D2E4-4607-A35B-D5ACA82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6ADDD-73A2-49C4-823C-4903E1BC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883DA-E0F5-41FB-BF74-99EEA48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CFEE9F-AB57-442A-8A41-4698D23C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D7347-2A68-4199-9308-900D8A06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9CA12-96A1-4AB4-B28A-D6583AB5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A1B80-F64E-4937-882D-12031FC9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E398A-BEDD-4D56-9F78-F4FAE993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56171-201E-4DA8-BEE1-B732FDF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6A270-8EEE-4A0F-BCF2-AE211779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0C1A3-E219-4D85-8BED-DC03D2AD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4EBA6-10E5-441A-8B30-7AA9543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3D24E-1AC9-4422-AD9B-5FA7CCE5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5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0FEA-9619-4FE9-810B-9BA9CBE8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F64D4-419C-4203-88EC-9D1E79C2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21C5B-A684-492A-9598-C8E50015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30210-1E55-4716-A54F-7A1D76A0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4B375-533B-4C4B-8C3D-EE2159AD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35716-23BF-4EA7-92AD-38274562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540F6-4ADE-4560-BC92-EA71F705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C5DDA-D8E1-4849-A57C-B3CCD1C4E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C509B-5E7C-4C66-924A-2B4D586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F5583-FCF5-4E74-BC76-C9B1148F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9246C-7666-442C-AFE0-AC2F0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D7E1-E9D5-4542-AFF0-3ADE1559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0A0A2-D521-4C5D-8CA4-885A989D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FF0E0-1E1F-4B00-A14F-622A6083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706D29-380D-434F-B574-A31245B0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5A7FF-52BA-401C-BBD5-9F03248F0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2BC923-C5D6-4676-A456-C5202D5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A2AD0-9EA7-472D-BA55-C748F66B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F56A32-58DB-4C2A-81B2-62BC6052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50356-7E6B-4252-BC44-50E1BE89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E2820-1033-4A3B-BABD-811E4CA9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DA2FC-C1EF-4DFD-BE38-46F57D33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E33652-433B-43EA-A904-748BD4C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81440B-E840-473D-A34C-0CB0F47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BDB67E-DF56-4127-A7ED-35C171F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A6EDF-B942-4741-A6EA-D909DF2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BF9AA-A8DD-4407-97AD-B865EEE0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B71A2-6728-49D0-9EE2-328984BE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02E5DF-D65C-4B5C-8487-D4110211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E6E3D-C0FB-4BFF-8464-38B9CDF0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81583-6230-4E7B-8790-CA319A86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78ECC-68B2-4786-83F8-41FB2873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5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835EF-BB84-4D76-9E08-2CCF22E8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033BD6-F981-4B1F-A884-D48238869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05119-A856-4628-9C64-DEE5DDB4A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0DF5C-A62D-4CDE-AEC4-27C9536A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85738-C84F-4D46-8BEC-FF68E5BC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72328-62F9-4927-A890-3E69A76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5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0FEF23-DF79-4591-95CD-B75318F9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A3A8F-7660-4DE2-9659-7EAF3559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C3CC-FD2B-4042-BF7E-F98947C6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162F-5E0F-42EA-85BC-0218D53E43D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F74B7-8956-4021-A888-C2FAABAB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D4B18-A93F-47EC-ADF2-581E8674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2D02-CFC0-41C6-AEC5-9DAFC00A6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5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seungyeon.github.io/web_proj/" TargetMode="External"/><Relationship Id="rId2" Type="http://schemas.openxmlformats.org/officeDocument/2006/relationships/hyperlink" Target="http://jsy020222.dothome.co.kr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43B24D-5490-4A50-A746-02BCDF85B7F4}"/>
              </a:ext>
            </a:extLst>
          </p:cNvPr>
          <p:cNvGrpSpPr/>
          <p:nvPr/>
        </p:nvGrpSpPr>
        <p:grpSpPr>
          <a:xfrm>
            <a:off x="3528238" y="-31890"/>
            <a:ext cx="5135525" cy="6974949"/>
            <a:chOff x="3528238" y="-31890"/>
            <a:chExt cx="5135525" cy="69001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5C42606-5627-4807-AB6A-D89B347C2D31}"/>
                </a:ext>
              </a:extLst>
            </p:cNvPr>
            <p:cNvSpPr/>
            <p:nvPr/>
          </p:nvSpPr>
          <p:spPr>
            <a:xfrm>
              <a:off x="3528238" y="-10828"/>
              <a:ext cx="5135525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E3A528-0ED7-49BD-AAA7-AB13AC75D76D}"/>
                </a:ext>
              </a:extLst>
            </p:cNvPr>
            <p:cNvSpPr/>
            <p:nvPr/>
          </p:nvSpPr>
          <p:spPr>
            <a:xfrm>
              <a:off x="4509516" y="-31888"/>
              <a:ext cx="3172968" cy="6900121"/>
            </a:xfrm>
            <a:prstGeom prst="rect">
              <a:avLst/>
            </a:prstGeom>
            <a:solidFill>
              <a:srgbClr val="F2F2F2"/>
            </a:solidFill>
            <a:ln w="19050">
              <a:noFill/>
              <a:extLst>
                <a:ext uri="{C807C97D-BFC1-408E-A445-0C87EB9F89A2}">
                  <ask:lineSketchStyleProps xmlns:ask="http://schemas.microsoft.com/office/drawing/2018/sketchyshapes" sd="849338978">
                    <a:custGeom>
                      <a:avLst/>
                      <a:gdLst>
                        <a:gd name="connsiteX0" fmla="*/ 0 w 3172968"/>
                        <a:gd name="connsiteY0" fmla="*/ 0 h 6646518"/>
                        <a:gd name="connsiteX1" fmla="*/ 698053 w 3172968"/>
                        <a:gd name="connsiteY1" fmla="*/ 0 h 6646518"/>
                        <a:gd name="connsiteX2" fmla="*/ 1237458 w 3172968"/>
                        <a:gd name="connsiteY2" fmla="*/ 0 h 6646518"/>
                        <a:gd name="connsiteX3" fmla="*/ 1776862 w 3172968"/>
                        <a:gd name="connsiteY3" fmla="*/ 0 h 6646518"/>
                        <a:gd name="connsiteX4" fmla="*/ 2443185 w 3172968"/>
                        <a:gd name="connsiteY4" fmla="*/ 0 h 6646518"/>
                        <a:gd name="connsiteX5" fmla="*/ 3172968 w 3172968"/>
                        <a:gd name="connsiteY5" fmla="*/ 0 h 6646518"/>
                        <a:gd name="connsiteX6" fmla="*/ 3172968 w 3172968"/>
                        <a:gd name="connsiteY6" fmla="*/ 598187 h 6646518"/>
                        <a:gd name="connsiteX7" fmla="*/ 3172968 w 3172968"/>
                        <a:gd name="connsiteY7" fmla="*/ 1129908 h 6646518"/>
                        <a:gd name="connsiteX8" fmla="*/ 3172968 w 3172968"/>
                        <a:gd name="connsiteY8" fmla="*/ 1927490 h 6646518"/>
                        <a:gd name="connsiteX9" fmla="*/ 3172968 w 3172968"/>
                        <a:gd name="connsiteY9" fmla="*/ 2592142 h 6646518"/>
                        <a:gd name="connsiteX10" fmla="*/ 3172968 w 3172968"/>
                        <a:gd name="connsiteY10" fmla="*/ 3190329 h 6646518"/>
                        <a:gd name="connsiteX11" fmla="*/ 3172968 w 3172968"/>
                        <a:gd name="connsiteY11" fmla="*/ 3921446 h 6646518"/>
                        <a:gd name="connsiteX12" fmla="*/ 3172968 w 3172968"/>
                        <a:gd name="connsiteY12" fmla="*/ 4453167 h 6646518"/>
                        <a:gd name="connsiteX13" fmla="*/ 3172968 w 3172968"/>
                        <a:gd name="connsiteY13" fmla="*/ 4918423 h 6646518"/>
                        <a:gd name="connsiteX14" fmla="*/ 3172968 w 3172968"/>
                        <a:gd name="connsiteY14" fmla="*/ 5583075 h 6646518"/>
                        <a:gd name="connsiteX15" fmla="*/ 3172968 w 3172968"/>
                        <a:gd name="connsiteY15" fmla="*/ 6646518 h 6646518"/>
                        <a:gd name="connsiteX16" fmla="*/ 2570104 w 3172968"/>
                        <a:gd name="connsiteY16" fmla="*/ 6646518 h 6646518"/>
                        <a:gd name="connsiteX17" fmla="*/ 1872051 w 3172968"/>
                        <a:gd name="connsiteY17" fmla="*/ 6646518 h 6646518"/>
                        <a:gd name="connsiteX18" fmla="*/ 1300917 w 3172968"/>
                        <a:gd name="connsiteY18" fmla="*/ 6646518 h 6646518"/>
                        <a:gd name="connsiteX19" fmla="*/ 698053 w 3172968"/>
                        <a:gd name="connsiteY19" fmla="*/ 6646518 h 6646518"/>
                        <a:gd name="connsiteX20" fmla="*/ 0 w 3172968"/>
                        <a:gd name="connsiteY20" fmla="*/ 6646518 h 6646518"/>
                        <a:gd name="connsiteX21" fmla="*/ 0 w 3172968"/>
                        <a:gd name="connsiteY21" fmla="*/ 6048331 h 6646518"/>
                        <a:gd name="connsiteX22" fmla="*/ 0 w 3172968"/>
                        <a:gd name="connsiteY22" fmla="*/ 5450145 h 6646518"/>
                        <a:gd name="connsiteX23" fmla="*/ 0 w 3172968"/>
                        <a:gd name="connsiteY23" fmla="*/ 4851958 h 6646518"/>
                        <a:gd name="connsiteX24" fmla="*/ 0 w 3172968"/>
                        <a:gd name="connsiteY24" fmla="*/ 4386702 h 6646518"/>
                        <a:gd name="connsiteX25" fmla="*/ 0 w 3172968"/>
                        <a:gd name="connsiteY25" fmla="*/ 3722050 h 6646518"/>
                        <a:gd name="connsiteX26" fmla="*/ 0 w 3172968"/>
                        <a:gd name="connsiteY26" fmla="*/ 2990933 h 6646518"/>
                        <a:gd name="connsiteX27" fmla="*/ 0 w 3172968"/>
                        <a:gd name="connsiteY27" fmla="*/ 2459212 h 6646518"/>
                        <a:gd name="connsiteX28" fmla="*/ 0 w 3172968"/>
                        <a:gd name="connsiteY28" fmla="*/ 1927490 h 6646518"/>
                        <a:gd name="connsiteX29" fmla="*/ 0 w 3172968"/>
                        <a:gd name="connsiteY29" fmla="*/ 1395769 h 6646518"/>
                        <a:gd name="connsiteX30" fmla="*/ 0 w 3172968"/>
                        <a:gd name="connsiteY30" fmla="*/ 731117 h 6646518"/>
                        <a:gd name="connsiteX31" fmla="*/ 0 w 3172968"/>
                        <a:gd name="connsiteY31" fmla="*/ 0 h 66465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72968" h="6646518" fill="none" extrusionOk="0">
                          <a:moveTo>
                            <a:pt x="0" y="0"/>
                          </a:moveTo>
                          <a:cubicBezTo>
                            <a:pt x="255467" y="-21823"/>
                            <a:pt x="411248" y="17627"/>
                            <a:pt x="698053" y="0"/>
                          </a:cubicBezTo>
                          <a:cubicBezTo>
                            <a:pt x="984858" y="-17627"/>
                            <a:pt x="1095555" y="16862"/>
                            <a:pt x="1237458" y="0"/>
                          </a:cubicBezTo>
                          <a:cubicBezTo>
                            <a:pt x="1379361" y="-16862"/>
                            <a:pt x="1593954" y="-20962"/>
                            <a:pt x="1776862" y="0"/>
                          </a:cubicBezTo>
                          <a:cubicBezTo>
                            <a:pt x="1959770" y="20962"/>
                            <a:pt x="2153066" y="-12827"/>
                            <a:pt x="2443185" y="0"/>
                          </a:cubicBezTo>
                          <a:cubicBezTo>
                            <a:pt x="2733304" y="12827"/>
                            <a:pt x="2906987" y="-14270"/>
                            <a:pt x="3172968" y="0"/>
                          </a:cubicBezTo>
                          <a:cubicBezTo>
                            <a:pt x="3188084" y="234631"/>
                            <a:pt x="3152713" y="375232"/>
                            <a:pt x="3172968" y="598187"/>
                          </a:cubicBezTo>
                          <a:cubicBezTo>
                            <a:pt x="3193223" y="821142"/>
                            <a:pt x="3181343" y="883457"/>
                            <a:pt x="3172968" y="1129908"/>
                          </a:cubicBezTo>
                          <a:cubicBezTo>
                            <a:pt x="3164593" y="1376359"/>
                            <a:pt x="3161356" y="1583260"/>
                            <a:pt x="3172968" y="1927490"/>
                          </a:cubicBezTo>
                          <a:cubicBezTo>
                            <a:pt x="3184580" y="2271720"/>
                            <a:pt x="3141283" y="2270624"/>
                            <a:pt x="3172968" y="2592142"/>
                          </a:cubicBezTo>
                          <a:cubicBezTo>
                            <a:pt x="3204653" y="2913660"/>
                            <a:pt x="3176307" y="2901394"/>
                            <a:pt x="3172968" y="3190329"/>
                          </a:cubicBezTo>
                          <a:cubicBezTo>
                            <a:pt x="3169629" y="3479264"/>
                            <a:pt x="3147862" y="3556521"/>
                            <a:pt x="3172968" y="3921446"/>
                          </a:cubicBezTo>
                          <a:cubicBezTo>
                            <a:pt x="3198074" y="4286371"/>
                            <a:pt x="3174436" y="4191917"/>
                            <a:pt x="3172968" y="4453167"/>
                          </a:cubicBezTo>
                          <a:cubicBezTo>
                            <a:pt x="3171500" y="4714417"/>
                            <a:pt x="3176204" y="4800010"/>
                            <a:pt x="3172968" y="4918423"/>
                          </a:cubicBezTo>
                          <a:cubicBezTo>
                            <a:pt x="3169732" y="5036836"/>
                            <a:pt x="3160362" y="5265937"/>
                            <a:pt x="3172968" y="5583075"/>
                          </a:cubicBezTo>
                          <a:cubicBezTo>
                            <a:pt x="3185574" y="5900213"/>
                            <a:pt x="3197198" y="6351452"/>
                            <a:pt x="3172968" y="6646518"/>
                          </a:cubicBezTo>
                          <a:cubicBezTo>
                            <a:pt x="3018532" y="6673066"/>
                            <a:pt x="2712312" y="6627510"/>
                            <a:pt x="2570104" y="6646518"/>
                          </a:cubicBezTo>
                          <a:cubicBezTo>
                            <a:pt x="2427896" y="6665526"/>
                            <a:pt x="2080026" y="6671347"/>
                            <a:pt x="1872051" y="6646518"/>
                          </a:cubicBezTo>
                          <a:cubicBezTo>
                            <a:pt x="1664076" y="6621689"/>
                            <a:pt x="1419307" y="6650678"/>
                            <a:pt x="1300917" y="6646518"/>
                          </a:cubicBezTo>
                          <a:cubicBezTo>
                            <a:pt x="1182527" y="6642358"/>
                            <a:pt x="888866" y="6675765"/>
                            <a:pt x="698053" y="6646518"/>
                          </a:cubicBezTo>
                          <a:cubicBezTo>
                            <a:pt x="507240" y="6617271"/>
                            <a:pt x="282681" y="6658720"/>
                            <a:pt x="0" y="6646518"/>
                          </a:cubicBezTo>
                          <a:cubicBezTo>
                            <a:pt x="23183" y="6453701"/>
                            <a:pt x="19610" y="6241182"/>
                            <a:pt x="0" y="6048331"/>
                          </a:cubicBezTo>
                          <a:cubicBezTo>
                            <a:pt x="-19610" y="5855480"/>
                            <a:pt x="24294" y="5582151"/>
                            <a:pt x="0" y="5450145"/>
                          </a:cubicBezTo>
                          <a:cubicBezTo>
                            <a:pt x="-24294" y="5318139"/>
                            <a:pt x="4974" y="5136979"/>
                            <a:pt x="0" y="4851958"/>
                          </a:cubicBezTo>
                          <a:cubicBezTo>
                            <a:pt x="-4974" y="4566937"/>
                            <a:pt x="13258" y="4559333"/>
                            <a:pt x="0" y="4386702"/>
                          </a:cubicBezTo>
                          <a:cubicBezTo>
                            <a:pt x="-13258" y="4214071"/>
                            <a:pt x="-31451" y="3874987"/>
                            <a:pt x="0" y="3722050"/>
                          </a:cubicBezTo>
                          <a:cubicBezTo>
                            <a:pt x="31451" y="3569113"/>
                            <a:pt x="-35133" y="3349322"/>
                            <a:pt x="0" y="2990933"/>
                          </a:cubicBezTo>
                          <a:cubicBezTo>
                            <a:pt x="35133" y="2632544"/>
                            <a:pt x="26085" y="2708445"/>
                            <a:pt x="0" y="2459212"/>
                          </a:cubicBezTo>
                          <a:cubicBezTo>
                            <a:pt x="-26085" y="2209979"/>
                            <a:pt x="-15641" y="2089311"/>
                            <a:pt x="0" y="1927490"/>
                          </a:cubicBezTo>
                          <a:cubicBezTo>
                            <a:pt x="15641" y="1765669"/>
                            <a:pt x="2703" y="1648240"/>
                            <a:pt x="0" y="1395769"/>
                          </a:cubicBezTo>
                          <a:cubicBezTo>
                            <a:pt x="-2703" y="1143298"/>
                            <a:pt x="874" y="1010410"/>
                            <a:pt x="0" y="731117"/>
                          </a:cubicBezTo>
                          <a:cubicBezTo>
                            <a:pt x="-874" y="451824"/>
                            <a:pt x="23879" y="321638"/>
                            <a:pt x="0" y="0"/>
                          </a:cubicBezTo>
                          <a:close/>
                        </a:path>
                        <a:path w="3172968" h="6646518" stroke="0" extrusionOk="0">
                          <a:moveTo>
                            <a:pt x="0" y="0"/>
                          </a:moveTo>
                          <a:cubicBezTo>
                            <a:pt x="192664" y="24556"/>
                            <a:pt x="440219" y="-15583"/>
                            <a:pt x="602864" y="0"/>
                          </a:cubicBezTo>
                          <a:cubicBezTo>
                            <a:pt x="765509" y="15583"/>
                            <a:pt x="960713" y="-8429"/>
                            <a:pt x="1237458" y="0"/>
                          </a:cubicBezTo>
                          <a:cubicBezTo>
                            <a:pt x="1514203" y="8429"/>
                            <a:pt x="1683724" y="31246"/>
                            <a:pt x="1935510" y="0"/>
                          </a:cubicBezTo>
                          <a:cubicBezTo>
                            <a:pt x="2187296" y="-31246"/>
                            <a:pt x="2307217" y="20065"/>
                            <a:pt x="2601834" y="0"/>
                          </a:cubicBezTo>
                          <a:cubicBezTo>
                            <a:pt x="2896451" y="-20065"/>
                            <a:pt x="3019529" y="19696"/>
                            <a:pt x="3172968" y="0"/>
                          </a:cubicBezTo>
                          <a:cubicBezTo>
                            <a:pt x="3200839" y="283010"/>
                            <a:pt x="3162611" y="577478"/>
                            <a:pt x="3172968" y="731117"/>
                          </a:cubicBezTo>
                          <a:cubicBezTo>
                            <a:pt x="3183325" y="884756"/>
                            <a:pt x="3180629" y="1048347"/>
                            <a:pt x="3172968" y="1262838"/>
                          </a:cubicBezTo>
                          <a:cubicBezTo>
                            <a:pt x="3165307" y="1477329"/>
                            <a:pt x="3183584" y="1540172"/>
                            <a:pt x="3172968" y="1794560"/>
                          </a:cubicBezTo>
                          <a:cubicBezTo>
                            <a:pt x="3162352" y="2048948"/>
                            <a:pt x="3196032" y="2073828"/>
                            <a:pt x="3172968" y="2259816"/>
                          </a:cubicBezTo>
                          <a:cubicBezTo>
                            <a:pt x="3149904" y="2445804"/>
                            <a:pt x="3160509" y="2646848"/>
                            <a:pt x="3172968" y="2924468"/>
                          </a:cubicBezTo>
                          <a:cubicBezTo>
                            <a:pt x="3185427" y="3202088"/>
                            <a:pt x="3208534" y="3387324"/>
                            <a:pt x="3172968" y="3655585"/>
                          </a:cubicBezTo>
                          <a:cubicBezTo>
                            <a:pt x="3137402" y="3923846"/>
                            <a:pt x="3166470" y="3915250"/>
                            <a:pt x="3172968" y="4120841"/>
                          </a:cubicBezTo>
                          <a:cubicBezTo>
                            <a:pt x="3179466" y="4326432"/>
                            <a:pt x="3200272" y="4456740"/>
                            <a:pt x="3172968" y="4719028"/>
                          </a:cubicBezTo>
                          <a:cubicBezTo>
                            <a:pt x="3145664" y="4981316"/>
                            <a:pt x="3193506" y="5107395"/>
                            <a:pt x="3172968" y="5250749"/>
                          </a:cubicBezTo>
                          <a:cubicBezTo>
                            <a:pt x="3152430" y="5394103"/>
                            <a:pt x="3187564" y="5583502"/>
                            <a:pt x="3172968" y="5716005"/>
                          </a:cubicBezTo>
                          <a:cubicBezTo>
                            <a:pt x="3158372" y="5848508"/>
                            <a:pt x="3156868" y="6371749"/>
                            <a:pt x="3172968" y="6646518"/>
                          </a:cubicBezTo>
                          <a:cubicBezTo>
                            <a:pt x="3016073" y="6651775"/>
                            <a:pt x="2762782" y="6648946"/>
                            <a:pt x="2633563" y="6646518"/>
                          </a:cubicBezTo>
                          <a:cubicBezTo>
                            <a:pt x="2504344" y="6644090"/>
                            <a:pt x="2288075" y="6623277"/>
                            <a:pt x="1967240" y="6646518"/>
                          </a:cubicBezTo>
                          <a:cubicBezTo>
                            <a:pt x="1646405" y="6669759"/>
                            <a:pt x="1641611" y="6664610"/>
                            <a:pt x="1396106" y="6646518"/>
                          </a:cubicBezTo>
                          <a:cubicBezTo>
                            <a:pt x="1150601" y="6628426"/>
                            <a:pt x="952800" y="6640472"/>
                            <a:pt x="698053" y="6646518"/>
                          </a:cubicBezTo>
                          <a:cubicBezTo>
                            <a:pt x="443306" y="6652564"/>
                            <a:pt x="263801" y="6664137"/>
                            <a:pt x="0" y="6646518"/>
                          </a:cubicBezTo>
                          <a:cubicBezTo>
                            <a:pt x="-18343" y="6407248"/>
                            <a:pt x="19855" y="6130349"/>
                            <a:pt x="0" y="5981866"/>
                          </a:cubicBezTo>
                          <a:cubicBezTo>
                            <a:pt x="-19855" y="5833383"/>
                            <a:pt x="21827" y="5390500"/>
                            <a:pt x="0" y="5184284"/>
                          </a:cubicBezTo>
                          <a:cubicBezTo>
                            <a:pt x="-21827" y="4978068"/>
                            <a:pt x="12941" y="4918298"/>
                            <a:pt x="0" y="4652563"/>
                          </a:cubicBezTo>
                          <a:cubicBezTo>
                            <a:pt x="-12941" y="4386828"/>
                            <a:pt x="9305" y="4292086"/>
                            <a:pt x="0" y="4120841"/>
                          </a:cubicBezTo>
                          <a:cubicBezTo>
                            <a:pt x="-9305" y="3949596"/>
                            <a:pt x="-16869" y="3776985"/>
                            <a:pt x="0" y="3589120"/>
                          </a:cubicBezTo>
                          <a:cubicBezTo>
                            <a:pt x="16869" y="3401255"/>
                            <a:pt x="9413" y="3290551"/>
                            <a:pt x="0" y="3123863"/>
                          </a:cubicBezTo>
                          <a:cubicBezTo>
                            <a:pt x="-9413" y="2957175"/>
                            <a:pt x="17307" y="2854656"/>
                            <a:pt x="0" y="2658607"/>
                          </a:cubicBezTo>
                          <a:cubicBezTo>
                            <a:pt x="-17307" y="2462558"/>
                            <a:pt x="-28648" y="2314244"/>
                            <a:pt x="0" y="1993955"/>
                          </a:cubicBezTo>
                          <a:cubicBezTo>
                            <a:pt x="28648" y="1673666"/>
                            <a:pt x="22623" y="1587318"/>
                            <a:pt x="0" y="1262838"/>
                          </a:cubicBezTo>
                          <a:cubicBezTo>
                            <a:pt x="-22623" y="938358"/>
                            <a:pt x="-25184" y="957835"/>
                            <a:pt x="0" y="731117"/>
                          </a:cubicBezTo>
                          <a:cubicBezTo>
                            <a:pt x="25184" y="504399"/>
                            <a:pt x="14437" y="15424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EE4700-F980-4B1D-A45F-F7A4A23918F6}"/>
                </a:ext>
              </a:extLst>
            </p:cNvPr>
            <p:cNvSpPr/>
            <p:nvPr/>
          </p:nvSpPr>
          <p:spPr>
            <a:xfrm>
              <a:off x="4509516" y="-31890"/>
              <a:ext cx="3172968" cy="484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header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9C29C01-224F-4A77-AEE1-75A999243CA2}"/>
                </a:ext>
              </a:extLst>
            </p:cNvPr>
            <p:cNvSpPr/>
            <p:nvPr/>
          </p:nvSpPr>
          <p:spPr>
            <a:xfrm>
              <a:off x="4509516" y="452783"/>
              <a:ext cx="3172968" cy="9611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banner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57E3491-E396-42AA-AECE-C1D5DA44407F}"/>
                </a:ext>
              </a:extLst>
            </p:cNvPr>
            <p:cNvSpPr/>
            <p:nvPr/>
          </p:nvSpPr>
          <p:spPr>
            <a:xfrm>
              <a:off x="4509516" y="1414130"/>
              <a:ext cx="3172968" cy="5103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main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C1701B-D2CB-4E5E-8F49-E80D079FADDD}"/>
                </a:ext>
              </a:extLst>
            </p:cNvPr>
            <p:cNvSpPr/>
            <p:nvPr/>
          </p:nvSpPr>
          <p:spPr>
            <a:xfrm>
              <a:off x="4509516" y="1924636"/>
              <a:ext cx="3172968" cy="733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main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72580E-4CB4-4F69-9042-960968317303}"/>
                </a:ext>
              </a:extLst>
            </p:cNvPr>
            <p:cNvSpPr/>
            <p:nvPr/>
          </p:nvSpPr>
          <p:spPr>
            <a:xfrm>
              <a:off x="4509516" y="2647866"/>
              <a:ext cx="3172968" cy="10404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main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3F4277-8EF2-4E3A-9E27-E24F3EEAECAC}"/>
                </a:ext>
              </a:extLst>
            </p:cNvPr>
            <p:cNvSpPr/>
            <p:nvPr/>
          </p:nvSpPr>
          <p:spPr>
            <a:xfrm>
              <a:off x="4509516" y="3688145"/>
              <a:ext cx="3172968" cy="13616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main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99E75A-F0B4-4AA0-B3CD-724124474D69}"/>
                </a:ext>
              </a:extLst>
            </p:cNvPr>
            <p:cNvSpPr/>
            <p:nvPr/>
          </p:nvSpPr>
          <p:spPr>
            <a:xfrm>
              <a:off x="4509516" y="5043548"/>
              <a:ext cx="3172968" cy="13616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footer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6E8FFD-238A-4503-9E31-822DA7E6FA66}"/>
                </a:ext>
              </a:extLst>
            </p:cNvPr>
            <p:cNvSpPr/>
            <p:nvPr/>
          </p:nvSpPr>
          <p:spPr>
            <a:xfrm>
              <a:off x="4509516" y="6405216"/>
              <a:ext cx="3172968" cy="4359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masis MT Pro Medium" panose="02040604050005020304" pitchFamily="18" charset="0"/>
                </a:rPr>
                <a:t>footer</a:t>
              </a:r>
              <a:endParaRPr lang="ko-KR" altLang="en-US" dirty="0"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AD3DF5-92D1-49FA-BA4A-862D657DEA17}"/>
              </a:ext>
            </a:extLst>
          </p:cNvPr>
          <p:cNvGrpSpPr/>
          <p:nvPr/>
        </p:nvGrpSpPr>
        <p:grpSpPr>
          <a:xfrm>
            <a:off x="7840403" y="6475021"/>
            <a:ext cx="233679" cy="220325"/>
            <a:chOff x="10576080" y="4923150"/>
            <a:chExt cx="372140" cy="350874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7D31ABA-7007-46EE-863A-6E478A76393B}"/>
                </a:ext>
              </a:extLst>
            </p:cNvPr>
            <p:cNvSpPr/>
            <p:nvPr/>
          </p:nvSpPr>
          <p:spPr>
            <a:xfrm>
              <a:off x="10576080" y="4923150"/>
              <a:ext cx="372140" cy="3508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AE142C6C-652B-4A4F-99A3-7387D0C625A2}"/>
                </a:ext>
              </a:extLst>
            </p:cNvPr>
            <p:cNvSpPr/>
            <p:nvPr/>
          </p:nvSpPr>
          <p:spPr>
            <a:xfrm>
              <a:off x="10657256" y="4983824"/>
              <a:ext cx="213944" cy="204126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71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4E6FD0-AE87-4DE1-AA56-232F05A02EC7}"/>
              </a:ext>
            </a:extLst>
          </p:cNvPr>
          <p:cNvGrpSpPr/>
          <p:nvPr/>
        </p:nvGrpSpPr>
        <p:grpSpPr>
          <a:xfrm>
            <a:off x="2857542" y="1269677"/>
            <a:ext cx="6476917" cy="3641031"/>
            <a:chOff x="2857542" y="1269677"/>
            <a:chExt cx="6476917" cy="364103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29AA70D-DA61-49D4-A2DF-09D635ED0271}"/>
                </a:ext>
              </a:extLst>
            </p:cNvPr>
            <p:cNvGrpSpPr/>
            <p:nvPr/>
          </p:nvGrpSpPr>
          <p:grpSpPr>
            <a:xfrm>
              <a:off x="2857542" y="2721935"/>
              <a:ext cx="6476917" cy="2188773"/>
              <a:chOff x="718930" y="3782534"/>
              <a:chExt cx="5240381" cy="195746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0FEDF8-58D6-4FF2-9F27-E061106791BB}"/>
                  </a:ext>
                </a:extLst>
              </p:cNvPr>
              <p:cNvSpPr/>
              <p:nvPr/>
            </p:nvSpPr>
            <p:spPr>
              <a:xfrm>
                <a:off x="718930" y="3782534"/>
                <a:ext cx="5240381" cy="1469765"/>
              </a:xfrm>
              <a:custGeom>
                <a:avLst/>
                <a:gdLst>
                  <a:gd name="connsiteX0" fmla="*/ 0 w 5240381"/>
                  <a:gd name="connsiteY0" fmla="*/ 0 h 1469765"/>
                  <a:gd name="connsiteX1" fmla="*/ 497836 w 5240381"/>
                  <a:gd name="connsiteY1" fmla="*/ 0 h 1469765"/>
                  <a:gd name="connsiteX2" fmla="*/ 995672 w 5240381"/>
                  <a:gd name="connsiteY2" fmla="*/ 0 h 1469765"/>
                  <a:gd name="connsiteX3" fmla="*/ 1545912 w 5240381"/>
                  <a:gd name="connsiteY3" fmla="*/ 0 h 1469765"/>
                  <a:gd name="connsiteX4" fmla="*/ 2200960 w 5240381"/>
                  <a:gd name="connsiteY4" fmla="*/ 0 h 1469765"/>
                  <a:gd name="connsiteX5" fmla="*/ 2856008 w 5240381"/>
                  <a:gd name="connsiteY5" fmla="*/ 0 h 1469765"/>
                  <a:gd name="connsiteX6" fmla="*/ 3615863 w 5240381"/>
                  <a:gd name="connsiteY6" fmla="*/ 0 h 1469765"/>
                  <a:gd name="connsiteX7" fmla="*/ 4375718 w 5240381"/>
                  <a:gd name="connsiteY7" fmla="*/ 0 h 1469765"/>
                  <a:gd name="connsiteX8" fmla="*/ 5240381 w 5240381"/>
                  <a:gd name="connsiteY8" fmla="*/ 0 h 1469765"/>
                  <a:gd name="connsiteX9" fmla="*/ 5240381 w 5240381"/>
                  <a:gd name="connsiteY9" fmla="*/ 489922 h 1469765"/>
                  <a:gd name="connsiteX10" fmla="*/ 5240381 w 5240381"/>
                  <a:gd name="connsiteY10" fmla="*/ 994541 h 1469765"/>
                  <a:gd name="connsiteX11" fmla="*/ 5240381 w 5240381"/>
                  <a:gd name="connsiteY11" fmla="*/ 1469765 h 1469765"/>
                  <a:gd name="connsiteX12" fmla="*/ 4585333 w 5240381"/>
                  <a:gd name="connsiteY12" fmla="*/ 1469765 h 1469765"/>
                  <a:gd name="connsiteX13" fmla="*/ 3825478 w 5240381"/>
                  <a:gd name="connsiteY13" fmla="*/ 1469765 h 1469765"/>
                  <a:gd name="connsiteX14" fmla="*/ 3065623 w 5240381"/>
                  <a:gd name="connsiteY14" fmla="*/ 1469765 h 1469765"/>
                  <a:gd name="connsiteX15" fmla="*/ 2305768 w 5240381"/>
                  <a:gd name="connsiteY15" fmla="*/ 1469765 h 1469765"/>
                  <a:gd name="connsiteX16" fmla="*/ 1545912 w 5240381"/>
                  <a:gd name="connsiteY16" fmla="*/ 1469765 h 1469765"/>
                  <a:gd name="connsiteX17" fmla="*/ 1048076 w 5240381"/>
                  <a:gd name="connsiteY17" fmla="*/ 1469765 h 1469765"/>
                  <a:gd name="connsiteX18" fmla="*/ 0 w 5240381"/>
                  <a:gd name="connsiteY18" fmla="*/ 1469765 h 1469765"/>
                  <a:gd name="connsiteX19" fmla="*/ 0 w 5240381"/>
                  <a:gd name="connsiteY19" fmla="*/ 1023936 h 1469765"/>
                  <a:gd name="connsiteX20" fmla="*/ 0 w 5240381"/>
                  <a:gd name="connsiteY20" fmla="*/ 534015 h 1469765"/>
                  <a:gd name="connsiteX21" fmla="*/ 0 w 5240381"/>
                  <a:gd name="connsiteY21" fmla="*/ 0 h 1469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240381" h="1469765" fill="none" extrusionOk="0">
                    <a:moveTo>
                      <a:pt x="0" y="0"/>
                    </a:moveTo>
                    <a:cubicBezTo>
                      <a:pt x="146931" y="-12008"/>
                      <a:pt x="283321" y="19230"/>
                      <a:pt x="497836" y="0"/>
                    </a:cubicBezTo>
                    <a:cubicBezTo>
                      <a:pt x="712351" y="-19230"/>
                      <a:pt x="787106" y="1473"/>
                      <a:pt x="995672" y="0"/>
                    </a:cubicBezTo>
                    <a:cubicBezTo>
                      <a:pt x="1204238" y="-1473"/>
                      <a:pt x="1410361" y="-12933"/>
                      <a:pt x="1545912" y="0"/>
                    </a:cubicBezTo>
                    <a:cubicBezTo>
                      <a:pt x="1681463" y="12933"/>
                      <a:pt x="2062812" y="11370"/>
                      <a:pt x="2200960" y="0"/>
                    </a:cubicBezTo>
                    <a:cubicBezTo>
                      <a:pt x="2339108" y="-11370"/>
                      <a:pt x="2674049" y="13909"/>
                      <a:pt x="2856008" y="0"/>
                    </a:cubicBezTo>
                    <a:cubicBezTo>
                      <a:pt x="3037967" y="-13909"/>
                      <a:pt x="3289663" y="-6000"/>
                      <a:pt x="3615863" y="0"/>
                    </a:cubicBezTo>
                    <a:cubicBezTo>
                      <a:pt x="3942063" y="6000"/>
                      <a:pt x="4035110" y="-17717"/>
                      <a:pt x="4375718" y="0"/>
                    </a:cubicBezTo>
                    <a:cubicBezTo>
                      <a:pt x="4716327" y="17717"/>
                      <a:pt x="4840628" y="1959"/>
                      <a:pt x="5240381" y="0"/>
                    </a:cubicBezTo>
                    <a:cubicBezTo>
                      <a:pt x="5256968" y="232347"/>
                      <a:pt x="5222075" y="334084"/>
                      <a:pt x="5240381" y="489922"/>
                    </a:cubicBezTo>
                    <a:cubicBezTo>
                      <a:pt x="5258687" y="645760"/>
                      <a:pt x="5229856" y="893496"/>
                      <a:pt x="5240381" y="994541"/>
                    </a:cubicBezTo>
                    <a:cubicBezTo>
                      <a:pt x="5250906" y="1095586"/>
                      <a:pt x="5223037" y="1315341"/>
                      <a:pt x="5240381" y="1469765"/>
                    </a:cubicBezTo>
                    <a:cubicBezTo>
                      <a:pt x="5046007" y="1496086"/>
                      <a:pt x="4886269" y="1499503"/>
                      <a:pt x="4585333" y="1469765"/>
                    </a:cubicBezTo>
                    <a:cubicBezTo>
                      <a:pt x="4284397" y="1440027"/>
                      <a:pt x="4175888" y="1491886"/>
                      <a:pt x="3825478" y="1469765"/>
                    </a:cubicBezTo>
                    <a:cubicBezTo>
                      <a:pt x="3475068" y="1447644"/>
                      <a:pt x="3275883" y="1466562"/>
                      <a:pt x="3065623" y="1469765"/>
                    </a:cubicBezTo>
                    <a:cubicBezTo>
                      <a:pt x="2855364" y="1472968"/>
                      <a:pt x="2468364" y="1446574"/>
                      <a:pt x="2305768" y="1469765"/>
                    </a:cubicBezTo>
                    <a:cubicBezTo>
                      <a:pt x="2143173" y="1492956"/>
                      <a:pt x="1769424" y="1459990"/>
                      <a:pt x="1545912" y="1469765"/>
                    </a:cubicBezTo>
                    <a:cubicBezTo>
                      <a:pt x="1322400" y="1479540"/>
                      <a:pt x="1208272" y="1464798"/>
                      <a:pt x="1048076" y="1469765"/>
                    </a:cubicBezTo>
                    <a:cubicBezTo>
                      <a:pt x="887880" y="1474732"/>
                      <a:pt x="222158" y="1446178"/>
                      <a:pt x="0" y="1469765"/>
                    </a:cubicBezTo>
                    <a:cubicBezTo>
                      <a:pt x="1904" y="1378381"/>
                      <a:pt x="2791" y="1235246"/>
                      <a:pt x="0" y="1023936"/>
                    </a:cubicBezTo>
                    <a:cubicBezTo>
                      <a:pt x="-2791" y="812626"/>
                      <a:pt x="-2963" y="725200"/>
                      <a:pt x="0" y="534015"/>
                    </a:cubicBezTo>
                    <a:cubicBezTo>
                      <a:pt x="2963" y="342830"/>
                      <a:pt x="20518" y="126575"/>
                      <a:pt x="0" y="0"/>
                    </a:cubicBezTo>
                    <a:close/>
                  </a:path>
                  <a:path w="5240381" h="1469765" stroke="0" extrusionOk="0">
                    <a:moveTo>
                      <a:pt x="0" y="0"/>
                    </a:moveTo>
                    <a:cubicBezTo>
                      <a:pt x="194768" y="858"/>
                      <a:pt x="302366" y="1754"/>
                      <a:pt x="497836" y="0"/>
                    </a:cubicBezTo>
                    <a:cubicBezTo>
                      <a:pt x="693306" y="-1754"/>
                      <a:pt x="837188" y="-14512"/>
                      <a:pt x="1100480" y="0"/>
                    </a:cubicBezTo>
                    <a:cubicBezTo>
                      <a:pt x="1363772" y="14512"/>
                      <a:pt x="1613317" y="3306"/>
                      <a:pt x="1807931" y="0"/>
                    </a:cubicBezTo>
                    <a:cubicBezTo>
                      <a:pt x="2002545" y="-3306"/>
                      <a:pt x="2167858" y="-24388"/>
                      <a:pt x="2358171" y="0"/>
                    </a:cubicBezTo>
                    <a:cubicBezTo>
                      <a:pt x="2548484" y="24388"/>
                      <a:pt x="2830700" y="-1565"/>
                      <a:pt x="3065623" y="0"/>
                    </a:cubicBezTo>
                    <a:cubicBezTo>
                      <a:pt x="3300546" y="1565"/>
                      <a:pt x="3493308" y="18092"/>
                      <a:pt x="3615863" y="0"/>
                    </a:cubicBezTo>
                    <a:cubicBezTo>
                      <a:pt x="3738418" y="-18092"/>
                      <a:pt x="3956258" y="-11501"/>
                      <a:pt x="4218507" y="0"/>
                    </a:cubicBezTo>
                    <a:cubicBezTo>
                      <a:pt x="4480756" y="11501"/>
                      <a:pt x="4747690" y="45604"/>
                      <a:pt x="5240381" y="0"/>
                    </a:cubicBezTo>
                    <a:cubicBezTo>
                      <a:pt x="5242209" y="195006"/>
                      <a:pt x="5220881" y="236744"/>
                      <a:pt x="5240381" y="445829"/>
                    </a:cubicBezTo>
                    <a:cubicBezTo>
                      <a:pt x="5259881" y="654914"/>
                      <a:pt x="5236861" y="676831"/>
                      <a:pt x="5240381" y="906355"/>
                    </a:cubicBezTo>
                    <a:cubicBezTo>
                      <a:pt x="5243901" y="1135879"/>
                      <a:pt x="5252714" y="1307121"/>
                      <a:pt x="5240381" y="1469765"/>
                    </a:cubicBezTo>
                    <a:cubicBezTo>
                      <a:pt x="4971217" y="1502261"/>
                      <a:pt x="4772298" y="1459352"/>
                      <a:pt x="4480526" y="1469765"/>
                    </a:cubicBezTo>
                    <a:cubicBezTo>
                      <a:pt x="4188754" y="1480178"/>
                      <a:pt x="4200925" y="1460940"/>
                      <a:pt x="3930286" y="1469765"/>
                    </a:cubicBezTo>
                    <a:cubicBezTo>
                      <a:pt x="3659647" y="1478590"/>
                      <a:pt x="3461199" y="1442176"/>
                      <a:pt x="3275238" y="1469765"/>
                    </a:cubicBezTo>
                    <a:cubicBezTo>
                      <a:pt x="3089277" y="1497354"/>
                      <a:pt x="2868581" y="1444092"/>
                      <a:pt x="2724998" y="1469765"/>
                    </a:cubicBezTo>
                    <a:cubicBezTo>
                      <a:pt x="2581415" y="1495438"/>
                      <a:pt x="2407446" y="1491248"/>
                      <a:pt x="2174758" y="1469765"/>
                    </a:cubicBezTo>
                    <a:cubicBezTo>
                      <a:pt x="1942070" y="1448282"/>
                      <a:pt x="1810955" y="1450566"/>
                      <a:pt x="1572114" y="1469765"/>
                    </a:cubicBezTo>
                    <a:cubicBezTo>
                      <a:pt x="1333273" y="1488964"/>
                      <a:pt x="1230462" y="1464884"/>
                      <a:pt x="969470" y="1469765"/>
                    </a:cubicBezTo>
                    <a:cubicBezTo>
                      <a:pt x="708478" y="1474646"/>
                      <a:pt x="417764" y="1495999"/>
                      <a:pt x="0" y="1469765"/>
                    </a:cubicBezTo>
                    <a:cubicBezTo>
                      <a:pt x="-17923" y="1284589"/>
                      <a:pt x="-15337" y="1211156"/>
                      <a:pt x="0" y="1009239"/>
                    </a:cubicBezTo>
                    <a:cubicBezTo>
                      <a:pt x="15337" y="807322"/>
                      <a:pt x="7261" y="713695"/>
                      <a:pt x="0" y="504619"/>
                    </a:cubicBezTo>
                    <a:cubicBezTo>
                      <a:pt x="-7261" y="295543"/>
                      <a:pt x="-19609" y="223986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9050">
                <a:solidFill>
                  <a:schemeClr val="bg2">
                    <a:lumMod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41202406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A08B245-1822-433F-B046-A751CBE6C53D}"/>
                  </a:ext>
                </a:extLst>
              </p:cNvPr>
              <p:cNvGrpSpPr/>
              <p:nvPr/>
            </p:nvGrpSpPr>
            <p:grpSpPr>
              <a:xfrm>
                <a:off x="2019367" y="3899823"/>
                <a:ext cx="2639506" cy="942411"/>
                <a:chOff x="665920" y="1122061"/>
                <a:chExt cx="2639506" cy="855530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34AACA2-8FF1-4050-9777-EA0EC4384ED0}"/>
                    </a:ext>
                  </a:extLst>
                </p:cNvPr>
                <p:cNvSpPr txBox="1"/>
                <p:nvPr/>
              </p:nvSpPr>
              <p:spPr>
                <a:xfrm>
                  <a:off x="744958" y="1146594"/>
                  <a:ext cx="2393581" cy="830997"/>
                </a:xfrm>
                <a:custGeom>
                  <a:avLst/>
                  <a:gdLst>
                    <a:gd name="connsiteX0" fmla="*/ 0 w 2393581"/>
                    <a:gd name="connsiteY0" fmla="*/ 0 h 830997"/>
                    <a:gd name="connsiteX1" fmla="*/ 574459 w 2393581"/>
                    <a:gd name="connsiteY1" fmla="*/ 0 h 830997"/>
                    <a:gd name="connsiteX2" fmla="*/ 1148919 w 2393581"/>
                    <a:gd name="connsiteY2" fmla="*/ 0 h 830997"/>
                    <a:gd name="connsiteX3" fmla="*/ 1723378 w 2393581"/>
                    <a:gd name="connsiteY3" fmla="*/ 0 h 830997"/>
                    <a:gd name="connsiteX4" fmla="*/ 2393581 w 2393581"/>
                    <a:gd name="connsiteY4" fmla="*/ 0 h 830997"/>
                    <a:gd name="connsiteX5" fmla="*/ 2393581 w 2393581"/>
                    <a:gd name="connsiteY5" fmla="*/ 390569 h 830997"/>
                    <a:gd name="connsiteX6" fmla="*/ 2393581 w 2393581"/>
                    <a:gd name="connsiteY6" fmla="*/ 830997 h 830997"/>
                    <a:gd name="connsiteX7" fmla="*/ 1819122 w 2393581"/>
                    <a:gd name="connsiteY7" fmla="*/ 830997 h 830997"/>
                    <a:gd name="connsiteX8" fmla="*/ 1220726 w 2393581"/>
                    <a:gd name="connsiteY8" fmla="*/ 830997 h 830997"/>
                    <a:gd name="connsiteX9" fmla="*/ 694138 w 2393581"/>
                    <a:gd name="connsiteY9" fmla="*/ 830997 h 830997"/>
                    <a:gd name="connsiteX10" fmla="*/ 0 w 2393581"/>
                    <a:gd name="connsiteY10" fmla="*/ 830997 h 830997"/>
                    <a:gd name="connsiteX11" fmla="*/ 0 w 2393581"/>
                    <a:gd name="connsiteY11" fmla="*/ 440428 h 830997"/>
                    <a:gd name="connsiteX12" fmla="*/ 0 w 2393581"/>
                    <a:gd name="connsiteY12" fmla="*/ 0 h 830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93581" h="830997" extrusionOk="0">
                      <a:moveTo>
                        <a:pt x="0" y="0"/>
                      </a:moveTo>
                      <a:cubicBezTo>
                        <a:pt x="123184" y="-19667"/>
                        <a:pt x="380085" y="-6785"/>
                        <a:pt x="574459" y="0"/>
                      </a:cubicBezTo>
                      <a:cubicBezTo>
                        <a:pt x="768833" y="6785"/>
                        <a:pt x="982008" y="-24182"/>
                        <a:pt x="1148919" y="0"/>
                      </a:cubicBezTo>
                      <a:cubicBezTo>
                        <a:pt x="1315830" y="24182"/>
                        <a:pt x="1567320" y="-9989"/>
                        <a:pt x="1723378" y="0"/>
                      </a:cubicBezTo>
                      <a:cubicBezTo>
                        <a:pt x="1879436" y="9989"/>
                        <a:pt x="2114633" y="12423"/>
                        <a:pt x="2393581" y="0"/>
                      </a:cubicBezTo>
                      <a:cubicBezTo>
                        <a:pt x="2411336" y="165414"/>
                        <a:pt x="2379869" y="310338"/>
                        <a:pt x="2393581" y="390569"/>
                      </a:cubicBezTo>
                      <a:cubicBezTo>
                        <a:pt x="2407293" y="470800"/>
                        <a:pt x="2381682" y="696031"/>
                        <a:pt x="2393581" y="830997"/>
                      </a:cubicBezTo>
                      <a:cubicBezTo>
                        <a:pt x="2183212" y="813440"/>
                        <a:pt x="2091173" y="837796"/>
                        <a:pt x="1819122" y="830997"/>
                      </a:cubicBezTo>
                      <a:cubicBezTo>
                        <a:pt x="1547071" y="824198"/>
                        <a:pt x="1438581" y="835500"/>
                        <a:pt x="1220726" y="830997"/>
                      </a:cubicBezTo>
                      <a:cubicBezTo>
                        <a:pt x="1002871" y="826494"/>
                        <a:pt x="894307" y="805385"/>
                        <a:pt x="694138" y="830997"/>
                      </a:cubicBezTo>
                      <a:cubicBezTo>
                        <a:pt x="493969" y="856609"/>
                        <a:pt x="246808" y="848422"/>
                        <a:pt x="0" y="830997"/>
                      </a:cubicBezTo>
                      <a:cubicBezTo>
                        <a:pt x="-7258" y="697164"/>
                        <a:pt x="18052" y="538828"/>
                        <a:pt x="0" y="440428"/>
                      </a:cubicBezTo>
                      <a:cubicBezTo>
                        <a:pt x="-18052" y="342028"/>
                        <a:pt x="-3220" y="13533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noFill/>
                  <a:extLst>
                    <a:ext uri="{C807C97D-BFC1-408E-A445-0C87EB9F89A2}">
                      <ask:lineSketchStyleProps xmlns:ask="http://schemas.microsoft.com/office/drawing/2018/sketchyshapes" sd="182957207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atin typeface="Amasis MT Pro Black" panose="020B0604020202020204" pitchFamily="18" charset="0"/>
                    </a:rPr>
                    <a:t>ART</a:t>
                  </a:r>
                  <a:r>
                    <a:rPr lang="ko-KR" altLang="en-US" sz="2400" b="1" dirty="0">
                      <a:latin typeface="Amasis MT Pro Black" panose="020B0604020202020204" pitchFamily="18" charset="0"/>
                    </a:rPr>
                    <a:t> </a:t>
                  </a:r>
                  <a:r>
                    <a:rPr lang="en-US" altLang="ko-KR" sz="2400" b="1" dirty="0">
                      <a:latin typeface="Amasis MT Pro Black" panose="020B0604020202020204" pitchFamily="18" charset="0"/>
                    </a:rPr>
                    <a:t>GALLERY WEB SITE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775686A-804E-47E8-8BCE-9A24E19CF5DD}"/>
                    </a:ext>
                  </a:extLst>
                </p:cNvPr>
                <p:cNvSpPr/>
                <p:nvPr/>
              </p:nvSpPr>
              <p:spPr>
                <a:xfrm>
                  <a:off x="665920" y="1122061"/>
                  <a:ext cx="2639506" cy="787731"/>
                </a:xfrm>
                <a:custGeom>
                  <a:avLst/>
                  <a:gdLst>
                    <a:gd name="connsiteX0" fmla="*/ 0 w 2639506"/>
                    <a:gd name="connsiteY0" fmla="*/ 0 h 787731"/>
                    <a:gd name="connsiteX1" fmla="*/ 686272 w 2639506"/>
                    <a:gd name="connsiteY1" fmla="*/ 0 h 787731"/>
                    <a:gd name="connsiteX2" fmla="*/ 1398938 w 2639506"/>
                    <a:gd name="connsiteY2" fmla="*/ 0 h 787731"/>
                    <a:gd name="connsiteX3" fmla="*/ 1979630 w 2639506"/>
                    <a:gd name="connsiteY3" fmla="*/ 0 h 787731"/>
                    <a:gd name="connsiteX4" fmla="*/ 2639506 w 2639506"/>
                    <a:gd name="connsiteY4" fmla="*/ 0 h 787731"/>
                    <a:gd name="connsiteX5" fmla="*/ 2639506 w 2639506"/>
                    <a:gd name="connsiteY5" fmla="*/ 409620 h 787731"/>
                    <a:gd name="connsiteX6" fmla="*/ 2639506 w 2639506"/>
                    <a:gd name="connsiteY6" fmla="*/ 787731 h 787731"/>
                    <a:gd name="connsiteX7" fmla="*/ 1979630 w 2639506"/>
                    <a:gd name="connsiteY7" fmla="*/ 787731 h 787731"/>
                    <a:gd name="connsiteX8" fmla="*/ 1346148 w 2639506"/>
                    <a:gd name="connsiteY8" fmla="*/ 787731 h 787731"/>
                    <a:gd name="connsiteX9" fmla="*/ 739062 w 2639506"/>
                    <a:gd name="connsiteY9" fmla="*/ 787731 h 787731"/>
                    <a:gd name="connsiteX10" fmla="*/ 0 w 2639506"/>
                    <a:gd name="connsiteY10" fmla="*/ 787731 h 787731"/>
                    <a:gd name="connsiteX11" fmla="*/ 0 w 2639506"/>
                    <a:gd name="connsiteY11" fmla="*/ 378111 h 787731"/>
                    <a:gd name="connsiteX12" fmla="*/ 0 w 2639506"/>
                    <a:gd name="connsiteY12" fmla="*/ 0 h 787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9506" h="787731" extrusionOk="0">
                      <a:moveTo>
                        <a:pt x="0" y="0"/>
                      </a:moveTo>
                      <a:cubicBezTo>
                        <a:pt x="339529" y="-7828"/>
                        <a:pt x="410721" y="20405"/>
                        <a:pt x="686272" y="0"/>
                      </a:cubicBezTo>
                      <a:cubicBezTo>
                        <a:pt x="961823" y="-20405"/>
                        <a:pt x="1247198" y="769"/>
                        <a:pt x="1398938" y="0"/>
                      </a:cubicBezTo>
                      <a:cubicBezTo>
                        <a:pt x="1550678" y="-769"/>
                        <a:pt x="1811940" y="6157"/>
                        <a:pt x="1979630" y="0"/>
                      </a:cubicBezTo>
                      <a:cubicBezTo>
                        <a:pt x="2147320" y="-6157"/>
                        <a:pt x="2472096" y="-25966"/>
                        <a:pt x="2639506" y="0"/>
                      </a:cubicBezTo>
                      <a:cubicBezTo>
                        <a:pt x="2632088" y="199730"/>
                        <a:pt x="2652565" y="263741"/>
                        <a:pt x="2639506" y="409620"/>
                      </a:cubicBezTo>
                      <a:cubicBezTo>
                        <a:pt x="2626447" y="555499"/>
                        <a:pt x="2635130" y="619658"/>
                        <a:pt x="2639506" y="787731"/>
                      </a:cubicBezTo>
                      <a:cubicBezTo>
                        <a:pt x="2363720" y="795188"/>
                        <a:pt x="2300580" y="794713"/>
                        <a:pt x="1979630" y="787731"/>
                      </a:cubicBezTo>
                      <a:cubicBezTo>
                        <a:pt x="1658680" y="780749"/>
                        <a:pt x="1560027" y="789906"/>
                        <a:pt x="1346148" y="787731"/>
                      </a:cubicBezTo>
                      <a:cubicBezTo>
                        <a:pt x="1132269" y="785556"/>
                        <a:pt x="922172" y="801028"/>
                        <a:pt x="739062" y="787731"/>
                      </a:cubicBezTo>
                      <a:cubicBezTo>
                        <a:pt x="555952" y="774434"/>
                        <a:pt x="345723" y="820221"/>
                        <a:pt x="0" y="787731"/>
                      </a:cubicBezTo>
                      <a:cubicBezTo>
                        <a:pt x="5622" y="583438"/>
                        <a:pt x="9055" y="464216"/>
                        <a:pt x="0" y="378111"/>
                      </a:cubicBezTo>
                      <a:cubicBezTo>
                        <a:pt x="-9055" y="292006"/>
                        <a:pt x="5767" y="1695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2">
                      <a:lumMod val="2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368564996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15CC3B5D-5527-4D90-A37C-8E0100C76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30" y="4846948"/>
                <a:ext cx="5240381" cy="819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0DBEA5D-6C54-4C69-B232-9BEE8F8DA02D}"/>
                  </a:ext>
                </a:extLst>
              </p:cNvPr>
              <p:cNvSpPr/>
              <p:nvPr/>
            </p:nvSpPr>
            <p:spPr>
              <a:xfrm>
                <a:off x="808893" y="4912937"/>
                <a:ext cx="276761" cy="273375"/>
              </a:xfrm>
              <a:custGeom>
                <a:avLst/>
                <a:gdLst>
                  <a:gd name="connsiteX0" fmla="*/ 0 w 276761"/>
                  <a:gd name="connsiteY0" fmla="*/ 0 h 273375"/>
                  <a:gd name="connsiteX1" fmla="*/ 276761 w 276761"/>
                  <a:gd name="connsiteY1" fmla="*/ 0 h 273375"/>
                  <a:gd name="connsiteX2" fmla="*/ 276761 w 276761"/>
                  <a:gd name="connsiteY2" fmla="*/ 273375 h 273375"/>
                  <a:gd name="connsiteX3" fmla="*/ 0 w 276761"/>
                  <a:gd name="connsiteY3" fmla="*/ 273375 h 273375"/>
                  <a:gd name="connsiteX4" fmla="*/ 0 w 276761"/>
                  <a:gd name="connsiteY4" fmla="*/ 0 h 27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61" h="273375" fill="none" extrusionOk="0">
                    <a:moveTo>
                      <a:pt x="0" y="0"/>
                    </a:moveTo>
                    <a:cubicBezTo>
                      <a:pt x="131070" y="-3474"/>
                      <a:pt x="154695" y="2115"/>
                      <a:pt x="276761" y="0"/>
                    </a:cubicBezTo>
                    <a:cubicBezTo>
                      <a:pt x="273619" y="90968"/>
                      <a:pt x="273495" y="141199"/>
                      <a:pt x="276761" y="273375"/>
                    </a:cubicBezTo>
                    <a:cubicBezTo>
                      <a:pt x="152818" y="286230"/>
                      <a:pt x="65537" y="279628"/>
                      <a:pt x="0" y="273375"/>
                    </a:cubicBezTo>
                    <a:cubicBezTo>
                      <a:pt x="-10477" y="162566"/>
                      <a:pt x="4622" y="64851"/>
                      <a:pt x="0" y="0"/>
                    </a:cubicBezTo>
                    <a:close/>
                  </a:path>
                  <a:path w="276761" h="273375" stroke="0" extrusionOk="0">
                    <a:moveTo>
                      <a:pt x="0" y="0"/>
                    </a:moveTo>
                    <a:cubicBezTo>
                      <a:pt x="97205" y="9308"/>
                      <a:pt x="178504" y="-6356"/>
                      <a:pt x="276761" y="0"/>
                    </a:cubicBezTo>
                    <a:cubicBezTo>
                      <a:pt x="268750" y="123446"/>
                      <a:pt x="270139" y="152560"/>
                      <a:pt x="276761" y="273375"/>
                    </a:cubicBezTo>
                    <a:cubicBezTo>
                      <a:pt x="138539" y="264496"/>
                      <a:pt x="81980" y="277031"/>
                      <a:pt x="0" y="273375"/>
                    </a:cubicBezTo>
                    <a:cubicBezTo>
                      <a:pt x="-2675" y="153796"/>
                      <a:pt x="-7988" y="83523"/>
                      <a:pt x="0" y="0"/>
                    </a:cubicBezTo>
                    <a:close/>
                  </a:path>
                </a:pathLst>
              </a:custGeom>
              <a:solidFill>
                <a:srgbClr val="6B9BC0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410276068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52E4C60-EBD5-4432-8B59-91EDC9A1CD93}"/>
                  </a:ext>
                </a:extLst>
              </p:cNvPr>
              <p:cNvGrpSpPr/>
              <p:nvPr/>
            </p:nvGrpSpPr>
            <p:grpSpPr>
              <a:xfrm>
                <a:off x="5607755" y="4929421"/>
                <a:ext cx="255604" cy="235778"/>
                <a:chOff x="7825139" y="3000936"/>
                <a:chExt cx="277461" cy="269314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4323BF26-4DAF-4C75-9D20-6595428A085C}"/>
                    </a:ext>
                  </a:extLst>
                </p:cNvPr>
                <p:cNvSpPr/>
                <p:nvPr/>
              </p:nvSpPr>
              <p:spPr>
                <a:xfrm>
                  <a:off x="7825139" y="3000936"/>
                  <a:ext cx="206499" cy="206499"/>
                </a:xfrm>
                <a:custGeom>
                  <a:avLst/>
                  <a:gdLst>
                    <a:gd name="connsiteX0" fmla="*/ 0 w 206499"/>
                    <a:gd name="connsiteY0" fmla="*/ 103250 h 206499"/>
                    <a:gd name="connsiteX1" fmla="*/ 103250 w 206499"/>
                    <a:gd name="connsiteY1" fmla="*/ 0 h 206499"/>
                    <a:gd name="connsiteX2" fmla="*/ 206500 w 206499"/>
                    <a:gd name="connsiteY2" fmla="*/ 103250 h 206499"/>
                    <a:gd name="connsiteX3" fmla="*/ 103250 w 206499"/>
                    <a:gd name="connsiteY3" fmla="*/ 206500 h 206499"/>
                    <a:gd name="connsiteX4" fmla="*/ 0 w 206499"/>
                    <a:gd name="connsiteY4" fmla="*/ 103250 h 206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499" h="206499" extrusionOk="0">
                      <a:moveTo>
                        <a:pt x="0" y="103250"/>
                      </a:moveTo>
                      <a:cubicBezTo>
                        <a:pt x="138" y="48688"/>
                        <a:pt x="45745" y="5435"/>
                        <a:pt x="103250" y="0"/>
                      </a:cubicBezTo>
                      <a:cubicBezTo>
                        <a:pt x="161280" y="5292"/>
                        <a:pt x="202312" y="45719"/>
                        <a:pt x="206500" y="103250"/>
                      </a:cubicBezTo>
                      <a:cubicBezTo>
                        <a:pt x="213185" y="162559"/>
                        <a:pt x="157759" y="217837"/>
                        <a:pt x="103250" y="206500"/>
                      </a:cubicBezTo>
                      <a:cubicBezTo>
                        <a:pt x="36988" y="202685"/>
                        <a:pt x="-2372" y="168100"/>
                        <a:pt x="0" y="10325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754697396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4670275C-A444-4D6A-9850-332D94A4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8697" y="3164494"/>
                  <a:ext cx="113903" cy="105756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순서도: 수행의 시작/종료 7">
                <a:extLst>
                  <a:ext uri="{FF2B5EF4-FFF2-40B4-BE49-F238E27FC236}">
                    <a16:creationId xmlns:a16="http://schemas.microsoft.com/office/drawing/2014/main" id="{84C23999-1FF9-45D8-A9A8-BE27F09CD114}"/>
                  </a:ext>
                </a:extLst>
              </p:cNvPr>
              <p:cNvSpPr/>
              <p:nvPr/>
            </p:nvSpPr>
            <p:spPr>
              <a:xfrm>
                <a:off x="1215656" y="4948704"/>
                <a:ext cx="425303" cy="204437"/>
              </a:xfrm>
              <a:custGeom>
                <a:avLst/>
                <a:gdLst>
                  <a:gd name="connsiteX0" fmla="*/ 68422 w 425303"/>
                  <a:gd name="connsiteY0" fmla="*/ 0 h 204437"/>
                  <a:gd name="connsiteX1" fmla="*/ 356880 w 425303"/>
                  <a:gd name="connsiteY1" fmla="*/ 0 h 204437"/>
                  <a:gd name="connsiteX2" fmla="*/ 425303 w 425303"/>
                  <a:gd name="connsiteY2" fmla="*/ 102218 h 204437"/>
                  <a:gd name="connsiteX3" fmla="*/ 356880 w 425303"/>
                  <a:gd name="connsiteY3" fmla="*/ 204437 h 204437"/>
                  <a:gd name="connsiteX4" fmla="*/ 68422 w 425303"/>
                  <a:gd name="connsiteY4" fmla="*/ 204437 h 204437"/>
                  <a:gd name="connsiteX5" fmla="*/ 0 w 425303"/>
                  <a:gd name="connsiteY5" fmla="*/ 102218 h 204437"/>
                  <a:gd name="connsiteX6" fmla="*/ 68422 w 425303"/>
                  <a:gd name="connsiteY6" fmla="*/ 0 h 204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303" h="204437" extrusionOk="0">
                    <a:moveTo>
                      <a:pt x="68422" y="0"/>
                    </a:moveTo>
                    <a:cubicBezTo>
                      <a:pt x="204735" y="-11790"/>
                      <a:pt x="247606" y="10894"/>
                      <a:pt x="356880" y="0"/>
                    </a:cubicBezTo>
                    <a:cubicBezTo>
                      <a:pt x="387691" y="-7932"/>
                      <a:pt x="425359" y="43302"/>
                      <a:pt x="425303" y="102218"/>
                    </a:cubicBezTo>
                    <a:cubicBezTo>
                      <a:pt x="426253" y="158038"/>
                      <a:pt x="392434" y="210349"/>
                      <a:pt x="356880" y="204437"/>
                    </a:cubicBezTo>
                    <a:cubicBezTo>
                      <a:pt x="298118" y="212357"/>
                      <a:pt x="173798" y="192942"/>
                      <a:pt x="68422" y="204437"/>
                    </a:cubicBezTo>
                    <a:cubicBezTo>
                      <a:pt x="30556" y="206573"/>
                      <a:pt x="790" y="157074"/>
                      <a:pt x="0" y="102218"/>
                    </a:cubicBezTo>
                    <a:cubicBezTo>
                      <a:pt x="907" y="45513"/>
                      <a:pt x="25439" y="-4070"/>
                      <a:pt x="68422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61239347">
                      <a:prstGeom prst="flowChartTerminator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7FC51E3-F24B-4C1E-BE5A-D0A6CD18A906}"/>
                  </a:ext>
                </a:extLst>
              </p:cNvPr>
              <p:cNvSpPr/>
              <p:nvPr/>
            </p:nvSpPr>
            <p:spPr>
              <a:xfrm>
                <a:off x="1252560" y="4990167"/>
                <a:ext cx="126000" cy="126000"/>
              </a:xfrm>
              <a:custGeom>
                <a:avLst/>
                <a:gdLst>
                  <a:gd name="connsiteX0" fmla="*/ 0 w 126000"/>
                  <a:gd name="connsiteY0" fmla="*/ 63000 h 126000"/>
                  <a:gd name="connsiteX1" fmla="*/ 63000 w 126000"/>
                  <a:gd name="connsiteY1" fmla="*/ 0 h 126000"/>
                  <a:gd name="connsiteX2" fmla="*/ 126000 w 126000"/>
                  <a:gd name="connsiteY2" fmla="*/ 63000 h 126000"/>
                  <a:gd name="connsiteX3" fmla="*/ 63000 w 126000"/>
                  <a:gd name="connsiteY3" fmla="*/ 126000 h 126000"/>
                  <a:gd name="connsiteX4" fmla="*/ 0 w 126000"/>
                  <a:gd name="connsiteY4" fmla="*/ 63000 h 12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00" h="126000" fill="none" extrusionOk="0">
                    <a:moveTo>
                      <a:pt x="0" y="63000"/>
                    </a:moveTo>
                    <a:cubicBezTo>
                      <a:pt x="3255" y="20334"/>
                      <a:pt x="34557" y="-5216"/>
                      <a:pt x="63000" y="0"/>
                    </a:cubicBezTo>
                    <a:cubicBezTo>
                      <a:pt x="92292" y="-457"/>
                      <a:pt x="129634" y="33136"/>
                      <a:pt x="126000" y="63000"/>
                    </a:cubicBezTo>
                    <a:cubicBezTo>
                      <a:pt x="132524" y="93313"/>
                      <a:pt x="102094" y="124276"/>
                      <a:pt x="63000" y="126000"/>
                    </a:cubicBezTo>
                    <a:cubicBezTo>
                      <a:pt x="19825" y="127895"/>
                      <a:pt x="3137" y="100077"/>
                      <a:pt x="0" y="63000"/>
                    </a:cubicBezTo>
                    <a:close/>
                  </a:path>
                  <a:path w="126000" h="126000" stroke="0" extrusionOk="0">
                    <a:moveTo>
                      <a:pt x="0" y="63000"/>
                    </a:moveTo>
                    <a:cubicBezTo>
                      <a:pt x="1542" y="28332"/>
                      <a:pt x="35845" y="-3271"/>
                      <a:pt x="63000" y="0"/>
                    </a:cubicBezTo>
                    <a:cubicBezTo>
                      <a:pt x="98753" y="-3588"/>
                      <a:pt x="125239" y="29811"/>
                      <a:pt x="126000" y="63000"/>
                    </a:cubicBezTo>
                    <a:cubicBezTo>
                      <a:pt x="123636" y="102539"/>
                      <a:pt x="104806" y="127986"/>
                      <a:pt x="63000" y="126000"/>
                    </a:cubicBezTo>
                    <a:cubicBezTo>
                      <a:pt x="29037" y="131716"/>
                      <a:pt x="-1224" y="97407"/>
                      <a:pt x="0" y="630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35811995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18C6E-21CC-4F2B-9F24-EDE0B9B2E963}"/>
                  </a:ext>
                </a:extLst>
              </p:cNvPr>
              <p:cNvSpPr txBox="1"/>
              <p:nvPr/>
            </p:nvSpPr>
            <p:spPr>
              <a:xfrm>
                <a:off x="1692938" y="5339890"/>
                <a:ext cx="22435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>
                    <a:latin typeface="이서윤체" panose="02010600000101010101" pitchFamily="2" charset="-127"/>
                    <a:ea typeface="이서윤체" panose="02010600000101010101" pitchFamily="2" charset="-127"/>
                  </a:rPr>
                  <a:t>다크모드</a:t>
                </a:r>
                <a:r>
                  <a:rPr lang="ko-KR" altLang="en-US" sz="2000" dirty="0">
                    <a:latin typeface="이서윤체" panose="02010600000101010101" pitchFamily="2" charset="-127"/>
                    <a:ea typeface="이서윤체" panose="02010600000101010101" pitchFamily="2" charset="-127"/>
                  </a:rPr>
                  <a:t> 버튼</a:t>
                </a:r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006765C5-5B2D-4F86-9E76-6BC9EF9972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69642" y="5306336"/>
                <a:ext cx="329980" cy="212653"/>
              </a:xfrm>
              <a:prstGeom prst="bentConnector3">
                <a:avLst>
                  <a:gd name="adj1" fmla="val 10142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그래픽 19" descr="어두움(중간 태양) 단색으로 채워진">
              <a:extLst>
                <a:ext uri="{FF2B5EF4-FFF2-40B4-BE49-F238E27FC236}">
                  <a16:creationId xmlns:a16="http://schemas.microsoft.com/office/drawing/2014/main" id="{2783436A-3CC9-415C-A3A1-A75F7E66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269677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362CBB4-0469-4B2D-A7BF-32D59BA7ADBC}"/>
              </a:ext>
            </a:extLst>
          </p:cNvPr>
          <p:cNvSpPr txBox="1"/>
          <p:nvPr/>
        </p:nvSpPr>
        <p:spPr>
          <a:xfrm>
            <a:off x="171818" y="91440"/>
            <a:ext cx="388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LIGHT THEME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B0E015-A37C-439A-9E72-7686585CAE73}"/>
              </a:ext>
            </a:extLst>
          </p:cNvPr>
          <p:cNvSpPr/>
          <p:nvPr/>
        </p:nvSpPr>
        <p:spPr>
          <a:xfrm>
            <a:off x="2857542" y="2721935"/>
            <a:ext cx="6476917" cy="1643442"/>
          </a:xfrm>
          <a:custGeom>
            <a:avLst/>
            <a:gdLst>
              <a:gd name="connsiteX0" fmla="*/ 0 w 6476917"/>
              <a:gd name="connsiteY0" fmla="*/ 0 h 1643442"/>
              <a:gd name="connsiteX1" fmla="*/ 518153 w 6476917"/>
              <a:gd name="connsiteY1" fmla="*/ 0 h 1643442"/>
              <a:gd name="connsiteX2" fmla="*/ 1295383 w 6476917"/>
              <a:gd name="connsiteY2" fmla="*/ 0 h 1643442"/>
              <a:gd name="connsiteX3" fmla="*/ 1943075 w 6476917"/>
              <a:gd name="connsiteY3" fmla="*/ 0 h 1643442"/>
              <a:gd name="connsiteX4" fmla="*/ 2590767 w 6476917"/>
              <a:gd name="connsiteY4" fmla="*/ 0 h 1643442"/>
              <a:gd name="connsiteX5" fmla="*/ 3238459 w 6476917"/>
              <a:gd name="connsiteY5" fmla="*/ 0 h 1643442"/>
              <a:gd name="connsiteX6" fmla="*/ 4015689 w 6476917"/>
              <a:gd name="connsiteY6" fmla="*/ 0 h 1643442"/>
              <a:gd name="connsiteX7" fmla="*/ 4469073 w 6476917"/>
              <a:gd name="connsiteY7" fmla="*/ 0 h 1643442"/>
              <a:gd name="connsiteX8" fmla="*/ 5051995 w 6476917"/>
              <a:gd name="connsiteY8" fmla="*/ 0 h 1643442"/>
              <a:gd name="connsiteX9" fmla="*/ 5699687 w 6476917"/>
              <a:gd name="connsiteY9" fmla="*/ 0 h 1643442"/>
              <a:gd name="connsiteX10" fmla="*/ 6476917 w 6476917"/>
              <a:gd name="connsiteY10" fmla="*/ 0 h 1643442"/>
              <a:gd name="connsiteX11" fmla="*/ 6476917 w 6476917"/>
              <a:gd name="connsiteY11" fmla="*/ 580683 h 1643442"/>
              <a:gd name="connsiteX12" fmla="*/ 6476917 w 6476917"/>
              <a:gd name="connsiteY12" fmla="*/ 1079194 h 1643442"/>
              <a:gd name="connsiteX13" fmla="*/ 6476917 w 6476917"/>
              <a:gd name="connsiteY13" fmla="*/ 1643442 h 1643442"/>
              <a:gd name="connsiteX14" fmla="*/ 5829225 w 6476917"/>
              <a:gd name="connsiteY14" fmla="*/ 1643442 h 1643442"/>
              <a:gd name="connsiteX15" fmla="*/ 5375841 w 6476917"/>
              <a:gd name="connsiteY15" fmla="*/ 1643442 h 1643442"/>
              <a:gd name="connsiteX16" fmla="*/ 4598611 w 6476917"/>
              <a:gd name="connsiteY16" fmla="*/ 1643442 h 1643442"/>
              <a:gd name="connsiteX17" fmla="*/ 4015689 w 6476917"/>
              <a:gd name="connsiteY17" fmla="*/ 1643442 h 1643442"/>
              <a:gd name="connsiteX18" fmla="*/ 3367997 w 6476917"/>
              <a:gd name="connsiteY18" fmla="*/ 1643442 h 1643442"/>
              <a:gd name="connsiteX19" fmla="*/ 2849843 w 6476917"/>
              <a:gd name="connsiteY19" fmla="*/ 1643442 h 1643442"/>
              <a:gd name="connsiteX20" fmla="*/ 2396459 w 6476917"/>
              <a:gd name="connsiteY20" fmla="*/ 1643442 h 1643442"/>
              <a:gd name="connsiteX21" fmla="*/ 1943075 w 6476917"/>
              <a:gd name="connsiteY21" fmla="*/ 1643442 h 1643442"/>
              <a:gd name="connsiteX22" fmla="*/ 1295383 w 6476917"/>
              <a:gd name="connsiteY22" fmla="*/ 1643442 h 1643442"/>
              <a:gd name="connsiteX23" fmla="*/ 712461 w 6476917"/>
              <a:gd name="connsiteY23" fmla="*/ 1643442 h 1643442"/>
              <a:gd name="connsiteX24" fmla="*/ 0 w 6476917"/>
              <a:gd name="connsiteY24" fmla="*/ 1643442 h 1643442"/>
              <a:gd name="connsiteX25" fmla="*/ 0 w 6476917"/>
              <a:gd name="connsiteY25" fmla="*/ 1079194 h 1643442"/>
              <a:gd name="connsiteX26" fmla="*/ 0 w 6476917"/>
              <a:gd name="connsiteY26" fmla="*/ 531380 h 1643442"/>
              <a:gd name="connsiteX27" fmla="*/ 0 w 6476917"/>
              <a:gd name="connsiteY27" fmla="*/ 0 h 164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76917" h="1643442" fill="none" extrusionOk="0">
                <a:moveTo>
                  <a:pt x="0" y="0"/>
                </a:moveTo>
                <a:cubicBezTo>
                  <a:pt x="217701" y="14386"/>
                  <a:pt x="313125" y="13559"/>
                  <a:pt x="518153" y="0"/>
                </a:cubicBezTo>
                <a:cubicBezTo>
                  <a:pt x="723181" y="-13559"/>
                  <a:pt x="1080302" y="-16043"/>
                  <a:pt x="1295383" y="0"/>
                </a:cubicBezTo>
                <a:cubicBezTo>
                  <a:pt x="1510464" y="16043"/>
                  <a:pt x="1659611" y="22696"/>
                  <a:pt x="1943075" y="0"/>
                </a:cubicBezTo>
                <a:cubicBezTo>
                  <a:pt x="2226539" y="-22696"/>
                  <a:pt x="2436273" y="-10988"/>
                  <a:pt x="2590767" y="0"/>
                </a:cubicBezTo>
                <a:cubicBezTo>
                  <a:pt x="2745261" y="10988"/>
                  <a:pt x="2983874" y="23712"/>
                  <a:pt x="3238459" y="0"/>
                </a:cubicBezTo>
                <a:cubicBezTo>
                  <a:pt x="3493044" y="-23712"/>
                  <a:pt x="3764455" y="10282"/>
                  <a:pt x="4015689" y="0"/>
                </a:cubicBezTo>
                <a:cubicBezTo>
                  <a:pt x="4266923" y="-10282"/>
                  <a:pt x="4340313" y="14335"/>
                  <a:pt x="4469073" y="0"/>
                </a:cubicBezTo>
                <a:cubicBezTo>
                  <a:pt x="4597833" y="-14335"/>
                  <a:pt x="4796949" y="23757"/>
                  <a:pt x="5051995" y="0"/>
                </a:cubicBezTo>
                <a:cubicBezTo>
                  <a:pt x="5307041" y="-23757"/>
                  <a:pt x="5477634" y="-28090"/>
                  <a:pt x="5699687" y="0"/>
                </a:cubicBezTo>
                <a:cubicBezTo>
                  <a:pt x="5921740" y="28090"/>
                  <a:pt x="6174017" y="34878"/>
                  <a:pt x="6476917" y="0"/>
                </a:cubicBezTo>
                <a:cubicBezTo>
                  <a:pt x="6491286" y="157149"/>
                  <a:pt x="6501007" y="372605"/>
                  <a:pt x="6476917" y="580683"/>
                </a:cubicBezTo>
                <a:cubicBezTo>
                  <a:pt x="6452827" y="788761"/>
                  <a:pt x="6456696" y="925050"/>
                  <a:pt x="6476917" y="1079194"/>
                </a:cubicBezTo>
                <a:cubicBezTo>
                  <a:pt x="6497138" y="1233338"/>
                  <a:pt x="6457067" y="1468671"/>
                  <a:pt x="6476917" y="1643442"/>
                </a:cubicBezTo>
                <a:cubicBezTo>
                  <a:pt x="6298677" y="1670740"/>
                  <a:pt x="5978364" y="1614804"/>
                  <a:pt x="5829225" y="1643442"/>
                </a:cubicBezTo>
                <a:cubicBezTo>
                  <a:pt x="5680086" y="1672080"/>
                  <a:pt x="5540126" y="1653940"/>
                  <a:pt x="5375841" y="1643442"/>
                </a:cubicBezTo>
                <a:cubicBezTo>
                  <a:pt x="5211556" y="1632944"/>
                  <a:pt x="4788759" y="1614241"/>
                  <a:pt x="4598611" y="1643442"/>
                </a:cubicBezTo>
                <a:cubicBezTo>
                  <a:pt x="4408463" y="1672644"/>
                  <a:pt x="4236946" y="1631425"/>
                  <a:pt x="4015689" y="1643442"/>
                </a:cubicBezTo>
                <a:cubicBezTo>
                  <a:pt x="3794432" y="1655459"/>
                  <a:pt x="3672129" y="1622154"/>
                  <a:pt x="3367997" y="1643442"/>
                </a:cubicBezTo>
                <a:cubicBezTo>
                  <a:pt x="3063865" y="1664730"/>
                  <a:pt x="2955849" y="1650009"/>
                  <a:pt x="2849843" y="1643442"/>
                </a:cubicBezTo>
                <a:cubicBezTo>
                  <a:pt x="2743837" y="1636875"/>
                  <a:pt x="2594551" y="1648467"/>
                  <a:pt x="2396459" y="1643442"/>
                </a:cubicBezTo>
                <a:cubicBezTo>
                  <a:pt x="2198367" y="1638417"/>
                  <a:pt x="2100741" y="1663176"/>
                  <a:pt x="1943075" y="1643442"/>
                </a:cubicBezTo>
                <a:cubicBezTo>
                  <a:pt x="1785409" y="1623708"/>
                  <a:pt x="1451697" y="1619052"/>
                  <a:pt x="1295383" y="1643442"/>
                </a:cubicBezTo>
                <a:cubicBezTo>
                  <a:pt x="1139069" y="1667832"/>
                  <a:pt x="952185" y="1630647"/>
                  <a:pt x="712461" y="1643442"/>
                </a:cubicBezTo>
                <a:cubicBezTo>
                  <a:pt x="472737" y="1656237"/>
                  <a:pt x="326966" y="1637923"/>
                  <a:pt x="0" y="1643442"/>
                </a:cubicBezTo>
                <a:cubicBezTo>
                  <a:pt x="-27430" y="1388405"/>
                  <a:pt x="5854" y="1322008"/>
                  <a:pt x="0" y="1079194"/>
                </a:cubicBezTo>
                <a:cubicBezTo>
                  <a:pt x="-5854" y="836380"/>
                  <a:pt x="21538" y="702933"/>
                  <a:pt x="0" y="531380"/>
                </a:cubicBezTo>
                <a:cubicBezTo>
                  <a:pt x="-21538" y="359827"/>
                  <a:pt x="26034" y="198009"/>
                  <a:pt x="0" y="0"/>
                </a:cubicBezTo>
                <a:close/>
              </a:path>
              <a:path w="6476917" h="1643442" stroke="0" extrusionOk="0">
                <a:moveTo>
                  <a:pt x="0" y="0"/>
                </a:moveTo>
                <a:cubicBezTo>
                  <a:pt x="183238" y="-12237"/>
                  <a:pt x="355214" y="-20356"/>
                  <a:pt x="453384" y="0"/>
                </a:cubicBezTo>
                <a:cubicBezTo>
                  <a:pt x="551554" y="20356"/>
                  <a:pt x="913660" y="-13185"/>
                  <a:pt x="1036307" y="0"/>
                </a:cubicBezTo>
                <a:cubicBezTo>
                  <a:pt x="1158954" y="13185"/>
                  <a:pt x="1562945" y="10498"/>
                  <a:pt x="1748768" y="0"/>
                </a:cubicBezTo>
                <a:cubicBezTo>
                  <a:pt x="1934591" y="-10498"/>
                  <a:pt x="2091718" y="-20034"/>
                  <a:pt x="2266921" y="0"/>
                </a:cubicBezTo>
                <a:cubicBezTo>
                  <a:pt x="2442124" y="20034"/>
                  <a:pt x="2754925" y="25453"/>
                  <a:pt x="2979382" y="0"/>
                </a:cubicBezTo>
                <a:cubicBezTo>
                  <a:pt x="3203839" y="-25453"/>
                  <a:pt x="3338323" y="19275"/>
                  <a:pt x="3497535" y="0"/>
                </a:cubicBezTo>
                <a:cubicBezTo>
                  <a:pt x="3656747" y="-19275"/>
                  <a:pt x="3799510" y="24557"/>
                  <a:pt x="4080458" y="0"/>
                </a:cubicBezTo>
                <a:cubicBezTo>
                  <a:pt x="4361406" y="-24557"/>
                  <a:pt x="4442056" y="19151"/>
                  <a:pt x="4598611" y="0"/>
                </a:cubicBezTo>
                <a:cubicBezTo>
                  <a:pt x="4755166" y="-19151"/>
                  <a:pt x="4920124" y="-20532"/>
                  <a:pt x="5051995" y="0"/>
                </a:cubicBezTo>
                <a:cubicBezTo>
                  <a:pt x="5183866" y="20532"/>
                  <a:pt x="5449068" y="-3676"/>
                  <a:pt x="5699687" y="0"/>
                </a:cubicBezTo>
                <a:cubicBezTo>
                  <a:pt x="5950306" y="3676"/>
                  <a:pt x="6165755" y="15032"/>
                  <a:pt x="6476917" y="0"/>
                </a:cubicBezTo>
                <a:cubicBezTo>
                  <a:pt x="6468622" y="144648"/>
                  <a:pt x="6458752" y="325211"/>
                  <a:pt x="6476917" y="547814"/>
                </a:cubicBezTo>
                <a:cubicBezTo>
                  <a:pt x="6495082" y="770417"/>
                  <a:pt x="6493650" y="1006107"/>
                  <a:pt x="6476917" y="1128497"/>
                </a:cubicBezTo>
                <a:cubicBezTo>
                  <a:pt x="6460184" y="1250887"/>
                  <a:pt x="6493994" y="1537675"/>
                  <a:pt x="6476917" y="1643442"/>
                </a:cubicBezTo>
                <a:cubicBezTo>
                  <a:pt x="6345800" y="1631473"/>
                  <a:pt x="6225409" y="1639725"/>
                  <a:pt x="6023533" y="1643442"/>
                </a:cubicBezTo>
                <a:cubicBezTo>
                  <a:pt x="5821657" y="1647159"/>
                  <a:pt x="5611369" y="1655458"/>
                  <a:pt x="5505379" y="1643442"/>
                </a:cubicBezTo>
                <a:cubicBezTo>
                  <a:pt x="5399389" y="1631426"/>
                  <a:pt x="5162760" y="1669009"/>
                  <a:pt x="4922457" y="1643442"/>
                </a:cubicBezTo>
                <a:cubicBezTo>
                  <a:pt x="4682154" y="1617875"/>
                  <a:pt x="4600550" y="1652483"/>
                  <a:pt x="4339534" y="1643442"/>
                </a:cubicBezTo>
                <a:cubicBezTo>
                  <a:pt x="4078518" y="1634401"/>
                  <a:pt x="3950092" y="1620289"/>
                  <a:pt x="3821381" y="1643442"/>
                </a:cubicBezTo>
                <a:cubicBezTo>
                  <a:pt x="3692670" y="1666595"/>
                  <a:pt x="3547868" y="1622107"/>
                  <a:pt x="3303228" y="1643442"/>
                </a:cubicBezTo>
                <a:cubicBezTo>
                  <a:pt x="3058588" y="1664777"/>
                  <a:pt x="2935538" y="1655271"/>
                  <a:pt x="2655536" y="1643442"/>
                </a:cubicBezTo>
                <a:cubicBezTo>
                  <a:pt x="2375534" y="1631613"/>
                  <a:pt x="2329484" y="1651385"/>
                  <a:pt x="2007844" y="1643442"/>
                </a:cubicBezTo>
                <a:cubicBezTo>
                  <a:pt x="1686204" y="1635499"/>
                  <a:pt x="1563552" y="1638787"/>
                  <a:pt x="1424922" y="1643442"/>
                </a:cubicBezTo>
                <a:cubicBezTo>
                  <a:pt x="1286292" y="1648097"/>
                  <a:pt x="882542" y="1615458"/>
                  <a:pt x="647692" y="1643442"/>
                </a:cubicBezTo>
                <a:cubicBezTo>
                  <a:pt x="412842" y="1671427"/>
                  <a:pt x="224998" y="1659760"/>
                  <a:pt x="0" y="1643442"/>
                </a:cubicBezTo>
                <a:cubicBezTo>
                  <a:pt x="26149" y="1463812"/>
                  <a:pt x="-15958" y="1244463"/>
                  <a:pt x="0" y="1062759"/>
                </a:cubicBezTo>
                <a:cubicBezTo>
                  <a:pt x="15958" y="881055"/>
                  <a:pt x="1178" y="684484"/>
                  <a:pt x="0" y="482076"/>
                </a:cubicBezTo>
                <a:cubicBezTo>
                  <a:pt x="-1178" y="279668"/>
                  <a:pt x="4090" y="218017"/>
                  <a:pt x="0" y="0"/>
                </a:cubicBezTo>
                <a:close/>
              </a:path>
            </a:pathLst>
          </a:custGeom>
          <a:solidFill>
            <a:srgbClr val="424755"/>
          </a:solidFill>
          <a:ln w="19050">
            <a:solidFill>
              <a:srgbClr val="F2F2F2"/>
            </a:solidFill>
            <a:extLst>
              <a:ext uri="{C807C97D-BFC1-408E-A445-0C87EB9F89A2}">
                <ask:lineSketchStyleProps xmlns:ask="http://schemas.microsoft.com/office/drawing/2018/sketchyshapes" sd="4120240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5F3D01-184B-49C7-B844-AF5A0DD7F8F8}"/>
              </a:ext>
            </a:extLst>
          </p:cNvPr>
          <p:cNvGrpSpPr/>
          <p:nvPr/>
        </p:nvGrpSpPr>
        <p:grpSpPr>
          <a:xfrm>
            <a:off x="2857542" y="1435100"/>
            <a:ext cx="6476917" cy="3475607"/>
            <a:chOff x="2857542" y="1435100"/>
            <a:chExt cx="6476917" cy="347560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D1C95C8-ACA3-4130-B4B7-F58EC31DE0B5}"/>
                </a:ext>
              </a:extLst>
            </p:cNvPr>
            <p:cNvGrpSpPr/>
            <p:nvPr/>
          </p:nvGrpSpPr>
          <p:grpSpPr>
            <a:xfrm>
              <a:off x="2857542" y="2853083"/>
              <a:ext cx="6476917" cy="2057624"/>
              <a:chOff x="718930" y="3899823"/>
              <a:chExt cx="5240381" cy="1840177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2B80368-BF77-4F1C-B4BD-0FCD3A939A27}"/>
                  </a:ext>
                </a:extLst>
              </p:cNvPr>
              <p:cNvGrpSpPr/>
              <p:nvPr/>
            </p:nvGrpSpPr>
            <p:grpSpPr>
              <a:xfrm>
                <a:off x="2019367" y="3899823"/>
                <a:ext cx="2639506" cy="867727"/>
                <a:chOff x="665920" y="1122061"/>
                <a:chExt cx="2639506" cy="78773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8226590-C045-44E7-B1B5-807EC11B87DB}"/>
                    </a:ext>
                  </a:extLst>
                </p:cNvPr>
                <p:cNvSpPr txBox="1"/>
                <p:nvPr/>
              </p:nvSpPr>
              <p:spPr>
                <a:xfrm>
                  <a:off x="744958" y="1146594"/>
                  <a:ext cx="2393581" cy="674665"/>
                </a:xfrm>
                <a:custGeom>
                  <a:avLst/>
                  <a:gdLst>
                    <a:gd name="connsiteX0" fmla="*/ 0 w 2393581"/>
                    <a:gd name="connsiteY0" fmla="*/ 0 h 674665"/>
                    <a:gd name="connsiteX1" fmla="*/ 574459 w 2393581"/>
                    <a:gd name="connsiteY1" fmla="*/ 0 h 674665"/>
                    <a:gd name="connsiteX2" fmla="*/ 1148919 w 2393581"/>
                    <a:gd name="connsiteY2" fmla="*/ 0 h 674665"/>
                    <a:gd name="connsiteX3" fmla="*/ 1723378 w 2393581"/>
                    <a:gd name="connsiteY3" fmla="*/ 0 h 674665"/>
                    <a:gd name="connsiteX4" fmla="*/ 2393581 w 2393581"/>
                    <a:gd name="connsiteY4" fmla="*/ 0 h 674665"/>
                    <a:gd name="connsiteX5" fmla="*/ 2393581 w 2393581"/>
                    <a:gd name="connsiteY5" fmla="*/ 674665 h 674665"/>
                    <a:gd name="connsiteX6" fmla="*/ 1747314 w 2393581"/>
                    <a:gd name="connsiteY6" fmla="*/ 674665 h 674665"/>
                    <a:gd name="connsiteX7" fmla="*/ 1124983 w 2393581"/>
                    <a:gd name="connsiteY7" fmla="*/ 674665 h 674665"/>
                    <a:gd name="connsiteX8" fmla="*/ 526588 w 2393581"/>
                    <a:gd name="connsiteY8" fmla="*/ 674665 h 674665"/>
                    <a:gd name="connsiteX9" fmla="*/ 0 w 2393581"/>
                    <a:gd name="connsiteY9" fmla="*/ 674665 h 674665"/>
                    <a:gd name="connsiteX10" fmla="*/ 0 w 2393581"/>
                    <a:gd name="connsiteY10" fmla="*/ 0 h 6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93581" h="674665" extrusionOk="0">
                      <a:moveTo>
                        <a:pt x="0" y="0"/>
                      </a:moveTo>
                      <a:cubicBezTo>
                        <a:pt x="123184" y="-19667"/>
                        <a:pt x="380085" y="-6785"/>
                        <a:pt x="574459" y="0"/>
                      </a:cubicBezTo>
                      <a:cubicBezTo>
                        <a:pt x="768833" y="6785"/>
                        <a:pt x="982008" y="-24182"/>
                        <a:pt x="1148919" y="0"/>
                      </a:cubicBezTo>
                      <a:cubicBezTo>
                        <a:pt x="1315830" y="24182"/>
                        <a:pt x="1567320" y="-9989"/>
                        <a:pt x="1723378" y="0"/>
                      </a:cubicBezTo>
                      <a:cubicBezTo>
                        <a:pt x="1879436" y="9989"/>
                        <a:pt x="2114633" y="12423"/>
                        <a:pt x="2393581" y="0"/>
                      </a:cubicBezTo>
                      <a:cubicBezTo>
                        <a:pt x="2421090" y="145173"/>
                        <a:pt x="2402690" y="393241"/>
                        <a:pt x="2393581" y="674665"/>
                      </a:cubicBezTo>
                      <a:cubicBezTo>
                        <a:pt x="2083020" y="704701"/>
                        <a:pt x="2047727" y="701903"/>
                        <a:pt x="1747314" y="674665"/>
                      </a:cubicBezTo>
                      <a:cubicBezTo>
                        <a:pt x="1446901" y="647427"/>
                        <a:pt x="1363620" y="684803"/>
                        <a:pt x="1124983" y="674665"/>
                      </a:cubicBezTo>
                      <a:cubicBezTo>
                        <a:pt x="886346" y="664527"/>
                        <a:pt x="739405" y="674328"/>
                        <a:pt x="526588" y="674665"/>
                      </a:cubicBezTo>
                      <a:cubicBezTo>
                        <a:pt x="313771" y="675002"/>
                        <a:pt x="200169" y="649053"/>
                        <a:pt x="0" y="674665"/>
                      </a:cubicBezTo>
                      <a:cubicBezTo>
                        <a:pt x="-2534" y="491557"/>
                        <a:pt x="-16639" y="23765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noFill/>
                  <a:extLst>
                    <a:ext uri="{C807C97D-BFC1-408E-A445-0C87EB9F89A2}">
                      <ask:lineSketchStyleProps xmlns:ask="http://schemas.microsoft.com/office/drawing/2018/sketchyshapes" sd="182957207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solidFill>
                        <a:schemeClr val="bg1">
                          <a:lumMod val="95000"/>
                        </a:schemeClr>
                      </a:solidFill>
                      <a:latin typeface="Amasis MT Pro Black" panose="020B0604020202020204" pitchFamily="18" charset="0"/>
                    </a:rPr>
                    <a:t>ART</a:t>
                  </a:r>
                  <a:r>
                    <a:rPr lang="ko-KR" altLang="en-US" sz="2400" b="1" dirty="0">
                      <a:solidFill>
                        <a:schemeClr val="bg1">
                          <a:lumMod val="95000"/>
                        </a:schemeClr>
                      </a:solidFill>
                      <a:latin typeface="Amasis MT Pro Black" panose="020B0604020202020204" pitchFamily="18" charset="0"/>
                    </a:rPr>
                    <a:t> </a:t>
                  </a:r>
                  <a:r>
                    <a:rPr lang="en-US" altLang="ko-KR" sz="2400" b="1" dirty="0">
                      <a:solidFill>
                        <a:schemeClr val="bg1">
                          <a:lumMod val="95000"/>
                        </a:schemeClr>
                      </a:solidFill>
                      <a:latin typeface="Amasis MT Pro Black" panose="020B0604020202020204" pitchFamily="18" charset="0"/>
                    </a:rPr>
                    <a:t>GALLERY WEB SITE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91298FB-D2B5-4E86-854A-A919C7F0900A}"/>
                    </a:ext>
                  </a:extLst>
                </p:cNvPr>
                <p:cNvSpPr/>
                <p:nvPr/>
              </p:nvSpPr>
              <p:spPr>
                <a:xfrm>
                  <a:off x="665920" y="1122061"/>
                  <a:ext cx="2639506" cy="787731"/>
                </a:xfrm>
                <a:custGeom>
                  <a:avLst/>
                  <a:gdLst>
                    <a:gd name="connsiteX0" fmla="*/ 0 w 2639506"/>
                    <a:gd name="connsiteY0" fmla="*/ 0 h 787731"/>
                    <a:gd name="connsiteX1" fmla="*/ 686272 w 2639506"/>
                    <a:gd name="connsiteY1" fmla="*/ 0 h 787731"/>
                    <a:gd name="connsiteX2" fmla="*/ 1398938 w 2639506"/>
                    <a:gd name="connsiteY2" fmla="*/ 0 h 787731"/>
                    <a:gd name="connsiteX3" fmla="*/ 1979630 w 2639506"/>
                    <a:gd name="connsiteY3" fmla="*/ 0 h 787731"/>
                    <a:gd name="connsiteX4" fmla="*/ 2639506 w 2639506"/>
                    <a:gd name="connsiteY4" fmla="*/ 0 h 787731"/>
                    <a:gd name="connsiteX5" fmla="*/ 2639506 w 2639506"/>
                    <a:gd name="connsiteY5" fmla="*/ 409620 h 787731"/>
                    <a:gd name="connsiteX6" fmla="*/ 2639506 w 2639506"/>
                    <a:gd name="connsiteY6" fmla="*/ 787731 h 787731"/>
                    <a:gd name="connsiteX7" fmla="*/ 1979630 w 2639506"/>
                    <a:gd name="connsiteY7" fmla="*/ 787731 h 787731"/>
                    <a:gd name="connsiteX8" fmla="*/ 1346148 w 2639506"/>
                    <a:gd name="connsiteY8" fmla="*/ 787731 h 787731"/>
                    <a:gd name="connsiteX9" fmla="*/ 739062 w 2639506"/>
                    <a:gd name="connsiteY9" fmla="*/ 787731 h 787731"/>
                    <a:gd name="connsiteX10" fmla="*/ 0 w 2639506"/>
                    <a:gd name="connsiteY10" fmla="*/ 787731 h 787731"/>
                    <a:gd name="connsiteX11" fmla="*/ 0 w 2639506"/>
                    <a:gd name="connsiteY11" fmla="*/ 378111 h 787731"/>
                    <a:gd name="connsiteX12" fmla="*/ 0 w 2639506"/>
                    <a:gd name="connsiteY12" fmla="*/ 0 h 787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9506" h="787731" extrusionOk="0">
                      <a:moveTo>
                        <a:pt x="0" y="0"/>
                      </a:moveTo>
                      <a:cubicBezTo>
                        <a:pt x="339529" y="-7828"/>
                        <a:pt x="410721" y="20405"/>
                        <a:pt x="686272" y="0"/>
                      </a:cubicBezTo>
                      <a:cubicBezTo>
                        <a:pt x="961823" y="-20405"/>
                        <a:pt x="1247198" y="769"/>
                        <a:pt x="1398938" y="0"/>
                      </a:cubicBezTo>
                      <a:cubicBezTo>
                        <a:pt x="1550678" y="-769"/>
                        <a:pt x="1811940" y="6157"/>
                        <a:pt x="1979630" y="0"/>
                      </a:cubicBezTo>
                      <a:cubicBezTo>
                        <a:pt x="2147320" y="-6157"/>
                        <a:pt x="2472096" y="-25966"/>
                        <a:pt x="2639506" y="0"/>
                      </a:cubicBezTo>
                      <a:cubicBezTo>
                        <a:pt x="2632088" y="199730"/>
                        <a:pt x="2652565" y="263741"/>
                        <a:pt x="2639506" y="409620"/>
                      </a:cubicBezTo>
                      <a:cubicBezTo>
                        <a:pt x="2626447" y="555499"/>
                        <a:pt x="2635130" y="619658"/>
                        <a:pt x="2639506" y="787731"/>
                      </a:cubicBezTo>
                      <a:cubicBezTo>
                        <a:pt x="2363720" y="795188"/>
                        <a:pt x="2300580" y="794713"/>
                        <a:pt x="1979630" y="787731"/>
                      </a:cubicBezTo>
                      <a:cubicBezTo>
                        <a:pt x="1658680" y="780749"/>
                        <a:pt x="1560027" y="789906"/>
                        <a:pt x="1346148" y="787731"/>
                      </a:cubicBezTo>
                      <a:cubicBezTo>
                        <a:pt x="1132269" y="785556"/>
                        <a:pt x="922172" y="801028"/>
                        <a:pt x="739062" y="787731"/>
                      </a:cubicBezTo>
                      <a:cubicBezTo>
                        <a:pt x="555952" y="774434"/>
                        <a:pt x="345723" y="820221"/>
                        <a:pt x="0" y="787731"/>
                      </a:cubicBezTo>
                      <a:cubicBezTo>
                        <a:pt x="5622" y="583438"/>
                        <a:pt x="9055" y="464216"/>
                        <a:pt x="0" y="378111"/>
                      </a:cubicBezTo>
                      <a:cubicBezTo>
                        <a:pt x="-9055" y="292006"/>
                        <a:pt x="5767" y="1695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F2F2F2"/>
                  </a:solidFill>
                  <a:extLst>
                    <a:ext uri="{C807C97D-BFC1-408E-A445-0C87EB9F89A2}">
                      <ask:lineSketchStyleProps xmlns:ask="http://schemas.microsoft.com/office/drawing/2018/sketchyshapes" sd="368564996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AD53EA60-4476-4DE2-8DB2-AAB5998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30" y="4846948"/>
                <a:ext cx="5240381" cy="8192"/>
              </a:xfrm>
              <a:prstGeom prst="line">
                <a:avLst/>
              </a:prstGeom>
              <a:ln w="19050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DE60C4F-C2FA-4BD8-8F71-3A343ED02969}"/>
                  </a:ext>
                </a:extLst>
              </p:cNvPr>
              <p:cNvSpPr/>
              <p:nvPr/>
            </p:nvSpPr>
            <p:spPr>
              <a:xfrm>
                <a:off x="808893" y="4912937"/>
                <a:ext cx="276761" cy="273375"/>
              </a:xfrm>
              <a:custGeom>
                <a:avLst/>
                <a:gdLst>
                  <a:gd name="connsiteX0" fmla="*/ 0 w 276761"/>
                  <a:gd name="connsiteY0" fmla="*/ 0 h 273375"/>
                  <a:gd name="connsiteX1" fmla="*/ 276761 w 276761"/>
                  <a:gd name="connsiteY1" fmla="*/ 0 h 273375"/>
                  <a:gd name="connsiteX2" fmla="*/ 276761 w 276761"/>
                  <a:gd name="connsiteY2" fmla="*/ 273375 h 273375"/>
                  <a:gd name="connsiteX3" fmla="*/ 0 w 276761"/>
                  <a:gd name="connsiteY3" fmla="*/ 273375 h 273375"/>
                  <a:gd name="connsiteX4" fmla="*/ 0 w 276761"/>
                  <a:gd name="connsiteY4" fmla="*/ 0 h 27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61" h="273375" fill="none" extrusionOk="0">
                    <a:moveTo>
                      <a:pt x="0" y="0"/>
                    </a:moveTo>
                    <a:cubicBezTo>
                      <a:pt x="131070" y="-3474"/>
                      <a:pt x="154695" y="2115"/>
                      <a:pt x="276761" y="0"/>
                    </a:cubicBezTo>
                    <a:cubicBezTo>
                      <a:pt x="273619" y="90968"/>
                      <a:pt x="273495" y="141199"/>
                      <a:pt x="276761" y="273375"/>
                    </a:cubicBezTo>
                    <a:cubicBezTo>
                      <a:pt x="152818" y="286230"/>
                      <a:pt x="65537" y="279628"/>
                      <a:pt x="0" y="273375"/>
                    </a:cubicBezTo>
                    <a:cubicBezTo>
                      <a:pt x="-10477" y="162566"/>
                      <a:pt x="4622" y="64851"/>
                      <a:pt x="0" y="0"/>
                    </a:cubicBezTo>
                    <a:close/>
                  </a:path>
                  <a:path w="276761" h="273375" stroke="0" extrusionOk="0">
                    <a:moveTo>
                      <a:pt x="0" y="0"/>
                    </a:moveTo>
                    <a:cubicBezTo>
                      <a:pt x="97205" y="9308"/>
                      <a:pt x="178504" y="-6356"/>
                      <a:pt x="276761" y="0"/>
                    </a:cubicBezTo>
                    <a:cubicBezTo>
                      <a:pt x="268750" y="123446"/>
                      <a:pt x="270139" y="152560"/>
                      <a:pt x="276761" y="273375"/>
                    </a:cubicBezTo>
                    <a:cubicBezTo>
                      <a:pt x="138539" y="264496"/>
                      <a:pt x="81980" y="277031"/>
                      <a:pt x="0" y="273375"/>
                    </a:cubicBezTo>
                    <a:cubicBezTo>
                      <a:pt x="-2675" y="153796"/>
                      <a:pt x="-7988" y="83523"/>
                      <a:pt x="0" y="0"/>
                    </a:cubicBezTo>
                    <a:close/>
                  </a:path>
                </a:pathLst>
              </a:custGeom>
              <a:solidFill>
                <a:srgbClr val="F8BE51"/>
              </a:solidFill>
              <a:ln w="19050">
                <a:solidFill>
                  <a:srgbClr val="F2F2F2"/>
                </a:solidFill>
                <a:extLst>
                  <a:ext uri="{C807C97D-BFC1-408E-A445-0C87EB9F89A2}">
                    <ask:lineSketchStyleProps xmlns:ask="http://schemas.microsoft.com/office/drawing/2018/sketchyshapes" sd="410276068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730567D-AE45-4A04-989C-66EF01F145AB}"/>
                  </a:ext>
                </a:extLst>
              </p:cNvPr>
              <p:cNvGrpSpPr/>
              <p:nvPr/>
            </p:nvGrpSpPr>
            <p:grpSpPr>
              <a:xfrm>
                <a:off x="5607755" y="4929421"/>
                <a:ext cx="255604" cy="235778"/>
                <a:chOff x="7825139" y="3000936"/>
                <a:chExt cx="277461" cy="26931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AD69138-B7FF-42FE-B308-09088913A275}"/>
                    </a:ext>
                  </a:extLst>
                </p:cNvPr>
                <p:cNvSpPr/>
                <p:nvPr/>
              </p:nvSpPr>
              <p:spPr>
                <a:xfrm>
                  <a:off x="7825139" y="3000936"/>
                  <a:ext cx="206499" cy="206499"/>
                </a:xfrm>
                <a:custGeom>
                  <a:avLst/>
                  <a:gdLst>
                    <a:gd name="connsiteX0" fmla="*/ 0 w 206499"/>
                    <a:gd name="connsiteY0" fmla="*/ 103250 h 206499"/>
                    <a:gd name="connsiteX1" fmla="*/ 103250 w 206499"/>
                    <a:gd name="connsiteY1" fmla="*/ 0 h 206499"/>
                    <a:gd name="connsiteX2" fmla="*/ 206500 w 206499"/>
                    <a:gd name="connsiteY2" fmla="*/ 103250 h 206499"/>
                    <a:gd name="connsiteX3" fmla="*/ 103250 w 206499"/>
                    <a:gd name="connsiteY3" fmla="*/ 206500 h 206499"/>
                    <a:gd name="connsiteX4" fmla="*/ 0 w 206499"/>
                    <a:gd name="connsiteY4" fmla="*/ 103250 h 206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499" h="206499" extrusionOk="0">
                      <a:moveTo>
                        <a:pt x="0" y="103250"/>
                      </a:moveTo>
                      <a:cubicBezTo>
                        <a:pt x="138" y="48688"/>
                        <a:pt x="45745" y="5435"/>
                        <a:pt x="103250" y="0"/>
                      </a:cubicBezTo>
                      <a:cubicBezTo>
                        <a:pt x="161280" y="5292"/>
                        <a:pt x="202312" y="45719"/>
                        <a:pt x="206500" y="103250"/>
                      </a:cubicBezTo>
                      <a:cubicBezTo>
                        <a:pt x="213185" y="162559"/>
                        <a:pt x="157759" y="217837"/>
                        <a:pt x="103250" y="206500"/>
                      </a:cubicBezTo>
                      <a:cubicBezTo>
                        <a:pt x="36988" y="202685"/>
                        <a:pt x="-2372" y="168100"/>
                        <a:pt x="0" y="10325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2F2F2"/>
                  </a:solidFill>
                  <a:extLst>
                    <a:ext uri="{C807C97D-BFC1-408E-A445-0C87EB9F89A2}">
                      <ask:lineSketchStyleProps xmlns:ask="http://schemas.microsoft.com/office/drawing/2018/sketchyshapes" sd="754697396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49F56E63-8742-4BFA-AB4C-B96878CD1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8697" y="3164494"/>
                  <a:ext cx="113903" cy="105756"/>
                </a:xfrm>
                <a:prstGeom prst="line">
                  <a:avLst/>
                </a:prstGeom>
                <a:ln w="38100">
                  <a:solidFill>
                    <a:srgbClr val="F2F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순서도: 수행의 시작/종료 7">
                <a:extLst>
                  <a:ext uri="{FF2B5EF4-FFF2-40B4-BE49-F238E27FC236}">
                    <a16:creationId xmlns:a16="http://schemas.microsoft.com/office/drawing/2014/main" id="{EC4C5C14-4E33-40E0-9E50-43A8865736F3}"/>
                  </a:ext>
                </a:extLst>
              </p:cNvPr>
              <p:cNvSpPr/>
              <p:nvPr/>
            </p:nvSpPr>
            <p:spPr>
              <a:xfrm>
                <a:off x="1215656" y="4948704"/>
                <a:ext cx="425303" cy="204437"/>
              </a:xfrm>
              <a:custGeom>
                <a:avLst/>
                <a:gdLst>
                  <a:gd name="connsiteX0" fmla="*/ 68422 w 425303"/>
                  <a:gd name="connsiteY0" fmla="*/ 0 h 204437"/>
                  <a:gd name="connsiteX1" fmla="*/ 356880 w 425303"/>
                  <a:gd name="connsiteY1" fmla="*/ 0 h 204437"/>
                  <a:gd name="connsiteX2" fmla="*/ 425303 w 425303"/>
                  <a:gd name="connsiteY2" fmla="*/ 102218 h 204437"/>
                  <a:gd name="connsiteX3" fmla="*/ 356880 w 425303"/>
                  <a:gd name="connsiteY3" fmla="*/ 204437 h 204437"/>
                  <a:gd name="connsiteX4" fmla="*/ 68422 w 425303"/>
                  <a:gd name="connsiteY4" fmla="*/ 204437 h 204437"/>
                  <a:gd name="connsiteX5" fmla="*/ 0 w 425303"/>
                  <a:gd name="connsiteY5" fmla="*/ 102218 h 204437"/>
                  <a:gd name="connsiteX6" fmla="*/ 68422 w 425303"/>
                  <a:gd name="connsiteY6" fmla="*/ 0 h 204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303" h="204437" extrusionOk="0">
                    <a:moveTo>
                      <a:pt x="68422" y="0"/>
                    </a:moveTo>
                    <a:cubicBezTo>
                      <a:pt x="204735" y="-11790"/>
                      <a:pt x="247606" y="10894"/>
                      <a:pt x="356880" y="0"/>
                    </a:cubicBezTo>
                    <a:cubicBezTo>
                      <a:pt x="387691" y="-7932"/>
                      <a:pt x="425359" y="43302"/>
                      <a:pt x="425303" y="102218"/>
                    </a:cubicBezTo>
                    <a:cubicBezTo>
                      <a:pt x="426253" y="158038"/>
                      <a:pt x="392434" y="210349"/>
                      <a:pt x="356880" y="204437"/>
                    </a:cubicBezTo>
                    <a:cubicBezTo>
                      <a:pt x="298118" y="212357"/>
                      <a:pt x="173798" y="192942"/>
                      <a:pt x="68422" y="204437"/>
                    </a:cubicBezTo>
                    <a:cubicBezTo>
                      <a:pt x="30556" y="206573"/>
                      <a:pt x="790" y="157074"/>
                      <a:pt x="0" y="102218"/>
                    </a:cubicBezTo>
                    <a:cubicBezTo>
                      <a:pt x="907" y="45513"/>
                      <a:pt x="25439" y="-4070"/>
                      <a:pt x="68422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F2F2F2"/>
                </a:solidFill>
                <a:extLst>
                  <a:ext uri="{C807C97D-BFC1-408E-A445-0C87EB9F89A2}">
                    <ask:lineSketchStyleProps xmlns:ask="http://schemas.microsoft.com/office/drawing/2018/sketchyshapes" sd="361239347">
                      <a:prstGeom prst="flowChartTerminator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EB6F859-F350-420F-9125-41D05AC6387C}"/>
                  </a:ext>
                </a:extLst>
              </p:cNvPr>
              <p:cNvSpPr/>
              <p:nvPr/>
            </p:nvSpPr>
            <p:spPr>
              <a:xfrm>
                <a:off x="1471922" y="4990167"/>
                <a:ext cx="126000" cy="126000"/>
              </a:xfrm>
              <a:custGeom>
                <a:avLst/>
                <a:gdLst>
                  <a:gd name="connsiteX0" fmla="*/ 0 w 126000"/>
                  <a:gd name="connsiteY0" fmla="*/ 63000 h 126000"/>
                  <a:gd name="connsiteX1" fmla="*/ 63000 w 126000"/>
                  <a:gd name="connsiteY1" fmla="*/ 0 h 126000"/>
                  <a:gd name="connsiteX2" fmla="*/ 126000 w 126000"/>
                  <a:gd name="connsiteY2" fmla="*/ 63000 h 126000"/>
                  <a:gd name="connsiteX3" fmla="*/ 63000 w 126000"/>
                  <a:gd name="connsiteY3" fmla="*/ 126000 h 126000"/>
                  <a:gd name="connsiteX4" fmla="*/ 0 w 126000"/>
                  <a:gd name="connsiteY4" fmla="*/ 63000 h 12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00" h="126000" fill="none" extrusionOk="0">
                    <a:moveTo>
                      <a:pt x="0" y="63000"/>
                    </a:moveTo>
                    <a:cubicBezTo>
                      <a:pt x="3255" y="20334"/>
                      <a:pt x="34557" y="-5216"/>
                      <a:pt x="63000" y="0"/>
                    </a:cubicBezTo>
                    <a:cubicBezTo>
                      <a:pt x="92292" y="-457"/>
                      <a:pt x="129634" y="33136"/>
                      <a:pt x="126000" y="63000"/>
                    </a:cubicBezTo>
                    <a:cubicBezTo>
                      <a:pt x="132524" y="93313"/>
                      <a:pt x="102094" y="124276"/>
                      <a:pt x="63000" y="126000"/>
                    </a:cubicBezTo>
                    <a:cubicBezTo>
                      <a:pt x="19825" y="127895"/>
                      <a:pt x="3137" y="100077"/>
                      <a:pt x="0" y="63000"/>
                    </a:cubicBezTo>
                    <a:close/>
                  </a:path>
                  <a:path w="126000" h="126000" stroke="0" extrusionOk="0">
                    <a:moveTo>
                      <a:pt x="0" y="63000"/>
                    </a:moveTo>
                    <a:cubicBezTo>
                      <a:pt x="1542" y="28332"/>
                      <a:pt x="35845" y="-3271"/>
                      <a:pt x="63000" y="0"/>
                    </a:cubicBezTo>
                    <a:cubicBezTo>
                      <a:pt x="98753" y="-3588"/>
                      <a:pt x="125239" y="29811"/>
                      <a:pt x="126000" y="63000"/>
                    </a:cubicBezTo>
                    <a:cubicBezTo>
                      <a:pt x="123636" y="102539"/>
                      <a:pt x="104806" y="127986"/>
                      <a:pt x="63000" y="126000"/>
                    </a:cubicBezTo>
                    <a:cubicBezTo>
                      <a:pt x="29037" y="131716"/>
                      <a:pt x="-1224" y="97407"/>
                      <a:pt x="0" y="630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9050">
                <a:solidFill>
                  <a:srgbClr val="F2F2F2"/>
                </a:solidFill>
                <a:extLst>
                  <a:ext uri="{C807C97D-BFC1-408E-A445-0C87EB9F89A2}">
                    <ask:lineSketchStyleProps xmlns:ask="http://schemas.microsoft.com/office/drawing/2018/sketchyshapes" sd="3935811995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7694A2-8293-483E-A3D3-5807FCD44051}"/>
                  </a:ext>
                </a:extLst>
              </p:cNvPr>
              <p:cNvSpPr txBox="1"/>
              <p:nvPr/>
            </p:nvSpPr>
            <p:spPr>
              <a:xfrm>
                <a:off x="1692938" y="5339890"/>
                <a:ext cx="224358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>
                    <a:latin typeface="이서윤체" panose="02010600000101010101" pitchFamily="2" charset="-127"/>
                    <a:ea typeface="이서윤체" panose="02010600000101010101" pitchFamily="2" charset="-127"/>
                  </a:rPr>
                  <a:t>다크모드</a:t>
                </a:r>
                <a:r>
                  <a:rPr lang="ko-KR" altLang="en-US" sz="2000" dirty="0">
                    <a:latin typeface="이서윤체" panose="02010600000101010101" pitchFamily="2" charset="-127"/>
                    <a:ea typeface="이서윤체" panose="02010600000101010101" pitchFamily="2" charset="-127"/>
                  </a:rPr>
                  <a:t> 버튼</a:t>
                </a:r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304746E9-EA07-44AE-AA44-5734E2349B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69642" y="5306336"/>
                <a:ext cx="329980" cy="212653"/>
              </a:xfrm>
              <a:prstGeom prst="bentConnector3">
                <a:avLst>
                  <a:gd name="adj1" fmla="val 101422"/>
                </a:avLst>
              </a:prstGeom>
              <a:ln w="19050">
                <a:solidFill>
                  <a:srgbClr val="42475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래픽 18" descr="달 단색으로 채워진">
              <a:extLst>
                <a:ext uri="{FF2B5EF4-FFF2-40B4-BE49-F238E27FC236}">
                  <a16:creationId xmlns:a16="http://schemas.microsoft.com/office/drawing/2014/main" id="{BE231E1E-FDA2-4514-A3D3-2541EDAE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100" y="1435100"/>
              <a:ext cx="667506" cy="66750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7A2D6-819E-4DAA-AECC-153FD1F3EF58}"/>
              </a:ext>
            </a:extLst>
          </p:cNvPr>
          <p:cNvSpPr txBox="1"/>
          <p:nvPr/>
        </p:nvSpPr>
        <p:spPr>
          <a:xfrm>
            <a:off x="171818" y="91440"/>
            <a:ext cx="388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DARK THEME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4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3E51A-E8F1-4238-94A7-68F547CF56B2}"/>
              </a:ext>
            </a:extLst>
          </p:cNvPr>
          <p:cNvSpPr txBox="1"/>
          <p:nvPr/>
        </p:nvSpPr>
        <p:spPr>
          <a:xfrm>
            <a:off x="4160357" y="251991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masis MT Pro Medium" panose="02040604050005020304" pitchFamily="18" charset="0"/>
              </a:rPr>
              <a:t>Dothome</a:t>
            </a:r>
            <a:r>
              <a:rPr lang="en-US" altLang="ko-KR" dirty="0">
                <a:latin typeface="Amasis MT Pro Medium" panose="02040604050005020304" pitchFamily="18" charset="0"/>
              </a:rPr>
              <a:t>: 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Amasis MT Pro Medium" panose="02040604050005020304" pitchFamily="18" charset="0"/>
                <a:ea typeface="Malgun Gothic" panose="020B0503020000020004" pitchFamily="50" charset="-127"/>
                <a:hlinkClick r:id="rId2"/>
              </a:rPr>
              <a:t>jsy020222.dothome.co.kr</a:t>
            </a:r>
            <a:endParaRPr lang="ko-KR" altLang="en-US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0E26A-1F8C-44C5-BFB1-004AB3A480D0}"/>
              </a:ext>
            </a:extLst>
          </p:cNvPr>
          <p:cNvSpPr txBox="1"/>
          <p:nvPr/>
        </p:nvSpPr>
        <p:spPr>
          <a:xfrm>
            <a:off x="3052868" y="32516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masis MT Pro Medium" panose="02040604050005020304" pitchFamily="18" charset="0"/>
              </a:rPr>
              <a:t>GitHub</a:t>
            </a:r>
            <a:r>
              <a:rPr lang="en-US" altLang="ko-KR" dirty="0">
                <a:latin typeface="Amasis MT Pro Medium" panose="02040604050005020304" pitchFamily="18" charset="0"/>
              </a:rPr>
              <a:t>: https://github.com/JeonSeungyeon</a:t>
            </a:r>
            <a:endParaRPr lang="ko-KR" altLang="en-US" dirty="0">
              <a:latin typeface="Amasis MT Pro Medium" panose="020406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126E3-3BBA-4474-89B1-50AA6406FD45}"/>
              </a:ext>
            </a:extLst>
          </p:cNvPr>
          <p:cNvSpPr txBox="1"/>
          <p:nvPr/>
        </p:nvSpPr>
        <p:spPr>
          <a:xfrm>
            <a:off x="2581048" y="3983299"/>
            <a:ext cx="7041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masis MT Pro Medium" panose="02040604050005020304" pitchFamily="18" charset="0"/>
              </a:rPr>
              <a:t>GitHub </a:t>
            </a:r>
            <a:r>
              <a:rPr lang="ko-KR" altLang="en-US" dirty="0" err="1">
                <a:latin typeface="Amasis MT Pro Medium" panose="02040604050005020304" pitchFamily="18" charset="0"/>
              </a:rPr>
              <a:t>Page</a:t>
            </a:r>
            <a:r>
              <a:rPr lang="en-US" altLang="ko-KR" dirty="0">
                <a:latin typeface="Amasis MT Pro Medium" panose="02040604050005020304" pitchFamily="18" charset="0"/>
              </a:rPr>
              <a:t>:</a:t>
            </a:r>
            <a:r>
              <a:rPr lang="ko-KR" altLang="en-US" dirty="0">
                <a:latin typeface="Amasis MT Pro Medium" panose="02040604050005020304" pitchFamily="18" charset="0"/>
              </a:rPr>
              <a:t> </a:t>
            </a:r>
            <a:r>
              <a:rPr lang="en-US" altLang="ko-KR" b="0" i="0" u="sng" dirty="0">
                <a:effectLst/>
                <a:latin typeface="Amasis MT Pro Medium" panose="02040604050005020304" pitchFamily="18" charset="0"/>
                <a:hlinkClick r:id="rId3"/>
              </a:rPr>
              <a:t>https://jeonseungyeon.github.io/web_proj/</a:t>
            </a:r>
            <a:endParaRPr lang="ko-KR" alt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33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D18061-E70B-4E11-A769-167BB1A88544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HEADER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3EC6F-B132-428F-8777-812338357BF7}"/>
              </a:ext>
            </a:extLst>
          </p:cNvPr>
          <p:cNvSpPr/>
          <p:nvPr/>
        </p:nvSpPr>
        <p:spPr>
          <a:xfrm>
            <a:off x="566530" y="1043609"/>
            <a:ext cx="10880512" cy="1435640"/>
          </a:xfrm>
          <a:custGeom>
            <a:avLst/>
            <a:gdLst>
              <a:gd name="connsiteX0" fmla="*/ 0 w 10880512"/>
              <a:gd name="connsiteY0" fmla="*/ 0 h 1435640"/>
              <a:gd name="connsiteX1" fmla="*/ 353617 w 10880512"/>
              <a:gd name="connsiteY1" fmla="*/ 0 h 1435640"/>
              <a:gd name="connsiteX2" fmla="*/ 924844 w 10880512"/>
              <a:gd name="connsiteY2" fmla="*/ 0 h 1435640"/>
              <a:gd name="connsiteX3" fmla="*/ 1713681 w 10880512"/>
              <a:gd name="connsiteY3" fmla="*/ 0 h 1435640"/>
              <a:gd name="connsiteX4" fmla="*/ 2176102 w 10880512"/>
              <a:gd name="connsiteY4" fmla="*/ 0 h 1435640"/>
              <a:gd name="connsiteX5" fmla="*/ 2964940 w 10880512"/>
              <a:gd name="connsiteY5" fmla="*/ 0 h 1435640"/>
              <a:gd name="connsiteX6" fmla="*/ 3427361 w 10880512"/>
              <a:gd name="connsiteY6" fmla="*/ 0 h 1435640"/>
              <a:gd name="connsiteX7" fmla="*/ 3998588 w 10880512"/>
              <a:gd name="connsiteY7" fmla="*/ 0 h 1435640"/>
              <a:gd name="connsiteX8" fmla="*/ 4461010 w 10880512"/>
              <a:gd name="connsiteY8" fmla="*/ 0 h 1435640"/>
              <a:gd name="connsiteX9" fmla="*/ 4814627 w 10880512"/>
              <a:gd name="connsiteY9" fmla="*/ 0 h 1435640"/>
              <a:gd name="connsiteX10" fmla="*/ 5494659 w 10880512"/>
              <a:gd name="connsiteY10" fmla="*/ 0 h 1435640"/>
              <a:gd name="connsiteX11" fmla="*/ 6065885 w 10880512"/>
              <a:gd name="connsiteY11" fmla="*/ 0 h 1435640"/>
              <a:gd name="connsiteX12" fmla="*/ 6745917 w 10880512"/>
              <a:gd name="connsiteY12" fmla="*/ 0 h 1435640"/>
              <a:gd name="connsiteX13" fmla="*/ 7534755 w 10880512"/>
              <a:gd name="connsiteY13" fmla="*/ 0 h 1435640"/>
              <a:gd name="connsiteX14" fmla="*/ 8105981 w 10880512"/>
              <a:gd name="connsiteY14" fmla="*/ 0 h 1435640"/>
              <a:gd name="connsiteX15" fmla="*/ 9003624 w 10880512"/>
              <a:gd name="connsiteY15" fmla="*/ 0 h 1435640"/>
              <a:gd name="connsiteX16" fmla="*/ 9683656 w 10880512"/>
              <a:gd name="connsiteY16" fmla="*/ 0 h 1435640"/>
              <a:gd name="connsiteX17" fmla="*/ 10880512 w 10880512"/>
              <a:gd name="connsiteY17" fmla="*/ 0 h 1435640"/>
              <a:gd name="connsiteX18" fmla="*/ 10880512 w 10880512"/>
              <a:gd name="connsiteY18" fmla="*/ 507259 h 1435640"/>
              <a:gd name="connsiteX19" fmla="*/ 10880512 w 10880512"/>
              <a:gd name="connsiteY19" fmla="*/ 957093 h 1435640"/>
              <a:gd name="connsiteX20" fmla="*/ 10880512 w 10880512"/>
              <a:gd name="connsiteY20" fmla="*/ 1435640 h 1435640"/>
              <a:gd name="connsiteX21" fmla="*/ 10091675 w 10880512"/>
              <a:gd name="connsiteY21" fmla="*/ 1435640 h 1435640"/>
              <a:gd name="connsiteX22" fmla="*/ 9411643 w 10880512"/>
              <a:gd name="connsiteY22" fmla="*/ 1435640 h 1435640"/>
              <a:gd name="connsiteX23" fmla="*/ 8840416 w 10880512"/>
              <a:gd name="connsiteY23" fmla="*/ 1435640 h 1435640"/>
              <a:gd name="connsiteX24" fmla="*/ 7942774 w 10880512"/>
              <a:gd name="connsiteY24" fmla="*/ 1435640 h 1435640"/>
              <a:gd name="connsiteX25" fmla="*/ 7480352 w 10880512"/>
              <a:gd name="connsiteY25" fmla="*/ 1435640 h 1435640"/>
              <a:gd name="connsiteX26" fmla="*/ 6582710 w 10880512"/>
              <a:gd name="connsiteY26" fmla="*/ 1435640 h 1435640"/>
              <a:gd name="connsiteX27" fmla="*/ 6120288 w 10880512"/>
              <a:gd name="connsiteY27" fmla="*/ 1435640 h 1435640"/>
              <a:gd name="connsiteX28" fmla="*/ 5440256 w 10880512"/>
              <a:gd name="connsiteY28" fmla="*/ 1435640 h 1435640"/>
              <a:gd name="connsiteX29" fmla="*/ 4869029 w 10880512"/>
              <a:gd name="connsiteY29" fmla="*/ 1435640 h 1435640"/>
              <a:gd name="connsiteX30" fmla="*/ 4406607 w 10880512"/>
              <a:gd name="connsiteY30" fmla="*/ 1435640 h 1435640"/>
              <a:gd name="connsiteX31" fmla="*/ 3508965 w 10880512"/>
              <a:gd name="connsiteY31" fmla="*/ 1435640 h 1435640"/>
              <a:gd name="connsiteX32" fmla="*/ 3155348 w 10880512"/>
              <a:gd name="connsiteY32" fmla="*/ 1435640 h 1435640"/>
              <a:gd name="connsiteX33" fmla="*/ 2475316 w 10880512"/>
              <a:gd name="connsiteY33" fmla="*/ 1435640 h 1435640"/>
              <a:gd name="connsiteX34" fmla="*/ 1686479 w 10880512"/>
              <a:gd name="connsiteY34" fmla="*/ 1435640 h 1435640"/>
              <a:gd name="connsiteX35" fmla="*/ 788837 w 10880512"/>
              <a:gd name="connsiteY35" fmla="*/ 1435640 h 1435640"/>
              <a:gd name="connsiteX36" fmla="*/ 0 w 10880512"/>
              <a:gd name="connsiteY36" fmla="*/ 1435640 h 1435640"/>
              <a:gd name="connsiteX37" fmla="*/ 0 w 10880512"/>
              <a:gd name="connsiteY37" fmla="*/ 957093 h 1435640"/>
              <a:gd name="connsiteX38" fmla="*/ 0 w 10880512"/>
              <a:gd name="connsiteY38" fmla="*/ 449834 h 1435640"/>
              <a:gd name="connsiteX39" fmla="*/ 0 w 10880512"/>
              <a:gd name="connsiteY39" fmla="*/ 0 h 14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880512" h="1435640" extrusionOk="0">
                <a:moveTo>
                  <a:pt x="0" y="0"/>
                </a:moveTo>
                <a:cubicBezTo>
                  <a:pt x="94245" y="14880"/>
                  <a:pt x="272645" y="-1144"/>
                  <a:pt x="353617" y="0"/>
                </a:cubicBezTo>
                <a:cubicBezTo>
                  <a:pt x="434589" y="1144"/>
                  <a:pt x="748177" y="-25267"/>
                  <a:pt x="924844" y="0"/>
                </a:cubicBezTo>
                <a:cubicBezTo>
                  <a:pt x="1101511" y="25267"/>
                  <a:pt x="1498769" y="-30280"/>
                  <a:pt x="1713681" y="0"/>
                </a:cubicBezTo>
                <a:cubicBezTo>
                  <a:pt x="1928593" y="30280"/>
                  <a:pt x="2011521" y="17684"/>
                  <a:pt x="2176102" y="0"/>
                </a:cubicBezTo>
                <a:cubicBezTo>
                  <a:pt x="2340683" y="-17684"/>
                  <a:pt x="2688418" y="-33802"/>
                  <a:pt x="2964940" y="0"/>
                </a:cubicBezTo>
                <a:cubicBezTo>
                  <a:pt x="3241462" y="33802"/>
                  <a:pt x="3328674" y="-13765"/>
                  <a:pt x="3427361" y="0"/>
                </a:cubicBezTo>
                <a:cubicBezTo>
                  <a:pt x="3526048" y="13765"/>
                  <a:pt x="3789053" y="28516"/>
                  <a:pt x="3998588" y="0"/>
                </a:cubicBezTo>
                <a:cubicBezTo>
                  <a:pt x="4208123" y="-28516"/>
                  <a:pt x="4329053" y="-4302"/>
                  <a:pt x="4461010" y="0"/>
                </a:cubicBezTo>
                <a:cubicBezTo>
                  <a:pt x="4592967" y="4302"/>
                  <a:pt x="4728677" y="12702"/>
                  <a:pt x="4814627" y="0"/>
                </a:cubicBezTo>
                <a:cubicBezTo>
                  <a:pt x="4900577" y="-12702"/>
                  <a:pt x="5226407" y="22903"/>
                  <a:pt x="5494659" y="0"/>
                </a:cubicBezTo>
                <a:cubicBezTo>
                  <a:pt x="5762911" y="-22903"/>
                  <a:pt x="5876520" y="-733"/>
                  <a:pt x="6065885" y="0"/>
                </a:cubicBezTo>
                <a:cubicBezTo>
                  <a:pt x="6255250" y="733"/>
                  <a:pt x="6435026" y="-16100"/>
                  <a:pt x="6745917" y="0"/>
                </a:cubicBezTo>
                <a:cubicBezTo>
                  <a:pt x="7056808" y="16100"/>
                  <a:pt x="7224744" y="21459"/>
                  <a:pt x="7534755" y="0"/>
                </a:cubicBezTo>
                <a:cubicBezTo>
                  <a:pt x="7844766" y="-21459"/>
                  <a:pt x="7931679" y="13254"/>
                  <a:pt x="8105981" y="0"/>
                </a:cubicBezTo>
                <a:cubicBezTo>
                  <a:pt x="8280283" y="-13254"/>
                  <a:pt x="8615383" y="-2495"/>
                  <a:pt x="9003624" y="0"/>
                </a:cubicBezTo>
                <a:cubicBezTo>
                  <a:pt x="9391865" y="2495"/>
                  <a:pt x="9421780" y="-15334"/>
                  <a:pt x="9683656" y="0"/>
                </a:cubicBezTo>
                <a:cubicBezTo>
                  <a:pt x="9945532" y="15334"/>
                  <a:pt x="10503062" y="49472"/>
                  <a:pt x="10880512" y="0"/>
                </a:cubicBezTo>
                <a:cubicBezTo>
                  <a:pt x="10858112" y="209442"/>
                  <a:pt x="10894316" y="295737"/>
                  <a:pt x="10880512" y="507259"/>
                </a:cubicBezTo>
                <a:cubicBezTo>
                  <a:pt x="10866708" y="718781"/>
                  <a:pt x="10882674" y="804174"/>
                  <a:pt x="10880512" y="957093"/>
                </a:cubicBezTo>
                <a:cubicBezTo>
                  <a:pt x="10878350" y="1110012"/>
                  <a:pt x="10870941" y="1225077"/>
                  <a:pt x="10880512" y="1435640"/>
                </a:cubicBezTo>
                <a:cubicBezTo>
                  <a:pt x="10548017" y="1466324"/>
                  <a:pt x="10275071" y="1401300"/>
                  <a:pt x="10091675" y="1435640"/>
                </a:cubicBezTo>
                <a:cubicBezTo>
                  <a:pt x="9908279" y="1469980"/>
                  <a:pt x="9611309" y="1422705"/>
                  <a:pt x="9411643" y="1435640"/>
                </a:cubicBezTo>
                <a:cubicBezTo>
                  <a:pt x="9211977" y="1448575"/>
                  <a:pt x="9057035" y="1412549"/>
                  <a:pt x="8840416" y="1435640"/>
                </a:cubicBezTo>
                <a:cubicBezTo>
                  <a:pt x="8623797" y="1458731"/>
                  <a:pt x="8243497" y="1475437"/>
                  <a:pt x="7942774" y="1435640"/>
                </a:cubicBezTo>
                <a:cubicBezTo>
                  <a:pt x="7642051" y="1395843"/>
                  <a:pt x="7594269" y="1438941"/>
                  <a:pt x="7480352" y="1435640"/>
                </a:cubicBezTo>
                <a:cubicBezTo>
                  <a:pt x="7366435" y="1432339"/>
                  <a:pt x="6980704" y="1463411"/>
                  <a:pt x="6582710" y="1435640"/>
                </a:cubicBezTo>
                <a:cubicBezTo>
                  <a:pt x="6184716" y="1407869"/>
                  <a:pt x="6318427" y="1457543"/>
                  <a:pt x="6120288" y="1435640"/>
                </a:cubicBezTo>
                <a:cubicBezTo>
                  <a:pt x="5922149" y="1413737"/>
                  <a:pt x="5591961" y="1416088"/>
                  <a:pt x="5440256" y="1435640"/>
                </a:cubicBezTo>
                <a:cubicBezTo>
                  <a:pt x="5288551" y="1455192"/>
                  <a:pt x="5047919" y="1442240"/>
                  <a:pt x="4869029" y="1435640"/>
                </a:cubicBezTo>
                <a:cubicBezTo>
                  <a:pt x="4690139" y="1429040"/>
                  <a:pt x="4608373" y="1442309"/>
                  <a:pt x="4406607" y="1435640"/>
                </a:cubicBezTo>
                <a:cubicBezTo>
                  <a:pt x="4204841" y="1428971"/>
                  <a:pt x="3803787" y="1408135"/>
                  <a:pt x="3508965" y="1435640"/>
                </a:cubicBezTo>
                <a:cubicBezTo>
                  <a:pt x="3214143" y="1463145"/>
                  <a:pt x="3283151" y="1440458"/>
                  <a:pt x="3155348" y="1435640"/>
                </a:cubicBezTo>
                <a:cubicBezTo>
                  <a:pt x="3027545" y="1430822"/>
                  <a:pt x="2638868" y="1408003"/>
                  <a:pt x="2475316" y="1435640"/>
                </a:cubicBezTo>
                <a:cubicBezTo>
                  <a:pt x="2311764" y="1463277"/>
                  <a:pt x="2063579" y="1455181"/>
                  <a:pt x="1686479" y="1435640"/>
                </a:cubicBezTo>
                <a:cubicBezTo>
                  <a:pt x="1309379" y="1416099"/>
                  <a:pt x="1200127" y="1443057"/>
                  <a:pt x="788837" y="1435640"/>
                </a:cubicBezTo>
                <a:cubicBezTo>
                  <a:pt x="377547" y="1428223"/>
                  <a:pt x="179789" y="1432942"/>
                  <a:pt x="0" y="1435640"/>
                </a:cubicBezTo>
                <a:cubicBezTo>
                  <a:pt x="8412" y="1250636"/>
                  <a:pt x="17380" y="1127683"/>
                  <a:pt x="0" y="957093"/>
                </a:cubicBezTo>
                <a:cubicBezTo>
                  <a:pt x="-17380" y="786503"/>
                  <a:pt x="-355" y="626823"/>
                  <a:pt x="0" y="449834"/>
                </a:cubicBezTo>
                <a:cubicBezTo>
                  <a:pt x="355" y="272845"/>
                  <a:pt x="14526" y="153336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120240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A9A7EF-870B-440C-B6AE-0445D08CEF49}"/>
              </a:ext>
            </a:extLst>
          </p:cNvPr>
          <p:cNvGrpSpPr/>
          <p:nvPr/>
        </p:nvGrpSpPr>
        <p:grpSpPr>
          <a:xfrm>
            <a:off x="656493" y="1122059"/>
            <a:ext cx="2639506" cy="942411"/>
            <a:chOff x="665920" y="1122061"/>
            <a:chExt cx="2639506" cy="8555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03412E-B718-4B4C-A0F0-617664C9C381}"/>
                </a:ext>
              </a:extLst>
            </p:cNvPr>
            <p:cNvSpPr txBox="1"/>
            <p:nvPr/>
          </p:nvSpPr>
          <p:spPr>
            <a:xfrm>
              <a:off x="744958" y="1146594"/>
              <a:ext cx="2393581" cy="830997"/>
            </a:xfrm>
            <a:custGeom>
              <a:avLst/>
              <a:gdLst>
                <a:gd name="connsiteX0" fmla="*/ 0 w 2393581"/>
                <a:gd name="connsiteY0" fmla="*/ 0 h 830997"/>
                <a:gd name="connsiteX1" fmla="*/ 574459 w 2393581"/>
                <a:gd name="connsiteY1" fmla="*/ 0 h 830997"/>
                <a:gd name="connsiteX2" fmla="*/ 1148919 w 2393581"/>
                <a:gd name="connsiteY2" fmla="*/ 0 h 830997"/>
                <a:gd name="connsiteX3" fmla="*/ 1723378 w 2393581"/>
                <a:gd name="connsiteY3" fmla="*/ 0 h 830997"/>
                <a:gd name="connsiteX4" fmla="*/ 2393581 w 2393581"/>
                <a:gd name="connsiteY4" fmla="*/ 0 h 830997"/>
                <a:gd name="connsiteX5" fmla="*/ 2393581 w 2393581"/>
                <a:gd name="connsiteY5" fmla="*/ 390569 h 830997"/>
                <a:gd name="connsiteX6" fmla="*/ 2393581 w 2393581"/>
                <a:gd name="connsiteY6" fmla="*/ 830997 h 830997"/>
                <a:gd name="connsiteX7" fmla="*/ 1819122 w 2393581"/>
                <a:gd name="connsiteY7" fmla="*/ 830997 h 830997"/>
                <a:gd name="connsiteX8" fmla="*/ 1220726 w 2393581"/>
                <a:gd name="connsiteY8" fmla="*/ 830997 h 830997"/>
                <a:gd name="connsiteX9" fmla="*/ 694138 w 2393581"/>
                <a:gd name="connsiteY9" fmla="*/ 830997 h 830997"/>
                <a:gd name="connsiteX10" fmla="*/ 0 w 2393581"/>
                <a:gd name="connsiteY10" fmla="*/ 830997 h 830997"/>
                <a:gd name="connsiteX11" fmla="*/ 0 w 2393581"/>
                <a:gd name="connsiteY11" fmla="*/ 440428 h 830997"/>
                <a:gd name="connsiteX12" fmla="*/ 0 w 2393581"/>
                <a:gd name="connsiteY12" fmla="*/ 0 h 83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3581" h="830997" extrusionOk="0">
                  <a:moveTo>
                    <a:pt x="0" y="0"/>
                  </a:moveTo>
                  <a:cubicBezTo>
                    <a:pt x="123184" y="-19667"/>
                    <a:pt x="380085" y="-6785"/>
                    <a:pt x="574459" y="0"/>
                  </a:cubicBezTo>
                  <a:cubicBezTo>
                    <a:pt x="768833" y="6785"/>
                    <a:pt x="982008" y="-24182"/>
                    <a:pt x="1148919" y="0"/>
                  </a:cubicBezTo>
                  <a:cubicBezTo>
                    <a:pt x="1315830" y="24182"/>
                    <a:pt x="1567320" y="-9989"/>
                    <a:pt x="1723378" y="0"/>
                  </a:cubicBezTo>
                  <a:cubicBezTo>
                    <a:pt x="1879436" y="9989"/>
                    <a:pt x="2114633" y="12423"/>
                    <a:pt x="2393581" y="0"/>
                  </a:cubicBezTo>
                  <a:cubicBezTo>
                    <a:pt x="2411336" y="165414"/>
                    <a:pt x="2379869" y="310338"/>
                    <a:pt x="2393581" y="390569"/>
                  </a:cubicBezTo>
                  <a:cubicBezTo>
                    <a:pt x="2407293" y="470800"/>
                    <a:pt x="2381682" y="696031"/>
                    <a:pt x="2393581" y="830997"/>
                  </a:cubicBezTo>
                  <a:cubicBezTo>
                    <a:pt x="2183212" y="813440"/>
                    <a:pt x="2091173" y="837796"/>
                    <a:pt x="1819122" y="830997"/>
                  </a:cubicBezTo>
                  <a:cubicBezTo>
                    <a:pt x="1547071" y="824198"/>
                    <a:pt x="1438581" y="835500"/>
                    <a:pt x="1220726" y="830997"/>
                  </a:cubicBezTo>
                  <a:cubicBezTo>
                    <a:pt x="1002871" y="826494"/>
                    <a:pt x="894307" y="805385"/>
                    <a:pt x="694138" y="830997"/>
                  </a:cubicBezTo>
                  <a:cubicBezTo>
                    <a:pt x="493969" y="856609"/>
                    <a:pt x="246808" y="848422"/>
                    <a:pt x="0" y="830997"/>
                  </a:cubicBezTo>
                  <a:cubicBezTo>
                    <a:pt x="-7258" y="697164"/>
                    <a:pt x="18052" y="538828"/>
                    <a:pt x="0" y="440428"/>
                  </a:cubicBezTo>
                  <a:cubicBezTo>
                    <a:pt x="-18052" y="342028"/>
                    <a:pt x="-3220" y="135334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829572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Amasis MT Pro Black" panose="020B0604020202020204" pitchFamily="18" charset="0"/>
                </a:rPr>
                <a:t>ART</a:t>
              </a:r>
              <a:r>
                <a:rPr lang="ko-KR" altLang="en-US" sz="2400" b="1" dirty="0">
                  <a:latin typeface="Amasis MT Pro Black" panose="020B0604020202020204" pitchFamily="18" charset="0"/>
                </a:rPr>
                <a:t> </a:t>
              </a:r>
              <a:r>
                <a:rPr lang="en-US" altLang="ko-KR" sz="2400" b="1" dirty="0">
                  <a:latin typeface="Amasis MT Pro Black" panose="020B0604020202020204" pitchFamily="18" charset="0"/>
                </a:rPr>
                <a:t>GALLERY WEB SITE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83B661-30BD-488F-B676-F96DC46D136C}"/>
                </a:ext>
              </a:extLst>
            </p:cNvPr>
            <p:cNvSpPr/>
            <p:nvPr/>
          </p:nvSpPr>
          <p:spPr>
            <a:xfrm>
              <a:off x="665920" y="1122061"/>
              <a:ext cx="2639506" cy="787731"/>
            </a:xfrm>
            <a:custGeom>
              <a:avLst/>
              <a:gdLst>
                <a:gd name="connsiteX0" fmla="*/ 0 w 2639506"/>
                <a:gd name="connsiteY0" fmla="*/ 0 h 787731"/>
                <a:gd name="connsiteX1" fmla="*/ 686272 w 2639506"/>
                <a:gd name="connsiteY1" fmla="*/ 0 h 787731"/>
                <a:gd name="connsiteX2" fmla="*/ 1398938 w 2639506"/>
                <a:gd name="connsiteY2" fmla="*/ 0 h 787731"/>
                <a:gd name="connsiteX3" fmla="*/ 1979630 w 2639506"/>
                <a:gd name="connsiteY3" fmla="*/ 0 h 787731"/>
                <a:gd name="connsiteX4" fmla="*/ 2639506 w 2639506"/>
                <a:gd name="connsiteY4" fmla="*/ 0 h 787731"/>
                <a:gd name="connsiteX5" fmla="*/ 2639506 w 2639506"/>
                <a:gd name="connsiteY5" fmla="*/ 409620 h 787731"/>
                <a:gd name="connsiteX6" fmla="*/ 2639506 w 2639506"/>
                <a:gd name="connsiteY6" fmla="*/ 787731 h 787731"/>
                <a:gd name="connsiteX7" fmla="*/ 1979630 w 2639506"/>
                <a:gd name="connsiteY7" fmla="*/ 787731 h 787731"/>
                <a:gd name="connsiteX8" fmla="*/ 1346148 w 2639506"/>
                <a:gd name="connsiteY8" fmla="*/ 787731 h 787731"/>
                <a:gd name="connsiteX9" fmla="*/ 739062 w 2639506"/>
                <a:gd name="connsiteY9" fmla="*/ 787731 h 787731"/>
                <a:gd name="connsiteX10" fmla="*/ 0 w 2639506"/>
                <a:gd name="connsiteY10" fmla="*/ 787731 h 787731"/>
                <a:gd name="connsiteX11" fmla="*/ 0 w 2639506"/>
                <a:gd name="connsiteY11" fmla="*/ 378111 h 787731"/>
                <a:gd name="connsiteX12" fmla="*/ 0 w 2639506"/>
                <a:gd name="connsiteY12" fmla="*/ 0 h 78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9506" h="787731" extrusionOk="0">
                  <a:moveTo>
                    <a:pt x="0" y="0"/>
                  </a:moveTo>
                  <a:cubicBezTo>
                    <a:pt x="339529" y="-7828"/>
                    <a:pt x="410721" y="20405"/>
                    <a:pt x="686272" y="0"/>
                  </a:cubicBezTo>
                  <a:cubicBezTo>
                    <a:pt x="961823" y="-20405"/>
                    <a:pt x="1247198" y="769"/>
                    <a:pt x="1398938" y="0"/>
                  </a:cubicBezTo>
                  <a:cubicBezTo>
                    <a:pt x="1550678" y="-769"/>
                    <a:pt x="1811940" y="6157"/>
                    <a:pt x="1979630" y="0"/>
                  </a:cubicBezTo>
                  <a:cubicBezTo>
                    <a:pt x="2147320" y="-6157"/>
                    <a:pt x="2472096" y="-25966"/>
                    <a:pt x="2639506" y="0"/>
                  </a:cubicBezTo>
                  <a:cubicBezTo>
                    <a:pt x="2632088" y="199730"/>
                    <a:pt x="2652565" y="263741"/>
                    <a:pt x="2639506" y="409620"/>
                  </a:cubicBezTo>
                  <a:cubicBezTo>
                    <a:pt x="2626447" y="555499"/>
                    <a:pt x="2635130" y="619658"/>
                    <a:pt x="2639506" y="787731"/>
                  </a:cubicBezTo>
                  <a:cubicBezTo>
                    <a:pt x="2363720" y="795188"/>
                    <a:pt x="2300580" y="794713"/>
                    <a:pt x="1979630" y="787731"/>
                  </a:cubicBezTo>
                  <a:cubicBezTo>
                    <a:pt x="1658680" y="780749"/>
                    <a:pt x="1560027" y="789906"/>
                    <a:pt x="1346148" y="787731"/>
                  </a:cubicBezTo>
                  <a:cubicBezTo>
                    <a:pt x="1132269" y="785556"/>
                    <a:pt x="922172" y="801028"/>
                    <a:pt x="739062" y="787731"/>
                  </a:cubicBezTo>
                  <a:cubicBezTo>
                    <a:pt x="555952" y="774434"/>
                    <a:pt x="345723" y="820221"/>
                    <a:pt x="0" y="787731"/>
                  </a:cubicBezTo>
                  <a:cubicBezTo>
                    <a:pt x="5622" y="583438"/>
                    <a:pt x="9055" y="464216"/>
                    <a:pt x="0" y="378111"/>
                  </a:cubicBezTo>
                  <a:cubicBezTo>
                    <a:pt x="-9055" y="292006"/>
                    <a:pt x="5767" y="16959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8564996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921707-AE3F-41F8-8DA8-E60B638B044E}"/>
              </a:ext>
            </a:extLst>
          </p:cNvPr>
          <p:cNvSpPr/>
          <p:nvPr/>
        </p:nvSpPr>
        <p:spPr>
          <a:xfrm>
            <a:off x="4912241" y="1389163"/>
            <a:ext cx="6319950" cy="378235"/>
          </a:xfrm>
          <a:custGeom>
            <a:avLst/>
            <a:gdLst>
              <a:gd name="connsiteX0" fmla="*/ 0 w 6319950"/>
              <a:gd name="connsiteY0" fmla="*/ 0 h 378235"/>
              <a:gd name="connsiteX1" fmla="*/ 442397 w 6319950"/>
              <a:gd name="connsiteY1" fmla="*/ 0 h 378235"/>
              <a:gd name="connsiteX2" fmla="*/ 1200791 w 6319950"/>
              <a:gd name="connsiteY2" fmla="*/ 0 h 378235"/>
              <a:gd name="connsiteX3" fmla="*/ 1706387 w 6319950"/>
              <a:gd name="connsiteY3" fmla="*/ 0 h 378235"/>
              <a:gd name="connsiteX4" fmla="*/ 2275182 w 6319950"/>
              <a:gd name="connsiteY4" fmla="*/ 0 h 378235"/>
              <a:gd name="connsiteX5" fmla="*/ 2907177 w 6319950"/>
              <a:gd name="connsiteY5" fmla="*/ 0 h 378235"/>
              <a:gd name="connsiteX6" fmla="*/ 3602372 w 6319950"/>
              <a:gd name="connsiteY6" fmla="*/ 0 h 378235"/>
              <a:gd name="connsiteX7" fmla="*/ 4044768 w 6319950"/>
              <a:gd name="connsiteY7" fmla="*/ 0 h 378235"/>
              <a:gd name="connsiteX8" fmla="*/ 4613564 w 6319950"/>
              <a:gd name="connsiteY8" fmla="*/ 0 h 378235"/>
              <a:gd name="connsiteX9" fmla="*/ 5245559 w 6319950"/>
              <a:gd name="connsiteY9" fmla="*/ 0 h 378235"/>
              <a:gd name="connsiteX10" fmla="*/ 5751155 w 6319950"/>
              <a:gd name="connsiteY10" fmla="*/ 0 h 378235"/>
              <a:gd name="connsiteX11" fmla="*/ 6319950 w 6319950"/>
              <a:gd name="connsiteY11" fmla="*/ 0 h 378235"/>
              <a:gd name="connsiteX12" fmla="*/ 6319950 w 6319950"/>
              <a:gd name="connsiteY12" fmla="*/ 378235 h 378235"/>
              <a:gd name="connsiteX13" fmla="*/ 5561556 w 6319950"/>
              <a:gd name="connsiteY13" fmla="*/ 378235 h 378235"/>
              <a:gd name="connsiteX14" fmla="*/ 4866362 w 6319950"/>
              <a:gd name="connsiteY14" fmla="*/ 378235 h 378235"/>
              <a:gd name="connsiteX15" fmla="*/ 4171167 w 6319950"/>
              <a:gd name="connsiteY15" fmla="*/ 378235 h 378235"/>
              <a:gd name="connsiteX16" fmla="*/ 3539172 w 6319950"/>
              <a:gd name="connsiteY16" fmla="*/ 378235 h 378235"/>
              <a:gd name="connsiteX17" fmla="*/ 2843977 w 6319950"/>
              <a:gd name="connsiteY17" fmla="*/ 378235 h 378235"/>
              <a:gd name="connsiteX18" fmla="*/ 2085583 w 6319950"/>
              <a:gd name="connsiteY18" fmla="*/ 378235 h 378235"/>
              <a:gd name="connsiteX19" fmla="*/ 1453589 w 6319950"/>
              <a:gd name="connsiteY19" fmla="*/ 378235 h 378235"/>
              <a:gd name="connsiteX20" fmla="*/ 884793 w 6319950"/>
              <a:gd name="connsiteY20" fmla="*/ 378235 h 378235"/>
              <a:gd name="connsiteX21" fmla="*/ 0 w 6319950"/>
              <a:gd name="connsiteY21" fmla="*/ 378235 h 378235"/>
              <a:gd name="connsiteX22" fmla="*/ 0 w 6319950"/>
              <a:gd name="connsiteY22" fmla="*/ 0 h 37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19950" h="378235" extrusionOk="0">
                <a:moveTo>
                  <a:pt x="0" y="0"/>
                </a:moveTo>
                <a:cubicBezTo>
                  <a:pt x="132543" y="-6825"/>
                  <a:pt x="249167" y="-15892"/>
                  <a:pt x="442397" y="0"/>
                </a:cubicBezTo>
                <a:cubicBezTo>
                  <a:pt x="635627" y="15892"/>
                  <a:pt x="909962" y="21726"/>
                  <a:pt x="1200791" y="0"/>
                </a:cubicBezTo>
                <a:cubicBezTo>
                  <a:pt x="1491620" y="-21726"/>
                  <a:pt x="1516117" y="-12288"/>
                  <a:pt x="1706387" y="0"/>
                </a:cubicBezTo>
                <a:cubicBezTo>
                  <a:pt x="1896657" y="12288"/>
                  <a:pt x="2133372" y="-5803"/>
                  <a:pt x="2275182" y="0"/>
                </a:cubicBezTo>
                <a:cubicBezTo>
                  <a:pt x="2416993" y="5803"/>
                  <a:pt x="2724758" y="27559"/>
                  <a:pt x="2907177" y="0"/>
                </a:cubicBezTo>
                <a:cubicBezTo>
                  <a:pt x="3089597" y="-27559"/>
                  <a:pt x="3273880" y="10646"/>
                  <a:pt x="3602372" y="0"/>
                </a:cubicBezTo>
                <a:cubicBezTo>
                  <a:pt x="3930865" y="-10646"/>
                  <a:pt x="3870383" y="7063"/>
                  <a:pt x="4044768" y="0"/>
                </a:cubicBezTo>
                <a:cubicBezTo>
                  <a:pt x="4219153" y="-7063"/>
                  <a:pt x="4481522" y="18642"/>
                  <a:pt x="4613564" y="0"/>
                </a:cubicBezTo>
                <a:cubicBezTo>
                  <a:pt x="4745606" y="-18642"/>
                  <a:pt x="5059866" y="-26476"/>
                  <a:pt x="5245559" y="0"/>
                </a:cubicBezTo>
                <a:cubicBezTo>
                  <a:pt x="5431253" y="26476"/>
                  <a:pt x="5631869" y="-17973"/>
                  <a:pt x="5751155" y="0"/>
                </a:cubicBezTo>
                <a:cubicBezTo>
                  <a:pt x="5870441" y="17973"/>
                  <a:pt x="6134767" y="13695"/>
                  <a:pt x="6319950" y="0"/>
                </a:cubicBezTo>
                <a:cubicBezTo>
                  <a:pt x="6322462" y="127683"/>
                  <a:pt x="6322136" y="250091"/>
                  <a:pt x="6319950" y="378235"/>
                </a:cubicBezTo>
                <a:cubicBezTo>
                  <a:pt x="6112818" y="410756"/>
                  <a:pt x="5908463" y="387901"/>
                  <a:pt x="5561556" y="378235"/>
                </a:cubicBezTo>
                <a:cubicBezTo>
                  <a:pt x="5214649" y="368569"/>
                  <a:pt x="5128491" y="408873"/>
                  <a:pt x="4866362" y="378235"/>
                </a:cubicBezTo>
                <a:cubicBezTo>
                  <a:pt x="4604233" y="347597"/>
                  <a:pt x="4484602" y="357775"/>
                  <a:pt x="4171167" y="378235"/>
                </a:cubicBezTo>
                <a:cubicBezTo>
                  <a:pt x="3857732" y="398695"/>
                  <a:pt x="3736912" y="357155"/>
                  <a:pt x="3539172" y="378235"/>
                </a:cubicBezTo>
                <a:cubicBezTo>
                  <a:pt x="3341433" y="399315"/>
                  <a:pt x="3128324" y="391458"/>
                  <a:pt x="2843977" y="378235"/>
                </a:cubicBezTo>
                <a:cubicBezTo>
                  <a:pt x="2559631" y="365012"/>
                  <a:pt x="2285927" y="415327"/>
                  <a:pt x="2085583" y="378235"/>
                </a:cubicBezTo>
                <a:cubicBezTo>
                  <a:pt x="1885239" y="341143"/>
                  <a:pt x="1665465" y="359518"/>
                  <a:pt x="1453589" y="378235"/>
                </a:cubicBezTo>
                <a:cubicBezTo>
                  <a:pt x="1241713" y="396952"/>
                  <a:pt x="1032388" y="368894"/>
                  <a:pt x="884793" y="378235"/>
                </a:cubicBezTo>
                <a:cubicBezTo>
                  <a:pt x="737198" y="387576"/>
                  <a:pt x="416211" y="370775"/>
                  <a:pt x="0" y="378235"/>
                </a:cubicBezTo>
                <a:cubicBezTo>
                  <a:pt x="-10091" y="209630"/>
                  <a:pt x="238" y="11081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8975500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5F04B5-F45E-45FE-90E6-74611631F3A8}"/>
              </a:ext>
            </a:extLst>
          </p:cNvPr>
          <p:cNvCxnSpPr/>
          <p:nvPr/>
        </p:nvCxnSpPr>
        <p:spPr>
          <a:xfrm>
            <a:off x="566530" y="2073897"/>
            <a:ext cx="1088051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75C420-E2AD-4CD7-9B17-45AA6BF8FE18}"/>
              </a:ext>
            </a:extLst>
          </p:cNvPr>
          <p:cNvSpPr/>
          <p:nvPr/>
        </p:nvSpPr>
        <p:spPr>
          <a:xfrm>
            <a:off x="656493" y="2139886"/>
            <a:ext cx="276761" cy="273375"/>
          </a:xfrm>
          <a:custGeom>
            <a:avLst/>
            <a:gdLst>
              <a:gd name="connsiteX0" fmla="*/ 0 w 276761"/>
              <a:gd name="connsiteY0" fmla="*/ 0 h 273375"/>
              <a:gd name="connsiteX1" fmla="*/ 276761 w 276761"/>
              <a:gd name="connsiteY1" fmla="*/ 0 h 273375"/>
              <a:gd name="connsiteX2" fmla="*/ 276761 w 276761"/>
              <a:gd name="connsiteY2" fmla="*/ 273375 h 273375"/>
              <a:gd name="connsiteX3" fmla="*/ 0 w 276761"/>
              <a:gd name="connsiteY3" fmla="*/ 273375 h 273375"/>
              <a:gd name="connsiteX4" fmla="*/ 0 w 276761"/>
              <a:gd name="connsiteY4" fmla="*/ 0 h 27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61" h="273375" extrusionOk="0">
                <a:moveTo>
                  <a:pt x="0" y="0"/>
                </a:moveTo>
                <a:cubicBezTo>
                  <a:pt x="97205" y="9308"/>
                  <a:pt x="178504" y="-6356"/>
                  <a:pt x="276761" y="0"/>
                </a:cubicBezTo>
                <a:cubicBezTo>
                  <a:pt x="268750" y="123446"/>
                  <a:pt x="270139" y="152560"/>
                  <a:pt x="276761" y="273375"/>
                </a:cubicBezTo>
                <a:cubicBezTo>
                  <a:pt x="138539" y="264496"/>
                  <a:pt x="81980" y="277031"/>
                  <a:pt x="0" y="273375"/>
                </a:cubicBezTo>
                <a:cubicBezTo>
                  <a:pt x="-2675" y="153796"/>
                  <a:pt x="-7988" y="835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102760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8F6B156-A83E-469E-8134-9ADA1FFB7359}"/>
              </a:ext>
            </a:extLst>
          </p:cNvPr>
          <p:cNvGrpSpPr/>
          <p:nvPr/>
        </p:nvGrpSpPr>
        <p:grpSpPr>
          <a:xfrm>
            <a:off x="11091969" y="2165020"/>
            <a:ext cx="255604" cy="235778"/>
            <a:chOff x="7825139" y="3000936"/>
            <a:chExt cx="277461" cy="26931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7D4198F-C299-4096-8495-74AE00DE1D91}"/>
                </a:ext>
              </a:extLst>
            </p:cNvPr>
            <p:cNvSpPr/>
            <p:nvPr/>
          </p:nvSpPr>
          <p:spPr>
            <a:xfrm>
              <a:off x="7825139" y="3000936"/>
              <a:ext cx="206499" cy="206499"/>
            </a:xfrm>
            <a:custGeom>
              <a:avLst/>
              <a:gdLst>
                <a:gd name="connsiteX0" fmla="*/ 0 w 206499"/>
                <a:gd name="connsiteY0" fmla="*/ 103250 h 206499"/>
                <a:gd name="connsiteX1" fmla="*/ 103250 w 206499"/>
                <a:gd name="connsiteY1" fmla="*/ 0 h 206499"/>
                <a:gd name="connsiteX2" fmla="*/ 206500 w 206499"/>
                <a:gd name="connsiteY2" fmla="*/ 103250 h 206499"/>
                <a:gd name="connsiteX3" fmla="*/ 103250 w 206499"/>
                <a:gd name="connsiteY3" fmla="*/ 206500 h 206499"/>
                <a:gd name="connsiteX4" fmla="*/ 0 w 206499"/>
                <a:gd name="connsiteY4" fmla="*/ 103250 h 20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99" h="206499" extrusionOk="0">
                  <a:moveTo>
                    <a:pt x="0" y="103250"/>
                  </a:moveTo>
                  <a:cubicBezTo>
                    <a:pt x="138" y="48688"/>
                    <a:pt x="45745" y="5435"/>
                    <a:pt x="103250" y="0"/>
                  </a:cubicBezTo>
                  <a:cubicBezTo>
                    <a:pt x="161280" y="5292"/>
                    <a:pt x="202312" y="45719"/>
                    <a:pt x="206500" y="103250"/>
                  </a:cubicBezTo>
                  <a:cubicBezTo>
                    <a:pt x="213185" y="162559"/>
                    <a:pt x="157759" y="217837"/>
                    <a:pt x="103250" y="206500"/>
                  </a:cubicBezTo>
                  <a:cubicBezTo>
                    <a:pt x="36988" y="202685"/>
                    <a:pt x="-2372" y="168100"/>
                    <a:pt x="0" y="10325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54697396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D0C774B-4280-4140-907C-4E147C35BF35}"/>
                </a:ext>
              </a:extLst>
            </p:cNvPr>
            <p:cNvCxnSpPr>
              <a:cxnSpLocks/>
            </p:cNvCxnSpPr>
            <p:nvPr/>
          </p:nvCxnSpPr>
          <p:spPr>
            <a:xfrm>
              <a:off x="7988697" y="3164494"/>
              <a:ext cx="113903" cy="1057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8ABF62-82C3-4551-930B-12799B7274FA}"/>
              </a:ext>
            </a:extLst>
          </p:cNvPr>
          <p:cNvGrpSpPr/>
          <p:nvPr/>
        </p:nvGrpSpPr>
        <p:grpSpPr>
          <a:xfrm>
            <a:off x="4922323" y="1378225"/>
            <a:ext cx="6192728" cy="400110"/>
            <a:chOff x="3907371" y="4775755"/>
            <a:chExt cx="6192728" cy="4001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8DA8E6-EDD0-4098-A55B-47D43599113C}"/>
                </a:ext>
              </a:extLst>
            </p:cNvPr>
            <p:cNvSpPr txBox="1"/>
            <p:nvPr/>
          </p:nvSpPr>
          <p:spPr>
            <a:xfrm>
              <a:off x="9251127" y="4775755"/>
              <a:ext cx="848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masis MT Pro Medium" panose="020B0604020202020204" pitchFamily="18" charset="0"/>
                </a:rPr>
                <a:t>about</a:t>
              </a:r>
              <a:endParaRPr lang="ko-KR" altLang="en-US" sz="2000" dirty="0">
                <a:latin typeface="Amasis MT Pro Medium" panose="020B06040202020202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9A4BFA-C108-40D2-BDB6-D945C298BED1}"/>
                </a:ext>
              </a:extLst>
            </p:cNvPr>
            <p:cNvSpPr txBox="1"/>
            <p:nvPr/>
          </p:nvSpPr>
          <p:spPr>
            <a:xfrm>
              <a:off x="6286711" y="4775755"/>
              <a:ext cx="1398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Amasis MT Pro Medium" panose="02040604050005020304" pitchFamily="18" charset="0"/>
                </a:rPr>
                <a:t>art&amp;artist</a:t>
              </a:r>
              <a:endParaRPr lang="ko-KR" altLang="en-US" sz="2000" dirty="0">
                <a:latin typeface="Amasis MT Pro Medium" panose="020406040500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B82ADF-91A6-418E-929C-9211EB9CD426}"/>
                </a:ext>
              </a:extLst>
            </p:cNvPr>
            <p:cNvSpPr txBox="1"/>
            <p:nvPr/>
          </p:nvSpPr>
          <p:spPr>
            <a:xfrm>
              <a:off x="4804504" y="4775755"/>
              <a:ext cx="13985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masis MT Pro Medium" panose="02040604050005020304" pitchFamily="18" charset="0"/>
                </a:rPr>
                <a:t>exhibition</a:t>
              </a:r>
              <a:endParaRPr lang="ko-KR" altLang="en-US" sz="2000" dirty="0">
                <a:latin typeface="Amasis MT Pro Medium" panose="020406040500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9CAF05-BD94-4B03-8512-0838A2A76FCF}"/>
                </a:ext>
              </a:extLst>
            </p:cNvPr>
            <p:cNvSpPr txBox="1"/>
            <p:nvPr/>
          </p:nvSpPr>
          <p:spPr>
            <a:xfrm>
              <a:off x="3907371" y="4775755"/>
              <a:ext cx="81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masis MT Pro Medium" panose="02040604050005020304" pitchFamily="18" charset="0"/>
                </a:rPr>
                <a:t>visit</a:t>
              </a:r>
              <a:endParaRPr lang="ko-KR" altLang="en-US" sz="2000" dirty="0">
                <a:latin typeface="Amasis MT Pro Medium" panose="020406040500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B67A7F-6377-4873-8837-F2DC3587E97B}"/>
                </a:ext>
              </a:extLst>
            </p:cNvPr>
            <p:cNvSpPr txBox="1"/>
            <p:nvPr/>
          </p:nvSpPr>
          <p:spPr>
            <a:xfrm>
              <a:off x="7768919" y="4775755"/>
              <a:ext cx="1398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masis MT Pro Medium" panose="020B0604020202020204" pitchFamily="18" charset="0"/>
                </a:rPr>
                <a:t>education</a:t>
              </a:r>
              <a:endParaRPr lang="ko-KR" altLang="en-US" sz="2000" dirty="0">
                <a:latin typeface="Amasis MT Pro Medium" panose="020B0604020202020204" pitchFamily="18" charset="0"/>
              </a:endParaRPr>
            </a:p>
          </p:txBody>
        </p:sp>
      </p:grp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A3CC57AC-EADF-47CD-A296-A38B8BF3F571}"/>
              </a:ext>
            </a:extLst>
          </p:cNvPr>
          <p:cNvSpPr/>
          <p:nvPr/>
        </p:nvSpPr>
        <p:spPr>
          <a:xfrm>
            <a:off x="1063256" y="2175653"/>
            <a:ext cx="425303" cy="204437"/>
          </a:xfrm>
          <a:custGeom>
            <a:avLst/>
            <a:gdLst>
              <a:gd name="connsiteX0" fmla="*/ 68422 w 425303"/>
              <a:gd name="connsiteY0" fmla="*/ 0 h 204437"/>
              <a:gd name="connsiteX1" fmla="*/ 356880 w 425303"/>
              <a:gd name="connsiteY1" fmla="*/ 0 h 204437"/>
              <a:gd name="connsiteX2" fmla="*/ 425303 w 425303"/>
              <a:gd name="connsiteY2" fmla="*/ 102218 h 204437"/>
              <a:gd name="connsiteX3" fmla="*/ 356880 w 425303"/>
              <a:gd name="connsiteY3" fmla="*/ 204437 h 204437"/>
              <a:gd name="connsiteX4" fmla="*/ 68422 w 425303"/>
              <a:gd name="connsiteY4" fmla="*/ 204437 h 204437"/>
              <a:gd name="connsiteX5" fmla="*/ 0 w 425303"/>
              <a:gd name="connsiteY5" fmla="*/ 102218 h 204437"/>
              <a:gd name="connsiteX6" fmla="*/ 68422 w 425303"/>
              <a:gd name="connsiteY6" fmla="*/ 0 h 2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303" h="204437" extrusionOk="0">
                <a:moveTo>
                  <a:pt x="68422" y="0"/>
                </a:moveTo>
                <a:cubicBezTo>
                  <a:pt x="204735" y="-11790"/>
                  <a:pt x="247606" y="10894"/>
                  <a:pt x="356880" y="0"/>
                </a:cubicBezTo>
                <a:cubicBezTo>
                  <a:pt x="387691" y="-7932"/>
                  <a:pt x="425359" y="43302"/>
                  <a:pt x="425303" y="102218"/>
                </a:cubicBezTo>
                <a:cubicBezTo>
                  <a:pt x="426253" y="158038"/>
                  <a:pt x="392434" y="210349"/>
                  <a:pt x="356880" y="204437"/>
                </a:cubicBezTo>
                <a:cubicBezTo>
                  <a:pt x="298118" y="212357"/>
                  <a:pt x="173798" y="192942"/>
                  <a:pt x="68422" y="204437"/>
                </a:cubicBezTo>
                <a:cubicBezTo>
                  <a:pt x="30556" y="206573"/>
                  <a:pt x="790" y="157074"/>
                  <a:pt x="0" y="102218"/>
                </a:cubicBezTo>
                <a:cubicBezTo>
                  <a:pt x="907" y="45513"/>
                  <a:pt x="25439" y="-4070"/>
                  <a:pt x="68422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6123934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565199E-BC03-4F1D-A362-44DF4CFC73A9}"/>
              </a:ext>
            </a:extLst>
          </p:cNvPr>
          <p:cNvSpPr/>
          <p:nvPr/>
        </p:nvSpPr>
        <p:spPr>
          <a:xfrm>
            <a:off x="1100160" y="2217116"/>
            <a:ext cx="126000" cy="126000"/>
          </a:xfrm>
          <a:custGeom>
            <a:avLst/>
            <a:gdLst>
              <a:gd name="connsiteX0" fmla="*/ 0 w 126000"/>
              <a:gd name="connsiteY0" fmla="*/ 63000 h 126000"/>
              <a:gd name="connsiteX1" fmla="*/ 63000 w 126000"/>
              <a:gd name="connsiteY1" fmla="*/ 0 h 126000"/>
              <a:gd name="connsiteX2" fmla="*/ 126000 w 126000"/>
              <a:gd name="connsiteY2" fmla="*/ 63000 h 126000"/>
              <a:gd name="connsiteX3" fmla="*/ 63000 w 126000"/>
              <a:gd name="connsiteY3" fmla="*/ 126000 h 126000"/>
              <a:gd name="connsiteX4" fmla="*/ 0 w 126000"/>
              <a:gd name="connsiteY4" fmla="*/ 63000 h 1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0" h="126000" fill="none" extrusionOk="0">
                <a:moveTo>
                  <a:pt x="0" y="63000"/>
                </a:moveTo>
                <a:cubicBezTo>
                  <a:pt x="3255" y="20334"/>
                  <a:pt x="34557" y="-5216"/>
                  <a:pt x="63000" y="0"/>
                </a:cubicBezTo>
                <a:cubicBezTo>
                  <a:pt x="92292" y="-457"/>
                  <a:pt x="129634" y="33136"/>
                  <a:pt x="126000" y="63000"/>
                </a:cubicBezTo>
                <a:cubicBezTo>
                  <a:pt x="132524" y="93313"/>
                  <a:pt x="102094" y="124276"/>
                  <a:pt x="63000" y="126000"/>
                </a:cubicBezTo>
                <a:cubicBezTo>
                  <a:pt x="19825" y="127895"/>
                  <a:pt x="3137" y="100077"/>
                  <a:pt x="0" y="63000"/>
                </a:cubicBezTo>
                <a:close/>
              </a:path>
              <a:path w="126000" h="126000" stroke="0" extrusionOk="0">
                <a:moveTo>
                  <a:pt x="0" y="63000"/>
                </a:moveTo>
                <a:cubicBezTo>
                  <a:pt x="1542" y="28332"/>
                  <a:pt x="35845" y="-3271"/>
                  <a:pt x="63000" y="0"/>
                </a:cubicBezTo>
                <a:cubicBezTo>
                  <a:pt x="98753" y="-3588"/>
                  <a:pt x="125239" y="29811"/>
                  <a:pt x="126000" y="63000"/>
                </a:cubicBezTo>
                <a:cubicBezTo>
                  <a:pt x="123636" y="102539"/>
                  <a:pt x="104806" y="127986"/>
                  <a:pt x="63000" y="126000"/>
                </a:cubicBezTo>
                <a:cubicBezTo>
                  <a:pt x="29037" y="131716"/>
                  <a:pt x="-1224" y="97407"/>
                  <a:pt x="0" y="6300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93581199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3573C8FE-E672-4C6B-BA54-079C02348C02}"/>
              </a:ext>
            </a:extLst>
          </p:cNvPr>
          <p:cNvSpPr/>
          <p:nvPr/>
        </p:nvSpPr>
        <p:spPr>
          <a:xfrm rot="5400000">
            <a:off x="5740352" y="2973911"/>
            <a:ext cx="711296" cy="967740"/>
          </a:xfrm>
          <a:custGeom>
            <a:avLst/>
            <a:gdLst>
              <a:gd name="connsiteX0" fmla="*/ 0 w 711296"/>
              <a:gd name="connsiteY0" fmla="*/ 241935 h 967740"/>
              <a:gd name="connsiteX1" fmla="*/ 355648 w 711296"/>
              <a:gd name="connsiteY1" fmla="*/ 241935 h 967740"/>
              <a:gd name="connsiteX2" fmla="*/ 355648 w 711296"/>
              <a:gd name="connsiteY2" fmla="*/ 0 h 967740"/>
              <a:gd name="connsiteX3" fmla="*/ 711296 w 711296"/>
              <a:gd name="connsiteY3" fmla="*/ 483870 h 967740"/>
              <a:gd name="connsiteX4" fmla="*/ 355648 w 711296"/>
              <a:gd name="connsiteY4" fmla="*/ 967740 h 967740"/>
              <a:gd name="connsiteX5" fmla="*/ 355648 w 711296"/>
              <a:gd name="connsiteY5" fmla="*/ 725805 h 967740"/>
              <a:gd name="connsiteX6" fmla="*/ 0 w 711296"/>
              <a:gd name="connsiteY6" fmla="*/ 725805 h 967740"/>
              <a:gd name="connsiteX7" fmla="*/ 0 w 711296"/>
              <a:gd name="connsiteY7" fmla="*/ 241935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1296" h="967740" extrusionOk="0">
                <a:moveTo>
                  <a:pt x="0" y="241935"/>
                </a:moveTo>
                <a:cubicBezTo>
                  <a:pt x="168676" y="246322"/>
                  <a:pt x="233827" y="235930"/>
                  <a:pt x="355648" y="241935"/>
                </a:cubicBezTo>
                <a:cubicBezTo>
                  <a:pt x="361047" y="135265"/>
                  <a:pt x="366834" y="81181"/>
                  <a:pt x="355648" y="0"/>
                </a:cubicBezTo>
                <a:cubicBezTo>
                  <a:pt x="478997" y="180543"/>
                  <a:pt x="598922" y="311869"/>
                  <a:pt x="711296" y="483870"/>
                </a:cubicBezTo>
                <a:cubicBezTo>
                  <a:pt x="596387" y="597748"/>
                  <a:pt x="500505" y="721373"/>
                  <a:pt x="355648" y="967740"/>
                </a:cubicBezTo>
                <a:cubicBezTo>
                  <a:pt x="349286" y="874975"/>
                  <a:pt x="353621" y="803378"/>
                  <a:pt x="355648" y="725805"/>
                </a:cubicBezTo>
                <a:cubicBezTo>
                  <a:pt x="178582" y="740277"/>
                  <a:pt x="120205" y="714060"/>
                  <a:pt x="0" y="725805"/>
                </a:cubicBezTo>
                <a:cubicBezTo>
                  <a:pt x="7188" y="490858"/>
                  <a:pt x="-5087" y="413191"/>
                  <a:pt x="0" y="24193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47369485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1ECC-3CA6-4CF5-B049-E4C6359CDD16}"/>
              </a:ext>
            </a:extLst>
          </p:cNvPr>
          <p:cNvSpPr txBox="1"/>
          <p:nvPr/>
        </p:nvSpPr>
        <p:spPr>
          <a:xfrm>
            <a:off x="1540538" y="2566839"/>
            <a:ext cx="224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이서윤체" panose="02010600000101010101" pitchFamily="2" charset="-127"/>
                <a:ea typeface="이서윤체" panose="02010600000101010101" pitchFamily="2" charset="-127"/>
              </a:rPr>
              <a:t>다크모드</a:t>
            </a:r>
            <a:r>
              <a:rPr lang="ko-KR" altLang="en-US" sz="2000" dirty="0">
                <a:latin typeface="이서윤체" panose="02010600000101010101" pitchFamily="2" charset="-127"/>
                <a:ea typeface="이서윤체" panose="02010600000101010101" pitchFamily="2" charset="-127"/>
              </a:rPr>
              <a:t> 버튼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59777B3-31CE-48D7-9F18-085B73A715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7242" y="2533285"/>
            <a:ext cx="329980" cy="212653"/>
          </a:xfrm>
          <a:prstGeom prst="bentConnector3">
            <a:avLst>
              <a:gd name="adj1" fmla="val 10142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72F8D7-BD52-492D-A221-4196306CFA4D}"/>
              </a:ext>
            </a:extLst>
          </p:cNvPr>
          <p:cNvCxnSpPr>
            <a:cxnSpLocks/>
          </p:cNvCxnSpPr>
          <p:nvPr/>
        </p:nvCxnSpPr>
        <p:spPr>
          <a:xfrm>
            <a:off x="787280" y="2485617"/>
            <a:ext cx="701279" cy="627996"/>
          </a:xfrm>
          <a:prstGeom prst="bentConnector3">
            <a:avLst>
              <a:gd name="adj1" fmla="val -242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50281E-DFA8-44ED-803C-95F02C125A68}"/>
              </a:ext>
            </a:extLst>
          </p:cNvPr>
          <p:cNvSpPr txBox="1"/>
          <p:nvPr/>
        </p:nvSpPr>
        <p:spPr>
          <a:xfrm>
            <a:off x="1568819" y="2882106"/>
            <a:ext cx="224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서윤체" panose="02010600000101010101" pitchFamily="2" charset="-127"/>
                <a:ea typeface="이서윤체" panose="02010600000101010101" pitchFamily="2" charset="-127"/>
              </a:rPr>
              <a:t>언어변경 버튼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35A212DE-FD39-4F39-8876-D3606DD6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0" y="4169632"/>
            <a:ext cx="10880512" cy="11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0D3DDEC-15F7-4E59-A68D-D8A56BECE7F4}"/>
              </a:ext>
            </a:extLst>
          </p:cNvPr>
          <p:cNvGrpSpPr/>
          <p:nvPr/>
        </p:nvGrpSpPr>
        <p:grpSpPr>
          <a:xfrm>
            <a:off x="419183" y="2677528"/>
            <a:ext cx="5240381" cy="2238607"/>
            <a:chOff x="718930" y="3816660"/>
            <a:chExt cx="5240381" cy="2238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380FD6-B58C-43C5-BDC5-8D341218FC1B}"/>
                </a:ext>
              </a:extLst>
            </p:cNvPr>
            <p:cNvSpPr/>
            <p:nvPr/>
          </p:nvSpPr>
          <p:spPr>
            <a:xfrm>
              <a:off x="718930" y="3816660"/>
              <a:ext cx="5240381" cy="1435640"/>
            </a:xfrm>
            <a:custGeom>
              <a:avLst/>
              <a:gdLst>
                <a:gd name="connsiteX0" fmla="*/ 0 w 5240381"/>
                <a:gd name="connsiteY0" fmla="*/ 0 h 1435640"/>
                <a:gd name="connsiteX1" fmla="*/ 497836 w 5240381"/>
                <a:gd name="connsiteY1" fmla="*/ 0 h 1435640"/>
                <a:gd name="connsiteX2" fmla="*/ 1100480 w 5240381"/>
                <a:gd name="connsiteY2" fmla="*/ 0 h 1435640"/>
                <a:gd name="connsiteX3" fmla="*/ 1807931 w 5240381"/>
                <a:gd name="connsiteY3" fmla="*/ 0 h 1435640"/>
                <a:gd name="connsiteX4" fmla="*/ 2358171 w 5240381"/>
                <a:gd name="connsiteY4" fmla="*/ 0 h 1435640"/>
                <a:gd name="connsiteX5" fmla="*/ 3065623 w 5240381"/>
                <a:gd name="connsiteY5" fmla="*/ 0 h 1435640"/>
                <a:gd name="connsiteX6" fmla="*/ 3615863 w 5240381"/>
                <a:gd name="connsiteY6" fmla="*/ 0 h 1435640"/>
                <a:gd name="connsiteX7" fmla="*/ 4218507 w 5240381"/>
                <a:gd name="connsiteY7" fmla="*/ 0 h 1435640"/>
                <a:gd name="connsiteX8" fmla="*/ 5240381 w 5240381"/>
                <a:gd name="connsiteY8" fmla="*/ 0 h 1435640"/>
                <a:gd name="connsiteX9" fmla="*/ 5240381 w 5240381"/>
                <a:gd name="connsiteY9" fmla="*/ 435477 h 1435640"/>
                <a:gd name="connsiteX10" fmla="*/ 5240381 w 5240381"/>
                <a:gd name="connsiteY10" fmla="*/ 885311 h 1435640"/>
                <a:gd name="connsiteX11" fmla="*/ 5240381 w 5240381"/>
                <a:gd name="connsiteY11" fmla="*/ 1435640 h 1435640"/>
                <a:gd name="connsiteX12" fmla="*/ 4480526 w 5240381"/>
                <a:gd name="connsiteY12" fmla="*/ 1435640 h 1435640"/>
                <a:gd name="connsiteX13" fmla="*/ 3930286 w 5240381"/>
                <a:gd name="connsiteY13" fmla="*/ 1435640 h 1435640"/>
                <a:gd name="connsiteX14" fmla="*/ 3275238 w 5240381"/>
                <a:gd name="connsiteY14" fmla="*/ 1435640 h 1435640"/>
                <a:gd name="connsiteX15" fmla="*/ 2724998 w 5240381"/>
                <a:gd name="connsiteY15" fmla="*/ 1435640 h 1435640"/>
                <a:gd name="connsiteX16" fmla="*/ 2174758 w 5240381"/>
                <a:gd name="connsiteY16" fmla="*/ 1435640 h 1435640"/>
                <a:gd name="connsiteX17" fmla="*/ 1572114 w 5240381"/>
                <a:gd name="connsiteY17" fmla="*/ 1435640 h 1435640"/>
                <a:gd name="connsiteX18" fmla="*/ 969470 w 5240381"/>
                <a:gd name="connsiteY18" fmla="*/ 1435640 h 1435640"/>
                <a:gd name="connsiteX19" fmla="*/ 0 w 5240381"/>
                <a:gd name="connsiteY19" fmla="*/ 1435640 h 1435640"/>
                <a:gd name="connsiteX20" fmla="*/ 0 w 5240381"/>
                <a:gd name="connsiteY20" fmla="*/ 985806 h 1435640"/>
                <a:gd name="connsiteX21" fmla="*/ 0 w 5240381"/>
                <a:gd name="connsiteY21" fmla="*/ 492903 h 1435640"/>
                <a:gd name="connsiteX22" fmla="*/ 0 w 5240381"/>
                <a:gd name="connsiteY22" fmla="*/ 0 h 143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40381" h="1435640" extrusionOk="0">
                  <a:moveTo>
                    <a:pt x="0" y="0"/>
                  </a:moveTo>
                  <a:cubicBezTo>
                    <a:pt x="194768" y="858"/>
                    <a:pt x="302366" y="1754"/>
                    <a:pt x="497836" y="0"/>
                  </a:cubicBezTo>
                  <a:cubicBezTo>
                    <a:pt x="693306" y="-1754"/>
                    <a:pt x="837188" y="-14512"/>
                    <a:pt x="1100480" y="0"/>
                  </a:cubicBezTo>
                  <a:cubicBezTo>
                    <a:pt x="1363772" y="14512"/>
                    <a:pt x="1613317" y="3306"/>
                    <a:pt x="1807931" y="0"/>
                  </a:cubicBezTo>
                  <a:cubicBezTo>
                    <a:pt x="2002545" y="-3306"/>
                    <a:pt x="2167858" y="-24388"/>
                    <a:pt x="2358171" y="0"/>
                  </a:cubicBezTo>
                  <a:cubicBezTo>
                    <a:pt x="2548484" y="24388"/>
                    <a:pt x="2830700" y="-1565"/>
                    <a:pt x="3065623" y="0"/>
                  </a:cubicBezTo>
                  <a:cubicBezTo>
                    <a:pt x="3300546" y="1565"/>
                    <a:pt x="3493308" y="18092"/>
                    <a:pt x="3615863" y="0"/>
                  </a:cubicBezTo>
                  <a:cubicBezTo>
                    <a:pt x="3738418" y="-18092"/>
                    <a:pt x="3956258" y="-11501"/>
                    <a:pt x="4218507" y="0"/>
                  </a:cubicBezTo>
                  <a:cubicBezTo>
                    <a:pt x="4480756" y="11501"/>
                    <a:pt x="4747690" y="45604"/>
                    <a:pt x="5240381" y="0"/>
                  </a:cubicBezTo>
                  <a:cubicBezTo>
                    <a:pt x="5259594" y="143286"/>
                    <a:pt x="5243612" y="220509"/>
                    <a:pt x="5240381" y="435477"/>
                  </a:cubicBezTo>
                  <a:cubicBezTo>
                    <a:pt x="5237150" y="650445"/>
                    <a:pt x="5255927" y="727574"/>
                    <a:pt x="5240381" y="885311"/>
                  </a:cubicBezTo>
                  <a:cubicBezTo>
                    <a:pt x="5224835" y="1043048"/>
                    <a:pt x="5265130" y="1321705"/>
                    <a:pt x="5240381" y="1435640"/>
                  </a:cubicBezTo>
                  <a:cubicBezTo>
                    <a:pt x="4971217" y="1468136"/>
                    <a:pt x="4772298" y="1425227"/>
                    <a:pt x="4480526" y="1435640"/>
                  </a:cubicBezTo>
                  <a:cubicBezTo>
                    <a:pt x="4188754" y="1446053"/>
                    <a:pt x="4200925" y="1426815"/>
                    <a:pt x="3930286" y="1435640"/>
                  </a:cubicBezTo>
                  <a:cubicBezTo>
                    <a:pt x="3659647" y="1444465"/>
                    <a:pt x="3461199" y="1408051"/>
                    <a:pt x="3275238" y="1435640"/>
                  </a:cubicBezTo>
                  <a:cubicBezTo>
                    <a:pt x="3089277" y="1463229"/>
                    <a:pt x="2868581" y="1409967"/>
                    <a:pt x="2724998" y="1435640"/>
                  </a:cubicBezTo>
                  <a:cubicBezTo>
                    <a:pt x="2581415" y="1461313"/>
                    <a:pt x="2407446" y="1457123"/>
                    <a:pt x="2174758" y="1435640"/>
                  </a:cubicBezTo>
                  <a:cubicBezTo>
                    <a:pt x="1942070" y="1414157"/>
                    <a:pt x="1810955" y="1416441"/>
                    <a:pt x="1572114" y="1435640"/>
                  </a:cubicBezTo>
                  <a:cubicBezTo>
                    <a:pt x="1333273" y="1454839"/>
                    <a:pt x="1230462" y="1430759"/>
                    <a:pt x="969470" y="1435640"/>
                  </a:cubicBezTo>
                  <a:cubicBezTo>
                    <a:pt x="708478" y="1440521"/>
                    <a:pt x="417764" y="1461874"/>
                    <a:pt x="0" y="1435640"/>
                  </a:cubicBezTo>
                  <a:cubicBezTo>
                    <a:pt x="18562" y="1317391"/>
                    <a:pt x="-2121" y="1090751"/>
                    <a:pt x="0" y="985806"/>
                  </a:cubicBezTo>
                  <a:cubicBezTo>
                    <a:pt x="2121" y="880861"/>
                    <a:pt x="4194" y="618147"/>
                    <a:pt x="0" y="492903"/>
                  </a:cubicBezTo>
                  <a:cubicBezTo>
                    <a:pt x="-4194" y="367659"/>
                    <a:pt x="-335" y="19743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02406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157650-67F9-4B36-B1C3-07C4DE6C57AC}"/>
                </a:ext>
              </a:extLst>
            </p:cNvPr>
            <p:cNvGrpSpPr/>
            <p:nvPr/>
          </p:nvGrpSpPr>
          <p:grpSpPr>
            <a:xfrm>
              <a:off x="2019367" y="3899823"/>
              <a:ext cx="2639506" cy="942411"/>
              <a:chOff x="665920" y="1122061"/>
              <a:chExt cx="2639506" cy="85553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14243A-0D81-4A0C-8F5C-2F674151FDA1}"/>
                  </a:ext>
                </a:extLst>
              </p:cNvPr>
              <p:cNvSpPr txBox="1"/>
              <p:nvPr/>
            </p:nvSpPr>
            <p:spPr>
              <a:xfrm>
                <a:off x="744958" y="1146594"/>
                <a:ext cx="2393581" cy="830997"/>
              </a:xfrm>
              <a:custGeom>
                <a:avLst/>
                <a:gdLst>
                  <a:gd name="connsiteX0" fmla="*/ 0 w 2393581"/>
                  <a:gd name="connsiteY0" fmla="*/ 0 h 830997"/>
                  <a:gd name="connsiteX1" fmla="*/ 574459 w 2393581"/>
                  <a:gd name="connsiteY1" fmla="*/ 0 h 830997"/>
                  <a:gd name="connsiteX2" fmla="*/ 1148919 w 2393581"/>
                  <a:gd name="connsiteY2" fmla="*/ 0 h 830997"/>
                  <a:gd name="connsiteX3" fmla="*/ 1723378 w 2393581"/>
                  <a:gd name="connsiteY3" fmla="*/ 0 h 830997"/>
                  <a:gd name="connsiteX4" fmla="*/ 2393581 w 2393581"/>
                  <a:gd name="connsiteY4" fmla="*/ 0 h 830997"/>
                  <a:gd name="connsiteX5" fmla="*/ 2393581 w 2393581"/>
                  <a:gd name="connsiteY5" fmla="*/ 390569 h 830997"/>
                  <a:gd name="connsiteX6" fmla="*/ 2393581 w 2393581"/>
                  <a:gd name="connsiteY6" fmla="*/ 830997 h 830997"/>
                  <a:gd name="connsiteX7" fmla="*/ 1819122 w 2393581"/>
                  <a:gd name="connsiteY7" fmla="*/ 830997 h 830997"/>
                  <a:gd name="connsiteX8" fmla="*/ 1220726 w 2393581"/>
                  <a:gd name="connsiteY8" fmla="*/ 830997 h 830997"/>
                  <a:gd name="connsiteX9" fmla="*/ 694138 w 2393581"/>
                  <a:gd name="connsiteY9" fmla="*/ 830997 h 830997"/>
                  <a:gd name="connsiteX10" fmla="*/ 0 w 2393581"/>
                  <a:gd name="connsiteY10" fmla="*/ 830997 h 830997"/>
                  <a:gd name="connsiteX11" fmla="*/ 0 w 2393581"/>
                  <a:gd name="connsiteY11" fmla="*/ 440428 h 830997"/>
                  <a:gd name="connsiteX12" fmla="*/ 0 w 2393581"/>
                  <a:gd name="connsiteY12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93581" h="830997" extrusionOk="0">
                    <a:moveTo>
                      <a:pt x="0" y="0"/>
                    </a:moveTo>
                    <a:cubicBezTo>
                      <a:pt x="123184" y="-19667"/>
                      <a:pt x="380085" y="-6785"/>
                      <a:pt x="574459" y="0"/>
                    </a:cubicBezTo>
                    <a:cubicBezTo>
                      <a:pt x="768833" y="6785"/>
                      <a:pt x="982008" y="-24182"/>
                      <a:pt x="1148919" y="0"/>
                    </a:cubicBezTo>
                    <a:cubicBezTo>
                      <a:pt x="1315830" y="24182"/>
                      <a:pt x="1567320" y="-9989"/>
                      <a:pt x="1723378" y="0"/>
                    </a:cubicBezTo>
                    <a:cubicBezTo>
                      <a:pt x="1879436" y="9989"/>
                      <a:pt x="2114633" y="12423"/>
                      <a:pt x="2393581" y="0"/>
                    </a:cubicBezTo>
                    <a:cubicBezTo>
                      <a:pt x="2411336" y="165414"/>
                      <a:pt x="2379869" y="310338"/>
                      <a:pt x="2393581" y="390569"/>
                    </a:cubicBezTo>
                    <a:cubicBezTo>
                      <a:pt x="2407293" y="470800"/>
                      <a:pt x="2381682" y="696031"/>
                      <a:pt x="2393581" y="830997"/>
                    </a:cubicBezTo>
                    <a:cubicBezTo>
                      <a:pt x="2183212" y="813440"/>
                      <a:pt x="2091173" y="837796"/>
                      <a:pt x="1819122" y="830997"/>
                    </a:cubicBezTo>
                    <a:cubicBezTo>
                      <a:pt x="1547071" y="824198"/>
                      <a:pt x="1438581" y="835500"/>
                      <a:pt x="1220726" y="830997"/>
                    </a:cubicBezTo>
                    <a:cubicBezTo>
                      <a:pt x="1002871" y="826494"/>
                      <a:pt x="894307" y="805385"/>
                      <a:pt x="694138" y="830997"/>
                    </a:cubicBezTo>
                    <a:cubicBezTo>
                      <a:pt x="493969" y="856609"/>
                      <a:pt x="246808" y="848422"/>
                      <a:pt x="0" y="830997"/>
                    </a:cubicBezTo>
                    <a:cubicBezTo>
                      <a:pt x="-7258" y="697164"/>
                      <a:pt x="18052" y="538828"/>
                      <a:pt x="0" y="440428"/>
                    </a:cubicBezTo>
                    <a:cubicBezTo>
                      <a:pt x="-18052" y="342028"/>
                      <a:pt x="-3220" y="135334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18295720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Amasis MT Pro Black" panose="020B0604020202020204" pitchFamily="18" charset="0"/>
                  </a:rPr>
                  <a:t>ART</a:t>
                </a:r>
                <a:r>
                  <a:rPr lang="ko-KR" altLang="en-US" sz="2400" b="1" dirty="0">
                    <a:latin typeface="Amasis MT Pro Black" panose="020B0604020202020204" pitchFamily="18" charset="0"/>
                  </a:rPr>
                  <a:t> </a:t>
                </a:r>
                <a:r>
                  <a:rPr lang="en-US" altLang="ko-KR" sz="2400" b="1" dirty="0">
                    <a:latin typeface="Amasis MT Pro Black" panose="020B0604020202020204" pitchFamily="18" charset="0"/>
                  </a:rPr>
                  <a:t>GALLERY WEB SITE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D42ECD-89AB-4B92-BA18-4400C35C3C4B}"/>
                  </a:ext>
                </a:extLst>
              </p:cNvPr>
              <p:cNvSpPr/>
              <p:nvPr/>
            </p:nvSpPr>
            <p:spPr>
              <a:xfrm>
                <a:off x="665920" y="1122061"/>
                <a:ext cx="2639506" cy="787731"/>
              </a:xfrm>
              <a:custGeom>
                <a:avLst/>
                <a:gdLst>
                  <a:gd name="connsiteX0" fmla="*/ 0 w 2639506"/>
                  <a:gd name="connsiteY0" fmla="*/ 0 h 787731"/>
                  <a:gd name="connsiteX1" fmla="*/ 686272 w 2639506"/>
                  <a:gd name="connsiteY1" fmla="*/ 0 h 787731"/>
                  <a:gd name="connsiteX2" fmla="*/ 1398938 w 2639506"/>
                  <a:gd name="connsiteY2" fmla="*/ 0 h 787731"/>
                  <a:gd name="connsiteX3" fmla="*/ 1979630 w 2639506"/>
                  <a:gd name="connsiteY3" fmla="*/ 0 h 787731"/>
                  <a:gd name="connsiteX4" fmla="*/ 2639506 w 2639506"/>
                  <a:gd name="connsiteY4" fmla="*/ 0 h 787731"/>
                  <a:gd name="connsiteX5" fmla="*/ 2639506 w 2639506"/>
                  <a:gd name="connsiteY5" fmla="*/ 409620 h 787731"/>
                  <a:gd name="connsiteX6" fmla="*/ 2639506 w 2639506"/>
                  <a:gd name="connsiteY6" fmla="*/ 787731 h 787731"/>
                  <a:gd name="connsiteX7" fmla="*/ 1979630 w 2639506"/>
                  <a:gd name="connsiteY7" fmla="*/ 787731 h 787731"/>
                  <a:gd name="connsiteX8" fmla="*/ 1346148 w 2639506"/>
                  <a:gd name="connsiteY8" fmla="*/ 787731 h 787731"/>
                  <a:gd name="connsiteX9" fmla="*/ 739062 w 2639506"/>
                  <a:gd name="connsiteY9" fmla="*/ 787731 h 787731"/>
                  <a:gd name="connsiteX10" fmla="*/ 0 w 2639506"/>
                  <a:gd name="connsiteY10" fmla="*/ 787731 h 787731"/>
                  <a:gd name="connsiteX11" fmla="*/ 0 w 2639506"/>
                  <a:gd name="connsiteY11" fmla="*/ 378111 h 787731"/>
                  <a:gd name="connsiteX12" fmla="*/ 0 w 2639506"/>
                  <a:gd name="connsiteY12" fmla="*/ 0 h 78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39506" h="787731" extrusionOk="0">
                    <a:moveTo>
                      <a:pt x="0" y="0"/>
                    </a:moveTo>
                    <a:cubicBezTo>
                      <a:pt x="339529" y="-7828"/>
                      <a:pt x="410721" y="20405"/>
                      <a:pt x="686272" y="0"/>
                    </a:cubicBezTo>
                    <a:cubicBezTo>
                      <a:pt x="961823" y="-20405"/>
                      <a:pt x="1247198" y="769"/>
                      <a:pt x="1398938" y="0"/>
                    </a:cubicBezTo>
                    <a:cubicBezTo>
                      <a:pt x="1550678" y="-769"/>
                      <a:pt x="1811940" y="6157"/>
                      <a:pt x="1979630" y="0"/>
                    </a:cubicBezTo>
                    <a:cubicBezTo>
                      <a:pt x="2147320" y="-6157"/>
                      <a:pt x="2472096" y="-25966"/>
                      <a:pt x="2639506" y="0"/>
                    </a:cubicBezTo>
                    <a:cubicBezTo>
                      <a:pt x="2632088" y="199730"/>
                      <a:pt x="2652565" y="263741"/>
                      <a:pt x="2639506" y="409620"/>
                    </a:cubicBezTo>
                    <a:cubicBezTo>
                      <a:pt x="2626447" y="555499"/>
                      <a:pt x="2635130" y="619658"/>
                      <a:pt x="2639506" y="787731"/>
                    </a:cubicBezTo>
                    <a:cubicBezTo>
                      <a:pt x="2363720" y="795188"/>
                      <a:pt x="2300580" y="794713"/>
                      <a:pt x="1979630" y="787731"/>
                    </a:cubicBezTo>
                    <a:cubicBezTo>
                      <a:pt x="1658680" y="780749"/>
                      <a:pt x="1560027" y="789906"/>
                      <a:pt x="1346148" y="787731"/>
                    </a:cubicBezTo>
                    <a:cubicBezTo>
                      <a:pt x="1132269" y="785556"/>
                      <a:pt x="922172" y="801028"/>
                      <a:pt x="739062" y="787731"/>
                    </a:cubicBezTo>
                    <a:cubicBezTo>
                      <a:pt x="555952" y="774434"/>
                      <a:pt x="345723" y="820221"/>
                      <a:pt x="0" y="787731"/>
                    </a:cubicBezTo>
                    <a:cubicBezTo>
                      <a:pt x="5622" y="583438"/>
                      <a:pt x="9055" y="464216"/>
                      <a:pt x="0" y="378111"/>
                    </a:cubicBezTo>
                    <a:cubicBezTo>
                      <a:pt x="-9055" y="292006"/>
                      <a:pt x="5767" y="169594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68564996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706A066-90B1-491B-9B8E-1E8C66D92100}"/>
                </a:ext>
              </a:extLst>
            </p:cNvPr>
            <p:cNvCxnSpPr>
              <a:cxnSpLocks/>
            </p:cNvCxnSpPr>
            <p:nvPr/>
          </p:nvCxnSpPr>
          <p:spPr>
            <a:xfrm>
              <a:off x="718930" y="4846948"/>
              <a:ext cx="5240381" cy="819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881ECF-162A-45D9-82AE-390833A95B9A}"/>
                </a:ext>
              </a:extLst>
            </p:cNvPr>
            <p:cNvSpPr/>
            <p:nvPr/>
          </p:nvSpPr>
          <p:spPr>
            <a:xfrm>
              <a:off x="808893" y="4912937"/>
              <a:ext cx="276761" cy="273375"/>
            </a:xfrm>
            <a:custGeom>
              <a:avLst/>
              <a:gdLst>
                <a:gd name="connsiteX0" fmla="*/ 0 w 276761"/>
                <a:gd name="connsiteY0" fmla="*/ 0 h 273375"/>
                <a:gd name="connsiteX1" fmla="*/ 276761 w 276761"/>
                <a:gd name="connsiteY1" fmla="*/ 0 h 273375"/>
                <a:gd name="connsiteX2" fmla="*/ 276761 w 276761"/>
                <a:gd name="connsiteY2" fmla="*/ 273375 h 273375"/>
                <a:gd name="connsiteX3" fmla="*/ 0 w 276761"/>
                <a:gd name="connsiteY3" fmla="*/ 273375 h 273375"/>
                <a:gd name="connsiteX4" fmla="*/ 0 w 276761"/>
                <a:gd name="connsiteY4" fmla="*/ 0 h 27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761" h="273375" extrusionOk="0">
                  <a:moveTo>
                    <a:pt x="0" y="0"/>
                  </a:moveTo>
                  <a:cubicBezTo>
                    <a:pt x="97205" y="9308"/>
                    <a:pt x="178504" y="-6356"/>
                    <a:pt x="276761" y="0"/>
                  </a:cubicBezTo>
                  <a:cubicBezTo>
                    <a:pt x="268750" y="123446"/>
                    <a:pt x="270139" y="152560"/>
                    <a:pt x="276761" y="273375"/>
                  </a:cubicBezTo>
                  <a:cubicBezTo>
                    <a:pt x="138539" y="264496"/>
                    <a:pt x="81980" y="277031"/>
                    <a:pt x="0" y="273375"/>
                  </a:cubicBezTo>
                  <a:cubicBezTo>
                    <a:pt x="-2675" y="153796"/>
                    <a:pt x="-7988" y="8352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027606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13D07FF-AF3D-4C6B-9275-89EFA6A8D185}"/>
                </a:ext>
              </a:extLst>
            </p:cNvPr>
            <p:cNvGrpSpPr/>
            <p:nvPr/>
          </p:nvGrpSpPr>
          <p:grpSpPr>
            <a:xfrm>
              <a:off x="5607755" y="4929421"/>
              <a:ext cx="255604" cy="235778"/>
              <a:chOff x="7825139" y="3000936"/>
              <a:chExt cx="277461" cy="269314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28BE043-90F6-4A71-BDF3-41DBCD30A7CD}"/>
                  </a:ext>
                </a:extLst>
              </p:cNvPr>
              <p:cNvSpPr/>
              <p:nvPr/>
            </p:nvSpPr>
            <p:spPr>
              <a:xfrm>
                <a:off x="7825139" y="3000936"/>
                <a:ext cx="206499" cy="206499"/>
              </a:xfrm>
              <a:custGeom>
                <a:avLst/>
                <a:gdLst>
                  <a:gd name="connsiteX0" fmla="*/ 0 w 206499"/>
                  <a:gd name="connsiteY0" fmla="*/ 103250 h 206499"/>
                  <a:gd name="connsiteX1" fmla="*/ 103250 w 206499"/>
                  <a:gd name="connsiteY1" fmla="*/ 0 h 206499"/>
                  <a:gd name="connsiteX2" fmla="*/ 206500 w 206499"/>
                  <a:gd name="connsiteY2" fmla="*/ 103250 h 206499"/>
                  <a:gd name="connsiteX3" fmla="*/ 103250 w 206499"/>
                  <a:gd name="connsiteY3" fmla="*/ 206500 h 206499"/>
                  <a:gd name="connsiteX4" fmla="*/ 0 w 206499"/>
                  <a:gd name="connsiteY4" fmla="*/ 103250 h 20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99" h="206499" extrusionOk="0">
                    <a:moveTo>
                      <a:pt x="0" y="103250"/>
                    </a:moveTo>
                    <a:cubicBezTo>
                      <a:pt x="138" y="48688"/>
                      <a:pt x="45745" y="5435"/>
                      <a:pt x="103250" y="0"/>
                    </a:cubicBezTo>
                    <a:cubicBezTo>
                      <a:pt x="161280" y="5292"/>
                      <a:pt x="202312" y="45719"/>
                      <a:pt x="206500" y="103250"/>
                    </a:cubicBezTo>
                    <a:cubicBezTo>
                      <a:pt x="213185" y="162559"/>
                      <a:pt x="157759" y="217837"/>
                      <a:pt x="103250" y="206500"/>
                    </a:cubicBezTo>
                    <a:cubicBezTo>
                      <a:pt x="36988" y="202685"/>
                      <a:pt x="-2372" y="168100"/>
                      <a:pt x="0" y="10325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754697396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4FC0D2F-B3B1-4E1A-BB6B-B469B00D6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8697" y="3164494"/>
                <a:ext cx="113903" cy="1057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3FD8B992-5E4A-4F03-B2FE-D0D6CEFB0441}"/>
                </a:ext>
              </a:extLst>
            </p:cNvPr>
            <p:cNvSpPr/>
            <p:nvPr/>
          </p:nvSpPr>
          <p:spPr>
            <a:xfrm>
              <a:off x="1215656" y="4948704"/>
              <a:ext cx="425303" cy="204437"/>
            </a:xfrm>
            <a:custGeom>
              <a:avLst/>
              <a:gdLst>
                <a:gd name="connsiteX0" fmla="*/ 68422 w 425303"/>
                <a:gd name="connsiteY0" fmla="*/ 0 h 204437"/>
                <a:gd name="connsiteX1" fmla="*/ 356880 w 425303"/>
                <a:gd name="connsiteY1" fmla="*/ 0 h 204437"/>
                <a:gd name="connsiteX2" fmla="*/ 425303 w 425303"/>
                <a:gd name="connsiteY2" fmla="*/ 102218 h 204437"/>
                <a:gd name="connsiteX3" fmla="*/ 356880 w 425303"/>
                <a:gd name="connsiteY3" fmla="*/ 204437 h 204437"/>
                <a:gd name="connsiteX4" fmla="*/ 68422 w 425303"/>
                <a:gd name="connsiteY4" fmla="*/ 204437 h 204437"/>
                <a:gd name="connsiteX5" fmla="*/ 0 w 425303"/>
                <a:gd name="connsiteY5" fmla="*/ 102218 h 204437"/>
                <a:gd name="connsiteX6" fmla="*/ 68422 w 425303"/>
                <a:gd name="connsiteY6" fmla="*/ 0 h 20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303" h="204437" extrusionOk="0">
                  <a:moveTo>
                    <a:pt x="68422" y="0"/>
                  </a:moveTo>
                  <a:cubicBezTo>
                    <a:pt x="204735" y="-11790"/>
                    <a:pt x="247606" y="10894"/>
                    <a:pt x="356880" y="0"/>
                  </a:cubicBezTo>
                  <a:cubicBezTo>
                    <a:pt x="387691" y="-7932"/>
                    <a:pt x="425359" y="43302"/>
                    <a:pt x="425303" y="102218"/>
                  </a:cubicBezTo>
                  <a:cubicBezTo>
                    <a:pt x="426253" y="158038"/>
                    <a:pt x="392434" y="210349"/>
                    <a:pt x="356880" y="204437"/>
                  </a:cubicBezTo>
                  <a:cubicBezTo>
                    <a:pt x="298118" y="212357"/>
                    <a:pt x="173798" y="192942"/>
                    <a:pt x="68422" y="204437"/>
                  </a:cubicBezTo>
                  <a:cubicBezTo>
                    <a:pt x="30556" y="206573"/>
                    <a:pt x="790" y="157074"/>
                    <a:pt x="0" y="102218"/>
                  </a:cubicBezTo>
                  <a:cubicBezTo>
                    <a:pt x="907" y="45513"/>
                    <a:pt x="25439" y="-4070"/>
                    <a:pt x="68422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1239347">
                    <a:prstGeom prst="flowChartTerminator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5C9AE8-C5FE-4C98-B13C-375C59EA10BD}"/>
                </a:ext>
              </a:extLst>
            </p:cNvPr>
            <p:cNvSpPr/>
            <p:nvPr/>
          </p:nvSpPr>
          <p:spPr>
            <a:xfrm>
              <a:off x="1252560" y="4990167"/>
              <a:ext cx="126000" cy="126000"/>
            </a:xfrm>
            <a:custGeom>
              <a:avLst/>
              <a:gdLst>
                <a:gd name="connsiteX0" fmla="*/ 0 w 126000"/>
                <a:gd name="connsiteY0" fmla="*/ 63000 h 126000"/>
                <a:gd name="connsiteX1" fmla="*/ 63000 w 126000"/>
                <a:gd name="connsiteY1" fmla="*/ 0 h 126000"/>
                <a:gd name="connsiteX2" fmla="*/ 126000 w 126000"/>
                <a:gd name="connsiteY2" fmla="*/ 63000 h 126000"/>
                <a:gd name="connsiteX3" fmla="*/ 63000 w 126000"/>
                <a:gd name="connsiteY3" fmla="*/ 126000 h 126000"/>
                <a:gd name="connsiteX4" fmla="*/ 0 w 126000"/>
                <a:gd name="connsiteY4" fmla="*/ 63000 h 12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00" h="126000" fill="none" extrusionOk="0">
                  <a:moveTo>
                    <a:pt x="0" y="63000"/>
                  </a:moveTo>
                  <a:cubicBezTo>
                    <a:pt x="3255" y="20334"/>
                    <a:pt x="34557" y="-5216"/>
                    <a:pt x="63000" y="0"/>
                  </a:cubicBezTo>
                  <a:cubicBezTo>
                    <a:pt x="92292" y="-457"/>
                    <a:pt x="129634" y="33136"/>
                    <a:pt x="126000" y="63000"/>
                  </a:cubicBezTo>
                  <a:cubicBezTo>
                    <a:pt x="132524" y="93313"/>
                    <a:pt x="102094" y="124276"/>
                    <a:pt x="63000" y="126000"/>
                  </a:cubicBezTo>
                  <a:cubicBezTo>
                    <a:pt x="19825" y="127895"/>
                    <a:pt x="3137" y="100077"/>
                    <a:pt x="0" y="63000"/>
                  </a:cubicBezTo>
                  <a:close/>
                </a:path>
                <a:path w="126000" h="126000" stroke="0" extrusionOk="0">
                  <a:moveTo>
                    <a:pt x="0" y="63000"/>
                  </a:moveTo>
                  <a:cubicBezTo>
                    <a:pt x="1542" y="28332"/>
                    <a:pt x="35845" y="-3271"/>
                    <a:pt x="63000" y="0"/>
                  </a:cubicBezTo>
                  <a:cubicBezTo>
                    <a:pt x="98753" y="-3588"/>
                    <a:pt x="125239" y="29811"/>
                    <a:pt x="126000" y="63000"/>
                  </a:cubicBezTo>
                  <a:cubicBezTo>
                    <a:pt x="123636" y="102539"/>
                    <a:pt x="104806" y="127986"/>
                    <a:pt x="63000" y="126000"/>
                  </a:cubicBezTo>
                  <a:cubicBezTo>
                    <a:pt x="29037" y="131716"/>
                    <a:pt x="-1224" y="97407"/>
                    <a:pt x="0" y="630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935811995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1BB312-308D-47AF-800C-E2D0D12D2841}"/>
                </a:ext>
              </a:extLst>
            </p:cNvPr>
            <p:cNvSpPr txBox="1"/>
            <p:nvPr/>
          </p:nvSpPr>
          <p:spPr>
            <a:xfrm>
              <a:off x="1692938" y="5339890"/>
              <a:ext cx="2243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이서윤체" panose="02010600000101010101" pitchFamily="2" charset="-127"/>
                  <a:ea typeface="이서윤체" panose="02010600000101010101" pitchFamily="2" charset="-127"/>
                </a:rPr>
                <a:t>다크모드</a:t>
              </a:r>
              <a:r>
                <a:rPr lang="ko-KR" altLang="en-US" sz="2000" dirty="0">
                  <a:latin typeface="이서윤체" panose="02010600000101010101" pitchFamily="2" charset="-127"/>
                  <a:ea typeface="이서윤체" panose="02010600000101010101" pitchFamily="2" charset="-127"/>
                </a:rPr>
                <a:t> 버튼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0C62AFA0-A7E0-46A4-82CD-BF6F31531E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69642" y="5306336"/>
              <a:ext cx="329980" cy="212653"/>
            </a:xfrm>
            <a:prstGeom prst="bentConnector3">
              <a:avLst>
                <a:gd name="adj1" fmla="val 101422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DEEB0CDE-A9DF-4C8B-908F-209CC7ABE2BF}"/>
                </a:ext>
              </a:extLst>
            </p:cNvPr>
            <p:cNvCxnSpPr>
              <a:cxnSpLocks/>
            </p:cNvCxnSpPr>
            <p:nvPr/>
          </p:nvCxnSpPr>
          <p:spPr>
            <a:xfrm>
              <a:off x="939680" y="5258668"/>
              <a:ext cx="701279" cy="627996"/>
            </a:xfrm>
            <a:prstGeom prst="bentConnector3">
              <a:avLst>
                <a:gd name="adj1" fmla="val -2425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84A3D1-5A7E-4E46-8456-AE05EA4E946D}"/>
                </a:ext>
              </a:extLst>
            </p:cNvPr>
            <p:cNvSpPr txBox="1"/>
            <p:nvPr/>
          </p:nvSpPr>
          <p:spPr>
            <a:xfrm>
              <a:off x="1721219" y="5655157"/>
              <a:ext cx="2243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이서윤체" panose="02010600000101010101" pitchFamily="2" charset="-127"/>
                  <a:ea typeface="이서윤체" panose="02010600000101010101" pitchFamily="2" charset="-127"/>
                </a:rPr>
                <a:t>언어변경 버튼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1B54DA-8533-4BB5-9ECA-E841BB8138C3}"/>
              </a:ext>
            </a:extLst>
          </p:cNvPr>
          <p:cNvGrpSpPr/>
          <p:nvPr/>
        </p:nvGrpSpPr>
        <p:grpSpPr>
          <a:xfrm>
            <a:off x="7290784" y="1914615"/>
            <a:ext cx="3703812" cy="3028770"/>
            <a:chOff x="6712808" y="1005902"/>
            <a:chExt cx="3703812" cy="30287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25212-E971-4BF0-AFF8-DAF0C5852F02}"/>
                </a:ext>
              </a:extLst>
            </p:cNvPr>
            <p:cNvSpPr/>
            <p:nvPr/>
          </p:nvSpPr>
          <p:spPr>
            <a:xfrm>
              <a:off x="6712808" y="1005902"/>
              <a:ext cx="3703812" cy="3028770"/>
            </a:xfrm>
            <a:custGeom>
              <a:avLst/>
              <a:gdLst>
                <a:gd name="connsiteX0" fmla="*/ 0 w 3703812"/>
                <a:gd name="connsiteY0" fmla="*/ 0 h 3028770"/>
                <a:gd name="connsiteX1" fmla="*/ 506188 w 3703812"/>
                <a:gd name="connsiteY1" fmla="*/ 0 h 3028770"/>
                <a:gd name="connsiteX2" fmla="*/ 1086452 w 3703812"/>
                <a:gd name="connsiteY2" fmla="*/ 0 h 3028770"/>
                <a:gd name="connsiteX3" fmla="*/ 1740792 w 3703812"/>
                <a:gd name="connsiteY3" fmla="*/ 0 h 3028770"/>
                <a:gd name="connsiteX4" fmla="*/ 2284017 w 3703812"/>
                <a:gd name="connsiteY4" fmla="*/ 0 h 3028770"/>
                <a:gd name="connsiteX5" fmla="*/ 2938358 w 3703812"/>
                <a:gd name="connsiteY5" fmla="*/ 0 h 3028770"/>
                <a:gd name="connsiteX6" fmla="*/ 3703812 w 3703812"/>
                <a:gd name="connsiteY6" fmla="*/ 0 h 3028770"/>
                <a:gd name="connsiteX7" fmla="*/ 3703812 w 3703812"/>
                <a:gd name="connsiteY7" fmla="*/ 575466 h 3028770"/>
                <a:gd name="connsiteX8" fmla="*/ 3703812 w 3703812"/>
                <a:gd name="connsiteY8" fmla="*/ 1150933 h 3028770"/>
                <a:gd name="connsiteX9" fmla="*/ 3703812 w 3703812"/>
                <a:gd name="connsiteY9" fmla="*/ 1817262 h 3028770"/>
                <a:gd name="connsiteX10" fmla="*/ 3703812 w 3703812"/>
                <a:gd name="connsiteY10" fmla="*/ 2362441 h 3028770"/>
                <a:gd name="connsiteX11" fmla="*/ 3703812 w 3703812"/>
                <a:gd name="connsiteY11" fmla="*/ 3028770 h 3028770"/>
                <a:gd name="connsiteX12" fmla="*/ 3012434 w 3703812"/>
                <a:gd name="connsiteY12" fmla="*/ 3028770 h 3028770"/>
                <a:gd name="connsiteX13" fmla="*/ 2469208 w 3703812"/>
                <a:gd name="connsiteY13" fmla="*/ 3028770 h 3028770"/>
                <a:gd name="connsiteX14" fmla="*/ 1851906 w 3703812"/>
                <a:gd name="connsiteY14" fmla="*/ 3028770 h 3028770"/>
                <a:gd name="connsiteX15" fmla="*/ 1308680 w 3703812"/>
                <a:gd name="connsiteY15" fmla="*/ 3028770 h 3028770"/>
                <a:gd name="connsiteX16" fmla="*/ 765454 w 3703812"/>
                <a:gd name="connsiteY16" fmla="*/ 3028770 h 3028770"/>
                <a:gd name="connsiteX17" fmla="*/ 0 w 3703812"/>
                <a:gd name="connsiteY17" fmla="*/ 3028770 h 3028770"/>
                <a:gd name="connsiteX18" fmla="*/ 0 w 3703812"/>
                <a:gd name="connsiteY18" fmla="*/ 2453304 h 3028770"/>
                <a:gd name="connsiteX19" fmla="*/ 0 w 3703812"/>
                <a:gd name="connsiteY19" fmla="*/ 1786974 h 3028770"/>
                <a:gd name="connsiteX20" fmla="*/ 0 w 3703812"/>
                <a:gd name="connsiteY20" fmla="*/ 1241796 h 3028770"/>
                <a:gd name="connsiteX21" fmla="*/ 0 w 3703812"/>
                <a:gd name="connsiteY21" fmla="*/ 605754 h 3028770"/>
                <a:gd name="connsiteX22" fmla="*/ 0 w 3703812"/>
                <a:gd name="connsiteY22" fmla="*/ 0 h 30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3812" h="3028770" extrusionOk="0">
                  <a:moveTo>
                    <a:pt x="0" y="0"/>
                  </a:moveTo>
                  <a:cubicBezTo>
                    <a:pt x="202302" y="16005"/>
                    <a:pt x="354329" y="-1973"/>
                    <a:pt x="506188" y="0"/>
                  </a:cubicBezTo>
                  <a:cubicBezTo>
                    <a:pt x="658047" y="1973"/>
                    <a:pt x="877367" y="3415"/>
                    <a:pt x="1086452" y="0"/>
                  </a:cubicBezTo>
                  <a:cubicBezTo>
                    <a:pt x="1295537" y="-3415"/>
                    <a:pt x="1575706" y="-27914"/>
                    <a:pt x="1740792" y="0"/>
                  </a:cubicBezTo>
                  <a:cubicBezTo>
                    <a:pt x="1905878" y="27914"/>
                    <a:pt x="2026455" y="-562"/>
                    <a:pt x="2284017" y="0"/>
                  </a:cubicBezTo>
                  <a:cubicBezTo>
                    <a:pt x="2541580" y="562"/>
                    <a:pt x="2642958" y="2198"/>
                    <a:pt x="2938358" y="0"/>
                  </a:cubicBezTo>
                  <a:cubicBezTo>
                    <a:pt x="3233758" y="-2198"/>
                    <a:pt x="3344191" y="-21697"/>
                    <a:pt x="3703812" y="0"/>
                  </a:cubicBezTo>
                  <a:cubicBezTo>
                    <a:pt x="3695252" y="219081"/>
                    <a:pt x="3716802" y="364821"/>
                    <a:pt x="3703812" y="575466"/>
                  </a:cubicBezTo>
                  <a:cubicBezTo>
                    <a:pt x="3690822" y="786111"/>
                    <a:pt x="3719406" y="934004"/>
                    <a:pt x="3703812" y="1150933"/>
                  </a:cubicBezTo>
                  <a:cubicBezTo>
                    <a:pt x="3688218" y="1367862"/>
                    <a:pt x="3733595" y="1558140"/>
                    <a:pt x="3703812" y="1817262"/>
                  </a:cubicBezTo>
                  <a:cubicBezTo>
                    <a:pt x="3674029" y="2076384"/>
                    <a:pt x="3700895" y="2164608"/>
                    <a:pt x="3703812" y="2362441"/>
                  </a:cubicBezTo>
                  <a:cubicBezTo>
                    <a:pt x="3706729" y="2560274"/>
                    <a:pt x="3675712" y="2893761"/>
                    <a:pt x="3703812" y="3028770"/>
                  </a:cubicBezTo>
                  <a:cubicBezTo>
                    <a:pt x="3494864" y="3026637"/>
                    <a:pt x="3195585" y="3055729"/>
                    <a:pt x="3012434" y="3028770"/>
                  </a:cubicBezTo>
                  <a:cubicBezTo>
                    <a:pt x="2829283" y="3001811"/>
                    <a:pt x="2581669" y="3030291"/>
                    <a:pt x="2469208" y="3028770"/>
                  </a:cubicBezTo>
                  <a:cubicBezTo>
                    <a:pt x="2356747" y="3027249"/>
                    <a:pt x="2057438" y="3048072"/>
                    <a:pt x="1851906" y="3028770"/>
                  </a:cubicBezTo>
                  <a:cubicBezTo>
                    <a:pt x="1646374" y="3009468"/>
                    <a:pt x="1511557" y="3048016"/>
                    <a:pt x="1308680" y="3028770"/>
                  </a:cubicBezTo>
                  <a:cubicBezTo>
                    <a:pt x="1105803" y="3009524"/>
                    <a:pt x="896229" y="3021343"/>
                    <a:pt x="765454" y="3028770"/>
                  </a:cubicBezTo>
                  <a:cubicBezTo>
                    <a:pt x="634679" y="3036197"/>
                    <a:pt x="361579" y="3008053"/>
                    <a:pt x="0" y="3028770"/>
                  </a:cubicBezTo>
                  <a:cubicBezTo>
                    <a:pt x="-24946" y="2815636"/>
                    <a:pt x="25932" y="2727954"/>
                    <a:pt x="0" y="2453304"/>
                  </a:cubicBezTo>
                  <a:cubicBezTo>
                    <a:pt x="-25932" y="2178654"/>
                    <a:pt x="633" y="1985026"/>
                    <a:pt x="0" y="1786974"/>
                  </a:cubicBezTo>
                  <a:cubicBezTo>
                    <a:pt x="-633" y="1588922"/>
                    <a:pt x="13156" y="1392742"/>
                    <a:pt x="0" y="1241796"/>
                  </a:cubicBezTo>
                  <a:cubicBezTo>
                    <a:pt x="-13156" y="1090850"/>
                    <a:pt x="-22080" y="805752"/>
                    <a:pt x="0" y="605754"/>
                  </a:cubicBezTo>
                  <a:cubicBezTo>
                    <a:pt x="22080" y="405756"/>
                    <a:pt x="13141" y="16527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02406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798EDE8-32A5-45F6-97FD-AFBB879C3288}"/>
                </a:ext>
              </a:extLst>
            </p:cNvPr>
            <p:cNvGrpSpPr/>
            <p:nvPr/>
          </p:nvGrpSpPr>
          <p:grpSpPr>
            <a:xfrm>
              <a:off x="7631935" y="1107258"/>
              <a:ext cx="1865558" cy="565748"/>
              <a:chOff x="665920" y="1122061"/>
              <a:chExt cx="2639506" cy="78773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AA47C4-3456-4D9E-890F-D182482480E2}"/>
                  </a:ext>
                </a:extLst>
              </p:cNvPr>
              <p:cNvSpPr txBox="1"/>
              <p:nvPr/>
            </p:nvSpPr>
            <p:spPr>
              <a:xfrm>
                <a:off x="744958" y="1146595"/>
                <a:ext cx="2393580" cy="728516"/>
              </a:xfrm>
              <a:custGeom>
                <a:avLst/>
                <a:gdLst>
                  <a:gd name="connsiteX0" fmla="*/ 0 w 2393580"/>
                  <a:gd name="connsiteY0" fmla="*/ 0 h 728516"/>
                  <a:gd name="connsiteX1" fmla="*/ 574459 w 2393580"/>
                  <a:gd name="connsiteY1" fmla="*/ 0 h 728516"/>
                  <a:gd name="connsiteX2" fmla="*/ 1148918 w 2393580"/>
                  <a:gd name="connsiteY2" fmla="*/ 0 h 728516"/>
                  <a:gd name="connsiteX3" fmla="*/ 1723378 w 2393580"/>
                  <a:gd name="connsiteY3" fmla="*/ 0 h 728516"/>
                  <a:gd name="connsiteX4" fmla="*/ 2393580 w 2393580"/>
                  <a:gd name="connsiteY4" fmla="*/ 0 h 728516"/>
                  <a:gd name="connsiteX5" fmla="*/ 2393580 w 2393580"/>
                  <a:gd name="connsiteY5" fmla="*/ 342403 h 728516"/>
                  <a:gd name="connsiteX6" fmla="*/ 2393580 w 2393580"/>
                  <a:gd name="connsiteY6" fmla="*/ 728516 h 728516"/>
                  <a:gd name="connsiteX7" fmla="*/ 1819121 w 2393580"/>
                  <a:gd name="connsiteY7" fmla="*/ 728516 h 728516"/>
                  <a:gd name="connsiteX8" fmla="*/ 1220726 w 2393580"/>
                  <a:gd name="connsiteY8" fmla="*/ 728516 h 728516"/>
                  <a:gd name="connsiteX9" fmla="*/ 694138 w 2393580"/>
                  <a:gd name="connsiteY9" fmla="*/ 728516 h 728516"/>
                  <a:gd name="connsiteX10" fmla="*/ 0 w 2393580"/>
                  <a:gd name="connsiteY10" fmla="*/ 728516 h 728516"/>
                  <a:gd name="connsiteX11" fmla="*/ 0 w 2393580"/>
                  <a:gd name="connsiteY11" fmla="*/ 386113 h 728516"/>
                  <a:gd name="connsiteX12" fmla="*/ 0 w 2393580"/>
                  <a:gd name="connsiteY12" fmla="*/ 0 h 72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93580" h="728516" extrusionOk="0">
                    <a:moveTo>
                      <a:pt x="0" y="0"/>
                    </a:moveTo>
                    <a:cubicBezTo>
                      <a:pt x="123184" y="-19667"/>
                      <a:pt x="380085" y="-6785"/>
                      <a:pt x="574459" y="0"/>
                    </a:cubicBezTo>
                    <a:cubicBezTo>
                      <a:pt x="768833" y="6785"/>
                      <a:pt x="985571" y="-21033"/>
                      <a:pt x="1148918" y="0"/>
                    </a:cubicBezTo>
                    <a:cubicBezTo>
                      <a:pt x="1312265" y="21033"/>
                      <a:pt x="1565682" y="-16488"/>
                      <a:pt x="1723378" y="0"/>
                    </a:cubicBezTo>
                    <a:cubicBezTo>
                      <a:pt x="1881074" y="16488"/>
                      <a:pt x="2115827" y="16907"/>
                      <a:pt x="2393580" y="0"/>
                    </a:cubicBezTo>
                    <a:cubicBezTo>
                      <a:pt x="2392049" y="86645"/>
                      <a:pt x="2394474" y="190227"/>
                      <a:pt x="2393580" y="342403"/>
                    </a:cubicBezTo>
                    <a:cubicBezTo>
                      <a:pt x="2392686" y="494579"/>
                      <a:pt x="2410025" y="569486"/>
                      <a:pt x="2393580" y="728516"/>
                    </a:cubicBezTo>
                    <a:cubicBezTo>
                      <a:pt x="2183211" y="710959"/>
                      <a:pt x="2091172" y="735315"/>
                      <a:pt x="1819121" y="728516"/>
                    </a:cubicBezTo>
                    <a:cubicBezTo>
                      <a:pt x="1547070" y="721717"/>
                      <a:pt x="1433543" y="728179"/>
                      <a:pt x="1220726" y="728516"/>
                    </a:cubicBezTo>
                    <a:cubicBezTo>
                      <a:pt x="1007909" y="728853"/>
                      <a:pt x="894307" y="702904"/>
                      <a:pt x="694138" y="728516"/>
                    </a:cubicBezTo>
                    <a:cubicBezTo>
                      <a:pt x="493969" y="754128"/>
                      <a:pt x="246808" y="745941"/>
                      <a:pt x="0" y="728516"/>
                    </a:cubicBezTo>
                    <a:cubicBezTo>
                      <a:pt x="10424" y="563950"/>
                      <a:pt x="8290" y="532222"/>
                      <a:pt x="0" y="386113"/>
                    </a:cubicBezTo>
                    <a:cubicBezTo>
                      <a:pt x="-8290" y="240004"/>
                      <a:pt x="-7839" y="109609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18295720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Amasis MT Pro Black" panose="020B0604020202020204" pitchFamily="18" charset="0"/>
                  </a:rPr>
                  <a:t>ART</a:t>
                </a:r>
                <a:r>
                  <a:rPr lang="ko-KR" altLang="en-US" sz="1400" b="1" dirty="0">
                    <a:latin typeface="Amasis MT Pro Black" panose="020B0604020202020204" pitchFamily="18" charset="0"/>
                  </a:rPr>
                  <a:t> </a:t>
                </a:r>
                <a:r>
                  <a:rPr lang="en-US" altLang="ko-KR" sz="1400" b="1" dirty="0">
                    <a:latin typeface="Amasis MT Pro Black" panose="020B0604020202020204" pitchFamily="18" charset="0"/>
                  </a:rPr>
                  <a:t>GALLERY WEB SITE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353A462-3ED8-4FC7-8026-3F1CC1F2C239}"/>
                  </a:ext>
                </a:extLst>
              </p:cNvPr>
              <p:cNvSpPr/>
              <p:nvPr/>
            </p:nvSpPr>
            <p:spPr>
              <a:xfrm>
                <a:off x="665920" y="1122061"/>
                <a:ext cx="2639506" cy="787731"/>
              </a:xfrm>
              <a:custGeom>
                <a:avLst/>
                <a:gdLst>
                  <a:gd name="connsiteX0" fmla="*/ 0 w 2639506"/>
                  <a:gd name="connsiteY0" fmla="*/ 0 h 787731"/>
                  <a:gd name="connsiteX1" fmla="*/ 686272 w 2639506"/>
                  <a:gd name="connsiteY1" fmla="*/ 0 h 787731"/>
                  <a:gd name="connsiteX2" fmla="*/ 1398938 w 2639506"/>
                  <a:gd name="connsiteY2" fmla="*/ 0 h 787731"/>
                  <a:gd name="connsiteX3" fmla="*/ 1979630 w 2639506"/>
                  <a:gd name="connsiteY3" fmla="*/ 0 h 787731"/>
                  <a:gd name="connsiteX4" fmla="*/ 2639506 w 2639506"/>
                  <a:gd name="connsiteY4" fmla="*/ 0 h 787731"/>
                  <a:gd name="connsiteX5" fmla="*/ 2639506 w 2639506"/>
                  <a:gd name="connsiteY5" fmla="*/ 409620 h 787731"/>
                  <a:gd name="connsiteX6" fmla="*/ 2639506 w 2639506"/>
                  <a:gd name="connsiteY6" fmla="*/ 787731 h 787731"/>
                  <a:gd name="connsiteX7" fmla="*/ 1979630 w 2639506"/>
                  <a:gd name="connsiteY7" fmla="*/ 787731 h 787731"/>
                  <a:gd name="connsiteX8" fmla="*/ 1346148 w 2639506"/>
                  <a:gd name="connsiteY8" fmla="*/ 787731 h 787731"/>
                  <a:gd name="connsiteX9" fmla="*/ 739062 w 2639506"/>
                  <a:gd name="connsiteY9" fmla="*/ 787731 h 787731"/>
                  <a:gd name="connsiteX10" fmla="*/ 0 w 2639506"/>
                  <a:gd name="connsiteY10" fmla="*/ 787731 h 787731"/>
                  <a:gd name="connsiteX11" fmla="*/ 0 w 2639506"/>
                  <a:gd name="connsiteY11" fmla="*/ 378111 h 787731"/>
                  <a:gd name="connsiteX12" fmla="*/ 0 w 2639506"/>
                  <a:gd name="connsiteY12" fmla="*/ 0 h 78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39506" h="787731" extrusionOk="0">
                    <a:moveTo>
                      <a:pt x="0" y="0"/>
                    </a:moveTo>
                    <a:cubicBezTo>
                      <a:pt x="339529" y="-7828"/>
                      <a:pt x="410721" y="20405"/>
                      <a:pt x="686272" y="0"/>
                    </a:cubicBezTo>
                    <a:cubicBezTo>
                      <a:pt x="961823" y="-20405"/>
                      <a:pt x="1247198" y="769"/>
                      <a:pt x="1398938" y="0"/>
                    </a:cubicBezTo>
                    <a:cubicBezTo>
                      <a:pt x="1550678" y="-769"/>
                      <a:pt x="1811940" y="6157"/>
                      <a:pt x="1979630" y="0"/>
                    </a:cubicBezTo>
                    <a:cubicBezTo>
                      <a:pt x="2147320" y="-6157"/>
                      <a:pt x="2472096" y="-25966"/>
                      <a:pt x="2639506" y="0"/>
                    </a:cubicBezTo>
                    <a:cubicBezTo>
                      <a:pt x="2632088" y="199730"/>
                      <a:pt x="2652565" y="263741"/>
                      <a:pt x="2639506" y="409620"/>
                    </a:cubicBezTo>
                    <a:cubicBezTo>
                      <a:pt x="2626447" y="555499"/>
                      <a:pt x="2635130" y="619658"/>
                      <a:pt x="2639506" y="787731"/>
                    </a:cubicBezTo>
                    <a:cubicBezTo>
                      <a:pt x="2363720" y="795188"/>
                      <a:pt x="2300580" y="794713"/>
                      <a:pt x="1979630" y="787731"/>
                    </a:cubicBezTo>
                    <a:cubicBezTo>
                      <a:pt x="1658680" y="780749"/>
                      <a:pt x="1560027" y="789906"/>
                      <a:pt x="1346148" y="787731"/>
                    </a:cubicBezTo>
                    <a:cubicBezTo>
                      <a:pt x="1132269" y="785556"/>
                      <a:pt x="922172" y="801028"/>
                      <a:pt x="739062" y="787731"/>
                    </a:cubicBezTo>
                    <a:cubicBezTo>
                      <a:pt x="555952" y="774434"/>
                      <a:pt x="345723" y="820221"/>
                      <a:pt x="0" y="787731"/>
                    </a:cubicBezTo>
                    <a:cubicBezTo>
                      <a:pt x="5622" y="583438"/>
                      <a:pt x="9055" y="464216"/>
                      <a:pt x="0" y="378111"/>
                    </a:cubicBezTo>
                    <a:cubicBezTo>
                      <a:pt x="-9055" y="292006"/>
                      <a:pt x="5767" y="169594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68564996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D47B2C-69B8-4F79-A698-BAC8DDF66B31}"/>
                </a:ext>
              </a:extLst>
            </p:cNvPr>
            <p:cNvSpPr/>
            <p:nvPr/>
          </p:nvSpPr>
          <p:spPr>
            <a:xfrm>
              <a:off x="6776392" y="3775701"/>
              <a:ext cx="195610" cy="178237"/>
            </a:xfrm>
            <a:custGeom>
              <a:avLst/>
              <a:gdLst>
                <a:gd name="connsiteX0" fmla="*/ 0 w 195610"/>
                <a:gd name="connsiteY0" fmla="*/ 0 h 178237"/>
                <a:gd name="connsiteX1" fmla="*/ 195610 w 195610"/>
                <a:gd name="connsiteY1" fmla="*/ 0 h 178237"/>
                <a:gd name="connsiteX2" fmla="*/ 195610 w 195610"/>
                <a:gd name="connsiteY2" fmla="*/ 178237 h 178237"/>
                <a:gd name="connsiteX3" fmla="*/ 0 w 195610"/>
                <a:gd name="connsiteY3" fmla="*/ 178237 h 178237"/>
                <a:gd name="connsiteX4" fmla="*/ 0 w 195610"/>
                <a:gd name="connsiteY4" fmla="*/ 0 h 1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0" h="178237" extrusionOk="0">
                  <a:moveTo>
                    <a:pt x="0" y="0"/>
                  </a:moveTo>
                  <a:cubicBezTo>
                    <a:pt x="84856" y="645"/>
                    <a:pt x="139921" y="-1279"/>
                    <a:pt x="195610" y="0"/>
                  </a:cubicBezTo>
                  <a:cubicBezTo>
                    <a:pt x="199986" y="72132"/>
                    <a:pt x="198151" y="121825"/>
                    <a:pt x="195610" y="178237"/>
                  </a:cubicBezTo>
                  <a:cubicBezTo>
                    <a:pt x="148463" y="172423"/>
                    <a:pt x="72130" y="171445"/>
                    <a:pt x="0" y="178237"/>
                  </a:cubicBezTo>
                  <a:cubicBezTo>
                    <a:pt x="-6984" y="119034"/>
                    <a:pt x="-1386" y="6209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027606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06EE08-0363-4BA4-B1FC-2833BA49F97D}"/>
                </a:ext>
              </a:extLst>
            </p:cNvPr>
            <p:cNvGrpSpPr/>
            <p:nvPr/>
          </p:nvGrpSpPr>
          <p:grpSpPr>
            <a:xfrm>
              <a:off x="10168146" y="3786449"/>
              <a:ext cx="180657" cy="153724"/>
              <a:chOff x="7825139" y="3000936"/>
              <a:chExt cx="277461" cy="26931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7D4108A-107F-402D-813D-3C8B4E451ABE}"/>
                  </a:ext>
                </a:extLst>
              </p:cNvPr>
              <p:cNvSpPr/>
              <p:nvPr/>
            </p:nvSpPr>
            <p:spPr>
              <a:xfrm>
                <a:off x="7825139" y="3000936"/>
                <a:ext cx="206499" cy="206499"/>
              </a:xfrm>
              <a:custGeom>
                <a:avLst/>
                <a:gdLst>
                  <a:gd name="connsiteX0" fmla="*/ 0 w 206499"/>
                  <a:gd name="connsiteY0" fmla="*/ 103250 h 206499"/>
                  <a:gd name="connsiteX1" fmla="*/ 103250 w 206499"/>
                  <a:gd name="connsiteY1" fmla="*/ 0 h 206499"/>
                  <a:gd name="connsiteX2" fmla="*/ 206500 w 206499"/>
                  <a:gd name="connsiteY2" fmla="*/ 103250 h 206499"/>
                  <a:gd name="connsiteX3" fmla="*/ 103250 w 206499"/>
                  <a:gd name="connsiteY3" fmla="*/ 206500 h 206499"/>
                  <a:gd name="connsiteX4" fmla="*/ 0 w 206499"/>
                  <a:gd name="connsiteY4" fmla="*/ 103250 h 20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99" h="206499" extrusionOk="0">
                    <a:moveTo>
                      <a:pt x="0" y="103250"/>
                    </a:moveTo>
                    <a:cubicBezTo>
                      <a:pt x="138" y="48688"/>
                      <a:pt x="45745" y="5435"/>
                      <a:pt x="103250" y="0"/>
                    </a:cubicBezTo>
                    <a:cubicBezTo>
                      <a:pt x="161280" y="5292"/>
                      <a:pt x="202312" y="45719"/>
                      <a:pt x="206500" y="103250"/>
                    </a:cubicBezTo>
                    <a:cubicBezTo>
                      <a:pt x="213185" y="162559"/>
                      <a:pt x="157759" y="217837"/>
                      <a:pt x="103250" y="206500"/>
                    </a:cubicBezTo>
                    <a:cubicBezTo>
                      <a:pt x="36988" y="202685"/>
                      <a:pt x="-2372" y="168100"/>
                      <a:pt x="0" y="10325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754697396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75FD3F6-99F3-4118-8FCB-0F6F4CE70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8697" y="3164494"/>
                <a:ext cx="113903" cy="1057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순서도: 수행의 시작/종료 24">
              <a:extLst>
                <a:ext uri="{FF2B5EF4-FFF2-40B4-BE49-F238E27FC236}">
                  <a16:creationId xmlns:a16="http://schemas.microsoft.com/office/drawing/2014/main" id="{9E0372A4-3169-4176-BBE1-FEBFB5D0B3AD}"/>
                </a:ext>
              </a:extLst>
            </p:cNvPr>
            <p:cNvSpPr/>
            <p:nvPr/>
          </p:nvSpPr>
          <p:spPr>
            <a:xfrm>
              <a:off x="7063885" y="3799021"/>
              <a:ext cx="300597" cy="133290"/>
            </a:xfrm>
            <a:custGeom>
              <a:avLst/>
              <a:gdLst>
                <a:gd name="connsiteX0" fmla="*/ 48359 w 300597"/>
                <a:gd name="connsiteY0" fmla="*/ 0 h 133290"/>
                <a:gd name="connsiteX1" fmla="*/ 252237 w 300597"/>
                <a:gd name="connsiteY1" fmla="*/ 0 h 133290"/>
                <a:gd name="connsiteX2" fmla="*/ 300597 w 300597"/>
                <a:gd name="connsiteY2" fmla="*/ 66645 h 133290"/>
                <a:gd name="connsiteX3" fmla="*/ 252237 w 300597"/>
                <a:gd name="connsiteY3" fmla="*/ 133290 h 133290"/>
                <a:gd name="connsiteX4" fmla="*/ 48359 w 300597"/>
                <a:gd name="connsiteY4" fmla="*/ 133290 h 133290"/>
                <a:gd name="connsiteX5" fmla="*/ 0 w 300597"/>
                <a:gd name="connsiteY5" fmla="*/ 66645 h 133290"/>
                <a:gd name="connsiteX6" fmla="*/ 48359 w 300597"/>
                <a:gd name="connsiteY6" fmla="*/ 0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597" h="133290" extrusionOk="0">
                  <a:moveTo>
                    <a:pt x="48359" y="0"/>
                  </a:moveTo>
                  <a:cubicBezTo>
                    <a:pt x="97046" y="-3286"/>
                    <a:pt x="176935" y="-244"/>
                    <a:pt x="252237" y="0"/>
                  </a:cubicBezTo>
                  <a:cubicBezTo>
                    <a:pt x="278023" y="-1045"/>
                    <a:pt x="300756" y="22890"/>
                    <a:pt x="300597" y="66645"/>
                  </a:cubicBezTo>
                  <a:cubicBezTo>
                    <a:pt x="302913" y="101900"/>
                    <a:pt x="278294" y="135007"/>
                    <a:pt x="252237" y="133290"/>
                  </a:cubicBezTo>
                  <a:cubicBezTo>
                    <a:pt x="167543" y="130135"/>
                    <a:pt x="104572" y="141361"/>
                    <a:pt x="48359" y="133290"/>
                  </a:cubicBezTo>
                  <a:cubicBezTo>
                    <a:pt x="21434" y="139105"/>
                    <a:pt x="643" y="102151"/>
                    <a:pt x="0" y="66645"/>
                  </a:cubicBezTo>
                  <a:cubicBezTo>
                    <a:pt x="1253" y="29492"/>
                    <a:pt x="19140" y="-1968"/>
                    <a:pt x="48359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1239347">
                    <a:prstGeom prst="flowChartTerminato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A6A382-62DA-4886-B28F-1CBBE19767C1}"/>
                </a:ext>
              </a:extLst>
            </p:cNvPr>
            <p:cNvSpPr/>
            <p:nvPr/>
          </p:nvSpPr>
          <p:spPr>
            <a:xfrm>
              <a:off x="7095285" y="3831370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772" y="14251"/>
                    <a:pt x="19678" y="-2923"/>
                    <a:pt x="36000" y="0"/>
                  </a:cubicBezTo>
                  <a:cubicBezTo>
                    <a:pt x="51580" y="-357"/>
                    <a:pt x="73242" y="17802"/>
                    <a:pt x="72000" y="36000"/>
                  </a:cubicBezTo>
                  <a:cubicBezTo>
                    <a:pt x="76002" y="53134"/>
                    <a:pt x="56763" y="71647"/>
                    <a:pt x="36000" y="72000"/>
                  </a:cubicBezTo>
                  <a:cubicBezTo>
                    <a:pt x="11487" y="73047"/>
                    <a:pt x="2600" y="577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4547" y="16489"/>
                    <a:pt x="18106" y="-851"/>
                    <a:pt x="36000" y="0"/>
                  </a:cubicBezTo>
                  <a:cubicBezTo>
                    <a:pt x="56462" y="-2171"/>
                    <a:pt x="71751" y="16643"/>
                    <a:pt x="72000" y="36000"/>
                  </a:cubicBezTo>
                  <a:cubicBezTo>
                    <a:pt x="70275" y="59344"/>
                    <a:pt x="59675" y="73074"/>
                    <a:pt x="36000" y="72000"/>
                  </a:cubicBezTo>
                  <a:cubicBezTo>
                    <a:pt x="16218" y="72687"/>
                    <a:pt x="-1375" y="55448"/>
                    <a:pt x="0" y="360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935811995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C2D93B4-6B50-47E7-BB6C-989336E7E7E1}"/>
                </a:ext>
              </a:extLst>
            </p:cNvPr>
            <p:cNvCxnSpPr>
              <a:cxnSpLocks/>
            </p:cNvCxnSpPr>
            <p:nvPr/>
          </p:nvCxnSpPr>
          <p:spPr>
            <a:xfrm>
              <a:off x="6712808" y="3699662"/>
              <a:ext cx="3703812" cy="50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99B1EE-BB6D-45ED-8196-AB94E92BAE64}"/>
                </a:ext>
              </a:extLst>
            </p:cNvPr>
            <p:cNvSpPr txBox="1"/>
            <p:nvPr/>
          </p:nvSpPr>
          <p:spPr>
            <a:xfrm>
              <a:off x="8122210" y="3275213"/>
              <a:ext cx="848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masis MT Pro Medium" panose="020B0604020202020204" pitchFamily="18" charset="0"/>
                </a:rPr>
                <a:t>about</a:t>
              </a:r>
              <a:endParaRPr lang="ko-KR" altLang="en-US" sz="1600" dirty="0">
                <a:latin typeface="Amasis MT Pro Medium" panose="020B060402020202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7AD9BC-DE8D-4894-A93B-45F11E5D589B}"/>
                </a:ext>
              </a:extLst>
            </p:cNvPr>
            <p:cNvSpPr txBox="1"/>
            <p:nvPr/>
          </p:nvSpPr>
          <p:spPr>
            <a:xfrm>
              <a:off x="7847416" y="2481333"/>
              <a:ext cx="1398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masis MT Pro Medium" panose="02040604050005020304" pitchFamily="18" charset="0"/>
                </a:rPr>
                <a:t>art&amp;artist</a:t>
              </a:r>
              <a:endParaRPr lang="ko-KR" altLang="en-US" sz="1600" dirty="0">
                <a:latin typeface="Amasis MT Pro Medium" panose="020406040500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5EB7D7-693B-482A-BB17-4B0407074940}"/>
                </a:ext>
              </a:extLst>
            </p:cNvPr>
            <p:cNvSpPr txBox="1"/>
            <p:nvPr/>
          </p:nvSpPr>
          <p:spPr>
            <a:xfrm>
              <a:off x="7847417" y="2096742"/>
              <a:ext cx="1398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masis MT Pro Medium" panose="02040604050005020304" pitchFamily="18" charset="0"/>
                </a:rPr>
                <a:t>exhibition</a:t>
              </a:r>
              <a:endParaRPr lang="ko-KR" altLang="en-US" sz="1600" dirty="0">
                <a:latin typeface="Amasis MT Pro Medium" panose="020406040500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E45965-023D-459A-90FD-1AB28DA867F3}"/>
                </a:ext>
              </a:extLst>
            </p:cNvPr>
            <p:cNvSpPr txBox="1"/>
            <p:nvPr/>
          </p:nvSpPr>
          <p:spPr>
            <a:xfrm>
              <a:off x="8139954" y="1687454"/>
              <a:ext cx="813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masis MT Pro Medium" panose="02040604050005020304" pitchFamily="18" charset="0"/>
                </a:rPr>
                <a:t>visit</a:t>
              </a:r>
              <a:endParaRPr lang="ko-KR" altLang="en-US" sz="1600" dirty="0">
                <a:latin typeface="Amasis MT Pro Medium" panose="020406040500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EA6363-31D4-4FCA-9A94-572C7DBAA158}"/>
                </a:ext>
              </a:extLst>
            </p:cNvPr>
            <p:cNvSpPr txBox="1"/>
            <p:nvPr/>
          </p:nvSpPr>
          <p:spPr>
            <a:xfrm>
              <a:off x="7847416" y="2878272"/>
              <a:ext cx="1398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masis MT Pro Medium" panose="020B0604020202020204" pitchFamily="18" charset="0"/>
                </a:rPr>
                <a:t>education</a:t>
              </a:r>
              <a:endParaRPr lang="ko-KR" altLang="en-US" sz="1600" dirty="0">
                <a:latin typeface="Amasis MT Pro Medium" panose="020B06040202020202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467A7B-DA30-44A2-AB7B-7B36D979B7CD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HEADER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C1B0EE-C23E-4886-AD24-7AAC02D3DF54}"/>
              </a:ext>
            </a:extLst>
          </p:cNvPr>
          <p:cNvSpPr txBox="1"/>
          <p:nvPr/>
        </p:nvSpPr>
        <p:spPr>
          <a:xfrm>
            <a:off x="1314434" y="1928890"/>
            <a:ext cx="330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화면 가로 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768px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 이하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312C00-EED0-4BE5-9B9B-9F6E075E1D39}"/>
              </a:ext>
            </a:extLst>
          </p:cNvPr>
          <p:cNvSpPr txBox="1"/>
          <p:nvPr/>
        </p:nvSpPr>
        <p:spPr>
          <a:xfrm>
            <a:off x="7491305" y="5171422"/>
            <a:ext cx="330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펼쳤을 때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28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CE2E7-2747-436E-8AD8-887A43675144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HEADER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3B8536-281B-40C3-B1A4-7F13347C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7" y="2925352"/>
            <a:ext cx="5471062" cy="998321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E867F06-2B4E-4A75-AB3B-E539E4E02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03" y="2054602"/>
            <a:ext cx="5724001" cy="268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6374A5-8C82-432F-9BFA-8B5E5C042416}"/>
              </a:ext>
            </a:extLst>
          </p:cNvPr>
          <p:cNvSpPr txBox="1"/>
          <p:nvPr/>
        </p:nvSpPr>
        <p:spPr>
          <a:xfrm>
            <a:off x="1314434" y="1928890"/>
            <a:ext cx="330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화면 가로 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768px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 이하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AF222-9451-49F9-A26A-907053DA6DDF}"/>
              </a:ext>
            </a:extLst>
          </p:cNvPr>
          <p:cNvSpPr txBox="1"/>
          <p:nvPr/>
        </p:nvSpPr>
        <p:spPr>
          <a:xfrm>
            <a:off x="7491305" y="5171422"/>
            <a:ext cx="330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펼쳤을 때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08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02F45-6164-4505-AD9A-B8051D652B6E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BANNER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46B3E50-4ADC-440F-98AA-113C19F470A1}"/>
              </a:ext>
            </a:extLst>
          </p:cNvPr>
          <p:cNvGrpSpPr/>
          <p:nvPr/>
        </p:nvGrpSpPr>
        <p:grpSpPr>
          <a:xfrm>
            <a:off x="4352685" y="2413591"/>
            <a:ext cx="10933960" cy="1791586"/>
            <a:chOff x="4352685" y="2413591"/>
            <a:chExt cx="10933960" cy="1791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26A061-EE23-4E74-A1BC-F91A711DA65E}"/>
                </a:ext>
              </a:extLst>
            </p:cNvPr>
            <p:cNvSpPr/>
            <p:nvPr/>
          </p:nvSpPr>
          <p:spPr>
            <a:xfrm>
              <a:off x="8066992" y="2413591"/>
              <a:ext cx="3499958" cy="17915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29876F6-1FC5-4450-9B23-76F224B83E1C}"/>
                </a:ext>
              </a:extLst>
            </p:cNvPr>
            <p:cNvSpPr/>
            <p:nvPr/>
          </p:nvSpPr>
          <p:spPr>
            <a:xfrm>
              <a:off x="4352685" y="2413591"/>
              <a:ext cx="3499958" cy="17915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5AD027-2918-4862-ADFC-3FC07B66330D}"/>
                </a:ext>
              </a:extLst>
            </p:cNvPr>
            <p:cNvSpPr/>
            <p:nvPr/>
          </p:nvSpPr>
          <p:spPr>
            <a:xfrm>
              <a:off x="11786687" y="2413591"/>
              <a:ext cx="3499958" cy="17915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래픽 18" descr="단일 톱니바퀴 단색으로 채워진">
            <a:extLst>
              <a:ext uri="{FF2B5EF4-FFF2-40B4-BE49-F238E27FC236}">
                <a16:creationId xmlns:a16="http://schemas.microsoft.com/office/drawing/2014/main" id="{438F9BFD-CBC9-4529-81EF-F1B53FC8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3782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5EC4C-C8A5-4B49-98D3-5490A44AE214}"/>
              </a:ext>
            </a:extLst>
          </p:cNvPr>
          <p:cNvSpPr/>
          <p:nvPr/>
        </p:nvSpPr>
        <p:spPr>
          <a:xfrm>
            <a:off x="4237924" y="2288658"/>
            <a:ext cx="3710763" cy="2041451"/>
          </a:xfrm>
          <a:custGeom>
            <a:avLst/>
            <a:gdLst>
              <a:gd name="connsiteX0" fmla="*/ 0 w 3710763"/>
              <a:gd name="connsiteY0" fmla="*/ 0 h 2041451"/>
              <a:gd name="connsiteX1" fmla="*/ 581353 w 3710763"/>
              <a:gd name="connsiteY1" fmla="*/ 0 h 2041451"/>
              <a:gd name="connsiteX2" fmla="*/ 1199813 w 3710763"/>
              <a:gd name="connsiteY2" fmla="*/ 0 h 2041451"/>
              <a:gd name="connsiteX3" fmla="*/ 1818274 w 3710763"/>
              <a:gd name="connsiteY3" fmla="*/ 0 h 2041451"/>
              <a:gd name="connsiteX4" fmla="*/ 2436734 w 3710763"/>
              <a:gd name="connsiteY4" fmla="*/ 0 h 2041451"/>
              <a:gd name="connsiteX5" fmla="*/ 3055195 w 3710763"/>
              <a:gd name="connsiteY5" fmla="*/ 0 h 2041451"/>
              <a:gd name="connsiteX6" fmla="*/ 3710763 w 3710763"/>
              <a:gd name="connsiteY6" fmla="*/ 0 h 2041451"/>
              <a:gd name="connsiteX7" fmla="*/ 3710763 w 3710763"/>
              <a:gd name="connsiteY7" fmla="*/ 680484 h 2041451"/>
              <a:gd name="connsiteX8" fmla="*/ 3710763 w 3710763"/>
              <a:gd name="connsiteY8" fmla="*/ 1381382 h 2041451"/>
              <a:gd name="connsiteX9" fmla="*/ 3710763 w 3710763"/>
              <a:gd name="connsiteY9" fmla="*/ 2041451 h 2041451"/>
              <a:gd name="connsiteX10" fmla="*/ 3018087 w 3710763"/>
              <a:gd name="connsiteY10" fmla="*/ 2041451 h 2041451"/>
              <a:gd name="connsiteX11" fmla="*/ 2362519 w 3710763"/>
              <a:gd name="connsiteY11" fmla="*/ 2041451 h 2041451"/>
              <a:gd name="connsiteX12" fmla="*/ 1781166 w 3710763"/>
              <a:gd name="connsiteY12" fmla="*/ 2041451 h 2041451"/>
              <a:gd name="connsiteX13" fmla="*/ 1162706 w 3710763"/>
              <a:gd name="connsiteY13" fmla="*/ 2041451 h 2041451"/>
              <a:gd name="connsiteX14" fmla="*/ 0 w 3710763"/>
              <a:gd name="connsiteY14" fmla="*/ 2041451 h 2041451"/>
              <a:gd name="connsiteX15" fmla="*/ 0 w 3710763"/>
              <a:gd name="connsiteY15" fmla="*/ 1422211 h 2041451"/>
              <a:gd name="connsiteX16" fmla="*/ 0 w 3710763"/>
              <a:gd name="connsiteY16" fmla="*/ 721313 h 2041451"/>
              <a:gd name="connsiteX17" fmla="*/ 0 w 3710763"/>
              <a:gd name="connsiteY17" fmla="*/ 0 h 204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0763" h="2041451" extrusionOk="0">
                <a:moveTo>
                  <a:pt x="0" y="0"/>
                </a:moveTo>
                <a:cubicBezTo>
                  <a:pt x="271601" y="11979"/>
                  <a:pt x="333030" y="1337"/>
                  <a:pt x="581353" y="0"/>
                </a:cubicBezTo>
                <a:cubicBezTo>
                  <a:pt x="829676" y="-1337"/>
                  <a:pt x="935116" y="-24066"/>
                  <a:pt x="1199813" y="0"/>
                </a:cubicBezTo>
                <a:cubicBezTo>
                  <a:pt x="1464510" y="24066"/>
                  <a:pt x="1690027" y="7390"/>
                  <a:pt x="1818274" y="0"/>
                </a:cubicBezTo>
                <a:cubicBezTo>
                  <a:pt x="1946521" y="-7390"/>
                  <a:pt x="2243139" y="-29756"/>
                  <a:pt x="2436734" y="0"/>
                </a:cubicBezTo>
                <a:cubicBezTo>
                  <a:pt x="2630329" y="29756"/>
                  <a:pt x="2817960" y="-12070"/>
                  <a:pt x="3055195" y="0"/>
                </a:cubicBezTo>
                <a:cubicBezTo>
                  <a:pt x="3292430" y="12070"/>
                  <a:pt x="3518727" y="20600"/>
                  <a:pt x="3710763" y="0"/>
                </a:cubicBezTo>
                <a:cubicBezTo>
                  <a:pt x="3717956" y="232521"/>
                  <a:pt x="3706289" y="533494"/>
                  <a:pt x="3710763" y="680484"/>
                </a:cubicBezTo>
                <a:cubicBezTo>
                  <a:pt x="3715237" y="827474"/>
                  <a:pt x="3704766" y="1050380"/>
                  <a:pt x="3710763" y="1381382"/>
                </a:cubicBezTo>
                <a:cubicBezTo>
                  <a:pt x="3716760" y="1712384"/>
                  <a:pt x="3741866" y="1827606"/>
                  <a:pt x="3710763" y="2041451"/>
                </a:cubicBezTo>
                <a:cubicBezTo>
                  <a:pt x="3374887" y="2014393"/>
                  <a:pt x="3223680" y="2065013"/>
                  <a:pt x="3018087" y="2041451"/>
                </a:cubicBezTo>
                <a:cubicBezTo>
                  <a:pt x="2812494" y="2017889"/>
                  <a:pt x="2640151" y="2071533"/>
                  <a:pt x="2362519" y="2041451"/>
                </a:cubicBezTo>
                <a:cubicBezTo>
                  <a:pt x="2084887" y="2011369"/>
                  <a:pt x="1915423" y="2069246"/>
                  <a:pt x="1781166" y="2041451"/>
                </a:cubicBezTo>
                <a:cubicBezTo>
                  <a:pt x="1646909" y="2013656"/>
                  <a:pt x="1395085" y="2070526"/>
                  <a:pt x="1162706" y="2041451"/>
                </a:cubicBezTo>
                <a:cubicBezTo>
                  <a:pt x="930327" y="2012376"/>
                  <a:pt x="325790" y="2017459"/>
                  <a:pt x="0" y="2041451"/>
                </a:cubicBezTo>
                <a:cubicBezTo>
                  <a:pt x="-5298" y="1781518"/>
                  <a:pt x="15211" y="1649142"/>
                  <a:pt x="0" y="1422211"/>
                </a:cubicBezTo>
                <a:cubicBezTo>
                  <a:pt x="-15211" y="1195280"/>
                  <a:pt x="22380" y="995983"/>
                  <a:pt x="0" y="721313"/>
                </a:cubicBezTo>
                <a:cubicBezTo>
                  <a:pt x="-22380" y="446643"/>
                  <a:pt x="-19480" y="30827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5947957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E4F92-2768-4B09-A8D5-8377DF6CC5E1}"/>
              </a:ext>
            </a:extLst>
          </p:cNvPr>
          <p:cNvSpPr txBox="1"/>
          <p:nvPr/>
        </p:nvSpPr>
        <p:spPr>
          <a:xfrm>
            <a:off x="5484003" y="18269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banner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C470A3C-1A7C-403D-A2D0-FB8B327169EC}"/>
              </a:ext>
            </a:extLst>
          </p:cNvPr>
          <p:cNvGrpSpPr/>
          <p:nvPr/>
        </p:nvGrpSpPr>
        <p:grpSpPr>
          <a:xfrm>
            <a:off x="5901918" y="4127205"/>
            <a:ext cx="382772" cy="77972"/>
            <a:chOff x="5911702" y="5298558"/>
            <a:chExt cx="382772" cy="779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31FD1D0-E168-4CDB-8B7B-0945E3F4C2F7}"/>
                </a:ext>
              </a:extLst>
            </p:cNvPr>
            <p:cNvSpPr/>
            <p:nvPr/>
          </p:nvSpPr>
          <p:spPr>
            <a:xfrm>
              <a:off x="5911702" y="5298558"/>
              <a:ext cx="77972" cy="77972"/>
            </a:xfrm>
            <a:custGeom>
              <a:avLst/>
              <a:gdLst>
                <a:gd name="connsiteX0" fmla="*/ 0 w 77972"/>
                <a:gd name="connsiteY0" fmla="*/ 38986 h 77972"/>
                <a:gd name="connsiteX1" fmla="*/ 38986 w 77972"/>
                <a:gd name="connsiteY1" fmla="*/ 0 h 77972"/>
                <a:gd name="connsiteX2" fmla="*/ 77972 w 77972"/>
                <a:gd name="connsiteY2" fmla="*/ 38986 h 77972"/>
                <a:gd name="connsiteX3" fmla="*/ 38986 w 77972"/>
                <a:gd name="connsiteY3" fmla="*/ 77972 h 77972"/>
                <a:gd name="connsiteX4" fmla="*/ 0 w 77972"/>
                <a:gd name="connsiteY4" fmla="*/ 38986 h 7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72" h="77972" extrusionOk="0">
                  <a:moveTo>
                    <a:pt x="0" y="38986"/>
                  </a:moveTo>
                  <a:cubicBezTo>
                    <a:pt x="4057" y="14772"/>
                    <a:pt x="19702" y="5320"/>
                    <a:pt x="38986" y="0"/>
                  </a:cubicBezTo>
                  <a:cubicBezTo>
                    <a:pt x="61182" y="-5551"/>
                    <a:pt x="77301" y="16664"/>
                    <a:pt x="77972" y="38986"/>
                  </a:cubicBezTo>
                  <a:cubicBezTo>
                    <a:pt x="77107" y="60546"/>
                    <a:pt x="59806" y="82538"/>
                    <a:pt x="38986" y="77972"/>
                  </a:cubicBezTo>
                  <a:cubicBezTo>
                    <a:pt x="15014" y="76944"/>
                    <a:pt x="-4493" y="57341"/>
                    <a:pt x="0" y="38986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92615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9B67B8-3135-4A7C-9D7D-5316BB8E391C}"/>
                </a:ext>
              </a:extLst>
            </p:cNvPr>
            <p:cNvSpPr/>
            <p:nvPr/>
          </p:nvSpPr>
          <p:spPr>
            <a:xfrm>
              <a:off x="6064102" y="5298558"/>
              <a:ext cx="77972" cy="77972"/>
            </a:xfrm>
            <a:custGeom>
              <a:avLst/>
              <a:gdLst>
                <a:gd name="connsiteX0" fmla="*/ 0 w 77972"/>
                <a:gd name="connsiteY0" fmla="*/ 38986 h 77972"/>
                <a:gd name="connsiteX1" fmla="*/ 38986 w 77972"/>
                <a:gd name="connsiteY1" fmla="*/ 0 h 77972"/>
                <a:gd name="connsiteX2" fmla="*/ 77972 w 77972"/>
                <a:gd name="connsiteY2" fmla="*/ 38986 h 77972"/>
                <a:gd name="connsiteX3" fmla="*/ 38986 w 77972"/>
                <a:gd name="connsiteY3" fmla="*/ 77972 h 77972"/>
                <a:gd name="connsiteX4" fmla="*/ 0 w 77972"/>
                <a:gd name="connsiteY4" fmla="*/ 38986 h 7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72" h="77972" extrusionOk="0">
                  <a:moveTo>
                    <a:pt x="0" y="38986"/>
                  </a:moveTo>
                  <a:cubicBezTo>
                    <a:pt x="4057" y="14772"/>
                    <a:pt x="19702" y="5320"/>
                    <a:pt x="38986" y="0"/>
                  </a:cubicBezTo>
                  <a:cubicBezTo>
                    <a:pt x="61182" y="-5551"/>
                    <a:pt x="77301" y="16664"/>
                    <a:pt x="77972" y="38986"/>
                  </a:cubicBezTo>
                  <a:cubicBezTo>
                    <a:pt x="77107" y="60546"/>
                    <a:pt x="59806" y="82538"/>
                    <a:pt x="38986" y="77972"/>
                  </a:cubicBezTo>
                  <a:cubicBezTo>
                    <a:pt x="15014" y="76944"/>
                    <a:pt x="-4493" y="57341"/>
                    <a:pt x="0" y="38986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92615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C2A7864-AC0E-4670-8A00-10D7FFDF3398}"/>
                </a:ext>
              </a:extLst>
            </p:cNvPr>
            <p:cNvSpPr/>
            <p:nvPr/>
          </p:nvSpPr>
          <p:spPr>
            <a:xfrm>
              <a:off x="6216502" y="5298558"/>
              <a:ext cx="77972" cy="77972"/>
            </a:xfrm>
            <a:custGeom>
              <a:avLst/>
              <a:gdLst>
                <a:gd name="connsiteX0" fmla="*/ 0 w 77972"/>
                <a:gd name="connsiteY0" fmla="*/ 38986 h 77972"/>
                <a:gd name="connsiteX1" fmla="*/ 38986 w 77972"/>
                <a:gd name="connsiteY1" fmla="*/ 0 h 77972"/>
                <a:gd name="connsiteX2" fmla="*/ 77972 w 77972"/>
                <a:gd name="connsiteY2" fmla="*/ 38986 h 77972"/>
                <a:gd name="connsiteX3" fmla="*/ 38986 w 77972"/>
                <a:gd name="connsiteY3" fmla="*/ 77972 h 77972"/>
                <a:gd name="connsiteX4" fmla="*/ 0 w 77972"/>
                <a:gd name="connsiteY4" fmla="*/ 38986 h 7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72" h="77972" extrusionOk="0">
                  <a:moveTo>
                    <a:pt x="0" y="38986"/>
                  </a:moveTo>
                  <a:cubicBezTo>
                    <a:pt x="4057" y="14772"/>
                    <a:pt x="19702" y="5320"/>
                    <a:pt x="38986" y="0"/>
                  </a:cubicBezTo>
                  <a:cubicBezTo>
                    <a:pt x="61182" y="-5551"/>
                    <a:pt x="77301" y="16664"/>
                    <a:pt x="77972" y="38986"/>
                  </a:cubicBezTo>
                  <a:cubicBezTo>
                    <a:pt x="77107" y="60546"/>
                    <a:pt x="59806" y="82538"/>
                    <a:pt x="38986" y="77972"/>
                  </a:cubicBezTo>
                  <a:cubicBezTo>
                    <a:pt x="15014" y="76944"/>
                    <a:pt x="-4493" y="57341"/>
                    <a:pt x="0" y="38986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92615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329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30534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38 -0.00093 L -0.61068 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944D264-0636-4C26-BBF1-3B19E07006EF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MAIN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3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DE96F3-11E3-4FC7-9365-5DA1973C4DB3}"/>
              </a:ext>
            </a:extLst>
          </p:cNvPr>
          <p:cNvGrpSpPr/>
          <p:nvPr/>
        </p:nvGrpSpPr>
        <p:grpSpPr>
          <a:xfrm>
            <a:off x="655744" y="1501878"/>
            <a:ext cx="10880512" cy="3854245"/>
            <a:chOff x="566530" y="2259759"/>
            <a:chExt cx="10880512" cy="38542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1197BF4-A2FD-4556-B74E-413E199D2DBD}"/>
                </a:ext>
              </a:extLst>
            </p:cNvPr>
            <p:cNvGrpSpPr/>
            <p:nvPr/>
          </p:nvGrpSpPr>
          <p:grpSpPr>
            <a:xfrm>
              <a:off x="5026671" y="2414222"/>
              <a:ext cx="3054986" cy="2582944"/>
              <a:chOff x="5354687" y="1102936"/>
              <a:chExt cx="2649454" cy="258294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35188-01C1-476E-8DB0-E9889B09E045}"/>
                  </a:ext>
                </a:extLst>
              </p:cNvPr>
              <p:cNvSpPr txBox="1"/>
              <p:nvPr/>
            </p:nvSpPr>
            <p:spPr>
              <a:xfrm>
                <a:off x="5378516" y="1102936"/>
                <a:ext cx="2601797" cy="369332"/>
              </a:xfrm>
              <a:custGeom>
                <a:avLst/>
                <a:gdLst>
                  <a:gd name="connsiteX0" fmla="*/ 0 w 2601797"/>
                  <a:gd name="connsiteY0" fmla="*/ 0 h 369332"/>
                  <a:gd name="connsiteX1" fmla="*/ 676467 w 2601797"/>
                  <a:gd name="connsiteY1" fmla="*/ 0 h 369332"/>
                  <a:gd name="connsiteX2" fmla="*/ 1248863 w 2601797"/>
                  <a:gd name="connsiteY2" fmla="*/ 0 h 369332"/>
                  <a:gd name="connsiteX3" fmla="*/ 1821258 w 2601797"/>
                  <a:gd name="connsiteY3" fmla="*/ 0 h 369332"/>
                  <a:gd name="connsiteX4" fmla="*/ 2601797 w 2601797"/>
                  <a:gd name="connsiteY4" fmla="*/ 0 h 369332"/>
                  <a:gd name="connsiteX5" fmla="*/ 2601797 w 2601797"/>
                  <a:gd name="connsiteY5" fmla="*/ 369332 h 369332"/>
                  <a:gd name="connsiteX6" fmla="*/ 1951348 w 2601797"/>
                  <a:gd name="connsiteY6" fmla="*/ 369332 h 369332"/>
                  <a:gd name="connsiteX7" fmla="*/ 1248863 w 2601797"/>
                  <a:gd name="connsiteY7" fmla="*/ 369332 h 369332"/>
                  <a:gd name="connsiteX8" fmla="*/ 676467 w 2601797"/>
                  <a:gd name="connsiteY8" fmla="*/ 369332 h 369332"/>
                  <a:gd name="connsiteX9" fmla="*/ 0 w 2601797"/>
                  <a:gd name="connsiteY9" fmla="*/ 369332 h 369332"/>
                  <a:gd name="connsiteX10" fmla="*/ 0 w 2601797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01797" h="369332" extrusionOk="0">
                    <a:moveTo>
                      <a:pt x="0" y="0"/>
                    </a:moveTo>
                    <a:cubicBezTo>
                      <a:pt x="285596" y="19860"/>
                      <a:pt x="448830" y="-26571"/>
                      <a:pt x="676467" y="0"/>
                    </a:cubicBezTo>
                    <a:cubicBezTo>
                      <a:pt x="904104" y="26571"/>
                      <a:pt x="1091033" y="-11360"/>
                      <a:pt x="1248863" y="0"/>
                    </a:cubicBezTo>
                    <a:cubicBezTo>
                      <a:pt x="1406693" y="11360"/>
                      <a:pt x="1557020" y="5332"/>
                      <a:pt x="1821258" y="0"/>
                    </a:cubicBezTo>
                    <a:cubicBezTo>
                      <a:pt x="2085497" y="-5332"/>
                      <a:pt x="2397513" y="6804"/>
                      <a:pt x="2601797" y="0"/>
                    </a:cubicBezTo>
                    <a:cubicBezTo>
                      <a:pt x="2588450" y="133241"/>
                      <a:pt x="2598960" y="268704"/>
                      <a:pt x="2601797" y="369332"/>
                    </a:cubicBezTo>
                    <a:cubicBezTo>
                      <a:pt x="2462174" y="337687"/>
                      <a:pt x="2096363" y="387164"/>
                      <a:pt x="1951348" y="369332"/>
                    </a:cubicBezTo>
                    <a:cubicBezTo>
                      <a:pt x="1806333" y="351500"/>
                      <a:pt x="1390566" y="389404"/>
                      <a:pt x="1248863" y="369332"/>
                    </a:cubicBezTo>
                    <a:cubicBezTo>
                      <a:pt x="1107160" y="349260"/>
                      <a:pt x="830815" y="340784"/>
                      <a:pt x="676467" y="369332"/>
                    </a:cubicBezTo>
                    <a:cubicBezTo>
                      <a:pt x="522119" y="397880"/>
                      <a:pt x="146065" y="345437"/>
                      <a:pt x="0" y="369332"/>
                    </a:cubicBezTo>
                    <a:cubicBezTo>
                      <a:pt x="-1439" y="273193"/>
                      <a:pt x="-2197" y="155229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318593467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ABOUT THE MUSEUM</a:t>
                </a:r>
                <a:endParaRPr lang="ko-KR" altLang="en-US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A7465C5-D408-452A-A1D5-57591C2C56C8}"/>
                  </a:ext>
                </a:extLst>
              </p:cNvPr>
              <p:cNvSpPr/>
              <p:nvPr/>
            </p:nvSpPr>
            <p:spPr>
              <a:xfrm>
                <a:off x="5354687" y="1102936"/>
                <a:ext cx="2649454" cy="2582944"/>
              </a:xfrm>
              <a:custGeom>
                <a:avLst/>
                <a:gdLst>
                  <a:gd name="connsiteX0" fmla="*/ 0 w 2649454"/>
                  <a:gd name="connsiteY0" fmla="*/ 0 h 2582944"/>
                  <a:gd name="connsiteX1" fmla="*/ 688858 w 2649454"/>
                  <a:gd name="connsiteY1" fmla="*/ 0 h 2582944"/>
                  <a:gd name="connsiteX2" fmla="*/ 1271738 w 2649454"/>
                  <a:gd name="connsiteY2" fmla="*/ 0 h 2582944"/>
                  <a:gd name="connsiteX3" fmla="*/ 1881112 w 2649454"/>
                  <a:gd name="connsiteY3" fmla="*/ 0 h 2582944"/>
                  <a:gd name="connsiteX4" fmla="*/ 2649454 w 2649454"/>
                  <a:gd name="connsiteY4" fmla="*/ 0 h 2582944"/>
                  <a:gd name="connsiteX5" fmla="*/ 2649454 w 2649454"/>
                  <a:gd name="connsiteY5" fmla="*/ 671565 h 2582944"/>
                  <a:gd name="connsiteX6" fmla="*/ 2649454 w 2649454"/>
                  <a:gd name="connsiteY6" fmla="*/ 1291472 h 2582944"/>
                  <a:gd name="connsiteX7" fmla="*/ 2649454 w 2649454"/>
                  <a:gd name="connsiteY7" fmla="*/ 1859720 h 2582944"/>
                  <a:gd name="connsiteX8" fmla="*/ 2649454 w 2649454"/>
                  <a:gd name="connsiteY8" fmla="*/ 2582944 h 2582944"/>
                  <a:gd name="connsiteX9" fmla="*/ 2040080 w 2649454"/>
                  <a:gd name="connsiteY9" fmla="*/ 2582944 h 2582944"/>
                  <a:gd name="connsiteX10" fmla="*/ 1430705 w 2649454"/>
                  <a:gd name="connsiteY10" fmla="*/ 2582944 h 2582944"/>
                  <a:gd name="connsiteX11" fmla="*/ 715353 w 2649454"/>
                  <a:gd name="connsiteY11" fmla="*/ 2582944 h 2582944"/>
                  <a:gd name="connsiteX12" fmla="*/ 0 w 2649454"/>
                  <a:gd name="connsiteY12" fmla="*/ 2582944 h 2582944"/>
                  <a:gd name="connsiteX13" fmla="*/ 0 w 2649454"/>
                  <a:gd name="connsiteY13" fmla="*/ 1988867 h 2582944"/>
                  <a:gd name="connsiteX14" fmla="*/ 0 w 2649454"/>
                  <a:gd name="connsiteY14" fmla="*/ 1420619 h 2582944"/>
                  <a:gd name="connsiteX15" fmla="*/ 0 w 2649454"/>
                  <a:gd name="connsiteY15" fmla="*/ 774883 h 2582944"/>
                  <a:gd name="connsiteX16" fmla="*/ 0 w 2649454"/>
                  <a:gd name="connsiteY16" fmla="*/ 0 h 258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49454" h="2582944" extrusionOk="0">
                    <a:moveTo>
                      <a:pt x="0" y="0"/>
                    </a:moveTo>
                    <a:cubicBezTo>
                      <a:pt x="336271" y="-18451"/>
                      <a:pt x="456428" y="-160"/>
                      <a:pt x="688858" y="0"/>
                    </a:cubicBezTo>
                    <a:cubicBezTo>
                      <a:pt x="921288" y="160"/>
                      <a:pt x="1002485" y="-28563"/>
                      <a:pt x="1271738" y="0"/>
                    </a:cubicBezTo>
                    <a:cubicBezTo>
                      <a:pt x="1540991" y="28563"/>
                      <a:pt x="1660396" y="12133"/>
                      <a:pt x="1881112" y="0"/>
                    </a:cubicBezTo>
                    <a:cubicBezTo>
                      <a:pt x="2101828" y="-12133"/>
                      <a:pt x="2373438" y="11617"/>
                      <a:pt x="2649454" y="0"/>
                    </a:cubicBezTo>
                    <a:cubicBezTo>
                      <a:pt x="2648410" y="149622"/>
                      <a:pt x="2682144" y="514482"/>
                      <a:pt x="2649454" y="671565"/>
                    </a:cubicBezTo>
                    <a:cubicBezTo>
                      <a:pt x="2616764" y="828649"/>
                      <a:pt x="2656163" y="1039611"/>
                      <a:pt x="2649454" y="1291472"/>
                    </a:cubicBezTo>
                    <a:cubicBezTo>
                      <a:pt x="2642745" y="1543333"/>
                      <a:pt x="2648828" y="1717311"/>
                      <a:pt x="2649454" y="1859720"/>
                    </a:cubicBezTo>
                    <a:cubicBezTo>
                      <a:pt x="2650080" y="2002129"/>
                      <a:pt x="2665813" y="2383755"/>
                      <a:pt x="2649454" y="2582944"/>
                    </a:cubicBezTo>
                    <a:cubicBezTo>
                      <a:pt x="2402991" y="2597603"/>
                      <a:pt x="2219530" y="2581131"/>
                      <a:pt x="2040080" y="2582944"/>
                    </a:cubicBezTo>
                    <a:cubicBezTo>
                      <a:pt x="1860630" y="2584757"/>
                      <a:pt x="1720518" y="2605051"/>
                      <a:pt x="1430705" y="2582944"/>
                    </a:cubicBezTo>
                    <a:cubicBezTo>
                      <a:pt x="1140893" y="2560837"/>
                      <a:pt x="1037789" y="2596671"/>
                      <a:pt x="715353" y="2582944"/>
                    </a:cubicBezTo>
                    <a:cubicBezTo>
                      <a:pt x="392917" y="2569217"/>
                      <a:pt x="247673" y="2580996"/>
                      <a:pt x="0" y="2582944"/>
                    </a:cubicBezTo>
                    <a:cubicBezTo>
                      <a:pt x="-9547" y="2310324"/>
                      <a:pt x="-4378" y="2165528"/>
                      <a:pt x="0" y="1988867"/>
                    </a:cubicBezTo>
                    <a:cubicBezTo>
                      <a:pt x="4378" y="1812206"/>
                      <a:pt x="27527" y="1685662"/>
                      <a:pt x="0" y="1420619"/>
                    </a:cubicBezTo>
                    <a:cubicBezTo>
                      <a:pt x="-27527" y="1155576"/>
                      <a:pt x="-11750" y="980645"/>
                      <a:pt x="0" y="774883"/>
                    </a:cubicBezTo>
                    <a:cubicBezTo>
                      <a:pt x="11750" y="569121"/>
                      <a:pt x="5079" y="296840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68843415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0EB3A2-021F-479F-A8A4-C899920ACDC1}"/>
                </a:ext>
              </a:extLst>
            </p:cNvPr>
            <p:cNvGrpSpPr/>
            <p:nvPr/>
          </p:nvGrpSpPr>
          <p:grpSpPr>
            <a:xfrm>
              <a:off x="2948184" y="2414222"/>
              <a:ext cx="1914623" cy="2582944"/>
              <a:chOff x="3306715" y="1102936"/>
              <a:chExt cx="1611984" cy="258294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24F4A-2730-456C-A0A6-657C6385512C}"/>
                  </a:ext>
                </a:extLst>
              </p:cNvPr>
              <p:cNvSpPr txBox="1"/>
              <p:nvPr/>
            </p:nvSpPr>
            <p:spPr>
              <a:xfrm>
                <a:off x="3306715" y="1102936"/>
                <a:ext cx="1611984" cy="369332"/>
              </a:xfrm>
              <a:custGeom>
                <a:avLst/>
                <a:gdLst>
                  <a:gd name="connsiteX0" fmla="*/ 0 w 1611984"/>
                  <a:gd name="connsiteY0" fmla="*/ 0 h 369332"/>
                  <a:gd name="connsiteX1" fmla="*/ 569568 w 1611984"/>
                  <a:gd name="connsiteY1" fmla="*/ 0 h 369332"/>
                  <a:gd name="connsiteX2" fmla="*/ 1058536 w 1611984"/>
                  <a:gd name="connsiteY2" fmla="*/ 0 h 369332"/>
                  <a:gd name="connsiteX3" fmla="*/ 1611984 w 1611984"/>
                  <a:gd name="connsiteY3" fmla="*/ 0 h 369332"/>
                  <a:gd name="connsiteX4" fmla="*/ 1611984 w 1611984"/>
                  <a:gd name="connsiteY4" fmla="*/ 369332 h 369332"/>
                  <a:gd name="connsiteX5" fmla="*/ 1042416 w 1611984"/>
                  <a:gd name="connsiteY5" fmla="*/ 369332 h 369332"/>
                  <a:gd name="connsiteX6" fmla="*/ 505088 w 1611984"/>
                  <a:gd name="connsiteY6" fmla="*/ 369332 h 369332"/>
                  <a:gd name="connsiteX7" fmla="*/ 0 w 1611984"/>
                  <a:gd name="connsiteY7" fmla="*/ 369332 h 369332"/>
                  <a:gd name="connsiteX8" fmla="*/ 0 w 1611984"/>
                  <a:gd name="connsiteY8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1984" h="369332" extrusionOk="0">
                    <a:moveTo>
                      <a:pt x="0" y="0"/>
                    </a:moveTo>
                    <a:cubicBezTo>
                      <a:pt x="249735" y="15419"/>
                      <a:pt x="444115" y="14218"/>
                      <a:pt x="569568" y="0"/>
                    </a:cubicBezTo>
                    <a:cubicBezTo>
                      <a:pt x="695021" y="-14218"/>
                      <a:pt x="933027" y="17863"/>
                      <a:pt x="1058536" y="0"/>
                    </a:cubicBezTo>
                    <a:cubicBezTo>
                      <a:pt x="1184045" y="-17863"/>
                      <a:pt x="1498022" y="22067"/>
                      <a:pt x="1611984" y="0"/>
                    </a:cubicBezTo>
                    <a:cubicBezTo>
                      <a:pt x="1614325" y="115953"/>
                      <a:pt x="1603019" y="270155"/>
                      <a:pt x="1611984" y="369332"/>
                    </a:cubicBezTo>
                    <a:cubicBezTo>
                      <a:pt x="1334441" y="366543"/>
                      <a:pt x="1194958" y="351439"/>
                      <a:pt x="1042416" y="369332"/>
                    </a:cubicBezTo>
                    <a:cubicBezTo>
                      <a:pt x="889874" y="387225"/>
                      <a:pt x="615299" y="369908"/>
                      <a:pt x="505088" y="369332"/>
                    </a:cubicBezTo>
                    <a:cubicBezTo>
                      <a:pt x="394877" y="368756"/>
                      <a:pt x="166351" y="379558"/>
                      <a:pt x="0" y="369332"/>
                    </a:cubicBezTo>
                    <a:cubicBezTo>
                      <a:pt x="-12" y="234751"/>
                      <a:pt x="-18018" y="169355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227810209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ADMISSION</a:t>
                </a:r>
                <a:endParaRPr lang="ko-KR" altLang="en-US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CB2EA1-3DAB-461A-9587-B7426F1F464A}"/>
                  </a:ext>
                </a:extLst>
              </p:cNvPr>
              <p:cNvSpPr/>
              <p:nvPr/>
            </p:nvSpPr>
            <p:spPr>
              <a:xfrm>
                <a:off x="3342325" y="1102936"/>
                <a:ext cx="1540763" cy="2582944"/>
              </a:xfrm>
              <a:custGeom>
                <a:avLst/>
                <a:gdLst>
                  <a:gd name="connsiteX0" fmla="*/ 0 w 1540763"/>
                  <a:gd name="connsiteY0" fmla="*/ 0 h 2582944"/>
                  <a:gd name="connsiteX1" fmla="*/ 544403 w 1540763"/>
                  <a:gd name="connsiteY1" fmla="*/ 0 h 2582944"/>
                  <a:gd name="connsiteX2" fmla="*/ 1027175 w 1540763"/>
                  <a:gd name="connsiteY2" fmla="*/ 0 h 2582944"/>
                  <a:gd name="connsiteX3" fmla="*/ 1540763 w 1540763"/>
                  <a:gd name="connsiteY3" fmla="*/ 0 h 2582944"/>
                  <a:gd name="connsiteX4" fmla="*/ 1540763 w 1540763"/>
                  <a:gd name="connsiteY4" fmla="*/ 645736 h 2582944"/>
                  <a:gd name="connsiteX5" fmla="*/ 1540763 w 1540763"/>
                  <a:gd name="connsiteY5" fmla="*/ 1317301 h 2582944"/>
                  <a:gd name="connsiteX6" fmla="*/ 1540763 w 1540763"/>
                  <a:gd name="connsiteY6" fmla="*/ 1963037 h 2582944"/>
                  <a:gd name="connsiteX7" fmla="*/ 1540763 w 1540763"/>
                  <a:gd name="connsiteY7" fmla="*/ 2582944 h 2582944"/>
                  <a:gd name="connsiteX8" fmla="*/ 1042583 w 1540763"/>
                  <a:gd name="connsiteY8" fmla="*/ 2582944 h 2582944"/>
                  <a:gd name="connsiteX9" fmla="*/ 559811 w 1540763"/>
                  <a:gd name="connsiteY9" fmla="*/ 2582944 h 2582944"/>
                  <a:gd name="connsiteX10" fmla="*/ 0 w 1540763"/>
                  <a:gd name="connsiteY10" fmla="*/ 2582944 h 2582944"/>
                  <a:gd name="connsiteX11" fmla="*/ 0 w 1540763"/>
                  <a:gd name="connsiteY11" fmla="*/ 1988867 h 2582944"/>
                  <a:gd name="connsiteX12" fmla="*/ 0 w 1540763"/>
                  <a:gd name="connsiteY12" fmla="*/ 1368960 h 2582944"/>
                  <a:gd name="connsiteX13" fmla="*/ 0 w 1540763"/>
                  <a:gd name="connsiteY13" fmla="*/ 723224 h 2582944"/>
                  <a:gd name="connsiteX14" fmla="*/ 0 w 1540763"/>
                  <a:gd name="connsiteY14" fmla="*/ 0 h 258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40763" h="2582944" extrusionOk="0">
                    <a:moveTo>
                      <a:pt x="0" y="0"/>
                    </a:moveTo>
                    <a:cubicBezTo>
                      <a:pt x="144440" y="16303"/>
                      <a:pt x="341579" y="26947"/>
                      <a:pt x="544403" y="0"/>
                    </a:cubicBezTo>
                    <a:cubicBezTo>
                      <a:pt x="747227" y="-26947"/>
                      <a:pt x="887686" y="24119"/>
                      <a:pt x="1027175" y="0"/>
                    </a:cubicBezTo>
                    <a:cubicBezTo>
                      <a:pt x="1166664" y="-24119"/>
                      <a:pt x="1374367" y="-19608"/>
                      <a:pt x="1540763" y="0"/>
                    </a:cubicBezTo>
                    <a:cubicBezTo>
                      <a:pt x="1548668" y="213282"/>
                      <a:pt x="1546679" y="442311"/>
                      <a:pt x="1540763" y="645736"/>
                    </a:cubicBezTo>
                    <a:cubicBezTo>
                      <a:pt x="1534847" y="849161"/>
                      <a:pt x="1525281" y="997543"/>
                      <a:pt x="1540763" y="1317301"/>
                    </a:cubicBezTo>
                    <a:cubicBezTo>
                      <a:pt x="1556245" y="1637059"/>
                      <a:pt x="1569871" y="1832738"/>
                      <a:pt x="1540763" y="1963037"/>
                    </a:cubicBezTo>
                    <a:cubicBezTo>
                      <a:pt x="1511655" y="2093336"/>
                      <a:pt x="1558828" y="2280979"/>
                      <a:pt x="1540763" y="2582944"/>
                    </a:cubicBezTo>
                    <a:cubicBezTo>
                      <a:pt x="1325912" y="2566288"/>
                      <a:pt x="1161112" y="2572868"/>
                      <a:pt x="1042583" y="2582944"/>
                    </a:cubicBezTo>
                    <a:cubicBezTo>
                      <a:pt x="924054" y="2593020"/>
                      <a:pt x="690771" y="2561896"/>
                      <a:pt x="559811" y="2582944"/>
                    </a:cubicBezTo>
                    <a:cubicBezTo>
                      <a:pt x="428851" y="2603992"/>
                      <a:pt x="254726" y="2591976"/>
                      <a:pt x="0" y="2582944"/>
                    </a:cubicBezTo>
                    <a:cubicBezTo>
                      <a:pt x="22574" y="2437721"/>
                      <a:pt x="-22946" y="2264199"/>
                      <a:pt x="0" y="1988867"/>
                    </a:cubicBezTo>
                    <a:cubicBezTo>
                      <a:pt x="22946" y="1713535"/>
                      <a:pt x="9689" y="1553634"/>
                      <a:pt x="0" y="1368960"/>
                    </a:cubicBezTo>
                    <a:cubicBezTo>
                      <a:pt x="-9689" y="1184286"/>
                      <a:pt x="-18431" y="1026395"/>
                      <a:pt x="0" y="723224"/>
                    </a:cubicBezTo>
                    <a:cubicBezTo>
                      <a:pt x="18431" y="420053"/>
                      <a:pt x="-29296" y="316656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282413157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8EC6350-04D3-45D7-93C0-08C3ABBCBF64}"/>
                </a:ext>
              </a:extLst>
            </p:cNvPr>
            <p:cNvGrpSpPr/>
            <p:nvPr/>
          </p:nvGrpSpPr>
          <p:grpSpPr>
            <a:xfrm>
              <a:off x="8245521" y="2414222"/>
              <a:ext cx="3054986" cy="2582944"/>
              <a:chOff x="8440129" y="1102936"/>
              <a:chExt cx="2555186" cy="25829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D24004-B981-4883-9036-45B0A3D7AEB9}"/>
                  </a:ext>
                </a:extLst>
              </p:cNvPr>
              <p:cNvSpPr txBox="1"/>
              <p:nvPr/>
            </p:nvSpPr>
            <p:spPr>
              <a:xfrm>
                <a:off x="8477838" y="1102936"/>
                <a:ext cx="2469824" cy="369332"/>
              </a:xfrm>
              <a:custGeom>
                <a:avLst/>
                <a:gdLst>
                  <a:gd name="connsiteX0" fmla="*/ 0 w 2469824"/>
                  <a:gd name="connsiteY0" fmla="*/ 0 h 369332"/>
                  <a:gd name="connsiteX1" fmla="*/ 642154 w 2469824"/>
                  <a:gd name="connsiteY1" fmla="*/ 0 h 369332"/>
                  <a:gd name="connsiteX2" fmla="*/ 1185516 w 2469824"/>
                  <a:gd name="connsiteY2" fmla="*/ 0 h 369332"/>
                  <a:gd name="connsiteX3" fmla="*/ 1827670 w 2469824"/>
                  <a:gd name="connsiteY3" fmla="*/ 0 h 369332"/>
                  <a:gd name="connsiteX4" fmla="*/ 2469824 w 2469824"/>
                  <a:gd name="connsiteY4" fmla="*/ 0 h 369332"/>
                  <a:gd name="connsiteX5" fmla="*/ 2469824 w 2469824"/>
                  <a:gd name="connsiteY5" fmla="*/ 369332 h 369332"/>
                  <a:gd name="connsiteX6" fmla="*/ 1827670 w 2469824"/>
                  <a:gd name="connsiteY6" fmla="*/ 369332 h 369332"/>
                  <a:gd name="connsiteX7" fmla="*/ 1210214 w 2469824"/>
                  <a:gd name="connsiteY7" fmla="*/ 369332 h 369332"/>
                  <a:gd name="connsiteX8" fmla="*/ 617456 w 2469824"/>
                  <a:gd name="connsiteY8" fmla="*/ 369332 h 369332"/>
                  <a:gd name="connsiteX9" fmla="*/ 0 w 2469824"/>
                  <a:gd name="connsiteY9" fmla="*/ 369332 h 369332"/>
                  <a:gd name="connsiteX10" fmla="*/ 0 w 2469824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9824" h="369332" extrusionOk="0">
                    <a:moveTo>
                      <a:pt x="0" y="0"/>
                    </a:moveTo>
                    <a:cubicBezTo>
                      <a:pt x="210643" y="-14131"/>
                      <a:pt x="335904" y="31631"/>
                      <a:pt x="642154" y="0"/>
                    </a:cubicBezTo>
                    <a:cubicBezTo>
                      <a:pt x="948404" y="-31631"/>
                      <a:pt x="938739" y="3561"/>
                      <a:pt x="1185516" y="0"/>
                    </a:cubicBezTo>
                    <a:cubicBezTo>
                      <a:pt x="1432293" y="-3561"/>
                      <a:pt x="1513421" y="-26234"/>
                      <a:pt x="1827670" y="0"/>
                    </a:cubicBezTo>
                    <a:cubicBezTo>
                      <a:pt x="2141919" y="26234"/>
                      <a:pt x="2246869" y="3972"/>
                      <a:pt x="2469824" y="0"/>
                    </a:cubicBezTo>
                    <a:cubicBezTo>
                      <a:pt x="2467374" y="184240"/>
                      <a:pt x="2465785" y="189754"/>
                      <a:pt x="2469824" y="369332"/>
                    </a:cubicBezTo>
                    <a:cubicBezTo>
                      <a:pt x="2335935" y="363277"/>
                      <a:pt x="2052518" y="380568"/>
                      <a:pt x="1827670" y="369332"/>
                    </a:cubicBezTo>
                    <a:cubicBezTo>
                      <a:pt x="1602822" y="358096"/>
                      <a:pt x="1359419" y="347009"/>
                      <a:pt x="1210214" y="369332"/>
                    </a:cubicBezTo>
                    <a:cubicBezTo>
                      <a:pt x="1061009" y="391655"/>
                      <a:pt x="907161" y="361542"/>
                      <a:pt x="617456" y="369332"/>
                    </a:cubicBezTo>
                    <a:cubicBezTo>
                      <a:pt x="327751" y="377122"/>
                      <a:pt x="230219" y="383342"/>
                      <a:pt x="0" y="369332"/>
                    </a:cubicBezTo>
                    <a:cubicBezTo>
                      <a:pt x="-8725" y="226392"/>
                      <a:pt x="9726" y="96826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9864091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JOIN OUR MAIL LIST</a:t>
                </a:r>
                <a:endParaRPr lang="ko-KR" altLang="en-US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CE5A81-2F55-42C7-8900-9A31A514C8A7}"/>
                  </a:ext>
                </a:extLst>
              </p:cNvPr>
              <p:cNvSpPr/>
              <p:nvPr/>
            </p:nvSpPr>
            <p:spPr>
              <a:xfrm>
                <a:off x="8440129" y="1102936"/>
                <a:ext cx="2555186" cy="2582944"/>
              </a:xfrm>
              <a:custGeom>
                <a:avLst/>
                <a:gdLst>
                  <a:gd name="connsiteX0" fmla="*/ 0 w 2555186"/>
                  <a:gd name="connsiteY0" fmla="*/ 0 h 2582944"/>
                  <a:gd name="connsiteX1" fmla="*/ 664348 w 2555186"/>
                  <a:gd name="connsiteY1" fmla="*/ 0 h 2582944"/>
                  <a:gd name="connsiteX2" fmla="*/ 1226489 w 2555186"/>
                  <a:gd name="connsiteY2" fmla="*/ 0 h 2582944"/>
                  <a:gd name="connsiteX3" fmla="*/ 1890838 w 2555186"/>
                  <a:gd name="connsiteY3" fmla="*/ 0 h 2582944"/>
                  <a:gd name="connsiteX4" fmla="*/ 2555186 w 2555186"/>
                  <a:gd name="connsiteY4" fmla="*/ 0 h 2582944"/>
                  <a:gd name="connsiteX5" fmla="*/ 2555186 w 2555186"/>
                  <a:gd name="connsiteY5" fmla="*/ 568248 h 2582944"/>
                  <a:gd name="connsiteX6" fmla="*/ 2555186 w 2555186"/>
                  <a:gd name="connsiteY6" fmla="*/ 1265643 h 2582944"/>
                  <a:gd name="connsiteX7" fmla="*/ 2555186 w 2555186"/>
                  <a:gd name="connsiteY7" fmla="*/ 1885549 h 2582944"/>
                  <a:gd name="connsiteX8" fmla="*/ 2555186 w 2555186"/>
                  <a:gd name="connsiteY8" fmla="*/ 2582944 h 2582944"/>
                  <a:gd name="connsiteX9" fmla="*/ 1993045 w 2555186"/>
                  <a:gd name="connsiteY9" fmla="*/ 2582944 h 2582944"/>
                  <a:gd name="connsiteX10" fmla="*/ 1405352 w 2555186"/>
                  <a:gd name="connsiteY10" fmla="*/ 2582944 h 2582944"/>
                  <a:gd name="connsiteX11" fmla="*/ 843211 w 2555186"/>
                  <a:gd name="connsiteY11" fmla="*/ 2582944 h 2582944"/>
                  <a:gd name="connsiteX12" fmla="*/ 0 w 2555186"/>
                  <a:gd name="connsiteY12" fmla="*/ 2582944 h 2582944"/>
                  <a:gd name="connsiteX13" fmla="*/ 0 w 2555186"/>
                  <a:gd name="connsiteY13" fmla="*/ 1963037 h 2582944"/>
                  <a:gd name="connsiteX14" fmla="*/ 0 w 2555186"/>
                  <a:gd name="connsiteY14" fmla="*/ 1394790 h 2582944"/>
                  <a:gd name="connsiteX15" fmla="*/ 0 w 2555186"/>
                  <a:gd name="connsiteY15" fmla="*/ 774883 h 2582944"/>
                  <a:gd name="connsiteX16" fmla="*/ 0 w 2555186"/>
                  <a:gd name="connsiteY16" fmla="*/ 0 h 258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55186" h="2582944" extrusionOk="0">
                    <a:moveTo>
                      <a:pt x="0" y="0"/>
                    </a:moveTo>
                    <a:cubicBezTo>
                      <a:pt x="279293" y="-13236"/>
                      <a:pt x="383044" y="1648"/>
                      <a:pt x="664348" y="0"/>
                    </a:cubicBezTo>
                    <a:cubicBezTo>
                      <a:pt x="945652" y="-1648"/>
                      <a:pt x="1091625" y="-22057"/>
                      <a:pt x="1226489" y="0"/>
                    </a:cubicBezTo>
                    <a:cubicBezTo>
                      <a:pt x="1361353" y="22057"/>
                      <a:pt x="1689177" y="23417"/>
                      <a:pt x="1890838" y="0"/>
                    </a:cubicBezTo>
                    <a:cubicBezTo>
                      <a:pt x="2092499" y="-23417"/>
                      <a:pt x="2310417" y="26504"/>
                      <a:pt x="2555186" y="0"/>
                    </a:cubicBezTo>
                    <a:cubicBezTo>
                      <a:pt x="2574907" y="283255"/>
                      <a:pt x="2549778" y="347949"/>
                      <a:pt x="2555186" y="568248"/>
                    </a:cubicBezTo>
                    <a:cubicBezTo>
                      <a:pt x="2560594" y="788547"/>
                      <a:pt x="2588273" y="1035570"/>
                      <a:pt x="2555186" y="1265643"/>
                    </a:cubicBezTo>
                    <a:cubicBezTo>
                      <a:pt x="2522099" y="1495716"/>
                      <a:pt x="2543911" y="1694409"/>
                      <a:pt x="2555186" y="1885549"/>
                    </a:cubicBezTo>
                    <a:cubicBezTo>
                      <a:pt x="2566461" y="2076689"/>
                      <a:pt x="2553437" y="2323299"/>
                      <a:pt x="2555186" y="2582944"/>
                    </a:cubicBezTo>
                    <a:cubicBezTo>
                      <a:pt x="2399857" y="2601369"/>
                      <a:pt x="2255060" y="2600655"/>
                      <a:pt x="1993045" y="2582944"/>
                    </a:cubicBezTo>
                    <a:cubicBezTo>
                      <a:pt x="1731030" y="2565233"/>
                      <a:pt x="1681765" y="2583164"/>
                      <a:pt x="1405352" y="2582944"/>
                    </a:cubicBezTo>
                    <a:cubicBezTo>
                      <a:pt x="1128939" y="2582724"/>
                      <a:pt x="1065465" y="2564905"/>
                      <a:pt x="843211" y="2582944"/>
                    </a:cubicBezTo>
                    <a:cubicBezTo>
                      <a:pt x="620957" y="2600983"/>
                      <a:pt x="201392" y="2624765"/>
                      <a:pt x="0" y="2582944"/>
                    </a:cubicBezTo>
                    <a:cubicBezTo>
                      <a:pt x="3336" y="2390295"/>
                      <a:pt x="21830" y="2201480"/>
                      <a:pt x="0" y="1963037"/>
                    </a:cubicBezTo>
                    <a:cubicBezTo>
                      <a:pt x="-21830" y="1724594"/>
                      <a:pt x="-13034" y="1674524"/>
                      <a:pt x="0" y="1394790"/>
                    </a:cubicBezTo>
                    <a:cubicBezTo>
                      <a:pt x="13034" y="1115056"/>
                      <a:pt x="-29109" y="953336"/>
                      <a:pt x="0" y="774883"/>
                    </a:cubicBezTo>
                    <a:cubicBezTo>
                      <a:pt x="29109" y="596430"/>
                      <a:pt x="27232" y="218021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2184992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2A1C6B-AEC9-45F4-AB41-AD36496EF1B0}"/>
                </a:ext>
              </a:extLst>
            </p:cNvPr>
            <p:cNvGrpSpPr/>
            <p:nvPr/>
          </p:nvGrpSpPr>
          <p:grpSpPr>
            <a:xfrm>
              <a:off x="667938" y="2402732"/>
              <a:ext cx="2116382" cy="2582944"/>
              <a:chOff x="1244341" y="1102936"/>
              <a:chExt cx="1611984" cy="258294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46379-CAC2-4491-A33C-DCAA296416BB}"/>
                  </a:ext>
                </a:extLst>
              </p:cNvPr>
              <p:cNvSpPr txBox="1"/>
              <p:nvPr/>
            </p:nvSpPr>
            <p:spPr>
              <a:xfrm>
                <a:off x="1244341" y="1102936"/>
                <a:ext cx="1611984" cy="369332"/>
              </a:xfrm>
              <a:custGeom>
                <a:avLst/>
                <a:gdLst>
                  <a:gd name="connsiteX0" fmla="*/ 0 w 1611984"/>
                  <a:gd name="connsiteY0" fmla="*/ 0 h 369332"/>
                  <a:gd name="connsiteX1" fmla="*/ 537328 w 1611984"/>
                  <a:gd name="connsiteY1" fmla="*/ 0 h 369332"/>
                  <a:gd name="connsiteX2" fmla="*/ 1058536 w 1611984"/>
                  <a:gd name="connsiteY2" fmla="*/ 0 h 369332"/>
                  <a:gd name="connsiteX3" fmla="*/ 1611984 w 1611984"/>
                  <a:gd name="connsiteY3" fmla="*/ 0 h 369332"/>
                  <a:gd name="connsiteX4" fmla="*/ 1611984 w 1611984"/>
                  <a:gd name="connsiteY4" fmla="*/ 369332 h 369332"/>
                  <a:gd name="connsiteX5" fmla="*/ 1090776 w 1611984"/>
                  <a:gd name="connsiteY5" fmla="*/ 369332 h 369332"/>
                  <a:gd name="connsiteX6" fmla="*/ 553448 w 1611984"/>
                  <a:gd name="connsiteY6" fmla="*/ 369332 h 369332"/>
                  <a:gd name="connsiteX7" fmla="*/ 0 w 1611984"/>
                  <a:gd name="connsiteY7" fmla="*/ 369332 h 369332"/>
                  <a:gd name="connsiteX8" fmla="*/ 0 w 1611984"/>
                  <a:gd name="connsiteY8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1984" h="369332" extrusionOk="0">
                    <a:moveTo>
                      <a:pt x="0" y="0"/>
                    </a:moveTo>
                    <a:cubicBezTo>
                      <a:pt x="126560" y="-13270"/>
                      <a:pt x="363895" y="20101"/>
                      <a:pt x="537328" y="0"/>
                    </a:cubicBezTo>
                    <a:cubicBezTo>
                      <a:pt x="710761" y="-20101"/>
                      <a:pt x="816844" y="15346"/>
                      <a:pt x="1058536" y="0"/>
                    </a:cubicBezTo>
                    <a:cubicBezTo>
                      <a:pt x="1300228" y="-15346"/>
                      <a:pt x="1476275" y="11641"/>
                      <a:pt x="1611984" y="0"/>
                    </a:cubicBezTo>
                    <a:cubicBezTo>
                      <a:pt x="1606024" y="89266"/>
                      <a:pt x="1615249" y="255975"/>
                      <a:pt x="1611984" y="369332"/>
                    </a:cubicBezTo>
                    <a:cubicBezTo>
                      <a:pt x="1478469" y="374155"/>
                      <a:pt x="1293414" y="347098"/>
                      <a:pt x="1090776" y="369332"/>
                    </a:cubicBezTo>
                    <a:cubicBezTo>
                      <a:pt x="888138" y="391566"/>
                      <a:pt x="700069" y="389536"/>
                      <a:pt x="553448" y="369332"/>
                    </a:cubicBezTo>
                    <a:cubicBezTo>
                      <a:pt x="406827" y="349128"/>
                      <a:pt x="256157" y="378858"/>
                      <a:pt x="0" y="369332"/>
                    </a:cubicBezTo>
                    <a:cubicBezTo>
                      <a:pt x="14369" y="230309"/>
                      <a:pt x="-14909" y="89352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119498010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VISITING US</a:t>
                </a:r>
                <a:endParaRPr lang="ko-KR" altLang="en-US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3F1016E-32AD-4454-9476-8C156C4B8A29}"/>
                  </a:ext>
                </a:extLst>
              </p:cNvPr>
              <p:cNvSpPr/>
              <p:nvPr/>
            </p:nvSpPr>
            <p:spPr>
              <a:xfrm>
                <a:off x="1291993" y="1102936"/>
                <a:ext cx="1540763" cy="2582944"/>
              </a:xfrm>
              <a:custGeom>
                <a:avLst/>
                <a:gdLst>
                  <a:gd name="connsiteX0" fmla="*/ 0 w 1540763"/>
                  <a:gd name="connsiteY0" fmla="*/ 0 h 2582944"/>
                  <a:gd name="connsiteX1" fmla="*/ 467365 w 1540763"/>
                  <a:gd name="connsiteY1" fmla="*/ 0 h 2582944"/>
                  <a:gd name="connsiteX2" fmla="*/ 934730 w 1540763"/>
                  <a:gd name="connsiteY2" fmla="*/ 0 h 2582944"/>
                  <a:gd name="connsiteX3" fmla="*/ 1540763 w 1540763"/>
                  <a:gd name="connsiteY3" fmla="*/ 0 h 2582944"/>
                  <a:gd name="connsiteX4" fmla="*/ 1540763 w 1540763"/>
                  <a:gd name="connsiteY4" fmla="*/ 671565 h 2582944"/>
                  <a:gd name="connsiteX5" fmla="*/ 1540763 w 1540763"/>
                  <a:gd name="connsiteY5" fmla="*/ 1291472 h 2582944"/>
                  <a:gd name="connsiteX6" fmla="*/ 1540763 w 1540763"/>
                  <a:gd name="connsiteY6" fmla="*/ 1859720 h 2582944"/>
                  <a:gd name="connsiteX7" fmla="*/ 1540763 w 1540763"/>
                  <a:gd name="connsiteY7" fmla="*/ 2582944 h 2582944"/>
                  <a:gd name="connsiteX8" fmla="*/ 1027175 w 1540763"/>
                  <a:gd name="connsiteY8" fmla="*/ 2582944 h 2582944"/>
                  <a:gd name="connsiteX9" fmla="*/ 544403 w 1540763"/>
                  <a:gd name="connsiteY9" fmla="*/ 2582944 h 2582944"/>
                  <a:gd name="connsiteX10" fmla="*/ 0 w 1540763"/>
                  <a:gd name="connsiteY10" fmla="*/ 2582944 h 2582944"/>
                  <a:gd name="connsiteX11" fmla="*/ 0 w 1540763"/>
                  <a:gd name="connsiteY11" fmla="*/ 1988867 h 2582944"/>
                  <a:gd name="connsiteX12" fmla="*/ 0 w 1540763"/>
                  <a:gd name="connsiteY12" fmla="*/ 1343131 h 2582944"/>
                  <a:gd name="connsiteX13" fmla="*/ 0 w 1540763"/>
                  <a:gd name="connsiteY13" fmla="*/ 723224 h 2582944"/>
                  <a:gd name="connsiteX14" fmla="*/ 0 w 1540763"/>
                  <a:gd name="connsiteY14" fmla="*/ 0 h 258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40763" h="2582944" extrusionOk="0">
                    <a:moveTo>
                      <a:pt x="0" y="0"/>
                    </a:moveTo>
                    <a:cubicBezTo>
                      <a:pt x="137710" y="-7799"/>
                      <a:pt x="356278" y="18558"/>
                      <a:pt x="467365" y="0"/>
                    </a:cubicBezTo>
                    <a:cubicBezTo>
                      <a:pt x="578452" y="-18558"/>
                      <a:pt x="785467" y="17530"/>
                      <a:pt x="934730" y="0"/>
                    </a:cubicBezTo>
                    <a:cubicBezTo>
                      <a:pt x="1083993" y="-17530"/>
                      <a:pt x="1358685" y="18408"/>
                      <a:pt x="1540763" y="0"/>
                    </a:cubicBezTo>
                    <a:cubicBezTo>
                      <a:pt x="1533754" y="334587"/>
                      <a:pt x="1521871" y="523792"/>
                      <a:pt x="1540763" y="671565"/>
                    </a:cubicBezTo>
                    <a:cubicBezTo>
                      <a:pt x="1559655" y="819339"/>
                      <a:pt x="1551191" y="1095698"/>
                      <a:pt x="1540763" y="1291472"/>
                    </a:cubicBezTo>
                    <a:cubicBezTo>
                      <a:pt x="1530335" y="1487246"/>
                      <a:pt x="1549121" y="1632213"/>
                      <a:pt x="1540763" y="1859720"/>
                    </a:cubicBezTo>
                    <a:cubicBezTo>
                      <a:pt x="1532405" y="2087227"/>
                      <a:pt x="1544063" y="2385968"/>
                      <a:pt x="1540763" y="2582944"/>
                    </a:cubicBezTo>
                    <a:cubicBezTo>
                      <a:pt x="1298849" y="2575810"/>
                      <a:pt x="1198424" y="2565486"/>
                      <a:pt x="1027175" y="2582944"/>
                    </a:cubicBezTo>
                    <a:cubicBezTo>
                      <a:pt x="855926" y="2600402"/>
                      <a:pt x="641330" y="2597423"/>
                      <a:pt x="544403" y="2582944"/>
                    </a:cubicBezTo>
                    <a:cubicBezTo>
                      <a:pt x="447476" y="2568465"/>
                      <a:pt x="210363" y="2596775"/>
                      <a:pt x="0" y="2582944"/>
                    </a:cubicBezTo>
                    <a:cubicBezTo>
                      <a:pt x="7121" y="2334769"/>
                      <a:pt x="-7083" y="2162017"/>
                      <a:pt x="0" y="1988867"/>
                    </a:cubicBezTo>
                    <a:cubicBezTo>
                      <a:pt x="7083" y="1815717"/>
                      <a:pt x="28824" y="1657454"/>
                      <a:pt x="0" y="1343131"/>
                    </a:cubicBezTo>
                    <a:cubicBezTo>
                      <a:pt x="-28824" y="1028808"/>
                      <a:pt x="-651" y="945242"/>
                      <a:pt x="0" y="723224"/>
                    </a:cubicBezTo>
                    <a:cubicBezTo>
                      <a:pt x="651" y="501206"/>
                      <a:pt x="-23459" y="259414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324033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4270E9-5DDF-4304-BDA6-27093F96D100}"/>
                </a:ext>
              </a:extLst>
            </p:cNvPr>
            <p:cNvSpPr/>
            <p:nvPr/>
          </p:nvSpPr>
          <p:spPr>
            <a:xfrm>
              <a:off x="734477" y="5151628"/>
              <a:ext cx="2717129" cy="787731"/>
            </a:xfrm>
            <a:custGeom>
              <a:avLst/>
              <a:gdLst>
                <a:gd name="connsiteX0" fmla="*/ 0 w 2717129"/>
                <a:gd name="connsiteY0" fmla="*/ 0 h 787731"/>
                <a:gd name="connsiteX1" fmla="*/ 624940 w 2717129"/>
                <a:gd name="connsiteY1" fmla="*/ 0 h 787731"/>
                <a:gd name="connsiteX2" fmla="*/ 1358565 w 2717129"/>
                <a:gd name="connsiteY2" fmla="*/ 0 h 787731"/>
                <a:gd name="connsiteX3" fmla="*/ 1983504 w 2717129"/>
                <a:gd name="connsiteY3" fmla="*/ 0 h 787731"/>
                <a:gd name="connsiteX4" fmla="*/ 2717129 w 2717129"/>
                <a:gd name="connsiteY4" fmla="*/ 0 h 787731"/>
                <a:gd name="connsiteX5" fmla="*/ 2717129 w 2717129"/>
                <a:gd name="connsiteY5" fmla="*/ 393866 h 787731"/>
                <a:gd name="connsiteX6" fmla="*/ 2717129 w 2717129"/>
                <a:gd name="connsiteY6" fmla="*/ 787731 h 787731"/>
                <a:gd name="connsiteX7" fmla="*/ 2065018 w 2717129"/>
                <a:gd name="connsiteY7" fmla="*/ 787731 h 787731"/>
                <a:gd name="connsiteX8" fmla="*/ 1467250 w 2717129"/>
                <a:gd name="connsiteY8" fmla="*/ 787731 h 787731"/>
                <a:gd name="connsiteX9" fmla="*/ 815139 w 2717129"/>
                <a:gd name="connsiteY9" fmla="*/ 787731 h 787731"/>
                <a:gd name="connsiteX10" fmla="*/ 0 w 2717129"/>
                <a:gd name="connsiteY10" fmla="*/ 787731 h 787731"/>
                <a:gd name="connsiteX11" fmla="*/ 0 w 2717129"/>
                <a:gd name="connsiteY11" fmla="*/ 378111 h 787731"/>
                <a:gd name="connsiteX12" fmla="*/ 0 w 2717129"/>
                <a:gd name="connsiteY12" fmla="*/ 0 h 78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7129" h="787731" extrusionOk="0">
                  <a:moveTo>
                    <a:pt x="0" y="0"/>
                  </a:moveTo>
                  <a:cubicBezTo>
                    <a:pt x="308624" y="-29881"/>
                    <a:pt x="391148" y="-9611"/>
                    <a:pt x="624940" y="0"/>
                  </a:cubicBezTo>
                  <a:cubicBezTo>
                    <a:pt x="858732" y="9611"/>
                    <a:pt x="1124649" y="26002"/>
                    <a:pt x="1358565" y="0"/>
                  </a:cubicBezTo>
                  <a:cubicBezTo>
                    <a:pt x="1592482" y="-26002"/>
                    <a:pt x="1738143" y="13429"/>
                    <a:pt x="1983504" y="0"/>
                  </a:cubicBezTo>
                  <a:cubicBezTo>
                    <a:pt x="2228865" y="-13429"/>
                    <a:pt x="2392964" y="-7224"/>
                    <a:pt x="2717129" y="0"/>
                  </a:cubicBezTo>
                  <a:cubicBezTo>
                    <a:pt x="2723826" y="124105"/>
                    <a:pt x="2731261" y="313232"/>
                    <a:pt x="2717129" y="393866"/>
                  </a:cubicBezTo>
                  <a:cubicBezTo>
                    <a:pt x="2702997" y="474500"/>
                    <a:pt x="2733032" y="664323"/>
                    <a:pt x="2717129" y="787731"/>
                  </a:cubicBezTo>
                  <a:cubicBezTo>
                    <a:pt x="2569502" y="806442"/>
                    <a:pt x="2361262" y="810418"/>
                    <a:pt x="2065018" y="787731"/>
                  </a:cubicBezTo>
                  <a:cubicBezTo>
                    <a:pt x="1768774" y="765044"/>
                    <a:pt x="1699269" y="793534"/>
                    <a:pt x="1467250" y="787731"/>
                  </a:cubicBezTo>
                  <a:cubicBezTo>
                    <a:pt x="1235231" y="781928"/>
                    <a:pt x="1080810" y="755137"/>
                    <a:pt x="815139" y="787731"/>
                  </a:cubicBezTo>
                  <a:cubicBezTo>
                    <a:pt x="549468" y="820325"/>
                    <a:pt x="276084" y="803623"/>
                    <a:pt x="0" y="787731"/>
                  </a:cubicBezTo>
                  <a:cubicBezTo>
                    <a:pt x="3634" y="650565"/>
                    <a:pt x="-17957" y="578152"/>
                    <a:pt x="0" y="378111"/>
                  </a:cubicBezTo>
                  <a:cubicBezTo>
                    <a:pt x="17957" y="178070"/>
                    <a:pt x="12796" y="12287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44341508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955AF9-A47B-4B5C-97DB-2965D955655E}"/>
                </a:ext>
              </a:extLst>
            </p:cNvPr>
            <p:cNvSpPr/>
            <p:nvPr/>
          </p:nvSpPr>
          <p:spPr>
            <a:xfrm>
              <a:off x="3578640" y="5161719"/>
              <a:ext cx="7720954" cy="787731"/>
            </a:xfrm>
            <a:custGeom>
              <a:avLst/>
              <a:gdLst>
                <a:gd name="connsiteX0" fmla="*/ 0 w 7720954"/>
                <a:gd name="connsiteY0" fmla="*/ 0 h 787731"/>
                <a:gd name="connsiteX1" fmla="*/ 720622 w 7720954"/>
                <a:gd name="connsiteY1" fmla="*/ 0 h 787731"/>
                <a:gd name="connsiteX2" fmla="*/ 1441245 w 7720954"/>
                <a:gd name="connsiteY2" fmla="*/ 0 h 787731"/>
                <a:gd name="connsiteX3" fmla="*/ 1853029 w 7720954"/>
                <a:gd name="connsiteY3" fmla="*/ 0 h 787731"/>
                <a:gd name="connsiteX4" fmla="*/ 2342023 w 7720954"/>
                <a:gd name="connsiteY4" fmla="*/ 0 h 787731"/>
                <a:gd name="connsiteX5" fmla="*/ 2753807 w 7720954"/>
                <a:gd name="connsiteY5" fmla="*/ 0 h 787731"/>
                <a:gd name="connsiteX6" fmla="*/ 3551639 w 7720954"/>
                <a:gd name="connsiteY6" fmla="*/ 0 h 787731"/>
                <a:gd name="connsiteX7" fmla="*/ 4117842 w 7720954"/>
                <a:gd name="connsiteY7" fmla="*/ 0 h 787731"/>
                <a:gd name="connsiteX8" fmla="*/ 4529626 w 7720954"/>
                <a:gd name="connsiteY8" fmla="*/ 0 h 787731"/>
                <a:gd name="connsiteX9" fmla="*/ 5095830 w 7720954"/>
                <a:gd name="connsiteY9" fmla="*/ 0 h 787731"/>
                <a:gd name="connsiteX10" fmla="*/ 5507614 w 7720954"/>
                <a:gd name="connsiteY10" fmla="*/ 0 h 787731"/>
                <a:gd name="connsiteX11" fmla="*/ 6151027 w 7720954"/>
                <a:gd name="connsiteY11" fmla="*/ 0 h 787731"/>
                <a:gd name="connsiteX12" fmla="*/ 6794440 w 7720954"/>
                <a:gd name="connsiteY12" fmla="*/ 0 h 787731"/>
                <a:gd name="connsiteX13" fmla="*/ 7720954 w 7720954"/>
                <a:gd name="connsiteY13" fmla="*/ 0 h 787731"/>
                <a:gd name="connsiteX14" fmla="*/ 7720954 w 7720954"/>
                <a:gd name="connsiteY14" fmla="*/ 393866 h 787731"/>
                <a:gd name="connsiteX15" fmla="*/ 7720954 w 7720954"/>
                <a:gd name="connsiteY15" fmla="*/ 787731 h 787731"/>
                <a:gd name="connsiteX16" fmla="*/ 7077541 w 7720954"/>
                <a:gd name="connsiteY16" fmla="*/ 787731 h 787731"/>
                <a:gd name="connsiteX17" fmla="*/ 6511338 w 7720954"/>
                <a:gd name="connsiteY17" fmla="*/ 787731 h 787731"/>
                <a:gd name="connsiteX18" fmla="*/ 5867925 w 7720954"/>
                <a:gd name="connsiteY18" fmla="*/ 787731 h 787731"/>
                <a:gd name="connsiteX19" fmla="*/ 5224512 w 7720954"/>
                <a:gd name="connsiteY19" fmla="*/ 787731 h 787731"/>
                <a:gd name="connsiteX20" fmla="*/ 4426680 w 7720954"/>
                <a:gd name="connsiteY20" fmla="*/ 787731 h 787731"/>
                <a:gd name="connsiteX21" fmla="*/ 3628848 w 7720954"/>
                <a:gd name="connsiteY21" fmla="*/ 787731 h 787731"/>
                <a:gd name="connsiteX22" fmla="*/ 2908226 w 7720954"/>
                <a:gd name="connsiteY22" fmla="*/ 787731 h 787731"/>
                <a:gd name="connsiteX23" fmla="*/ 2110394 w 7720954"/>
                <a:gd name="connsiteY23" fmla="*/ 787731 h 787731"/>
                <a:gd name="connsiteX24" fmla="*/ 1389772 w 7720954"/>
                <a:gd name="connsiteY24" fmla="*/ 787731 h 787731"/>
                <a:gd name="connsiteX25" fmla="*/ 746359 w 7720954"/>
                <a:gd name="connsiteY25" fmla="*/ 787731 h 787731"/>
                <a:gd name="connsiteX26" fmla="*/ 0 w 7720954"/>
                <a:gd name="connsiteY26" fmla="*/ 787731 h 787731"/>
                <a:gd name="connsiteX27" fmla="*/ 0 w 7720954"/>
                <a:gd name="connsiteY27" fmla="*/ 409620 h 787731"/>
                <a:gd name="connsiteX28" fmla="*/ 0 w 7720954"/>
                <a:gd name="connsiteY28" fmla="*/ 0 h 78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20954" h="787731" extrusionOk="0">
                  <a:moveTo>
                    <a:pt x="0" y="0"/>
                  </a:moveTo>
                  <a:cubicBezTo>
                    <a:pt x="252967" y="35345"/>
                    <a:pt x="487838" y="25517"/>
                    <a:pt x="720622" y="0"/>
                  </a:cubicBezTo>
                  <a:cubicBezTo>
                    <a:pt x="953406" y="-25517"/>
                    <a:pt x="1155637" y="-21973"/>
                    <a:pt x="1441245" y="0"/>
                  </a:cubicBezTo>
                  <a:cubicBezTo>
                    <a:pt x="1726853" y="21973"/>
                    <a:pt x="1727613" y="-7782"/>
                    <a:pt x="1853029" y="0"/>
                  </a:cubicBezTo>
                  <a:cubicBezTo>
                    <a:pt x="1978445" y="7782"/>
                    <a:pt x="2204061" y="-9624"/>
                    <a:pt x="2342023" y="0"/>
                  </a:cubicBezTo>
                  <a:cubicBezTo>
                    <a:pt x="2479985" y="9624"/>
                    <a:pt x="2599619" y="16182"/>
                    <a:pt x="2753807" y="0"/>
                  </a:cubicBezTo>
                  <a:cubicBezTo>
                    <a:pt x="2907995" y="-16182"/>
                    <a:pt x="3174886" y="-36042"/>
                    <a:pt x="3551639" y="0"/>
                  </a:cubicBezTo>
                  <a:cubicBezTo>
                    <a:pt x="3928392" y="36042"/>
                    <a:pt x="3850014" y="8308"/>
                    <a:pt x="4117842" y="0"/>
                  </a:cubicBezTo>
                  <a:cubicBezTo>
                    <a:pt x="4385670" y="-8308"/>
                    <a:pt x="4370612" y="-7352"/>
                    <a:pt x="4529626" y="0"/>
                  </a:cubicBezTo>
                  <a:cubicBezTo>
                    <a:pt x="4688640" y="7352"/>
                    <a:pt x="4864918" y="-14554"/>
                    <a:pt x="5095830" y="0"/>
                  </a:cubicBezTo>
                  <a:cubicBezTo>
                    <a:pt x="5326742" y="14554"/>
                    <a:pt x="5364814" y="16418"/>
                    <a:pt x="5507614" y="0"/>
                  </a:cubicBezTo>
                  <a:cubicBezTo>
                    <a:pt x="5650414" y="-16418"/>
                    <a:pt x="5949439" y="17834"/>
                    <a:pt x="6151027" y="0"/>
                  </a:cubicBezTo>
                  <a:cubicBezTo>
                    <a:pt x="6352615" y="-17834"/>
                    <a:pt x="6648529" y="22024"/>
                    <a:pt x="6794440" y="0"/>
                  </a:cubicBezTo>
                  <a:cubicBezTo>
                    <a:pt x="6940351" y="-22024"/>
                    <a:pt x="7361581" y="-40292"/>
                    <a:pt x="7720954" y="0"/>
                  </a:cubicBezTo>
                  <a:cubicBezTo>
                    <a:pt x="7710935" y="109639"/>
                    <a:pt x="7709105" y="230266"/>
                    <a:pt x="7720954" y="393866"/>
                  </a:cubicBezTo>
                  <a:cubicBezTo>
                    <a:pt x="7732803" y="557466"/>
                    <a:pt x="7737464" y="611525"/>
                    <a:pt x="7720954" y="787731"/>
                  </a:cubicBezTo>
                  <a:cubicBezTo>
                    <a:pt x="7437239" y="801572"/>
                    <a:pt x="7371956" y="794322"/>
                    <a:pt x="7077541" y="787731"/>
                  </a:cubicBezTo>
                  <a:cubicBezTo>
                    <a:pt x="6783126" y="781140"/>
                    <a:pt x="6757158" y="809198"/>
                    <a:pt x="6511338" y="787731"/>
                  </a:cubicBezTo>
                  <a:cubicBezTo>
                    <a:pt x="6265518" y="766264"/>
                    <a:pt x="6063607" y="801599"/>
                    <a:pt x="5867925" y="787731"/>
                  </a:cubicBezTo>
                  <a:cubicBezTo>
                    <a:pt x="5672243" y="773863"/>
                    <a:pt x="5539438" y="782070"/>
                    <a:pt x="5224512" y="787731"/>
                  </a:cubicBezTo>
                  <a:cubicBezTo>
                    <a:pt x="4909586" y="793392"/>
                    <a:pt x="4822565" y="782583"/>
                    <a:pt x="4426680" y="787731"/>
                  </a:cubicBezTo>
                  <a:cubicBezTo>
                    <a:pt x="4030795" y="792879"/>
                    <a:pt x="3887116" y="756348"/>
                    <a:pt x="3628848" y="787731"/>
                  </a:cubicBezTo>
                  <a:cubicBezTo>
                    <a:pt x="3370580" y="819114"/>
                    <a:pt x="3136067" y="799283"/>
                    <a:pt x="2908226" y="787731"/>
                  </a:cubicBezTo>
                  <a:cubicBezTo>
                    <a:pt x="2680385" y="776179"/>
                    <a:pt x="2482493" y="811878"/>
                    <a:pt x="2110394" y="787731"/>
                  </a:cubicBezTo>
                  <a:cubicBezTo>
                    <a:pt x="1738295" y="763584"/>
                    <a:pt x="1574167" y="764599"/>
                    <a:pt x="1389772" y="787731"/>
                  </a:cubicBezTo>
                  <a:cubicBezTo>
                    <a:pt x="1205377" y="810863"/>
                    <a:pt x="952667" y="797186"/>
                    <a:pt x="746359" y="787731"/>
                  </a:cubicBezTo>
                  <a:cubicBezTo>
                    <a:pt x="540051" y="778276"/>
                    <a:pt x="239663" y="762892"/>
                    <a:pt x="0" y="787731"/>
                  </a:cubicBezTo>
                  <a:cubicBezTo>
                    <a:pt x="256" y="695773"/>
                    <a:pt x="3547" y="561585"/>
                    <a:pt x="0" y="409620"/>
                  </a:cubicBezTo>
                  <a:cubicBezTo>
                    <a:pt x="-3547" y="257655"/>
                    <a:pt x="-1715" y="203165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5558282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197492-EA84-4006-A071-788A25BC0942}"/>
                </a:ext>
              </a:extLst>
            </p:cNvPr>
            <p:cNvSpPr/>
            <p:nvPr/>
          </p:nvSpPr>
          <p:spPr>
            <a:xfrm>
              <a:off x="566530" y="2259759"/>
              <a:ext cx="10880512" cy="3854245"/>
            </a:xfrm>
            <a:custGeom>
              <a:avLst/>
              <a:gdLst>
                <a:gd name="connsiteX0" fmla="*/ 0 w 10880512"/>
                <a:gd name="connsiteY0" fmla="*/ 0 h 3854245"/>
                <a:gd name="connsiteX1" fmla="*/ 571227 w 10880512"/>
                <a:gd name="connsiteY1" fmla="*/ 0 h 3854245"/>
                <a:gd name="connsiteX2" fmla="*/ 1142454 w 10880512"/>
                <a:gd name="connsiteY2" fmla="*/ 0 h 3854245"/>
                <a:gd name="connsiteX3" fmla="*/ 1604876 w 10880512"/>
                <a:gd name="connsiteY3" fmla="*/ 0 h 3854245"/>
                <a:gd name="connsiteX4" fmla="*/ 2284908 w 10880512"/>
                <a:gd name="connsiteY4" fmla="*/ 0 h 3854245"/>
                <a:gd name="connsiteX5" fmla="*/ 3073745 w 10880512"/>
                <a:gd name="connsiteY5" fmla="*/ 0 h 3854245"/>
                <a:gd name="connsiteX6" fmla="*/ 3644972 w 10880512"/>
                <a:gd name="connsiteY6" fmla="*/ 0 h 3854245"/>
                <a:gd name="connsiteX7" fmla="*/ 4542614 w 10880512"/>
                <a:gd name="connsiteY7" fmla="*/ 0 h 3854245"/>
                <a:gd name="connsiteX8" fmla="*/ 5331451 w 10880512"/>
                <a:gd name="connsiteY8" fmla="*/ 0 h 3854245"/>
                <a:gd name="connsiteX9" fmla="*/ 5902678 w 10880512"/>
                <a:gd name="connsiteY9" fmla="*/ 0 h 3854245"/>
                <a:gd name="connsiteX10" fmla="*/ 6800320 w 10880512"/>
                <a:gd name="connsiteY10" fmla="*/ 0 h 3854245"/>
                <a:gd name="connsiteX11" fmla="*/ 7371547 w 10880512"/>
                <a:gd name="connsiteY11" fmla="*/ 0 h 3854245"/>
                <a:gd name="connsiteX12" fmla="*/ 8051579 w 10880512"/>
                <a:gd name="connsiteY12" fmla="*/ 0 h 3854245"/>
                <a:gd name="connsiteX13" fmla="*/ 8840416 w 10880512"/>
                <a:gd name="connsiteY13" fmla="*/ 0 h 3854245"/>
                <a:gd name="connsiteX14" fmla="*/ 9520448 w 10880512"/>
                <a:gd name="connsiteY14" fmla="*/ 0 h 3854245"/>
                <a:gd name="connsiteX15" fmla="*/ 10091675 w 10880512"/>
                <a:gd name="connsiteY15" fmla="*/ 0 h 3854245"/>
                <a:gd name="connsiteX16" fmla="*/ 10880512 w 10880512"/>
                <a:gd name="connsiteY16" fmla="*/ 0 h 3854245"/>
                <a:gd name="connsiteX17" fmla="*/ 10880512 w 10880512"/>
                <a:gd name="connsiteY17" fmla="*/ 565289 h 3854245"/>
                <a:gd name="connsiteX18" fmla="*/ 10880512 w 10880512"/>
                <a:gd name="connsiteY18" fmla="*/ 1207663 h 3854245"/>
                <a:gd name="connsiteX19" fmla="*/ 10880512 w 10880512"/>
                <a:gd name="connsiteY19" fmla="*/ 1811495 h 3854245"/>
                <a:gd name="connsiteX20" fmla="*/ 10880512 w 10880512"/>
                <a:gd name="connsiteY20" fmla="*/ 2453869 h 3854245"/>
                <a:gd name="connsiteX21" fmla="*/ 10880512 w 10880512"/>
                <a:gd name="connsiteY21" fmla="*/ 3173328 h 3854245"/>
                <a:gd name="connsiteX22" fmla="*/ 10880512 w 10880512"/>
                <a:gd name="connsiteY22" fmla="*/ 3854245 h 3854245"/>
                <a:gd name="connsiteX23" fmla="*/ 10309285 w 10880512"/>
                <a:gd name="connsiteY23" fmla="*/ 3854245 h 3854245"/>
                <a:gd name="connsiteX24" fmla="*/ 9629253 w 10880512"/>
                <a:gd name="connsiteY24" fmla="*/ 3854245 h 3854245"/>
                <a:gd name="connsiteX25" fmla="*/ 9166831 w 10880512"/>
                <a:gd name="connsiteY25" fmla="*/ 3854245 h 3854245"/>
                <a:gd name="connsiteX26" fmla="*/ 8377994 w 10880512"/>
                <a:gd name="connsiteY26" fmla="*/ 3854245 h 3854245"/>
                <a:gd name="connsiteX27" fmla="*/ 7915572 w 10880512"/>
                <a:gd name="connsiteY27" fmla="*/ 3854245 h 3854245"/>
                <a:gd name="connsiteX28" fmla="*/ 7126735 w 10880512"/>
                <a:gd name="connsiteY28" fmla="*/ 3854245 h 3854245"/>
                <a:gd name="connsiteX29" fmla="*/ 6229093 w 10880512"/>
                <a:gd name="connsiteY29" fmla="*/ 3854245 h 3854245"/>
                <a:gd name="connsiteX30" fmla="*/ 5331451 w 10880512"/>
                <a:gd name="connsiteY30" fmla="*/ 3854245 h 3854245"/>
                <a:gd name="connsiteX31" fmla="*/ 4542614 w 10880512"/>
                <a:gd name="connsiteY31" fmla="*/ 3854245 h 3854245"/>
                <a:gd name="connsiteX32" fmla="*/ 3971387 w 10880512"/>
                <a:gd name="connsiteY32" fmla="*/ 3854245 h 3854245"/>
                <a:gd name="connsiteX33" fmla="*/ 3073745 w 10880512"/>
                <a:gd name="connsiteY33" fmla="*/ 3854245 h 3854245"/>
                <a:gd name="connsiteX34" fmla="*/ 2284908 w 10880512"/>
                <a:gd name="connsiteY34" fmla="*/ 3854245 h 3854245"/>
                <a:gd name="connsiteX35" fmla="*/ 1931291 w 10880512"/>
                <a:gd name="connsiteY35" fmla="*/ 3854245 h 3854245"/>
                <a:gd name="connsiteX36" fmla="*/ 1251259 w 10880512"/>
                <a:gd name="connsiteY36" fmla="*/ 3854245 h 3854245"/>
                <a:gd name="connsiteX37" fmla="*/ 0 w 10880512"/>
                <a:gd name="connsiteY37" fmla="*/ 3854245 h 3854245"/>
                <a:gd name="connsiteX38" fmla="*/ 0 w 10880512"/>
                <a:gd name="connsiteY38" fmla="*/ 3134786 h 3854245"/>
                <a:gd name="connsiteX39" fmla="*/ 0 w 10880512"/>
                <a:gd name="connsiteY39" fmla="*/ 2415327 h 3854245"/>
                <a:gd name="connsiteX40" fmla="*/ 0 w 10880512"/>
                <a:gd name="connsiteY40" fmla="*/ 1772953 h 3854245"/>
                <a:gd name="connsiteX41" fmla="*/ 0 w 10880512"/>
                <a:gd name="connsiteY41" fmla="*/ 1053494 h 3854245"/>
                <a:gd name="connsiteX42" fmla="*/ 0 w 10880512"/>
                <a:gd name="connsiteY42" fmla="*/ 0 h 38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880512" h="3854245" extrusionOk="0">
                  <a:moveTo>
                    <a:pt x="0" y="0"/>
                  </a:moveTo>
                  <a:cubicBezTo>
                    <a:pt x="219296" y="6850"/>
                    <a:pt x="342867" y="-25375"/>
                    <a:pt x="571227" y="0"/>
                  </a:cubicBezTo>
                  <a:cubicBezTo>
                    <a:pt x="799587" y="25375"/>
                    <a:pt x="986049" y="28499"/>
                    <a:pt x="1142454" y="0"/>
                  </a:cubicBezTo>
                  <a:cubicBezTo>
                    <a:pt x="1298859" y="-28499"/>
                    <a:pt x="1504795" y="7961"/>
                    <a:pt x="1604876" y="0"/>
                  </a:cubicBezTo>
                  <a:cubicBezTo>
                    <a:pt x="1704957" y="-7961"/>
                    <a:pt x="2068227" y="-30988"/>
                    <a:pt x="2284908" y="0"/>
                  </a:cubicBezTo>
                  <a:cubicBezTo>
                    <a:pt x="2501589" y="30988"/>
                    <a:pt x="2822311" y="8717"/>
                    <a:pt x="3073745" y="0"/>
                  </a:cubicBezTo>
                  <a:cubicBezTo>
                    <a:pt x="3325179" y="-8717"/>
                    <a:pt x="3425856" y="12376"/>
                    <a:pt x="3644972" y="0"/>
                  </a:cubicBezTo>
                  <a:cubicBezTo>
                    <a:pt x="3864088" y="-12376"/>
                    <a:pt x="4192166" y="41963"/>
                    <a:pt x="4542614" y="0"/>
                  </a:cubicBezTo>
                  <a:cubicBezTo>
                    <a:pt x="4893062" y="-41963"/>
                    <a:pt x="4990708" y="-32512"/>
                    <a:pt x="5331451" y="0"/>
                  </a:cubicBezTo>
                  <a:cubicBezTo>
                    <a:pt x="5672194" y="32512"/>
                    <a:pt x="5716458" y="-9214"/>
                    <a:pt x="5902678" y="0"/>
                  </a:cubicBezTo>
                  <a:cubicBezTo>
                    <a:pt x="6088898" y="9214"/>
                    <a:pt x="6455758" y="27956"/>
                    <a:pt x="6800320" y="0"/>
                  </a:cubicBezTo>
                  <a:cubicBezTo>
                    <a:pt x="7144882" y="-27956"/>
                    <a:pt x="7109889" y="-20208"/>
                    <a:pt x="7371547" y="0"/>
                  </a:cubicBezTo>
                  <a:cubicBezTo>
                    <a:pt x="7633205" y="20208"/>
                    <a:pt x="7818494" y="-25301"/>
                    <a:pt x="8051579" y="0"/>
                  </a:cubicBezTo>
                  <a:cubicBezTo>
                    <a:pt x="8284664" y="25301"/>
                    <a:pt x="8512831" y="-4864"/>
                    <a:pt x="8840416" y="0"/>
                  </a:cubicBezTo>
                  <a:cubicBezTo>
                    <a:pt x="9168001" y="4864"/>
                    <a:pt x="9376397" y="2399"/>
                    <a:pt x="9520448" y="0"/>
                  </a:cubicBezTo>
                  <a:cubicBezTo>
                    <a:pt x="9664499" y="-2399"/>
                    <a:pt x="9946950" y="-15689"/>
                    <a:pt x="10091675" y="0"/>
                  </a:cubicBezTo>
                  <a:cubicBezTo>
                    <a:pt x="10236400" y="15689"/>
                    <a:pt x="10719046" y="-36281"/>
                    <a:pt x="10880512" y="0"/>
                  </a:cubicBezTo>
                  <a:cubicBezTo>
                    <a:pt x="10884708" y="253882"/>
                    <a:pt x="10888229" y="397073"/>
                    <a:pt x="10880512" y="565289"/>
                  </a:cubicBezTo>
                  <a:cubicBezTo>
                    <a:pt x="10872795" y="733505"/>
                    <a:pt x="10900149" y="925594"/>
                    <a:pt x="10880512" y="1207663"/>
                  </a:cubicBezTo>
                  <a:cubicBezTo>
                    <a:pt x="10860875" y="1489732"/>
                    <a:pt x="10873213" y="1640439"/>
                    <a:pt x="10880512" y="1811495"/>
                  </a:cubicBezTo>
                  <a:cubicBezTo>
                    <a:pt x="10887811" y="1982551"/>
                    <a:pt x="10889244" y="2146985"/>
                    <a:pt x="10880512" y="2453869"/>
                  </a:cubicBezTo>
                  <a:cubicBezTo>
                    <a:pt x="10871780" y="2760753"/>
                    <a:pt x="10904413" y="2903656"/>
                    <a:pt x="10880512" y="3173328"/>
                  </a:cubicBezTo>
                  <a:cubicBezTo>
                    <a:pt x="10856611" y="3443000"/>
                    <a:pt x="10866199" y="3707620"/>
                    <a:pt x="10880512" y="3854245"/>
                  </a:cubicBezTo>
                  <a:cubicBezTo>
                    <a:pt x="10619728" y="3830707"/>
                    <a:pt x="10536122" y="3878942"/>
                    <a:pt x="10309285" y="3854245"/>
                  </a:cubicBezTo>
                  <a:cubicBezTo>
                    <a:pt x="10082448" y="3829548"/>
                    <a:pt x="9800106" y="3833455"/>
                    <a:pt x="9629253" y="3854245"/>
                  </a:cubicBezTo>
                  <a:cubicBezTo>
                    <a:pt x="9458400" y="3875035"/>
                    <a:pt x="9320812" y="3869817"/>
                    <a:pt x="9166831" y="3854245"/>
                  </a:cubicBezTo>
                  <a:cubicBezTo>
                    <a:pt x="9012850" y="3838673"/>
                    <a:pt x="8642389" y="3877064"/>
                    <a:pt x="8377994" y="3854245"/>
                  </a:cubicBezTo>
                  <a:cubicBezTo>
                    <a:pt x="8113599" y="3831426"/>
                    <a:pt x="8133610" y="3835506"/>
                    <a:pt x="7915572" y="3854245"/>
                  </a:cubicBezTo>
                  <a:cubicBezTo>
                    <a:pt x="7697534" y="3872984"/>
                    <a:pt x="7444901" y="3843889"/>
                    <a:pt x="7126735" y="3854245"/>
                  </a:cubicBezTo>
                  <a:cubicBezTo>
                    <a:pt x="6808569" y="3864601"/>
                    <a:pt x="6656143" y="3854285"/>
                    <a:pt x="6229093" y="3854245"/>
                  </a:cubicBezTo>
                  <a:cubicBezTo>
                    <a:pt x="5802043" y="3854205"/>
                    <a:pt x="5554022" y="3831642"/>
                    <a:pt x="5331451" y="3854245"/>
                  </a:cubicBezTo>
                  <a:cubicBezTo>
                    <a:pt x="5108880" y="3876848"/>
                    <a:pt x="4712910" y="3891830"/>
                    <a:pt x="4542614" y="3854245"/>
                  </a:cubicBezTo>
                  <a:cubicBezTo>
                    <a:pt x="4372318" y="3816660"/>
                    <a:pt x="4106806" y="3873601"/>
                    <a:pt x="3971387" y="3854245"/>
                  </a:cubicBezTo>
                  <a:cubicBezTo>
                    <a:pt x="3835968" y="3834889"/>
                    <a:pt x="3400417" y="3822102"/>
                    <a:pt x="3073745" y="3854245"/>
                  </a:cubicBezTo>
                  <a:cubicBezTo>
                    <a:pt x="2747073" y="3886388"/>
                    <a:pt x="2631163" y="3844090"/>
                    <a:pt x="2284908" y="3854245"/>
                  </a:cubicBezTo>
                  <a:cubicBezTo>
                    <a:pt x="1938653" y="3864400"/>
                    <a:pt x="2101989" y="3845208"/>
                    <a:pt x="1931291" y="3854245"/>
                  </a:cubicBezTo>
                  <a:cubicBezTo>
                    <a:pt x="1760593" y="3863282"/>
                    <a:pt x="1500340" y="3857674"/>
                    <a:pt x="1251259" y="3854245"/>
                  </a:cubicBezTo>
                  <a:cubicBezTo>
                    <a:pt x="1002178" y="3850816"/>
                    <a:pt x="543071" y="3851352"/>
                    <a:pt x="0" y="3854245"/>
                  </a:cubicBezTo>
                  <a:cubicBezTo>
                    <a:pt x="1759" y="3562732"/>
                    <a:pt x="-31744" y="3401188"/>
                    <a:pt x="0" y="3134786"/>
                  </a:cubicBezTo>
                  <a:cubicBezTo>
                    <a:pt x="31744" y="2868384"/>
                    <a:pt x="-21571" y="2722733"/>
                    <a:pt x="0" y="2415327"/>
                  </a:cubicBezTo>
                  <a:cubicBezTo>
                    <a:pt x="21571" y="2107921"/>
                    <a:pt x="-28564" y="1933447"/>
                    <a:pt x="0" y="1772953"/>
                  </a:cubicBezTo>
                  <a:cubicBezTo>
                    <a:pt x="28564" y="1612459"/>
                    <a:pt x="10055" y="1405986"/>
                    <a:pt x="0" y="1053494"/>
                  </a:cubicBezTo>
                  <a:cubicBezTo>
                    <a:pt x="-10055" y="701002"/>
                    <a:pt x="34658" y="26049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48929674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CED1321-B38E-492E-BC9F-0CD61C37765C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FOOTER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6043A0-6D96-4BB1-B349-B843C17D2BF8}"/>
              </a:ext>
            </a:extLst>
          </p:cNvPr>
          <p:cNvSpPr txBox="1"/>
          <p:nvPr/>
        </p:nvSpPr>
        <p:spPr>
          <a:xfrm>
            <a:off x="965009" y="4443760"/>
            <a:ext cx="2393581" cy="707886"/>
          </a:xfrm>
          <a:custGeom>
            <a:avLst/>
            <a:gdLst>
              <a:gd name="connsiteX0" fmla="*/ 0 w 2393581"/>
              <a:gd name="connsiteY0" fmla="*/ 0 h 707886"/>
              <a:gd name="connsiteX1" fmla="*/ 574459 w 2393581"/>
              <a:gd name="connsiteY1" fmla="*/ 0 h 707886"/>
              <a:gd name="connsiteX2" fmla="*/ 1148919 w 2393581"/>
              <a:gd name="connsiteY2" fmla="*/ 0 h 707886"/>
              <a:gd name="connsiteX3" fmla="*/ 1723378 w 2393581"/>
              <a:gd name="connsiteY3" fmla="*/ 0 h 707886"/>
              <a:gd name="connsiteX4" fmla="*/ 2393581 w 2393581"/>
              <a:gd name="connsiteY4" fmla="*/ 0 h 707886"/>
              <a:gd name="connsiteX5" fmla="*/ 2393581 w 2393581"/>
              <a:gd name="connsiteY5" fmla="*/ 332706 h 707886"/>
              <a:gd name="connsiteX6" fmla="*/ 2393581 w 2393581"/>
              <a:gd name="connsiteY6" fmla="*/ 707886 h 707886"/>
              <a:gd name="connsiteX7" fmla="*/ 1819122 w 2393581"/>
              <a:gd name="connsiteY7" fmla="*/ 707886 h 707886"/>
              <a:gd name="connsiteX8" fmla="*/ 1220726 w 2393581"/>
              <a:gd name="connsiteY8" fmla="*/ 707886 h 707886"/>
              <a:gd name="connsiteX9" fmla="*/ 694138 w 2393581"/>
              <a:gd name="connsiteY9" fmla="*/ 707886 h 707886"/>
              <a:gd name="connsiteX10" fmla="*/ 0 w 2393581"/>
              <a:gd name="connsiteY10" fmla="*/ 707886 h 707886"/>
              <a:gd name="connsiteX11" fmla="*/ 0 w 2393581"/>
              <a:gd name="connsiteY11" fmla="*/ 375180 h 707886"/>
              <a:gd name="connsiteX12" fmla="*/ 0 w 2393581"/>
              <a:gd name="connsiteY12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3581" h="707886" extrusionOk="0">
                <a:moveTo>
                  <a:pt x="0" y="0"/>
                </a:moveTo>
                <a:cubicBezTo>
                  <a:pt x="123184" y="-19667"/>
                  <a:pt x="380085" y="-6785"/>
                  <a:pt x="574459" y="0"/>
                </a:cubicBezTo>
                <a:cubicBezTo>
                  <a:pt x="768833" y="6785"/>
                  <a:pt x="982008" y="-24182"/>
                  <a:pt x="1148919" y="0"/>
                </a:cubicBezTo>
                <a:cubicBezTo>
                  <a:pt x="1315830" y="24182"/>
                  <a:pt x="1567320" y="-9989"/>
                  <a:pt x="1723378" y="0"/>
                </a:cubicBezTo>
                <a:cubicBezTo>
                  <a:pt x="1879436" y="9989"/>
                  <a:pt x="2114633" y="12423"/>
                  <a:pt x="2393581" y="0"/>
                </a:cubicBezTo>
                <a:cubicBezTo>
                  <a:pt x="2409431" y="84672"/>
                  <a:pt x="2402456" y="178233"/>
                  <a:pt x="2393581" y="332706"/>
                </a:cubicBezTo>
                <a:cubicBezTo>
                  <a:pt x="2384706" y="487179"/>
                  <a:pt x="2402871" y="545913"/>
                  <a:pt x="2393581" y="707886"/>
                </a:cubicBezTo>
                <a:cubicBezTo>
                  <a:pt x="2183212" y="690329"/>
                  <a:pt x="2091173" y="714685"/>
                  <a:pt x="1819122" y="707886"/>
                </a:cubicBezTo>
                <a:cubicBezTo>
                  <a:pt x="1547071" y="701087"/>
                  <a:pt x="1438581" y="712389"/>
                  <a:pt x="1220726" y="707886"/>
                </a:cubicBezTo>
                <a:cubicBezTo>
                  <a:pt x="1002871" y="703383"/>
                  <a:pt x="894307" y="682274"/>
                  <a:pt x="694138" y="707886"/>
                </a:cubicBezTo>
                <a:cubicBezTo>
                  <a:pt x="493969" y="733498"/>
                  <a:pt x="246808" y="725311"/>
                  <a:pt x="0" y="707886"/>
                </a:cubicBezTo>
                <a:cubicBezTo>
                  <a:pt x="-1984" y="578422"/>
                  <a:pt x="2915" y="518355"/>
                  <a:pt x="0" y="375180"/>
                </a:cubicBezTo>
                <a:cubicBezTo>
                  <a:pt x="-2915" y="232005"/>
                  <a:pt x="12820" y="125515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829572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masis MT Pro Black" panose="020B0604020202020204" pitchFamily="18" charset="0"/>
              </a:rPr>
              <a:t>ART</a:t>
            </a:r>
            <a:r>
              <a:rPr lang="ko-KR" altLang="en-US" sz="2000" b="1" dirty="0">
                <a:latin typeface="Amasis MT Pro Black" panose="020B0604020202020204" pitchFamily="18" charset="0"/>
              </a:rPr>
              <a:t> </a:t>
            </a:r>
            <a:r>
              <a:rPr lang="en-US" altLang="ko-KR" sz="2000" b="1" dirty="0">
                <a:latin typeface="Amasis MT Pro Black" panose="020B0604020202020204" pitchFamily="18" charset="0"/>
              </a:rPr>
              <a:t>GALLERY WEB SITE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63726C1-49C0-4C66-BD73-E391D549DA1E}"/>
              </a:ext>
            </a:extLst>
          </p:cNvPr>
          <p:cNvGrpSpPr/>
          <p:nvPr/>
        </p:nvGrpSpPr>
        <p:grpSpPr>
          <a:xfrm>
            <a:off x="9982554" y="4863834"/>
            <a:ext cx="1233804" cy="213210"/>
            <a:chOff x="10025086" y="4916999"/>
            <a:chExt cx="1233804" cy="213210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2D47BF10-76D3-46CB-8BF4-24CCB304B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681" y="4917000"/>
              <a:ext cx="213209" cy="213209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EFA8B294-025B-4F86-9D89-9CF5D488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2180" y="4917000"/>
              <a:ext cx="239860" cy="213209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6A77DD54-E576-411F-AE49-CC32CCC1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1982" y="4917000"/>
              <a:ext cx="186558" cy="213209"/>
            </a:xfrm>
            <a:prstGeom prst="rect">
              <a:avLst/>
            </a:prstGeom>
          </p:spPr>
        </p:pic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1A997820-E0EA-410C-91E0-BC9ECE92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25086" y="4916999"/>
              <a:ext cx="133256" cy="213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42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1639C-E2AE-42F0-ACD4-FD16FBBF069D}"/>
              </a:ext>
            </a:extLst>
          </p:cNvPr>
          <p:cNvSpPr txBox="1"/>
          <p:nvPr/>
        </p:nvSpPr>
        <p:spPr>
          <a:xfrm>
            <a:off x="171819" y="91440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FOOTER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CE1A07D-5346-4CC5-A6A0-1C97D6BEEC51}"/>
              </a:ext>
            </a:extLst>
          </p:cNvPr>
          <p:cNvGrpSpPr/>
          <p:nvPr/>
        </p:nvGrpSpPr>
        <p:grpSpPr>
          <a:xfrm>
            <a:off x="7708143" y="676215"/>
            <a:ext cx="2959410" cy="5715000"/>
            <a:chOff x="7584963" y="393192"/>
            <a:chExt cx="3177223" cy="613562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413AB7A-4936-4077-AF0D-B7E356B41EF5}"/>
                </a:ext>
              </a:extLst>
            </p:cNvPr>
            <p:cNvGrpSpPr/>
            <p:nvPr/>
          </p:nvGrpSpPr>
          <p:grpSpPr>
            <a:xfrm>
              <a:off x="8245353" y="521354"/>
              <a:ext cx="1856444" cy="1073698"/>
              <a:chOff x="6998009" y="1471105"/>
              <a:chExt cx="2172647" cy="168967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343488-8CD6-49D8-A36F-D188EF8485D8}"/>
                  </a:ext>
                </a:extLst>
              </p:cNvPr>
              <p:cNvSpPr txBox="1"/>
              <p:nvPr/>
            </p:nvSpPr>
            <p:spPr>
              <a:xfrm>
                <a:off x="6998009" y="1500964"/>
                <a:ext cx="2116383" cy="428995"/>
              </a:xfrm>
              <a:custGeom>
                <a:avLst/>
                <a:gdLst>
                  <a:gd name="connsiteX0" fmla="*/ 0 w 2116383"/>
                  <a:gd name="connsiteY0" fmla="*/ 0 h 428995"/>
                  <a:gd name="connsiteX1" fmla="*/ 529096 w 2116383"/>
                  <a:gd name="connsiteY1" fmla="*/ 0 h 428995"/>
                  <a:gd name="connsiteX2" fmla="*/ 1037028 w 2116383"/>
                  <a:gd name="connsiteY2" fmla="*/ 0 h 428995"/>
                  <a:gd name="connsiteX3" fmla="*/ 1502632 w 2116383"/>
                  <a:gd name="connsiteY3" fmla="*/ 0 h 428995"/>
                  <a:gd name="connsiteX4" fmla="*/ 2116383 w 2116383"/>
                  <a:gd name="connsiteY4" fmla="*/ 0 h 428995"/>
                  <a:gd name="connsiteX5" fmla="*/ 2116383 w 2116383"/>
                  <a:gd name="connsiteY5" fmla="*/ 428995 h 428995"/>
                  <a:gd name="connsiteX6" fmla="*/ 1587287 w 2116383"/>
                  <a:gd name="connsiteY6" fmla="*/ 428995 h 428995"/>
                  <a:gd name="connsiteX7" fmla="*/ 1121683 w 2116383"/>
                  <a:gd name="connsiteY7" fmla="*/ 428995 h 428995"/>
                  <a:gd name="connsiteX8" fmla="*/ 613751 w 2116383"/>
                  <a:gd name="connsiteY8" fmla="*/ 428995 h 428995"/>
                  <a:gd name="connsiteX9" fmla="*/ 0 w 2116383"/>
                  <a:gd name="connsiteY9" fmla="*/ 428995 h 428995"/>
                  <a:gd name="connsiteX10" fmla="*/ 0 w 2116383"/>
                  <a:gd name="connsiteY10" fmla="*/ 0 h 42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6383" h="428995" extrusionOk="0">
                    <a:moveTo>
                      <a:pt x="0" y="0"/>
                    </a:moveTo>
                    <a:cubicBezTo>
                      <a:pt x="187526" y="13169"/>
                      <a:pt x="289781" y="-12024"/>
                      <a:pt x="529096" y="0"/>
                    </a:cubicBezTo>
                    <a:cubicBezTo>
                      <a:pt x="768411" y="12024"/>
                      <a:pt x="813356" y="-19855"/>
                      <a:pt x="1037028" y="0"/>
                    </a:cubicBezTo>
                    <a:cubicBezTo>
                      <a:pt x="1260700" y="19855"/>
                      <a:pt x="1338982" y="2680"/>
                      <a:pt x="1502632" y="0"/>
                    </a:cubicBezTo>
                    <a:cubicBezTo>
                      <a:pt x="1666282" y="-2680"/>
                      <a:pt x="1835022" y="11909"/>
                      <a:pt x="2116383" y="0"/>
                    </a:cubicBezTo>
                    <a:cubicBezTo>
                      <a:pt x="2117601" y="165412"/>
                      <a:pt x="2101834" y="242682"/>
                      <a:pt x="2116383" y="428995"/>
                    </a:cubicBezTo>
                    <a:cubicBezTo>
                      <a:pt x="1963907" y="408893"/>
                      <a:pt x="1839448" y="430974"/>
                      <a:pt x="1587287" y="428995"/>
                    </a:cubicBezTo>
                    <a:cubicBezTo>
                      <a:pt x="1335126" y="427016"/>
                      <a:pt x="1313916" y="450014"/>
                      <a:pt x="1121683" y="428995"/>
                    </a:cubicBezTo>
                    <a:cubicBezTo>
                      <a:pt x="929450" y="407976"/>
                      <a:pt x="854358" y="418584"/>
                      <a:pt x="613751" y="428995"/>
                    </a:cubicBezTo>
                    <a:cubicBezTo>
                      <a:pt x="373144" y="439406"/>
                      <a:pt x="195112" y="451591"/>
                      <a:pt x="0" y="428995"/>
                    </a:cubicBezTo>
                    <a:cubicBezTo>
                      <a:pt x="-7854" y="323240"/>
                      <a:pt x="21123" y="173355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119498010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VISITING US</a:t>
                </a:r>
                <a:endParaRPr lang="ko-KR" altLang="en-US" sz="10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87CEF3-13CC-4BFD-9CA7-8A0A07D7CFDF}"/>
                  </a:ext>
                </a:extLst>
              </p:cNvPr>
              <p:cNvSpPr/>
              <p:nvPr/>
            </p:nvSpPr>
            <p:spPr>
              <a:xfrm>
                <a:off x="6998009" y="1471105"/>
                <a:ext cx="2172647" cy="1689671"/>
              </a:xfrm>
              <a:custGeom>
                <a:avLst/>
                <a:gdLst>
                  <a:gd name="connsiteX0" fmla="*/ 0 w 2172647"/>
                  <a:gd name="connsiteY0" fmla="*/ 0 h 1689671"/>
                  <a:gd name="connsiteX1" fmla="*/ 477982 w 2172647"/>
                  <a:gd name="connsiteY1" fmla="*/ 0 h 1689671"/>
                  <a:gd name="connsiteX2" fmla="*/ 955965 w 2172647"/>
                  <a:gd name="connsiteY2" fmla="*/ 0 h 1689671"/>
                  <a:gd name="connsiteX3" fmla="*/ 1542579 w 2172647"/>
                  <a:gd name="connsiteY3" fmla="*/ 0 h 1689671"/>
                  <a:gd name="connsiteX4" fmla="*/ 2172647 w 2172647"/>
                  <a:gd name="connsiteY4" fmla="*/ 0 h 1689671"/>
                  <a:gd name="connsiteX5" fmla="*/ 2172647 w 2172647"/>
                  <a:gd name="connsiteY5" fmla="*/ 546327 h 1689671"/>
                  <a:gd name="connsiteX6" fmla="*/ 2172647 w 2172647"/>
                  <a:gd name="connsiteY6" fmla="*/ 1058860 h 1689671"/>
                  <a:gd name="connsiteX7" fmla="*/ 2172647 w 2172647"/>
                  <a:gd name="connsiteY7" fmla="*/ 1689671 h 1689671"/>
                  <a:gd name="connsiteX8" fmla="*/ 1629485 w 2172647"/>
                  <a:gd name="connsiteY8" fmla="*/ 1689671 h 1689671"/>
                  <a:gd name="connsiteX9" fmla="*/ 1129776 w 2172647"/>
                  <a:gd name="connsiteY9" fmla="*/ 1689671 h 1689671"/>
                  <a:gd name="connsiteX10" fmla="*/ 543162 w 2172647"/>
                  <a:gd name="connsiteY10" fmla="*/ 1689671 h 1689671"/>
                  <a:gd name="connsiteX11" fmla="*/ 0 w 2172647"/>
                  <a:gd name="connsiteY11" fmla="*/ 1689671 h 1689671"/>
                  <a:gd name="connsiteX12" fmla="*/ 0 w 2172647"/>
                  <a:gd name="connsiteY12" fmla="*/ 1143344 h 1689671"/>
                  <a:gd name="connsiteX13" fmla="*/ 0 w 2172647"/>
                  <a:gd name="connsiteY13" fmla="*/ 597017 h 1689671"/>
                  <a:gd name="connsiteX14" fmla="*/ 0 w 2172647"/>
                  <a:gd name="connsiteY14" fmla="*/ 0 h 168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72647" h="1689671" extrusionOk="0">
                    <a:moveTo>
                      <a:pt x="0" y="0"/>
                    </a:moveTo>
                    <a:cubicBezTo>
                      <a:pt x="137674" y="9657"/>
                      <a:pt x="364561" y="-5853"/>
                      <a:pt x="477982" y="0"/>
                    </a:cubicBezTo>
                    <a:cubicBezTo>
                      <a:pt x="591403" y="5853"/>
                      <a:pt x="764400" y="23449"/>
                      <a:pt x="955965" y="0"/>
                    </a:cubicBezTo>
                    <a:cubicBezTo>
                      <a:pt x="1147530" y="-23449"/>
                      <a:pt x="1369205" y="-11694"/>
                      <a:pt x="1542579" y="0"/>
                    </a:cubicBezTo>
                    <a:cubicBezTo>
                      <a:pt x="1715953" y="11694"/>
                      <a:pt x="1876682" y="-21507"/>
                      <a:pt x="2172647" y="0"/>
                    </a:cubicBezTo>
                    <a:cubicBezTo>
                      <a:pt x="2153187" y="199642"/>
                      <a:pt x="2163776" y="341418"/>
                      <a:pt x="2172647" y="546327"/>
                    </a:cubicBezTo>
                    <a:cubicBezTo>
                      <a:pt x="2181518" y="751236"/>
                      <a:pt x="2191736" y="895639"/>
                      <a:pt x="2172647" y="1058860"/>
                    </a:cubicBezTo>
                    <a:cubicBezTo>
                      <a:pt x="2153558" y="1222081"/>
                      <a:pt x="2183463" y="1416531"/>
                      <a:pt x="2172647" y="1689671"/>
                    </a:cubicBezTo>
                    <a:cubicBezTo>
                      <a:pt x="2032253" y="1701549"/>
                      <a:pt x="1856105" y="1691678"/>
                      <a:pt x="1629485" y="1689671"/>
                    </a:cubicBezTo>
                    <a:cubicBezTo>
                      <a:pt x="1402865" y="1687664"/>
                      <a:pt x="1332397" y="1677257"/>
                      <a:pt x="1129776" y="1689671"/>
                    </a:cubicBezTo>
                    <a:cubicBezTo>
                      <a:pt x="927155" y="1702085"/>
                      <a:pt x="776707" y="1663728"/>
                      <a:pt x="543162" y="1689671"/>
                    </a:cubicBezTo>
                    <a:cubicBezTo>
                      <a:pt x="309617" y="1715614"/>
                      <a:pt x="223037" y="1687192"/>
                      <a:pt x="0" y="1689671"/>
                    </a:cubicBezTo>
                    <a:cubicBezTo>
                      <a:pt x="2225" y="1572411"/>
                      <a:pt x="-14623" y="1382653"/>
                      <a:pt x="0" y="1143344"/>
                    </a:cubicBezTo>
                    <a:cubicBezTo>
                      <a:pt x="14623" y="904035"/>
                      <a:pt x="1550" y="721658"/>
                      <a:pt x="0" y="597017"/>
                    </a:cubicBezTo>
                    <a:cubicBezTo>
                      <a:pt x="-1550" y="472376"/>
                      <a:pt x="27036" y="142156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324033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3FEEAD3-AEA6-4A52-8EEA-F8A0BC57B651}"/>
                </a:ext>
              </a:extLst>
            </p:cNvPr>
            <p:cNvGrpSpPr/>
            <p:nvPr/>
          </p:nvGrpSpPr>
          <p:grpSpPr>
            <a:xfrm>
              <a:off x="7891867" y="2884574"/>
              <a:ext cx="2563416" cy="1073698"/>
              <a:chOff x="6562447" y="3315422"/>
              <a:chExt cx="3000035" cy="168967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AAE851-6A0F-4907-A4A3-F3130DCA3502}"/>
                  </a:ext>
                </a:extLst>
              </p:cNvPr>
              <p:cNvSpPr txBox="1"/>
              <p:nvPr/>
            </p:nvSpPr>
            <p:spPr>
              <a:xfrm>
                <a:off x="6562447" y="3356361"/>
                <a:ext cx="3000035" cy="428995"/>
              </a:xfrm>
              <a:custGeom>
                <a:avLst/>
                <a:gdLst>
                  <a:gd name="connsiteX0" fmla="*/ 0 w 3000035"/>
                  <a:gd name="connsiteY0" fmla="*/ 0 h 428995"/>
                  <a:gd name="connsiteX1" fmla="*/ 630007 w 3000035"/>
                  <a:gd name="connsiteY1" fmla="*/ 0 h 428995"/>
                  <a:gd name="connsiteX2" fmla="*/ 1140013 w 3000035"/>
                  <a:gd name="connsiteY2" fmla="*/ 0 h 428995"/>
                  <a:gd name="connsiteX3" fmla="*/ 1650019 w 3000035"/>
                  <a:gd name="connsiteY3" fmla="*/ 0 h 428995"/>
                  <a:gd name="connsiteX4" fmla="*/ 2190026 w 3000035"/>
                  <a:gd name="connsiteY4" fmla="*/ 0 h 428995"/>
                  <a:gd name="connsiteX5" fmla="*/ 3000035 w 3000035"/>
                  <a:gd name="connsiteY5" fmla="*/ 0 h 428995"/>
                  <a:gd name="connsiteX6" fmla="*/ 3000035 w 3000035"/>
                  <a:gd name="connsiteY6" fmla="*/ 428995 h 428995"/>
                  <a:gd name="connsiteX7" fmla="*/ 2430028 w 3000035"/>
                  <a:gd name="connsiteY7" fmla="*/ 428995 h 428995"/>
                  <a:gd name="connsiteX8" fmla="*/ 1920022 w 3000035"/>
                  <a:gd name="connsiteY8" fmla="*/ 428995 h 428995"/>
                  <a:gd name="connsiteX9" fmla="*/ 1320015 w 3000035"/>
                  <a:gd name="connsiteY9" fmla="*/ 428995 h 428995"/>
                  <a:gd name="connsiteX10" fmla="*/ 720008 w 3000035"/>
                  <a:gd name="connsiteY10" fmla="*/ 428995 h 428995"/>
                  <a:gd name="connsiteX11" fmla="*/ 0 w 3000035"/>
                  <a:gd name="connsiteY11" fmla="*/ 428995 h 428995"/>
                  <a:gd name="connsiteX12" fmla="*/ 0 w 3000035"/>
                  <a:gd name="connsiteY12" fmla="*/ 0 h 42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0035" h="428995" extrusionOk="0">
                    <a:moveTo>
                      <a:pt x="0" y="0"/>
                    </a:moveTo>
                    <a:cubicBezTo>
                      <a:pt x="283520" y="17829"/>
                      <a:pt x="363183" y="-21691"/>
                      <a:pt x="630007" y="0"/>
                    </a:cubicBezTo>
                    <a:cubicBezTo>
                      <a:pt x="896831" y="21691"/>
                      <a:pt x="1013510" y="3389"/>
                      <a:pt x="1140013" y="0"/>
                    </a:cubicBezTo>
                    <a:cubicBezTo>
                      <a:pt x="1266516" y="-3389"/>
                      <a:pt x="1528905" y="-17816"/>
                      <a:pt x="1650019" y="0"/>
                    </a:cubicBezTo>
                    <a:cubicBezTo>
                      <a:pt x="1771133" y="17816"/>
                      <a:pt x="1969676" y="13938"/>
                      <a:pt x="2190026" y="0"/>
                    </a:cubicBezTo>
                    <a:cubicBezTo>
                      <a:pt x="2410376" y="-13938"/>
                      <a:pt x="2629980" y="-33212"/>
                      <a:pt x="3000035" y="0"/>
                    </a:cubicBezTo>
                    <a:cubicBezTo>
                      <a:pt x="3008582" y="161666"/>
                      <a:pt x="3015962" y="268398"/>
                      <a:pt x="3000035" y="428995"/>
                    </a:cubicBezTo>
                    <a:cubicBezTo>
                      <a:pt x="2745333" y="439127"/>
                      <a:pt x="2684175" y="446931"/>
                      <a:pt x="2430028" y="428995"/>
                    </a:cubicBezTo>
                    <a:cubicBezTo>
                      <a:pt x="2175881" y="411059"/>
                      <a:pt x="2151089" y="453324"/>
                      <a:pt x="1920022" y="428995"/>
                    </a:cubicBezTo>
                    <a:cubicBezTo>
                      <a:pt x="1688955" y="404666"/>
                      <a:pt x="1544757" y="401637"/>
                      <a:pt x="1320015" y="428995"/>
                    </a:cubicBezTo>
                    <a:cubicBezTo>
                      <a:pt x="1095273" y="456353"/>
                      <a:pt x="877456" y="411161"/>
                      <a:pt x="720008" y="428995"/>
                    </a:cubicBezTo>
                    <a:cubicBezTo>
                      <a:pt x="562560" y="446829"/>
                      <a:pt x="176950" y="441222"/>
                      <a:pt x="0" y="428995"/>
                    </a:cubicBezTo>
                    <a:cubicBezTo>
                      <a:pt x="-15408" y="222368"/>
                      <a:pt x="19065" y="143188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318593467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ABOUT THE MUSEUM</a:t>
                </a:r>
                <a:endParaRPr lang="ko-KR" altLang="en-US" sz="10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2C50746-FAB5-4D92-B56D-F5014DEF1644}"/>
                  </a:ext>
                </a:extLst>
              </p:cNvPr>
              <p:cNvSpPr/>
              <p:nvPr/>
            </p:nvSpPr>
            <p:spPr>
              <a:xfrm>
                <a:off x="6998009" y="3315422"/>
                <a:ext cx="2172647" cy="1689671"/>
              </a:xfrm>
              <a:custGeom>
                <a:avLst/>
                <a:gdLst>
                  <a:gd name="connsiteX0" fmla="*/ 0 w 2172647"/>
                  <a:gd name="connsiteY0" fmla="*/ 0 h 1689671"/>
                  <a:gd name="connsiteX1" fmla="*/ 477982 w 2172647"/>
                  <a:gd name="connsiteY1" fmla="*/ 0 h 1689671"/>
                  <a:gd name="connsiteX2" fmla="*/ 955965 w 2172647"/>
                  <a:gd name="connsiteY2" fmla="*/ 0 h 1689671"/>
                  <a:gd name="connsiteX3" fmla="*/ 1542579 w 2172647"/>
                  <a:gd name="connsiteY3" fmla="*/ 0 h 1689671"/>
                  <a:gd name="connsiteX4" fmla="*/ 2172647 w 2172647"/>
                  <a:gd name="connsiteY4" fmla="*/ 0 h 1689671"/>
                  <a:gd name="connsiteX5" fmla="*/ 2172647 w 2172647"/>
                  <a:gd name="connsiteY5" fmla="*/ 546327 h 1689671"/>
                  <a:gd name="connsiteX6" fmla="*/ 2172647 w 2172647"/>
                  <a:gd name="connsiteY6" fmla="*/ 1058860 h 1689671"/>
                  <a:gd name="connsiteX7" fmla="*/ 2172647 w 2172647"/>
                  <a:gd name="connsiteY7" fmla="*/ 1689671 h 1689671"/>
                  <a:gd name="connsiteX8" fmla="*/ 1629485 w 2172647"/>
                  <a:gd name="connsiteY8" fmla="*/ 1689671 h 1689671"/>
                  <a:gd name="connsiteX9" fmla="*/ 1129776 w 2172647"/>
                  <a:gd name="connsiteY9" fmla="*/ 1689671 h 1689671"/>
                  <a:gd name="connsiteX10" fmla="*/ 543162 w 2172647"/>
                  <a:gd name="connsiteY10" fmla="*/ 1689671 h 1689671"/>
                  <a:gd name="connsiteX11" fmla="*/ 0 w 2172647"/>
                  <a:gd name="connsiteY11" fmla="*/ 1689671 h 1689671"/>
                  <a:gd name="connsiteX12" fmla="*/ 0 w 2172647"/>
                  <a:gd name="connsiteY12" fmla="*/ 1143344 h 1689671"/>
                  <a:gd name="connsiteX13" fmla="*/ 0 w 2172647"/>
                  <a:gd name="connsiteY13" fmla="*/ 597017 h 1689671"/>
                  <a:gd name="connsiteX14" fmla="*/ 0 w 2172647"/>
                  <a:gd name="connsiteY14" fmla="*/ 0 h 168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72647" h="1689671" extrusionOk="0">
                    <a:moveTo>
                      <a:pt x="0" y="0"/>
                    </a:moveTo>
                    <a:cubicBezTo>
                      <a:pt x="137674" y="9657"/>
                      <a:pt x="364561" y="-5853"/>
                      <a:pt x="477982" y="0"/>
                    </a:cubicBezTo>
                    <a:cubicBezTo>
                      <a:pt x="591403" y="5853"/>
                      <a:pt x="764400" y="23449"/>
                      <a:pt x="955965" y="0"/>
                    </a:cubicBezTo>
                    <a:cubicBezTo>
                      <a:pt x="1147530" y="-23449"/>
                      <a:pt x="1369205" y="-11694"/>
                      <a:pt x="1542579" y="0"/>
                    </a:cubicBezTo>
                    <a:cubicBezTo>
                      <a:pt x="1715953" y="11694"/>
                      <a:pt x="1876682" y="-21507"/>
                      <a:pt x="2172647" y="0"/>
                    </a:cubicBezTo>
                    <a:cubicBezTo>
                      <a:pt x="2153187" y="199642"/>
                      <a:pt x="2163776" y="341418"/>
                      <a:pt x="2172647" y="546327"/>
                    </a:cubicBezTo>
                    <a:cubicBezTo>
                      <a:pt x="2181518" y="751236"/>
                      <a:pt x="2191736" y="895639"/>
                      <a:pt x="2172647" y="1058860"/>
                    </a:cubicBezTo>
                    <a:cubicBezTo>
                      <a:pt x="2153558" y="1222081"/>
                      <a:pt x="2183463" y="1416531"/>
                      <a:pt x="2172647" y="1689671"/>
                    </a:cubicBezTo>
                    <a:cubicBezTo>
                      <a:pt x="2032253" y="1701549"/>
                      <a:pt x="1856105" y="1691678"/>
                      <a:pt x="1629485" y="1689671"/>
                    </a:cubicBezTo>
                    <a:cubicBezTo>
                      <a:pt x="1402865" y="1687664"/>
                      <a:pt x="1332397" y="1677257"/>
                      <a:pt x="1129776" y="1689671"/>
                    </a:cubicBezTo>
                    <a:cubicBezTo>
                      <a:pt x="927155" y="1702085"/>
                      <a:pt x="776707" y="1663728"/>
                      <a:pt x="543162" y="1689671"/>
                    </a:cubicBezTo>
                    <a:cubicBezTo>
                      <a:pt x="309617" y="1715614"/>
                      <a:pt x="223037" y="1687192"/>
                      <a:pt x="0" y="1689671"/>
                    </a:cubicBezTo>
                    <a:cubicBezTo>
                      <a:pt x="2225" y="1572411"/>
                      <a:pt x="-14623" y="1382653"/>
                      <a:pt x="0" y="1143344"/>
                    </a:cubicBezTo>
                    <a:cubicBezTo>
                      <a:pt x="14623" y="904035"/>
                      <a:pt x="1550" y="721658"/>
                      <a:pt x="0" y="597017"/>
                    </a:cubicBezTo>
                    <a:cubicBezTo>
                      <a:pt x="-1550" y="472376"/>
                      <a:pt x="27036" y="142156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324033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5AD2989-BD40-4179-9EF6-1815699E0567}"/>
                </a:ext>
              </a:extLst>
            </p:cNvPr>
            <p:cNvGrpSpPr/>
            <p:nvPr/>
          </p:nvGrpSpPr>
          <p:grpSpPr>
            <a:xfrm>
              <a:off x="8245353" y="1702964"/>
              <a:ext cx="1856444" cy="1073698"/>
              <a:chOff x="9408561" y="1471105"/>
              <a:chExt cx="2172647" cy="168967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D57C06-D265-4ADB-A05E-C762EAD96F1D}"/>
                  </a:ext>
                </a:extLst>
              </p:cNvPr>
              <p:cNvSpPr txBox="1"/>
              <p:nvPr/>
            </p:nvSpPr>
            <p:spPr>
              <a:xfrm>
                <a:off x="9562482" y="1486035"/>
                <a:ext cx="1914623" cy="428995"/>
              </a:xfrm>
              <a:custGeom>
                <a:avLst/>
                <a:gdLst>
                  <a:gd name="connsiteX0" fmla="*/ 0 w 1914623"/>
                  <a:gd name="connsiteY0" fmla="*/ 0 h 428995"/>
                  <a:gd name="connsiteX1" fmla="*/ 676500 w 1914623"/>
                  <a:gd name="connsiteY1" fmla="*/ 0 h 428995"/>
                  <a:gd name="connsiteX2" fmla="*/ 1257269 w 1914623"/>
                  <a:gd name="connsiteY2" fmla="*/ 0 h 428995"/>
                  <a:gd name="connsiteX3" fmla="*/ 1914623 w 1914623"/>
                  <a:gd name="connsiteY3" fmla="*/ 0 h 428995"/>
                  <a:gd name="connsiteX4" fmla="*/ 1914623 w 1914623"/>
                  <a:gd name="connsiteY4" fmla="*/ 428995 h 428995"/>
                  <a:gd name="connsiteX5" fmla="*/ 1238123 w 1914623"/>
                  <a:gd name="connsiteY5" fmla="*/ 428995 h 428995"/>
                  <a:gd name="connsiteX6" fmla="*/ 599915 w 1914623"/>
                  <a:gd name="connsiteY6" fmla="*/ 428995 h 428995"/>
                  <a:gd name="connsiteX7" fmla="*/ 0 w 1914623"/>
                  <a:gd name="connsiteY7" fmla="*/ 428995 h 428995"/>
                  <a:gd name="connsiteX8" fmla="*/ 0 w 1914623"/>
                  <a:gd name="connsiteY8" fmla="*/ 0 h 42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4623" h="428995" extrusionOk="0">
                    <a:moveTo>
                      <a:pt x="0" y="0"/>
                    </a:moveTo>
                    <a:cubicBezTo>
                      <a:pt x="187407" y="28923"/>
                      <a:pt x="493808" y="-20265"/>
                      <a:pt x="676500" y="0"/>
                    </a:cubicBezTo>
                    <a:cubicBezTo>
                      <a:pt x="859192" y="20265"/>
                      <a:pt x="1031096" y="13947"/>
                      <a:pt x="1257269" y="0"/>
                    </a:cubicBezTo>
                    <a:cubicBezTo>
                      <a:pt x="1483442" y="-13947"/>
                      <a:pt x="1603048" y="22555"/>
                      <a:pt x="1914623" y="0"/>
                    </a:cubicBezTo>
                    <a:cubicBezTo>
                      <a:pt x="1912834" y="127013"/>
                      <a:pt x="1918030" y="312457"/>
                      <a:pt x="1914623" y="428995"/>
                    </a:cubicBezTo>
                    <a:cubicBezTo>
                      <a:pt x="1656961" y="433991"/>
                      <a:pt x="1445637" y="406751"/>
                      <a:pt x="1238123" y="428995"/>
                    </a:cubicBezTo>
                    <a:cubicBezTo>
                      <a:pt x="1030609" y="451239"/>
                      <a:pt x="839039" y="442852"/>
                      <a:pt x="599915" y="428995"/>
                    </a:cubicBezTo>
                    <a:cubicBezTo>
                      <a:pt x="360791" y="415138"/>
                      <a:pt x="156325" y="450184"/>
                      <a:pt x="0" y="428995"/>
                    </a:cubicBezTo>
                    <a:cubicBezTo>
                      <a:pt x="16720" y="265494"/>
                      <a:pt x="-20977" y="144550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227810209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ADMISSION</a:t>
                </a:r>
                <a:endParaRPr lang="ko-KR" altLang="en-US" sz="10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A07F595-4F56-44C7-ACFE-3F3AFF0A3071}"/>
                  </a:ext>
                </a:extLst>
              </p:cNvPr>
              <p:cNvSpPr/>
              <p:nvPr/>
            </p:nvSpPr>
            <p:spPr>
              <a:xfrm>
                <a:off x="9408561" y="1471105"/>
                <a:ext cx="2172647" cy="1689671"/>
              </a:xfrm>
              <a:custGeom>
                <a:avLst/>
                <a:gdLst>
                  <a:gd name="connsiteX0" fmla="*/ 0 w 2172647"/>
                  <a:gd name="connsiteY0" fmla="*/ 0 h 1689671"/>
                  <a:gd name="connsiteX1" fmla="*/ 477982 w 2172647"/>
                  <a:gd name="connsiteY1" fmla="*/ 0 h 1689671"/>
                  <a:gd name="connsiteX2" fmla="*/ 955965 w 2172647"/>
                  <a:gd name="connsiteY2" fmla="*/ 0 h 1689671"/>
                  <a:gd name="connsiteX3" fmla="*/ 1542579 w 2172647"/>
                  <a:gd name="connsiteY3" fmla="*/ 0 h 1689671"/>
                  <a:gd name="connsiteX4" fmla="*/ 2172647 w 2172647"/>
                  <a:gd name="connsiteY4" fmla="*/ 0 h 1689671"/>
                  <a:gd name="connsiteX5" fmla="*/ 2172647 w 2172647"/>
                  <a:gd name="connsiteY5" fmla="*/ 546327 h 1689671"/>
                  <a:gd name="connsiteX6" fmla="*/ 2172647 w 2172647"/>
                  <a:gd name="connsiteY6" fmla="*/ 1058860 h 1689671"/>
                  <a:gd name="connsiteX7" fmla="*/ 2172647 w 2172647"/>
                  <a:gd name="connsiteY7" fmla="*/ 1689671 h 1689671"/>
                  <a:gd name="connsiteX8" fmla="*/ 1629485 w 2172647"/>
                  <a:gd name="connsiteY8" fmla="*/ 1689671 h 1689671"/>
                  <a:gd name="connsiteX9" fmla="*/ 1129776 w 2172647"/>
                  <a:gd name="connsiteY9" fmla="*/ 1689671 h 1689671"/>
                  <a:gd name="connsiteX10" fmla="*/ 543162 w 2172647"/>
                  <a:gd name="connsiteY10" fmla="*/ 1689671 h 1689671"/>
                  <a:gd name="connsiteX11" fmla="*/ 0 w 2172647"/>
                  <a:gd name="connsiteY11" fmla="*/ 1689671 h 1689671"/>
                  <a:gd name="connsiteX12" fmla="*/ 0 w 2172647"/>
                  <a:gd name="connsiteY12" fmla="*/ 1143344 h 1689671"/>
                  <a:gd name="connsiteX13" fmla="*/ 0 w 2172647"/>
                  <a:gd name="connsiteY13" fmla="*/ 597017 h 1689671"/>
                  <a:gd name="connsiteX14" fmla="*/ 0 w 2172647"/>
                  <a:gd name="connsiteY14" fmla="*/ 0 h 168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72647" h="1689671" extrusionOk="0">
                    <a:moveTo>
                      <a:pt x="0" y="0"/>
                    </a:moveTo>
                    <a:cubicBezTo>
                      <a:pt x="137674" y="9657"/>
                      <a:pt x="364561" y="-5853"/>
                      <a:pt x="477982" y="0"/>
                    </a:cubicBezTo>
                    <a:cubicBezTo>
                      <a:pt x="591403" y="5853"/>
                      <a:pt x="764400" y="23449"/>
                      <a:pt x="955965" y="0"/>
                    </a:cubicBezTo>
                    <a:cubicBezTo>
                      <a:pt x="1147530" y="-23449"/>
                      <a:pt x="1369205" y="-11694"/>
                      <a:pt x="1542579" y="0"/>
                    </a:cubicBezTo>
                    <a:cubicBezTo>
                      <a:pt x="1715953" y="11694"/>
                      <a:pt x="1876682" y="-21507"/>
                      <a:pt x="2172647" y="0"/>
                    </a:cubicBezTo>
                    <a:cubicBezTo>
                      <a:pt x="2153187" y="199642"/>
                      <a:pt x="2163776" y="341418"/>
                      <a:pt x="2172647" y="546327"/>
                    </a:cubicBezTo>
                    <a:cubicBezTo>
                      <a:pt x="2181518" y="751236"/>
                      <a:pt x="2191736" y="895639"/>
                      <a:pt x="2172647" y="1058860"/>
                    </a:cubicBezTo>
                    <a:cubicBezTo>
                      <a:pt x="2153558" y="1222081"/>
                      <a:pt x="2183463" y="1416531"/>
                      <a:pt x="2172647" y="1689671"/>
                    </a:cubicBezTo>
                    <a:cubicBezTo>
                      <a:pt x="2032253" y="1701549"/>
                      <a:pt x="1856105" y="1691678"/>
                      <a:pt x="1629485" y="1689671"/>
                    </a:cubicBezTo>
                    <a:cubicBezTo>
                      <a:pt x="1402865" y="1687664"/>
                      <a:pt x="1332397" y="1677257"/>
                      <a:pt x="1129776" y="1689671"/>
                    </a:cubicBezTo>
                    <a:cubicBezTo>
                      <a:pt x="927155" y="1702085"/>
                      <a:pt x="776707" y="1663728"/>
                      <a:pt x="543162" y="1689671"/>
                    </a:cubicBezTo>
                    <a:cubicBezTo>
                      <a:pt x="309617" y="1715614"/>
                      <a:pt x="223037" y="1687192"/>
                      <a:pt x="0" y="1689671"/>
                    </a:cubicBezTo>
                    <a:cubicBezTo>
                      <a:pt x="2225" y="1572411"/>
                      <a:pt x="-14623" y="1382653"/>
                      <a:pt x="0" y="1143344"/>
                    </a:cubicBezTo>
                    <a:cubicBezTo>
                      <a:pt x="14623" y="904035"/>
                      <a:pt x="1550" y="721658"/>
                      <a:pt x="0" y="597017"/>
                    </a:cubicBezTo>
                    <a:cubicBezTo>
                      <a:pt x="-1550" y="472376"/>
                      <a:pt x="27036" y="142156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324033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4C42AB4-7DD6-4938-B7EE-C1C1BDA0A44C}"/>
                </a:ext>
              </a:extLst>
            </p:cNvPr>
            <p:cNvGrpSpPr/>
            <p:nvPr/>
          </p:nvGrpSpPr>
          <p:grpSpPr>
            <a:xfrm>
              <a:off x="7911993" y="4066184"/>
              <a:ext cx="2523164" cy="1073698"/>
              <a:chOff x="8987526" y="3315421"/>
              <a:chExt cx="2952927" cy="168967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E29E60-EB6B-4F6E-A702-D26AFCB7FE4F}"/>
                  </a:ext>
                </a:extLst>
              </p:cNvPr>
              <p:cNvSpPr txBox="1"/>
              <p:nvPr/>
            </p:nvSpPr>
            <p:spPr>
              <a:xfrm>
                <a:off x="8987526" y="3341431"/>
                <a:ext cx="2952927" cy="428995"/>
              </a:xfrm>
              <a:custGeom>
                <a:avLst/>
                <a:gdLst>
                  <a:gd name="connsiteX0" fmla="*/ 0 w 2952927"/>
                  <a:gd name="connsiteY0" fmla="*/ 0 h 428995"/>
                  <a:gd name="connsiteX1" fmla="*/ 620115 w 2952927"/>
                  <a:gd name="connsiteY1" fmla="*/ 0 h 428995"/>
                  <a:gd name="connsiteX2" fmla="*/ 1122112 w 2952927"/>
                  <a:gd name="connsiteY2" fmla="*/ 0 h 428995"/>
                  <a:gd name="connsiteX3" fmla="*/ 1742227 w 2952927"/>
                  <a:gd name="connsiteY3" fmla="*/ 0 h 428995"/>
                  <a:gd name="connsiteX4" fmla="*/ 2303283 w 2952927"/>
                  <a:gd name="connsiteY4" fmla="*/ 0 h 428995"/>
                  <a:gd name="connsiteX5" fmla="*/ 2952927 w 2952927"/>
                  <a:gd name="connsiteY5" fmla="*/ 0 h 428995"/>
                  <a:gd name="connsiteX6" fmla="*/ 2952927 w 2952927"/>
                  <a:gd name="connsiteY6" fmla="*/ 428995 h 428995"/>
                  <a:gd name="connsiteX7" fmla="*/ 2303283 w 2952927"/>
                  <a:gd name="connsiteY7" fmla="*/ 428995 h 428995"/>
                  <a:gd name="connsiteX8" fmla="*/ 1742227 w 2952927"/>
                  <a:gd name="connsiteY8" fmla="*/ 428995 h 428995"/>
                  <a:gd name="connsiteX9" fmla="*/ 1210700 w 2952927"/>
                  <a:gd name="connsiteY9" fmla="*/ 428995 h 428995"/>
                  <a:gd name="connsiteX10" fmla="*/ 679173 w 2952927"/>
                  <a:gd name="connsiteY10" fmla="*/ 428995 h 428995"/>
                  <a:gd name="connsiteX11" fmla="*/ 0 w 2952927"/>
                  <a:gd name="connsiteY11" fmla="*/ 428995 h 428995"/>
                  <a:gd name="connsiteX12" fmla="*/ 0 w 2952927"/>
                  <a:gd name="connsiteY12" fmla="*/ 0 h 42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52927" h="428995" extrusionOk="0">
                    <a:moveTo>
                      <a:pt x="0" y="0"/>
                    </a:moveTo>
                    <a:cubicBezTo>
                      <a:pt x="295756" y="-1528"/>
                      <a:pt x="480077" y="24863"/>
                      <a:pt x="620115" y="0"/>
                    </a:cubicBezTo>
                    <a:cubicBezTo>
                      <a:pt x="760153" y="-24863"/>
                      <a:pt x="901768" y="-20739"/>
                      <a:pt x="1122112" y="0"/>
                    </a:cubicBezTo>
                    <a:cubicBezTo>
                      <a:pt x="1342456" y="20739"/>
                      <a:pt x="1601205" y="-7146"/>
                      <a:pt x="1742227" y="0"/>
                    </a:cubicBezTo>
                    <a:cubicBezTo>
                      <a:pt x="1883250" y="7146"/>
                      <a:pt x="2108365" y="24444"/>
                      <a:pt x="2303283" y="0"/>
                    </a:cubicBezTo>
                    <a:cubicBezTo>
                      <a:pt x="2498201" y="-24444"/>
                      <a:pt x="2685075" y="-22876"/>
                      <a:pt x="2952927" y="0"/>
                    </a:cubicBezTo>
                    <a:cubicBezTo>
                      <a:pt x="2965910" y="117764"/>
                      <a:pt x="2948288" y="257848"/>
                      <a:pt x="2952927" y="428995"/>
                    </a:cubicBezTo>
                    <a:cubicBezTo>
                      <a:pt x="2795440" y="440617"/>
                      <a:pt x="2547705" y="439509"/>
                      <a:pt x="2303283" y="428995"/>
                    </a:cubicBezTo>
                    <a:cubicBezTo>
                      <a:pt x="2058861" y="418481"/>
                      <a:pt x="2011119" y="434407"/>
                      <a:pt x="1742227" y="428995"/>
                    </a:cubicBezTo>
                    <a:cubicBezTo>
                      <a:pt x="1473335" y="423583"/>
                      <a:pt x="1368768" y="419805"/>
                      <a:pt x="1210700" y="428995"/>
                    </a:cubicBezTo>
                    <a:cubicBezTo>
                      <a:pt x="1052632" y="438185"/>
                      <a:pt x="860062" y="454362"/>
                      <a:pt x="679173" y="428995"/>
                    </a:cubicBezTo>
                    <a:cubicBezTo>
                      <a:pt x="498284" y="403628"/>
                      <a:pt x="161695" y="398098"/>
                      <a:pt x="0" y="428995"/>
                    </a:cubicBezTo>
                    <a:cubicBezTo>
                      <a:pt x="-18113" y="215477"/>
                      <a:pt x="13871" y="169540"/>
                      <a:pt x="0" y="0"/>
                    </a:cubicBezTo>
                    <a:close/>
                  </a:path>
                </a:pathLst>
              </a:custGeom>
              <a:noFill/>
              <a:ln w="19050">
                <a:noFill/>
                <a:extLst>
                  <a:ext uri="{C807C97D-BFC1-408E-A445-0C87EB9F89A2}">
                    <ask:lineSketchStyleProps xmlns:ask="http://schemas.microsoft.com/office/drawing/2018/sketchyshapes" sd="9864091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masis MT Pro Medium" panose="02040604050005020304" pitchFamily="18" charset="0"/>
                    <a:ea typeface="마루 부리OTF 조금굵은" panose="020B0600000101010101" pitchFamily="34" charset="-127"/>
                  </a:rPr>
                  <a:t>JOIN OUR MAIL LIST</a:t>
                </a:r>
                <a:endParaRPr lang="ko-KR" altLang="en-US" sz="10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288D511-8C1F-4DC9-B9D9-740956972989}"/>
                  </a:ext>
                </a:extLst>
              </p:cNvPr>
              <p:cNvSpPr/>
              <p:nvPr/>
            </p:nvSpPr>
            <p:spPr>
              <a:xfrm>
                <a:off x="9408560" y="3315421"/>
                <a:ext cx="2172647" cy="1689671"/>
              </a:xfrm>
              <a:custGeom>
                <a:avLst/>
                <a:gdLst>
                  <a:gd name="connsiteX0" fmla="*/ 0 w 2172647"/>
                  <a:gd name="connsiteY0" fmla="*/ 0 h 1689671"/>
                  <a:gd name="connsiteX1" fmla="*/ 477982 w 2172647"/>
                  <a:gd name="connsiteY1" fmla="*/ 0 h 1689671"/>
                  <a:gd name="connsiteX2" fmla="*/ 955965 w 2172647"/>
                  <a:gd name="connsiteY2" fmla="*/ 0 h 1689671"/>
                  <a:gd name="connsiteX3" fmla="*/ 1542579 w 2172647"/>
                  <a:gd name="connsiteY3" fmla="*/ 0 h 1689671"/>
                  <a:gd name="connsiteX4" fmla="*/ 2172647 w 2172647"/>
                  <a:gd name="connsiteY4" fmla="*/ 0 h 1689671"/>
                  <a:gd name="connsiteX5" fmla="*/ 2172647 w 2172647"/>
                  <a:gd name="connsiteY5" fmla="*/ 546327 h 1689671"/>
                  <a:gd name="connsiteX6" fmla="*/ 2172647 w 2172647"/>
                  <a:gd name="connsiteY6" fmla="*/ 1058860 h 1689671"/>
                  <a:gd name="connsiteX7" fmla="*/ 2172647 w 2172647"/>
                  <a:gd name="connsiteY7" fmla="*/ 1689671 h 1689671"/>
                  <a:gd name="connsiteX8" fmla="*/ 1629485 w 2172647"/>
                  <a:gd name="connsiteY8" fmla="*/ 1689671 h 1689671"/>
                  <a:gd name="connsiteX9" fmla="*/ 1129776 w 2172647"/>
                  <a:gd name="connsiteY9" fmla="*/ 1689671 h 1689671"/>
                  <a:gd name="connsiteX10" fmla="*/ 543162 w 2172647"/>
                  <a:gd name="connsiteY10" fmla="*/ 1689671 h 1689671"/>
                  <a:gd name="connsiteX11" fmla="*/ 0 w 2172647"/>
                  <a:gd name="connsiteY11" fmla="*/ 1689671 h 1689671"/>
                  <a:gd name="connsiteX12" fmla="*/ 0 w 2172647"/>
                  <a:gd name="connsiteY12" fmla="*/ 1143344 h 1689671"/>
                  <a:gd name="connsiteX13" fmla="*/ 0 w 2172647"/>
                  <a:gd name="connsiteY13" fmla="*/ 597017 h 1689671"/>
                  <a:gd name="connsiteX14" fmla="*/ 0 w 2172647"/>
                  <a:gd name="connsiteY14" fmla="*/ 0 h 168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72647" h="1689671" extrusionOk="0">
                    <a:moveTo>
                      <a:pt x="0" y="0"/>
                    </a:moveTo>
                    <a:cubicBezTo>
                      <a:pt x="137674" y="9657"/>
                      <a:pt x="364561" y="-5853"/>
                      <a:pt x="477982" y="0"/>
                    </a:cubicBezTo>
                    <a:cubicBezTo>
                      <a:pt x="591403" y="5853"/>
                      <a:pt x="764400" y="23449"/>
                      <a:pt x="955965" y="0"/>
                    </a:cubicBezTo>
                    <a:cubicBezTo>
                      <a:pt x="1147530" y="-23449"/>
                      <a:pt x="1369205" y="-11694"/>
                      <a:pt x="1542579" y="0"/>
                    </a:cubicBezTo>
                    <a:cubicBezTo>
                      <a:pt x="1715953" y="11694"/>
                      <a:pt x="1876682" y="-21507"/>
                      <a:pt x="2172647" y="0"/>
                    </a:cubicBezTo>
                    <a:cubicBezTo>
                      <a:pt x="2153187" y="199642"/>
                      <a:pt x="2163776" y="341418"/>
                      <a:pt x="2172647" y="546327"/>
                    </a:cubicBezTo>
                    <a:cubicBezTo>
                      <a:pt x="2181518" y="751236"/>
                      <a:pt x="2191736" y="895639"/>
                      <a:pt x="2172647" y="1058860"/>
                    </a:cubicBezTo>
                    <a:cubicBezTo>
                      <a:pt x="2153558" y="1222081"/>
                      <a:pt x="2183463" y="1416531"/>
                      <a:pt x="2172647" y="1689671"/>
                    </a:cubicBezTo>
                    <a:cubicBezTo>
                      <a:pt x="2032253" y="1701549"/>
                      <a:pt x="1856105" y="1691678"/>
                      <a:pt x="1629485" y="1689671"/>
                    </a:cubicBezTo>
                    <a:cubicBezTo>
                      <a:pt x="1402865" y="1687664"/>
                      <a:pt x="1332397" y="1677257"/>
                      <a:pt x="1129776" y="1689671"/>
                    </a:cubicBezTo>
                    <a:cubicBezTo>
                      <a:pt x="927155" y="1702085"/>
                      <a:pt x="776707" y="1663728"/>
                      <a:pt x="543162" y="1689671"/>
                    </a:cubicBezTo>
                    <a:cubicBezTo>
                      <a:pt x="309617" y="1715614"/>
                      <a:pt x="223037" y="1687192"/>
                      <a:pt x="0" y="1689671"/>
                    </a:cubicBezTo>
                    <a:cubicBezTo>
                      <a:pt x="2225" y="1572411"/>
                      <a:pt x="-14623" y="1382653"/>
                      <a:pt x="0" y="1143344"/>
                    </a:cubicBezTo>
                    <a:cubicBezTo>
                      <a:pt x="14623" y="904035"/>
                      <a:pt x="1550" y="721658"/>
                      <a:pt x="0" y="597017"/>
                    </a:cubicBezTo>
                    <a:cubicBezTo>
                      <a:pt x="-1550" y="472376"/>
                      <a:pt x="27036" y="142156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324033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25D34B-7FEE-4F6C-B125-494D5BB73488}"/>
                </a:ext>
              </a:extLst>
            </p:cNvPr>
            <p:cNvSpPr/>
            <p:nvPr/>
          </p:nvSpPr>
          <p:spPr>
            <a:xfrm>
              <a:off x="8133621" y="393192"/>
              <a:ext cx="2089461" cy="6135624"/>
            </a:xfrm>
            <a:custGeom>
              <a:avLst/>
              <a:gdLst>
                <a:gd name="connsiteX0" fmla="*/ 0 w 2089461"/>
                <a:gd name="connsiteY0" fmla="*/ 0 h 6135624"/>
                <a:gd name="connsiteX1" fmla="*/ 717382 w 2089461"/>
                <a:gd name="connsiteY1" fmla="*/ 0 h 6135624"/>
                <a:gd name="connsiteX2" fmla="*/ 1434763 w 2089461"/>
                <a:gd name="connsiteY2" fmla="*/ 0 h 6135624"/>
                <a:gd name="connsiteX3" fmla="*/ 2089461 w 2089461"/>
                <a:gd name="connsiteY3" fmla="*/ 0 h 6135624"/>
                <a:gd name="connsiteX4" fmla="*/ 2089461 w 2089461"/>
                <a:gd name="connsiteY4" fmla="*/ 743092 h 6135624"/>
                <a:gd name="connsiteX5" fmla="*/ 2089461 w 2089461"/>
                <a:gd name="connsiteY5" fmla="*/ 1240760 h 6135624"/>
                <a:gd name="connsiteX6" fmla="*/ 2089461 w 2089461"/>
                <a:gd name="connsiteY6" fmla="*/ 1861139 h 6135624"/>
                <a:gd name="connsiteX7" fmla="*/ 2089461 w 2089461"/>
                <a:gd name="connsiteY7" fmla="*/ 2358807 h 6135624"/>
                <a:gd name="connsiteX8" fmla="*/ 2089461 w 2089461"/>
                <a:gd name="connsiteY8" fmla="*/ 2979186 h 6135624"/>
                <a:gd name="connsiteX9" fmla="*/ 2089461 w 2089461"/>
                <a:gd name="connsiteY9" fmla="*/ 3599566 h 6135624"/>
                <a:gd name="connsiteX10" fmla="*/ 2089461 w 2089461"/>
                <a:gd name="connsiteY10" fmla="*/ 4219946 h 6135624"/>
                <a:gd name="connsiteX11" fmla="*/ 2089461 w 2089461"/>
                <a:gd name="connsiteY11" fmla="*/ 4963038 h 6135624"/>
                <a:gd name="connsiteX12" fmla="*/ 2089461 w 2089461"/>
                <a:gd name="connsiteY12" fmla="*/ 6135624 h 6135624"/>
                <a:gd name="connsiteX13" fmla="*/ 1351185 w 2089461"/>
                <a:gd name="connsiteY13" fmla="*/ 6135624 h 6135624"/>
                <a:gd name="connsiteX14" fmla="*/ 612909 w 2089461"/>
                <a:gd name="connsiteY14" fmla="*/ 6135624 h 6135624"/>
                <a:gd name="connsiteX15" fmla="*/ 0 w 2089461"/>
                <a:gd name="connsiteY15" fmla="*/ 6135624 h 6135624"/>
                <a:gd name="connsiteX16" fmla="*/ 0 w 2089461"/>
                <a:gd name="connsiteY16" fmla="*/ 5515244 h 6135624"/>
                <a:gd name="connsiteX17" fmla="*/ 0 w 2089461"/>
                <a:gd name="connsiteY17" fmla="*/ 4894864 h 6135624"/>
                <a:gd name="connsiteX18" fmla="*/ 0 w 2089461"/>
                <a:gd name="connsiteY18" fmla="*/ 4151772 h 6135624"/>
                <a:gd name="connsiteX19" fmla="*/ 0 w 2089461"/>
                <a:gd name="connsiteY19" fmla="*/ 3654105 h 6135624"/>
                <a:gd name="connsiteX20" fmla="*/ 0 w 2089461"/>
                <a:gd name="connsiteY20" fmla="*/ 3033725 h 6135624"/>
                <a:gd name="connsiteX21" fmla="*/ 0 w 2089461"/>
                <a:gd name="connsiteY21" fmla="*/ 2413345 h 6135624"/>
                <a:gd name="connsiteX22" fmla="*/ 0 w 2089461"/>
                <a:gd name="connsiteY22" fmla="*/ 1792966 h 6135624"/>
                <a:gd name="connsiteX23" fmla="*/ 0 w 2089461"/>
                <a:gd name="connsiteY23" fmla="*/ 1295298 h 6135624"/>
                <a:gd name="connsiteX24" fmla="*/ 0 w 2089461"/>
                <a:gd name="connsiteY24" fmla="*/ 797631 h 6135624"/>
                <a:gd name="connsiteX25" fmla="*/ 0 w 2089461"/>
                <a:gd name="connsiteY25" fmla="*/ 0 h 61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89461" h="6135624" extrusionOk="0">
                  <a:moveTo>
                    <a:pt x="0" y="0"/>
                  </a:moveTo>
                  <a:cubicBezTo>
                    <a:pt x="255415" y="-20911"/>
                    <a:pt x="383719" y="-19005"/>
                    <a:pt x="717382" y="0"/>
                  </a:cubicBezTo>
                  <a:cubicBezTo>
                    <a:pt x="1051045" y="19005"/>
                    <a:pt x="1128642" y="-20546"/>
                    <a:pt x="1434763" y="0"/>
                  </a:cubicBezTo>
                  <a:cubicBezTo>
                    <a:pt x="1740884" y="20546"/>
                    <a:pt x="1797038" y="-1203"/>
                    <a:pt x="2089461" y="0"/>
                  </a:cubicBezTo>
                  <a:cubicBezTo>
                    <a:pt x="2070650" y="203170"/>
                    <a:pt x="2113412" y="537468"/>
                    <a:pt x="2089461" y="743092"/>
                  </a:cubicBezTo>
                  <a:cubicBezTo>
                    <a:pt x="2065510" y="948716"/>
                    <a:pt x="2070329" y="1134814"/>
                    <a:pt x="2089461" y="1240760"/>
                  </a:cubicBezTo>
                  <a:cubicBezTo>
                    <a:pt x="2108593" y="1346706"/>
                    <a:pt x="2087989" y="1668582"/>
                    <a:pt x="2089461" y="1861139"/>
                  </a:cubicBezTo>
                  <a:cubicBezTo>
                    <a:pt x="2090933" y="2053696"/>
                    <a:pt x="2101337" y="2216573"/>
                    <a:pt x="2089461" y="2358807"/>
                  </a:cubicBezTo>
                  <a:cubicBezTo>
                    <a:pt x="2077585" y="2501041"/>
                    <a:pt x="2113296" y="2786436"/>
                    <a:pt x="2089461" y="2979186"/>
                  </a:cubicBezTo>
                  <a:cubicBezTo>
                    <a:pt x="2065626" y="3171936"/>
                    <a:pt x="2105872" y="3294051"/>
                    <a:pt x="2089461" y="3599566"/>
                  </a:cubicBezTo>
                  <a:cubicBezTo>
                    <a:pt x="2073050" y="3905081"/>
                    <a:pt x="2077508" y="3975150"/>
                    <a:pt x="2089461" y="4219946"/>
                  </a:cubicBezTo>
                  <a:cubicBezTo>
                    <a:pt x="2101414" y="4464742"/>
                    <a:pt x="2077105" y="4600638"/>
                    <a:pt x="2089461" y="4963038"/>
                  </a:cubicBezTo>
                  <a:cubicBezTo>
                    <a:pt x="2101817" y="5325438"/>
                    <a:pt x="2120050" y="5785545"/>
                    <a:pt x="2089461" y="6135624"/>
                  </a:cubicBezTo>
                  <a:cubicBezTo>
                    <a:pt x="1792972" y="6142263"/>
                    <a:pt x="1550859" y="6128940"/>
                    <a:pt x="1351185" y="6135624"/>
                  </a:cubicBezTo>
                  <a:cubicBezTo>
                    <a:pt x="1151511" y="6142308"/>
                    <a:pt x="842971" y="6117726"/>
                    <a:pt x="612909" y="6135624"/>
                  </a:cubicBezTo>
                  <a:cubicBezTo>
                    <a:pt x="382847" y="6153522"/>
                    <a:pt x="285503" y="6125888"/>
                    <a:pt x="0" y="6135624"/>
                  </a:cubicBezTo>
                  <a:cubicBezTo>
                    <a:pt x="15387" y="5905718"/>
                    <a:pt x="8051" y="5716124"/>
                    <a:pt x="0" y="5515244"/>
                  </a:cubicBezTo>
                  <a:cubicBezTo>
                    <a:pt x="-8051" y="5314364"/>
                    <a:pt x="-22332" y="5170527"/>
                    <a:pt x="0" y="4894864"/>
                  </a:cubicBezTo>
                  <a:cubicBezTo>
                    <a:pt x="22332" y="4619201"/>
                    <a:pt x="21039" y="4452589"/>
                    <a:pt x="0" y="4151772"/>
                  </a:cubicBezTo>
                  <a:cubicBezTo>
                    <a:pt x="-21039" y="3850955"/>
                    <a:pt x="-806" y="3829678"/>
                    <a:pt x="0" y="3654105"/>
                  </a:cubicBezTo>
                  <a:cubicBezTo>
                    <a:pt x="806" y="3478532"/>
                    <a:pt x="-28004" y="3268664"/>
                    <a:pt x="0" y="3033725"/>
                  </a:cubicBezTo>
                  <a:cubicBezTo>
                    <a:pt x="28004" y="2798786"/>
                    <a:pt x="-10852" y="2613121"/>
                    <a:pt x="0" y="2413345"/>
                  </a:cubicBezTo>
                  <a:cubicBezTo>
                    <a:pt x="10852" y="2213569"/>
                    <a:pt x="1069" y="2054514"/>
                    <a:pt x="0" y="1792966"/>
                  </a:cubicBezTo>
                  <a:cubicBezTo>
                    <a:pt x="-1069" y="1531418"/>
                    <a:pt x="-319" y="1399185"/>
                    <a:pt x="0" y="1295298"/>
                  </a:cubicBezTo>
                  <a:cubicBezTo>
                    <a:pt x="319" y="1191411"/>
                    <a:pt x="-13592" y="998358"/>
                    <a:pt x="0" y="797631"/>
                  </a:cubicBezTo>
                  <a:cubicBezTo>
                    <a:pt x="13592" y="596904"/>
                    <a:pt x="-11408" y="34510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5971584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31030F-2088-478D-8DC1-8E64B729AB9E}"/>
                </a:ext>
              </a:extLst>
            </p:cNvPr>
            <p:cNvSpPr txBox="1"/>
            <p:nvPr/>
          </p:nvSpPr>
          <p:spPr>
            <a:xfrm>
              <a:off x="7584963" y="5472026"/>
              <a:ext cx="3177223" cy="272604"/>
            </a:xfrm>
            <a:custGeom>
              <a:avLst/>
              <a:gdLst>
                <a:gd name="connsiteX0" fmla="*/ 0 w 3177223"/>
                <a:gd name="connsiteY0" fmla="*/ 0 h 272604"/>
                <a:gd name="connsiteX1" fmla="*/ 603672 w 3177223"/>
                <a:gd name="connsiteY1" fmla="*/ 0 h 272604"/>
                <a:gd name="connsiteX2" fmla="*/ 1207345 w 3177223"/>
                <a:gd name="connsiteY2" fmla="*/ 0 h 272604"/>
                <a:gd name="connsiteX3" fmla="*/ 1811017 w 3177223"/>
                <a:gd name="connsiteY3" fmla="*/ 0 h 272604"/>
                <a:gd name="connsiteX4" fmla="*/ 2478234 w 3177223"/>
                <a:gd name="connsiteY4" fmla="*/ 0 h 272604"/>
                <a:gd name="connsiteX5" fmla="*/ 3177223 w 3177223"/>
                <a:gd name="connsiteY5" fmla="*/ 0 h 272604"/>
                <a:gd name="connsiteX6" fmla="*/ 3177223 w 3177223"/>
                <a:gd name="connsiteY6" fmla="*/ 272604 h 272604"/>
                <a:gd name="connsiteX7" fmla="*/ 2573551 w 3177223"/>
                <a:gd name="connsiteY7" fmla="*/ 272604 h 272604"/>
                <a:gd name="connsiteX8" fmla="*/ 1938106 w 3177223"/>
                <a:gd name="connsiteY8" fmla="*/ 272604 h 272604"/>
                <a:gd name="connsiteX9" fmla="*/ 1397978 w 3177223"/>
                <a:gd name="connsiteY9" fmla="*/ 272604 h 272604"/>
                <a:gd name="connsiteX10" fmla="*/ 826078 w 3177223"/>
                <a:gd name="connsiteY10" fmla="*/ 272604 h 272604"/>
                <a:gd name="connsiteX11" fmla="*/ 0 w 3177223"/>
                <a:gd name="connsiteY11" fmla="*/ 272604 h 272604"/>
                <a:gd name="connsiteX12" fmla="*/ 0 w 3177223"/>
                <a:gd name="connsiteY12" fmla="*/ 0 h 27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7223" h="272604" extrusionOk="0">
                  <a:moveTo>
                    <a:pt x="0" y="0"/>
                  </a:moveTo>
                  <a:cubicBezTo>
                    <a:pt x="199886" y="20098"/>
                    <a:pt x="456217" y="-28807"/>
                    <a:pt x="603672" y="0"/>
                  </a:cubicBezTo>
                  <a:cubicBezTo>
                    <a:pt x="751127" y="28807"/>
                    <a:pt x="1044863" y="-14693"/>
                    <a:pt x="1207345" y="0"/>
                  </a:cubicBezTo>
                  <a:cubicBezTo>
                    <a:pt x="1369827" y="14693"/>
                    <a:pt x="1600545" y="-6050"/>
                    <a:pt x="1811017" y="0"/>
                  </a:cubicBezTo>
                  <a:cubicBezTo>
                    <a:pt x="2021489" y="6050"/>
                    <a:pt x="2165760" y="-10460"/>
                    <a:pt x="2478234" y="0"/>
                  </a:cubicBezTo>
                  <a:cubicBezTo>
                    <a:pt x="2790708" y="10460"/>
                    <a:pt x="3016914" y="-11201"/>
                    <a:pt x="3177223" y="0"/>
                  </a:cubicBezTo>
                  <a:cubicBezTo>
                    <a:pt x="3183702" y="133994"/>
                    <a:pt x="3170993" y="211829"/>
                    <a:pt x="3177223" y="272604"/>
                  </a:cubicBezTo>
                  <a:cubicBezTo>
                    <a:pt x="2987865" y="291868"/>
                    <a:pt x="2719261" y="258213"/>
                    <a:pt x="2573551" y="272604"/>
                  </a:cubicBezTo>
                  <a:cubicBezTo>
                    <a:pt x="2427841" y="286995"/>
                    <a:pt x="2170238" y="277246"/>
                    <a:pt x="1938106" y="272604"/>
                  </a:cubicBezTo>
                  <a:cubicBezTo>
                    <a:pt x="1705975" y="267962"/>
                    <a:pt x="1654747" y="269023"/>
                    <a:pt x="1397978" y="272604"/>
                  </a:cubicBezTo>
                  <a:cubicBezTo>
                    <a:pt x="1141209" y="276185"/>
                    <a:pt x="1088257" y="277543"/>
                    <a:pt x="826078" y="272604"/>
                  </a:cubicBezTo>
                  <a:cubicBezTo>
                    <a:pt x="563899" y="267665"/>
                    <a:pt x="327437" y="255364"/>
                    <a:pt x="0" y="272604"/>
                  </a:cubicBezTo>
                  <a:cubicBezTo>
                    <a:pt x="-5405" y="203679"/>
                    <a:pt x="-12163" y="117677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829572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masis MT Pro Black" panose="020B0604020202020204" pitchFamily="18" charset="0"/>
                </a:rPr>
                <a:t>ART</a:t>
              </a:r>
              <a:r>
                <a:rPr lang="ko-KR" altLang="en-US" sz="1000" b="1" dirty="0">
                  <a:latin typeface="Amasis MT Pro Black" panose="020B0604020202020204" pitchFamily="18" charset="0"/>
                </a:rPr>
                <a:t> </a:t>
              </a:r>
              <a:r>
                <a:rPr lang="en-US" altLang="ko-KR" sz="1000" b="1" dirty="0">
                  <a:latin typeface="Amasis MT Pro Black" panose="020B0604020202020204" pitchFamily="18" charset="0"/>
                </a:rPr>
                <a:t>GALLERY WEB SITE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8D91D37-4B42-4CB5-A455-704692489C66}"/>
                </a:ext>
              </a:extLst>
            </p:cNvPr>
            <p:cNvSpPr/>
            <p:nvPr/>
          </p:nvSpPr>
          <p:spPr>
            <a:xfrm>
              <a:off x="8245353" y="5242089"/>
              <a:ext cx="1856444" cy="504667"/>
            </a:xfrm>
            <a:custGeom>
              <a:avLst/>
              <a:gdLst>
                <a:gd name="connsiteX0" fmla="*/ 0 w 1856444"/>
                <a:gd name="connsiteY0" fmla="*/ 0 h 504667"/>
                <a:gd name="connsiteX1" fmla="*/ 563121 w 1856444"/>
                <a:gd name="connsiteY1" fmla="*/ 0 h 504667"/>
                <a:gd name="connsiteX2" fmla="*/ 1126243 w 1856444"/>
                <a:gd name="connsiteY2" fmla="*/ 0 h 504667"/>
                <a:gd name="connsiteX3" fmla="*/ 1856444 w 1856444"/>
                <a:gd name="connsiteY3" fmla="*/ 0 h 504667"/>
                <a:gd name="connsiteX4" fmla="*/ 1856444 w 1856444"/>
                <a:gd name="connsiteY4" fmla="*/ 504667 h 504667"/>
                <a:gd name="connsiteX5" fmla="*/ 1256194 w 1856444"/>
                <a:gd name="connsiteY5" fmla="*/ 504667 h 504667"/>
                <a:gd name="connsiteX6" fmla="*/ 618815 w 1856444"/>
                <a:gd name="connsiteY6" fmla="*/ 504667 h 504667"/>
                <a:gd name="connsiteX7" fmla="*/ 0 w 1856444"/>
                <a:gd name="connsiteY7" fmla="*/ 504667 h 504667"/>
                <a:gd name="connsiteX8" fmla="*/ 0 w 1856444"/>
                <a:gd name="connsiteY8" fmla="*/ 0 h 50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444" h="504667" extrusionOk="0">
                  <a:moveTo>
                    <a:pt x="0" y="0"/>
                  </a:moveTo>
                  <a:cubicBezTo>
                    <a:pt x="160725" y="21629"/>
                    <a:pt x="346817" y="19497"/>
                    <a:pt x="563121" y="0"/>
                  </a:cubicBezTo>
                  <a:cubicBezTo>
                    <a:pt x="779425" y="-19497"/>
                    <a:pt x="981849" y="23416"/>
                    <a:pt x="1126243" y="0"/>
                  </a:cubicBezTo>
                  <a:cubicBezTo>
                    <a:pt x="1270637" y="-23416"/>
                    <a:pt x="1552354" y="-33660"/>
                    <a:pt x="1856444" y="0"/>
                  </a:cubicBezTo>
                  <a:cubicBezTo>
                    <a:pt x="1872561" y="140419"/>
                    <a:pt x="1849903" y="267964"/>
                    <a:pt x="1856444" y="504667"/>
                  </a:cubicBezTo>
                  <a:cubicBezTo>
                    <a:pt x="1626939" y="531571"/>
                    <a:pt x="1388507" y="510216"/>
                    <a:pt x="1256194" y="504667"/>
                  </a:cubicBezTo>
                  <a:cubicBezTo>
                    <a:pt x="1123881" y="499119"/>
                    <a:pt x="897923" y="523503"/>
                    <a:pt x="618815" y="504667"/>
                  </a:cubicBezTo>
                  <a:cubicBezTo>
                    <a:pt x="339707" y="485831"/>
                    <a:pt x="254518" y="489045"/>
                    <a:pt x="0" y="504667"/>
                  </a:cubicBezTo>
                  <a:cubicBezTo>
                    <a:pt x="-24692" y="377803"/>
                    <a:pt x="22168" y="189985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09E336D-CFDC-4CA3-9C69-06D9B1F8BF52}"/>
                </a:ext>
              </a:extLst>
            </p:cNvPr>
            <p:cNvSpPr/>
            <p:nvPr/>
          </p:nvSpPr>
          <p:spPr>
            <a:xfrm>
              <a:off x="8245353" y="5864096"/>
              <a:ext cx="1856444" cy="504667"/>
            </a:xfrm>
            <a:custGeom>
              <a:avLst/>
              <a:gdLst>
                <a:gd name="connsiteX0" fmla="*/ 0 w 1856444"/>
                <a:gd name="connsiteY0" fmla="*/ 0 h 504667"/>
                <a:gd name="connsiteX1" fmla="*/ 563121 w 1856444"/>
                <a:gd name="connsiteY1" fmla="*/ 0 h 504667"/>
                <a:gd name="connsiteX2" fmla="*/ 1126243 w 1856444"/>
                <a:gd name="connsiteY2" fmla="*/ 0 h 504667"/>
                <a:gd name="connsiteX3" fmla="*/ 1856444 w 1856444"/>
                <a:gd name="connsiteY3" fmla="*/ 0 h 504667"/>
                <a:gd name="connsiteX4" fmla="*/ 1856444 w 1856444"/>
                <a:gd name="connsiteY4" fmla="*/ 504667 h 504667"/>
                <a:gd name="connsiteX5" fmla="*/ 1256194 w 1856444"/>
                <a:gd name="connsiteY5" fmla="*/ 504667 h 504667"/>
                <a:gd name="connsiteX6" fmla="*/ 618815 w 1856444"/>
                <a:gd name="connsiteY6" fmla="*/ 504667 h 504667"/>
                <a:gd name="connsiteX7" fmla="*/ 0 w 1856444"/>
                <a:gd name="connsiteY7" fmla="*/ 504667 h 504667"/>
                <a:gd name="connsiteX8" fmla="*/ 0 w 1856444"/>
                <a:gd name="connsiteY8" fmla="*/ 0 h 50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444" h="504667" extrusionOk="0">
                  <a:moveTo>
                    <a:pt x="0" y="0"/>
                  </a:moveTo>
                  <a:cubicBezTo>
                    <a:pt x="160725" y="21629"/>
                    <a:pt x="346817" y="19497"/>
                    <a:pt x="563121" y="0"/>
                  </a:cubicBezTo>
                  <a:cubicBezTo>
                    <a:pt x="779425" y="-19497"/>
                    <a:pt x="981849" y="23416"/>
                    <a:pt x="1126243" y="0"/>
                  </a:cubicBezTo>
                  <a:cubicBezTo>
                    <a:pt x="1270637" y="-23416"/>
                    <a:pt x="1552354" y="-33660"/>
                    <a:pt x="1856444" y="0"/>
                  </a:cubicBezTo>
                  <a:cubicBezTo>
                    <a:pt x="1872561" y="140419"/>
                    <a:pt x="1849903" y="267964"/>
                    <a:pt x="1856444" y="504667"/>
                  </a:cubicBezTo>
                  <a:cubicBezTo>
                    <a:pt x="1626939" y="531571"/>
                    <a:pt x="1388507" y="510216"/>
                    <a:pt x="1256194" y="504667"/>
                  </a:cubicBezTo>
                  <a:cubicBezTo>
                    <a:pt x="1123881" y="499119"/>
                    <a:pt x="897923" y="523503"/>
                    <a:pt x="618815" y="504667"/>
                  </a:cubicBezTo>
                  <a:cubicBezTo>
                    <a:pt x="339707" y="485831"/>
                    <a:pt x="254518" y="489045"/>
                    <a:pt x="0" y="504667"/>
                  </a:cubicBezTo>
                  <a:cubicBezTo>
                    <a:pt x="-24692" y="377803"/>
                    <a:pt x="22168" y="189985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F0A636C-FA2B-493F-ABBD-73F780C27AF2}"/>
                </a:ext>
              </a:extLst>
            </p:cNvPr>
            <p:cNvGrpSpPr/>
            <p:nvPr/>
          </p:nvGrpSpPr>
          <p:grpSpPr>
            <a:xfrm>
              <a:off x="9384745" y="6213073"/>
              <a:ext cx="646223" cy="111672"/>
              <a:chOff x="10025086" y="4916999"/>
              <a:chExt cx="1233804" cy="213210"/>
            </a:xfrm>
          </p:grpSpPr>
          <p:pic>
            <p:nvPicPr>
              <p:cNvPr id="51" name="그래픽 50">
                <a:extLst>
                  <a:ext uri="{FF2B5EF4-FFF2-40B4-BE49-F238E27FC236}">
                    <a16:creationId xmlns:a16="http://schemas.microsoft.com/office/drawing/2014/main" id="{70FB1BF1-667B-4C6A-B392-8D3ABF783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45681" y="4917000"/>
                <a:ext cx="213209" cy="213209"/>
              </a:xfrm>
              <a:prstGeom prst="rect">
                <a:avLst/>
              </a:prstGeom>
            </p:spPr>
          </p:pic>
          <p:pic>
            <p:nvPicPr>
              <p:cNvPr id="52" name="그래픽 51">
                <a:extLst>
                  <a:ext uri="{FF2B5EF4-FFF2-40B4-BE49-F238E27FC236}">
                    <a16:creationId xmlns:a16="http://schemas.microsoft.com/office/drawing/2014/main" id="{F1E72183-B8F7-4FD7-A515-21B0BFB5A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52180" y="4917000"/>
                <a:ext cx="239860" cy="213209"/>
              </a:xfrm>
              <a:prstGeom prst="rect">
                <a:avLst/>
              </a:prstGeom>
            </p:spPr>
          </p:pic>
          <p:pic>
            <p:nvPicPr>
              <p:cNvPr id="53" name="그래픽 52">
                <a:extLst>
                  <a:ext uri="{FF2B5EF4-FFF2-40B4-BE49-F238E27FC236}">
                    <a16:creationId xmlns:a16="http://schemas.microsoft.com/office/drawing/2014/main" id="{C84CD96F-4275-425A-9CBA-CCC741C00F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11982" y="4917000"/>
                <a:ext cx="186558" cy="213209"/>
              </a:xfrm>
              <a:prstGeom prst="rect">
                <a:avLst/>
              </a:prstGeom>
            </p:spPr>
          </p:pic>
          <p:pic>
            <p:nvPicPr>
              <p:cNvPr id="54" name="그래픽 53">
                <a:extLst>
                  <a:ext uri="{FF2B5EF4-FFF2-40B4-BE49-F238E27FC236}">
                    <a16:creationId xmlns:a16="http://schemas.microsoft.com/office/drawing/2014/main" id="{D92ACE97-4DA4-4226-BA09-747B84D03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25086" y="4916999"/>
                <a:ext cx="133256" cy="213210"/>
              </a:xfrm>
              <a:prstGeom prst="rect">
                <a:avLst/>
              </a:prstGeom>
            </p:spPr>
          </p:pic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2F8896D-6AF2-4E9F-B762-BEFCAF374F4E}"/>
              </a:ext>
            </a:extLst>
          </p:cNvPr>
          <p:cNvGrpSpPr/>
          <p:nvPr/>
        </p:nvGrpSpPr>
        <p:grpSpPr>
          <a:xfrm>
            <a:off x="981622" y="1543406"/>
            <a:ext cx="3968393" cy="4553712"/>
            <a:chOff x="228703" y="1179576"/>
            <a:chExt cx="5378006" cy="526694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2D24E88-488F-465A-8EBA-C41A8138685E}"/>
                </a:ext>
              </a:extLst>
            </p:cNvPr>
            <p:cNvSpPr/>
            <p:nvPr/>
          </p:nvSpPr>
          <p:spPr>
            <a:xfrm>
              <a:off x="547231" y="1179576"/>
              <a:ext cx="4837176" cy="5266944"/>
            </a:xfrm>
            <a:custGeom>
              <a:avLst/>
              <a:gdLst>
                <a:gd name="connsiteX0" fmla="*/ 0 w 4837176"/>
                <a:gd name="connsiteY0" fmla="*/ 0 h 5266944"/>
                <a:gd name="connsiteX1" fmla="*/ 739397 w 4837176"/>
                <a:gd name="connsiteY1" fmla="*/ 0 h 5266944"/>
                <a:gd name="connsiteX2" fmla="*/ 1478794 w 4837176"/>
                <a:gd name="connsiteY2" fmla="*/ 0 h 5266944"/>
                <a:gd name="connsiteX3" fmla="*/ 2121447 w 4837176"/>
                <a:gd name="connsiteY3" fmla="*/ 0 h 5266944"/>
                <a:gd name="connsiteX4" fmla="*/ 2860844 w 4837176"/>
                <a:gd name="connsiteY4" fmla="*/ 0 h 5266944"/>
                <a:gd name="connsiteX5" fmla="*/ 3600241 w 4837176"/>
                <a:gd name="connsiteY5" fmla="*/ 0 h 5266944"/>
                <a:gd name="connsiteX6" fmla="*/ 4146151 w 4837176"/>
                <a:gd name="connsiteY6" fmla="*/ 0 h 5266944"/>
                <a:gd name="connsiteX7" fmla="*/ 4837176 w 4837176"/>
                <a:gd name="connsiteY7" fmla="*/ 0 h 5266944"/>
                <a:gd name="connsiteX8" fmla="*/ 4837176 w 4837176"/>
                <a:gd name="connsiteY8" fmla="*/ 605699 h 5266944"/>
                <a:gd name="connsiteX9" fmla="*/ 4837176 w 4837176"/>
                <a:gd name="connsiteY9" fmla="*/ 1211397 h 5266944"/>
                <a:gd name="connsiteX10" fmla="*/ 4837176 w 4837176"/>
                <a:gd name="connsiteY10" fmla="*/ 1817096 h 5266944"/>
                <a:gd name="connsiteX11" fmla="*/ 4837176 w 4837176"/>
                <a:gd name="connsiteY11" fmla="*/ 2528133 h 5266944"/>
                <a:gd name="connsiteX12" fmla="*/ 4837176 w 4837176"/>
                <a:gd name="connsiteY12" fmla="*/ 3133832 h 5266944"/>
                <a:gd name="connsiteX13" fmla="*/ 4837176 w 4837176"/>
                <a:gd name="connsiteY13" fmla="*/ 3897539 h 5266944"/>
                <a:gd name="connsiteX14" fmla="*/ 4837176 w 4837176"/>
                <a:gd name="connsiteY14" fmla="*/ 4450568 h 5266944"/>
                <a:gd name="connsiteX15" fmla="*/ 4837176 w 4837176"/>
                <a:gd name="connsiteY15" fmla="*/ 5266944 h 5266944"/>
                <a:gd name="connsiteX16" fmla="*/ 4194523 w 4837176"/>
                <a:gd name="connsiteY16" fmla="*/ 5266944 h 5266944"/>
                <a:gd name="connsiteX17" fmla="*/ 3503497 w 4837176"/>
                <a:gd name="connsiteY17" fmla="*/ 5266944 h 5266944"/>
                <a:gd name="connsiteX18" fmla="*/ 2909216 w 4837176"/>
                <a:gd name="connsiteY18" fmla="*/ 5266944 h 5266944"/>
                <a:gd name="connsiteX19" fmla="*/ 2363306 w 4837176"/>
                <a:gd name="connsiteY19" fmla="*/ 5266944 h 5266944"/>
                <a:gd name="connsiteX20" fmla="*/ 1623909 w 4837176"/>
                <a:gd name="connsiteY20" fmla="*/ 5266944 h 5266944"/>
                <a:gd name="connsiteX21" fmla="*/ 884512 w 4837176"/>
                <a:gd name="connsiteY21" fmla="*/ 5266944 h 5266944"/>
                <a:gd name="connsiteX22" fmla="*/ 0 w 4837176"/>
                <a:gd name="connsiteY22" fmla="*/ 5266944 h 5266944"/>
                <a:gd name="connsiteX23" fmla="*/ 0 w 4837176"/>
                <a:gd name="connsiteY23" fmla="*/ 4608576 h 5266944"/>
                <a:gd name="connsiteX24" fmla="*/ 0 w 4837176"/>
                <a:gd name="connsiteY24" fmla="*/ 4108216 h 5266944"/>
                <a:gd name="connsiteX25" fmla="*/ 0 w 4837176"/>
                <a:gd name="connsiteY25" fmla="*/ 3344509 h 5266944"/>
                <a:gd name="connsiteX26" fmla="*/ 0 w 4837176"/>
                <a:gd name="connsiteY26" fmla="*/ 2844150 h 5266944"/>
                <a:gd name="connsiteX27" fmla="*/ 0 w 4837176"/>
                <a:gd name="connsiteY27" fmla="*/ 2343790 h 5266944"/>
                <a:gd name="connsiteX28" fmla="*/ 0 w 4837176"/>
                <a:gd name="connsiteY28" fmla="*/ 1580083 h 5266944"/>
                <a:gd name="connsiteX29" fmla="*/ 0 w 4837176"/>
                <a:gd name="connsiteY29" fmla="*/ 1027054 h 5266944"/>
                <a:gd name="connsiteX30" fmla="*/ 0 w 4837176"/>
                <a:gd name="connsiteY30" fmla="*/ 0 h 526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837176" h="5266944" extrusionOk="0">
                  <a:moveTo>
                    <a:pt x="0" y="0"/>
                  </a:moveTo>
                  <a:cubicBezTo>
                    <a:pt x="219733" y="1834"/>
                    <a:pt x="554144" y="11640"/>
                    <a:pt x="739397" y="0"/>
                  </a:cubicBezTo>
                  <a:cubicBezTo>
                    <a:pt x="924650" y="-11640"/>
                    <a:pt x="1222255" y="33168"/>
                    <a:pt x="1478794" y="0"/>
                  </a:cubicBezTo>
                  <a:cubicBezTo>
                    <a:pt x="1735333" y="-33168"/>
                    <a:pt x="1818436" y="11493"/>
                    <a:pt x="2121447" y="0"/>
                  </a:cubicBezTo>
                  <a:cubicBezTo>
                    <a:pt x="2424458" y="-11493"/>
                    <a:pt x="2614137" y="32448"/>
                    <a:pt x="2860844" y="0"/>
                  </a:cubicBezTo>
                  <a:cubicBezTo>
                    <a:pt x="3107551" y="-32448"/>
                    <a:pt x="3231623" y="-399"/>
                    <a:pt x="3600241" y="0"/>
                  </a:cubicBezTo>
                  <a:cubicBezTo>
                    <a:pt x="3968859" y="399"/>
                    <a:pt x="3966415" y="-10746"/>
                    <a:pt x="4146151" y="0"/>
                  </a:cubicBezTo>
                  <a:cubicBezTo>
                    <a:pt x="4325887" y="10746"/>
                    <a:pt x="4506357" y="16942"/>
                    <a:pt x="4837176" y="0"/>
                  </a:cubicBezTo>
                  <a:cubicBezTo>
                    <a:pt x="4856208" y="256805"/>
                    <a:pt x="4866166" y="408689"/>
                    <a:pt x="4837176" y="605699"/>
                  </a:cubicBezTo>
                  <a:cubicBezTo>
                    <a:pt x="4808186" y="802709"/>
                    <a:pt x="4824308" y="919498"/>
                    <a:pt x="4837176" y="1211397"/>
                  </a:cubicBezTo>
                  <a:cubicBezTo>
                    <a:pt x="4850044" y="1503296"/>
                    <a:pt x="4816404" y="1647775"/>
                    <a:pt x="4837176" y="1817096"/>
                  </a:cubicBezTo>
                  <a:cubicBezTo>
                    <a:pt x="4857948" y="1986417"/>
                    <a:pt x="4867343" y="2314146"/>
                    <a:pt x="4837176" y="2528133"/>
                  </a:cubicBezTo>
                  <a:cubicBezTo>
                    <a:pt x="4807009" y="2742120"/>
                    <a:pt x="4825292" y="2992652"/>
                    <a:pt x="4837176" y="3133832"/>
                  </a:cubicBezTo>
                  <a:cubicBezTo>
                    <a:pt x="4849060" y="3275012"/>
                    <a:pt x="4849085" y="3667298"/>
                    <a:pt x="4837176" y="3897539"/>
                  </a:cubicBezTo>
                  <a:cubicBezTo>
                    <a:pt x="4825267" y="4127780"/>
                    <a:pt x="4853508" y="4207558"/>
                    <a:pt x="4837176" y="4450568"/>
                  </a:cubicBezTo>
                  <a:cubicBezTo>
                    <a:pt x="4820844" y="4693578"/>
                    <a:pt x="4805676" y="4968280"/>
                    <a:pt x="4837176" y="5266944"/>
                  </a:cubicBezTo>
                  <a:cubicBezTo>
                    <a:pt x="4625635" y="5278921"/>
                    <a:pt x="4333221" y="5297288"/>
                    <a:pt x="4194523" y="5266944"/>
                  </a:cubicBezTo>
                  <a:cubicBezTo>
                    <a:pt x="4055825" y="5236600"/>
                    <a:pt x="3723705" y="5244535"/>
                    <a:pt x="3503497" y="5266944"/>
                  </a:cubicBezTo>
                  <a:cubicBezTo>
                    <a:pt x="3283289" y="5289353"/>
                    <a:pt x="3141957" y="5256871"/>
                    <a:pt x="2909216" y="5266944"/>
                  </a:cubicBezTo>
                  <a:cubicBezTo>
                    <a:pt x="2676475" y="5277017"/>
                    <a:pt x="2483496" y="5264657"/>
                    <a:pt x="2363306" y="5266944"/>
                  </a:cubicBezTo>
                  <a:cubicBezTo>
                    <a:pt x="2243116" y="5269232"/>
                    <a:pt x="1943749" y="5236560"/>
                    <a:pt x="1623909" y="5266944"/>
                  </a:cubicBezTo>
                  <a:cubicBezTo>
                    <a:pt x="1304069" y="5297328"/>
                    <a:pt x="1197541" y="5239384"/>
                    <a:pt x="884512" y="5266944"/>
                  </a:cubicBezTo>
                  <a:cubicBezTo>
                    <a:pt x="571483" y="5294504"/>
                    <a:pt x="346963" y="5307841"/>
                    <a:pt x="0" y="5266944"/>
                  </a:cubicBezTo>
                  <a:cubicBezTo>
                    <a:pt x="-7523" y="4970824"/>
                    <a:pt x="16056" y="4856793"/>
                    <a:pt x="0" y="4608576"/>
                  </a:cubicBezTo>
                  <a:cubicBezTo>
                    <a:pt x="-16056" y="4360359"/>
                    <a:pt x="16888" y="4354677"/>
                    <a:pt x="0" y="4108216"/>
                  </a:cubicBezTo>
                  <a:cubicBezTo>
                    <a:pt x="-16888" y="3861755"/>
                    <a:pt x="12700" y="3633440"/>
                    <a:pt x="0" y="3344509"/>
                  </a:cubicBezTo>
                  <a:cubicBezTo>
                    <a:pt x="-12700" y="3055578"/>
                    <a:pt x="1660" y="2994794"/>
                    <a:pt x="0" y="2844150"/>
                  </a:cubicBezTo>
                  <a:cubicBezTo>
                    <a:pt x="-1660" y="2693506"/>
                    <a:pt x="5005" y="2500145"/>
                    <a:pt x="0" y="2343790"/>
                  </a:cubicBezTo>
                  <a:cubicBezTo>
                    <a:pt x="-5005" y="2187435"/>
                    <a:pt x="993" y="1916107"/>
                    <a:pt x="0" y="1580083"/>
                  </a:cubicBezTo>
                  <a:cubicBezTo>
                    <a:pt x="-993" y="1244059"/>
                    <a:pt x="-13697" y="1143989"/>
                    <a:pt x="0" y="1027054"/>
                  </a:cubicBezTo>
                  <a:cubicBezTo>
                    <a:pt x="13697" y="910119"/>
                    <a:pt x="10347" y="39417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5971584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5491EE-0CDC-47DD-B384-4A06B2B225B5}"/>
                </a:ext>
              </a:extLst>
            </p:cNvPr>
            <p:cNvSpPr txBox="1"/>
            <p:nvPr/>
          </p:nvSpPr>
          <p:spPr>
            <a:xfrm>
              <a:off x="228703" y="3203960"/>
              <a:ext cx="3000035" cy="302585"/>
            </a:xfrm>
            <a:custGeom>
              <a:avLst/>
              <a:gdLst>
                <a:gd name="connsiteX0" fmla="*/ 0 w 3000035"/>
                <a:gd name="connsiteY0" fmla="*/ 0 h 302585"/>
                <a:gd name="connsiteX1" fmla="*/ 630007 w 3000035"/>
                <a:gd name="connsiteY1" fmla="*/ 0 h 302585"/>
                <a:gd name="connsiteX2" fmla="*/ 1140013 w 3000035"/>
                <a:gd name="connsiteY2" fmla="*/ 0 h 302585"/>
                <a:gd name="connsiteX3" fmla="*/ 1650019 w 3000035"/>
                <a:gd name="connsiteY3" fmla="*/ 0 h 302585"/>
                <a:gd name="connsiteX4" fmla="*/ 2190026 w 3000035"/>
                <a:gd name="connsiteY4" fmla="*/ 0 h 302585"/>
                <a:gd name="connsiteX5" fmla="*/ 3000035 w 3000035"/>
                <a:gd name="connsiteY5" fmla="*/ 0 h 302585"/>
                <a:gd name="connsiteX6" fmla="*/ 3000035 w 3000035"/>
                <a:gd name="connsiteY6" fmla="*/ 302585 h 302585"/>
                <a:gd name="connsiteX7" fmla="*/ 2430028 w 3000035"/>
                <a:gd name="connsiteY7" fmla="*/ 302585 h 302585"/>
                <a:gd name="connsiteX8" fmla="*/ 1920022 w 3000035"/>
                <a:gd name="connsiteY8" fmla="*/ 302585 h 302585"/>
                <a:gd name="connsiteX9" fmla="*/ 1320015 w 3000035"/>
                <a:gd name="connsiteY9" fmla="*/ 302585 h 302585"/>
                <a:gd name="connsiteX10" fmla="*/ 720008 w 3000035"/>
                <a:gd name="connsiteY10" fmla="*/ 302585 h 302585"/>
                <a:gd name="connsiteX11" fmla="*/ 0 w 3000035"/>
                <a:gd name="connsiteY11" fmla="*/ 302585 h 302585"/>
                <a:gd name="connsiteX12" fmla="*/ 0 w 3000035"/>
                <a:gd name="connsiteY12" fmla="*/ 0 h 30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0035" h="302585" extrusionOk="0">
                  <a:moveTo>
                    <a:pt x="0" y="0"/>
                  </a:moveTo>
                  <a:cubicBezTo>
                    <a:pt x="283520" y="17829"/>
                    <a:pt x="363183" y="-21691"/>
                    <a:pt x="630007" y="0"/>
                  </a:cubicBezTo>
                  <a:cubicBezTo>
                    <a:pt x="896831" y="21691"/>
                    <a:pt x="1013510" y="3389"/>
                    <a:pt x="1140013" y="0"/>
                  </a:cubicBezTo>
                  <a:cubicBezTo>
                    <a:pt x="1266516" y="-3389"/>
                    <a:pt x="1528905" y="-17816"/>
                    <a:pt x="1650019" y="0"/>
                  </a:cubicBezTo>
                  <a:cubicBezTo>
                    <a:pt x="1771133" y="17816"/>
                    <a:pt x="1969676" y="13938"/>
                    <a:pt x="2190026" y="0"/>
                  </a:cubicBezTo>
                  <a:cubicBezTo>
                    <a:pt x="2410376" y="-13938"/>
                    <a:pt x="2629980" y="-33212"/>
                    <a:pt x="3000035" y="0"/>
                  </a:cubicBezTo>
                  <a:cubicBezTo>
                    <a:pt x="3005855" y="62774"/>
                    <a:pt x="3010485" y="211228"/>
                    <a:pt x="3000035" y="302585"/>
                  </a:cubicBezTo>
                  <a:cubicBezTo>
                    <a:pt x="2745333" y="312717"/>
                    <a:pt x="2684175" y="320521"/>
                    <a:pt x="2430028" y="302585"/>
                  </a:cubicBezTo>
                  <a:cubicBezTo>
                    <a:pt x="2175881" y="284649"/>
                    <a:pt x="2151089" y="326914"/>
                    <a:pt x="1920022" y="302585"/>
                  </a:cubicBezTo>
                  <a:cubicBezTo>
                    <a:pt x="1688955" y="278256"/>
                    <a:pt x="1544757" y="275227"/>
                    <a:pt x="1320015" y="302585"/>
                  </a:cubicBezTo>
                  <a:cubicBezTo>
                    <a:pt x="1095273" y="329943"/>
                    <a:pt x="877456" y="284751"/>
                    <a:pt x="720008" y="302585"/>
                  </a:cubicBezTo>
                  <a:cubicBezTo>
                    <a:pt x="562560" y="320419"/>
                    <a:pt x="176950" y="314812"/>
                    <a:pt x="0" y="302585"/>
                  </a:cubicBezTo>
                  <a:cubicBezTo>
                    <a:pt x="9005" y="172722"/>
                    <a:pt x="2473" y="84106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318593467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rPr>
                <a:t>ABOUT THE MUSEUM</a:t>
              </a:r>
              <a:endParaRPr lang="ko-KR" altLang="en-US" sz="1100" dirty="0">
                <a:latin typeface="Amasis MT Pro Medium" panose="02040604050005020304" pitchFamily="18" charset="0"/>
                <a:ea typeface="마루 부리OTF 조금굵은" panose="020B0600000101010101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1DD29F-4DD6-4905-B935-ADAE6DC27F5F}"/>
                </a:ext>
              </a:extLst>
            </p:cNvPr>
            <p:cNvSpPr txBox="1"/>
            <p:nvPr/>
          </p:nvSpPr>
          <p:spPr>
            <a:xfrm>
              <a:off x="3228738" y="1333635"/>
              <a:ext cx="1914623" cy="302585"/>
            </a:xfrm>
            <a:custGeom>
              <a:avLst/>
              <a:gdLst>
                <a:gd name="connsiteX0" fmla="*/ 0 w 1914623"/>
                <a:gd name="connsiteY0" fmla="*/ 0 h 302585"/>
                <a:gd name="connsiteX1" fmla="*/ 676500 w 1914623"/>
                <a:gd name="connsiteY1" fmla="*/ 0 h 302585"/>
                <a:gd name="connsiteX2" fmla="*/ 1257269 w 1914623"/>
                <a:gd name="connsiteY2" fmla="*/ 0 h 302585"/>
                <a:gd name="connsiteX3" fmla="*/ 1914623 w 1914623"/>
                <a:gd name="connsiteY3" fmla="*/ 0 h 302585"/>
                <a:gd name="connsiteX4" fmla="*/ 1914623 w 1914623"/>
                <a:gd name="connsiteY4" fmla="*/ 302585 h 302585"/>
                <a:gd name="connsiteX5" fmla="*/ 1238123 w 1914623"/>
                <a:gd name="connsiteY5" fmla="*/ 302585 h 302585"/>
                <a:gd name="connsiteX6" fmla="*/ 599915 w 1914623"/>
                <a:gd name="connsiteY6" fmla="*/ 302585 h 302585"/>
                <a:gd name="connsiteX7" fmla="*/ 0 w 1914623"/>
                <a:gd name="connsiteY7" fmla="*/ 302585 h 302585"/>
                <a:gd name="connsiteX8" fmla="*/ 0 w 1914623"/>
                <a:gd name="connsiteY8" fmla="*/ 0 h 30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623" h="302585" extrusionOk="0">
                  <a:moveTo>
                    <a:pt x="0" y="0"/>
                  </a:moveTo>
                  <a:cubicBezTo>
                    <a:pt x="187407" y="28923"/>
                    <a:pt x="493808" y="-20265"/>
                    <a:pt x="676500" y="0"/>
                  </a:cubicBezTo>
                  <a:cubicBezTo>
                    <a:pt x="859192" y="20265"/>
                    <a:pt x="1031096" y="13947"/>
                    <a:pt x="1257269" y="0"/>
                  </a:cubicBezTo>
                  <a:cubicBezTo>
                    <a:pt x="1483442" y="-13947"/>
                    <a:pt x="1603048" y="22555"/>
                    <a:pt x="1914623" y="0"/>
                  </a:cubicBezTo>
                  <a:cubicBezTo>
                    <a:pt x="1902805" y="69147"/>
                    <a:pt x="1903147" y="212912"/>
                    <a:pt x="1914623" y="302585"/>
                  </a:cubicBezTo>
                  <a:cubicBezTo>
                    <a:pt x="1656961" y="307581"/>
                    <a:pt x="1445637" y="280341"/>
                    <a:pt x="1238123" y="302585"/>
                  </a:cubicBezTo>
                  <a:cubicBezTo>
                    <a:pt x="1030609" y="324829"/>
                    <a:pt x="839039" y="316442"/>
                    <a:pt x="599915" y="302585"/>
                  </a:cubicBezTo>
                  <a:cubicBezTo>
                    <a:pt x="360791" y="288728"/>
                    <a:pt x="156325" y="323774"/>
                    <a:pt x="0" y="302585"/>
                  </a:cubicBezTo>
                  <a:cubicBezTo>
                    <a:pt x="-7213" y="220760"/>
                    <a:pt x="-9079" y="128082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227810209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rPr>
                <a:t>ADMISSION</a:t>
              </a:r>
              <a:endParaRPr lang="ko-KR" altLang="en-US" sz="1100" dirty="0">
                <a:latin typeface="Amasis MT Pro Medium" panose="02040604050005020304" pitchFamily="18" charset="0"/>
                <a:ea typeface="마루 부리OTF 조금굵은" panose="020B0600000101010101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F7E5DB-2FE1-4404-A922-365382A7E6B4}"/>
                </a:ext>
              </a:extLst>
            </p:cNvPr>
            <p:cNvSpPr txBox="1"/>
            <p:nvPr/>
          </p:nvSpPr>
          <p:spPr>
            <a:xfrm>
              <a:off x="2653782" y="3189031"/>
              <a:ext cx="2952927" cy="302585"/>
            </a:xfrm>
            <a:custGeom>
              <a:avLst/>
              <a:gdLst>
                <a:gd name="connsiteX0" fmla="*/ 0 w 2952927"/>
                <a:gd name="connsiteY0" fmla="*/ 0 h 302585"/>
                <a:gd name="connsiteX1" fmla="*/ 620115 w 2952927"/>
                <a:gd name="connsiteY1" fmla="*/ 0 h 302585"/>
                <a:gd name="connsiteX2" fmla="*/ 1122112 w 2952927"/>
                <a:gd name="connsiteY2" fmla="*/ 0 h 302585"/>
                <a:gd name="connsiteX3" fmla="*/ 1742227 w 2952927"/>
                <a:gd name="connsiteY3" fmla="*/ 0 h 302585"/>
                <a:gd name="connsiteX4" fmla="*/ 2303283 w 2952927"/>
                <a:gd name="connsiteY4" fmla="*/ 0 h 302585"/>
                <a:gd name="connsiteX5" fmla="*/ 2952927 w 2952927"/>
                <a:gd name="connsiteY5" fmla="*/ 0 h 302585"/>
                <a:gd name="connsiteX6" fmla="*/ 2952927 w 2952927"/>
                <a:gd name="connsiteY6" fmla="*/ 302585 h 302585"/>
                <a:gd name="connsiteX7" fmla="*/ 2303283 w 2952927"/>
                <a:gd name="connsiteY7" fmla="*/ 302585 h 302585"/>
                <a:gd name="connsiteX8" fmla="*/ 1742227 w 2952927"/>
                <a:gd name="connsiteY8" fmla="*/ 302585 h 302585"/>
                <a:gd name="connsiteX9" fmla="*/ 1210700 w 2952927"/>
                <a:gd name="connsiteY9" fmla="*/ 302585 h 302585"/>
                <a:gd name="connsiteX10" fmla="*/ 679173 w 2952927"/>
                <a:gd name="connsiteY10" fmla="*/ 302585 h 302585"/>
                <a:gd name="connsiteX11" fmla="*/ 0 w 2952927"/>
                <a:gd name="connsiteY11" fmla="*/ 302585 h 302585"/>
                <a:gd name="connsiteX12" fmla="*/ 0 w 2952927"/>
                <a:gd name="connsiteY12" fmla="*/ 0 h 30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2927" h="302585" extrusionOk="0">
                  <a:moveTo>
                    <a:pt x="0" y="0"/>
                  </a:moveTo>
                  <a:cubicBezTo>
                    <a:pt x="295756" y="-1528"/>
                    <a:pt x="480077" y="24863"/>
                    <a:pt x="620115" y="0"/>
                  </a:cubicBezTo>
                  <a:cubicBezTo>
                    <a:pt x="760153" y="-24863"/>
                    <a:pt x="901768" y="-20739"/>
                    <a:pt x="1122112" y="0"/>
                  </a:cubicBezTo>
                  <a:cubicBezTo>
                    <a:pt x="1342456" y="20739"/>
                    <a:pt x="1601205" y="-7146"/>
                    <a:pt x="1742227" y="0"/>
                  </a:cubicBezTo>
                  <a:cubicBezTo>
                    <a:pt x="1883250" y="7146"/>
                    <a:pt x="2108365" y="24444"/>
                    <a:pt x="2303283" y="0"/>
                  </a:cubicBezTo>
                  <a:cubicBezTo>
                    <a:pt x="2498201" y="-24444"/>
                    <a:pt x="2685075" y="-22876"/>
                    <a:pt x="2952927" y="0"/>
                  </a:cubicBezTo>
                  <a:cubicBezTo>
                    <a:pt x="2948247" y="98048"/>
                    <a:pt x="2947153" y="237648"/>
                    <a:pt x="2952927" y="302585"/>
                  </a:cubicBezTo>
                  <a:cubicBezTo>
                    <a:pt x="2795440" y="314207"/>
                    <a:pt x="2547705" y="313099"/>
                    <a:pt x="2303283" y="302585"/>
                  </a:cubicBezTo>
                  <a:cubicBezTo>
                    <a:pt x="2058861" y="292071"/>
                    <a:pt x="2011119" y="307997"/>
                    <a:pt x="1742227" y="302585"/>
                  </a:cubicBezTo>
                  <a:cubicBezTo>
                    <a:pt x="1473335" y="297173"/>
                    <a:pt x="1368768" y="293395"/>
                    <a:pt x="1210700" y="302585"/>
                  </a:cubicBezTo>
                  <a:cubicBezTo>
                    <a:pt x="1052632" y="311775"/>
                    <a:pt x="860062" y="327952"/>
                    <a:pt x="679173" y="302585"/>
                  </a:cubicBezTo>
                  <a:cubicBezTo>
                    <a:pt x="498284" y="277218"/>
                    <a:pt x="161695" y="271688"/>
                    <a:pt x="0" y="302585"/>
                  </a:cubicBezTo>
                  <a:cubicBezTo>
                    <a:pt x="-14684" y="240912"/>
                    <a:pt x="11456" y="132892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9864091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rPr>
                <a:t>JOIN OUR MAIL LIST</a:t>
              </a:r>
              <a:endParaRPr lang="ko-KR" altLang="en-US" sz="1100" dirty="0">
                <a:latin typeface="Amasis MT Pro Medium" panose="02040604050005020304" pitchFamily="18" charset="0"/>
                <a:ea typeface="마루 부리OTF 조금굵은" panose="020B0600000101010101" pitchFamily="34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C8052F-A001-48BC-83A5-B4CCC07774FC}"/>
                </a:ext>
              </a:extLst>
            </p:cNvPr>
            <p:cNvSpPr txBox="1"/>
            <p:nvPr/>
          </p:nvSpPr>
          <p:spPr>
            <a:xfrm>
              <a:off x="664265" y="1348564"/>
              <a:ext cx="2116381" cy="302585"/>
            </a:xfrm>
            <a:custGeom>
              <a:avLst/>
              <a:gdLst>
                <a:gd name="connsiteX0" fmla="*/ 0 w 2116381"/>
                <a:gd name="connsiteY0" fmla="*/ 0 h 302585"/>
                <a:gd name="connsiteX1" fmla="*/ 529095 w 2116381"/>
                <a:gd name="connsiteY1" fmla="*/ 0 h 302585"/>
                <a:gd name="connsiteX2" fmla="*/ 1037027 w 2116381"/>
                <a:gd name="connsiteY2" fmla="*/ 0 h 302585"/>
                <a:gd name="connsiteX3" fmla="*/ 1502631 w 2116381"/>
                <a:gd name="connsiteY3" fmla="*/ 0 h 302585"/>
                <a:gd name="connsiteX4" fmla="*/ 2116381 w 2116381"/>
                <a:gd name="connsiteY4" fmla="*/ 0 h 302585"/>
                <a:gd name="connsiteX5" fmla="*/ 2116381 w 2116381"/>
                <a:gd name="connsiteY5" fmla="*/ 302585 h 302585"/>
                <a:gd name="connsiteX6" fmla="*/ 1587286 w 2116381"/>
                <a:gd name="connsiteY6" fmla="*/ 302585 h 302585"/>
                <a:gd name="connsiteX7" fmla="*/ 1121682 w 2116381"/>
                <a:gd name="connsiteY7" fmla="*/ 302585 h 302585"/>
                <a:gd name="connsiteX8" fmla="*/ 613750 w 2116381"/>
                <a:gd name="connsiteY8" fmla="*/ 302585 h 302585"/>
                <a:gd name="connsiteX9" fmla="*/ 0 w 2116381"/>
                <a:gd name="connsiteY9" fmla="*/ 302585 h 302585"/>
                <a:gd name="connsiteX10" fmla="*/ 0 w 2116381"/>
                <a:gd name="connsiteY10" fmla="*/ 0 h 30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6381" h="302585" extrusionOk="0">
                  <a:moveTo>
                    <a:pt x="0" y="0"/>
                  </a:moveTo>
                  <a:cubicBezTo>
                    <a:pt x="190157" y="16886"/>
                    <a:pt x="296312" y="-9051"/>
                    <a:pt x="529095" y="0"/>
                  </a:cubicBezTo>
                  <a:cubicBezTo>
                    <a:pt x="761878" y="9051"/>
                    <a:pt x="813355" y="-19855"/>
                    <a:pt x="1037027" y="0"/>
                  </a:cubicBezTo>
                  <a:cubicBezTo>
                    <a:pt x="1260699" y="19855"/>
                    <a:pt x="1338981" y="2680"/>
                    <a:pt x="1502631" y="0"/>
                  </a:cubicBezTo>
                  <a:cubicBezTo>
                    <a:pt x="1666281" y="-2680"/>
                    <a:pt x="1838546" y="15827"/>
                    <a:pt x="2116381" y="0"/>
                  </a:cubicBezTo>
                  <a:cubicBezTo>
                    <a:pt x="2117256" y="133288"/>
                    <a:pt x="2102734" y="199693"/>
                    <a:pt x="2116381" y="302585"/>
                  </a:cubicBezTo>
                  <a:cubicBezTo>
                    <a:pt x="1961310" y="281724"/>
                    <a:pt x="1831412" y="299581"/>
                    <a:pt x="1587286" y="302585"/>
                  </a:cubicBezTo>
                  <a:cubicBezTo>
                    <a:pt x="1343160" y="305589"/>
                    <a:pt x="1313915" y="323604"/>
                    <a:pt x="1121682" y="302585"/>
                  </a:cubicBezTo>
                  <a:cubicBezTo>
                    <a:pt x="929449" y="281566"/>
                    <a:pt x="854357" y="292174"/>
                    <a:pt x="613750" y="302585"/>
                  </a:cubicBezTo>
                  <a:cubicBezTo>
                    <a:pt x="373143" y="312996"/>
                    <a:pt x="189857" y="321969"/>
                    <a:pt x="0" y="302585"/>
                  </a:cubicBezTo>
                  <a:cubicBezTo>
                    <a:pt x="-14794" y="151567"/>
                    <a:pt x="7529" y="144665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19498010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Amasis MT Pro Medium" panose="02040604050005020304" pitchFamily="18" charset="0"/>
                  <a:ea typeface="마루 부리OTF 조금굵은" panose="020B0600000101010101" pitchFamily="34" charset="-127"/>
                </a:rPr>
                <a:t>VISITING US</a:t>
              </a:r>
              <a:endParaRPr lang="ko-KR" altLang="en-US" sz="1100" dirty="0">
                <a:latin typeface="Amasis MT Pro Medium" panose="02040604050005020304" pitchFamily="18" charset="0"/>
                <a:ea typeface="마루 부리OTF 조금굵은" panose="020B0600000101010101" pitchFamily="34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46DC23-9000-413F-82EC-286422EBAA4F}"/>
                </a:ext>
              </a:extLst>
            </p:cNvPr>
            <p:cNvSpPr/>
            <p:nvPr/>
          </p:nvSpPr>
          <p:spPr>
            <a:xfrm>
              <a:off x="664265" y="1318705"/>
              <a:ext cx="2172647" cy="1689671"/>
            </a:xfrm>
            <a:custGeom>
              <a:avLst/>
              <a:gdLst>
                <a:gd name="connsiteX0" fmla="*/ 0 w 2172647"/>
                <a:gd name="connsiteY0" fmla="*/ 0 h 1689671"/>
                <a:gd name="connsiteX1" fmla="*/ 477982 w 2172647"/>
                <a:gd name="connsiteY1" fmla="*/ 0 h 1689671"/>
                <a:gd name="connsiteX2" fmla="*/ 955965 w 2172647"/>
                <a:gd name="connsiteY2" fmla="*/ 0 h 1689671"/>
                <a:gd name="connsiteX3" fmla="*/ 1542579 w 2172647"/>
                <a:gd name="connsiteY3" fmla="*/ 0 h 1689671"/>
                <a:gd name="connsiteX4" fmla="*/ 2172647 w 2172647"/>
                <a:gd name="connsiteY4" fmla="*/ 0 h 1689671"/>
                <a:gd name="connsiteX5" fmla="*/ 2172647 w 2172647"/>
                <a:gd name="connsiteY5" fmla="*/ 546327 h 1689671"/>
                <a:gd name="connsiteX6" fmla="*/ 2172647 w 2172647"/>
                <a:gd name="connsiteY6" fmla="*/ 1058860 h 1689671"/>
                <a:gd name="connsiteX7" fmla="*/ 2172647 w 2172647"/>
                <a:gd name="connsiteY7" fmla="*/ 1689671 h 1689671"/>
                <a:gd name="connsiteX8" fmla="*/ 1629485 w 2172647"/>
                <a:gd name="connsiteY8" fmla="*/ 1689671 h 1689671"/>
                <a:gd name="connsiteX9" fmla="*/ 1129776 w 2172647"/>
                <a:gd name="connsiteY9" fmla="*/ 1689671 h 1689671"/>
                <a:gd name="connsiteX10" fmla="*/ 543162 w 2172647"/>
                <a:gd name="connsiteY10" fmla="*/ 1689671 h 1689671"/>
                <a:gd name="connsiteX11" fmla="*/ 0 w 2172647"/>
                <a:gd name="connsiteY11" fmla="*/ 1689671 h 1689671"/>
                <a:gd name="connsiteX12" fmla="*/ 0 w 2172647"/>
                <a:gd name="connsiteY12" fmla="*/ 1143344 h 1689671"/>
                <a:gd name="connsiteX13" fmla="*/ 0 w 2172647"/>
                <a:gd name="connsiteY13" fmla="*/ 597017 h 1689671"/>
                <a:gd name="connsiteX14" fmla="*/ 0 w 2172647"/>
                <a:gd name="connsiteY14" fmla="*/ 0 h 16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2647" h="1689671" extrusionOk="0">
                  <a:moveTo>
                    <a:pt x="0" y="0"/>
                  </a:moveTo>
                  <a:cubicBezTo>
                    <a:pt x="137674" y="9657"/>
                    <a:pt x="364561" y="-5853"/>
                    <a:pt x="477982" y="0"/>
                  </a:cubicBezTo>
                  <a:cubicBezTo>
                    <a:pt x="591403" y="5853"/>
                    <a:pt x="764400" y="23449"/>
                    <a:pt x="955965" y="0"/>
                  </a:cubicBezTo>
                  <a:cubicBezTo>
                    <a:pt x="1147530" y="-23449"/>
                    <a:pt x="1369205" y="-11694"/>
                    <a:pt x="1542579" y="0"/>
                  </a:cubicBezTo>
                  <a:cubicBezTo>
                    <a:pt x="1715953" y="11694"/>
                    <a:pt x="1876682" y="-21507"/>
                    <a:pt x="2172647" y="0"/>
                  </a:cubicBezTo>
                  <a:cubicBezTo>
                    <a:pt x="2153187" y="199642"/>
                    <a:pt x="2163776" y="341418"/>
                    <a:pt x="2172647" y="546327"/>
                  </a:cubicBezTo>
                  <a:cubicBezTo>
                    <a:pt x="2181518" y="751236"/>
                    <a:pt x="2191736" y="895639"/>
                    <a:pt x="2172647" y="1058860"/>
                  </a:cubicBezTo>
                  <a:cubicBezTo>
                    <a:pt x="2153558" y="1222081"/>
                    <a:pt x="2183463" y="1416531"/>
                    <a:pt x="2172647" y="1689671"/>
                  </a:cubicBezTo>
                  <a:cubicBezTo>
                    <a:pt x="2032253" y="1701549"/>
                    <a:pt x="1856105" y="1691678"/>
                    <a:pt x="1629485" y="1689671"/>
                  </a:cubicBezTo>
                  <a:cubicBezTo>
                    <a:pt x="1402865" y="1687664"/>
                    <a:pt x="1332397" y="1677257"/>
                    <a:pt x="1129776" y="1689671"/>
                  </a:cubicBezTo>
                  <a:cubicBezTo>
                    <a:pt x="927155" y="1702085"/>
                    <a:pt x="776707" y="1663728"/>
                    <a:pt x="543162" y="1689671"/>
                  </a:cubicBezTo>
                  <a:cubicBezTo>
                    <a:pt x="309617" y="1715614"/>
                    <a:pt x="223037" y="1687192"/>
                    <a:pt x="0" y="1689671"/>
                  </a:cubicBezTo>
                  <a:cubicBezTo>
                    <a:pt x="2225" y="1572411"/>
                    <a:pt x="-14623" y="1382653"/>
                    <a:pt x="0" y="1143344"/>
                  </a:cubicBezTo>
                  <a:cubicBezTo>
                    <a:pt x="14623" y="904035"/>
                    <a:pt x="1550" y="721658"/>
                    <a:pt x="0" y="597017"/>
                  </a:cubicBezTo>
                  <a:cubicBezTo>
                    <a:pt x="-1550" y="472376"/>
                    <a:pt x="27036" y="14215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9EB6C2C-D0CA-459B-B3EB-38C89F3E6A80}"/>
                </a:ext>
              </a:extLst>
            </p:cNvPr>
            <p:cNvSpPr/>
            <p:nvPr/>
          </p:nvSpPr>
          <p:spPr>
            <a:xfrm>
              <a:off x="664265" y="3163022"/>
              <a:ext cx="2172647" cy="1689671"/>
            </a:xfrm>
            <a:custGeom>
              <a:avLst/>
              <a:gdLst>
                <a:gd name="connsiteX0" fmla="*/ 0 w 2172647"/>
                <a:gd name="connsiteY0" fmla="*/ 0 h 1689671"/>
                <a:gd name="connsiteX1" fmla="*/ 477982 w 2172647"/>
                <a:gd name="connsiteY1" fmla="*/ 0 h 1689671"/>
                <a:gd name="connsiteX2" fmla="*/ 955965 w 2172647"/>
                <a:gd name="connsiteY2" fmla="*/ 0 h 1689671"/>
                <a:gd name="connsiteX3" fmla="*/ 1542579 w 2172647"/>
                <a:gd name="connsiteY3" fmla="*/ 0 h 1689671"/>
                <a:gd name="connsiteX4" fmla="*/ 2172647 w 2172647"/>
                <a:gd name="connsiteY4" fmla="*/ 0 h 1689671"/>
                <a:gd name="connsiteX5" fmla="*/ 2172647 w 2172647"/>
                <a:gd name="connsiteY5" fmla="*/ 546327 h 1689671"/>
                <a:gd name="connsiteX6" fmla="*/ 2172647 w 2172647"/>
                <a:gd name="connsiteY6" fmla="*/ 1058860 h 1689671"/>
                <a:gd name="connsiteX7" fmla="*/ 2172647 w 2172647"/>
                <a:gd name="connsiteY7" fmla="*/ 1689671 h 1689671"/>
                <a:gd name="connsiteX8" fmla="*/ 1629485 w 2172647"/>
                <a:gd name="connsiteY8" fmla="*/ 1689671 h 1689671"/>
                <a:gd name="connsiteX9" fmla="*/ 1129776 w 2172647"/>
                <a:gd name="connsiteY9" fmla="*/ 1689671 h 1689671"/>
                <a:gd name="connsiteX10" fmla="*/ 543162 w 2172647"/>
                <a:gd name="connsiteY10" fmla="*/ 1689671 h 1689671"/>
                <a:gd name="connsiteX11" fmla="*/ 0 w 2172647"/>
                <a:gd name="connsiteY11" fmla="*/ 1689671 h 1689671"/>
                <a:gd name="connsiteX12" fmla="*/ 0 w 2172647"/>
                <a:gd name="connsiteY12" fmla="*/ 1143344 h 1689671"/>
                <a:gd name="connsiteX13" fmla="*/ 0 w 2172647"/>
                <a:gd name="connsiteY13" fmla="*/ 597017 h 1689671"/>
                <a:gd name="connsiteX14" fmla="*/ 0 w 2172647"/>
                <a:gd name="connsiteY14" fmla="*/ 0 h 16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2647" h="1689671" extrusionOk="0">
                  <a:moveTo>
                    <a:pt x="0" y="0"/>
                  </a:moveTo>
                  <a:cubicBezTo>
                    <a:pt x="137674" y="9657"/>
                    <a:pt x="364561" y="-5853"/>
                    <a:pt x="477982" y="0"/>
                  </a:cubicBezTo>
                  <a:cubicBezTo>
                    <a:pt x="591403" y="5853"/>
                    <a:pt x="764400" y="23449"/>
                    <a:pt x="955965" y="0"/>
                  </a:cubicBezTo>
                  <a:cubicBezTo>
                    <a:pt x="1147530" y="-23449"/>
                    <a:pt x="1369205" y="-11694"/>
                    <a:pt x="1542579" y="0"/>
                  </a:cubicBezTo>
                  <a:cubicBezTo>
                    <a:pt x="1715953" y="11694"/>
                    <a:pt x="1876682" y="-21507"/>
                    <a:pt x="2172647" y="0"/>
                  </a:cubicBezTo>
                  <a:cubicBezTo>
                    <a:pt x="2153187" y="199642"/>
                    <a:pt x="2163776" y="341418"/>
                    <a:pt x="2172647" y="546327"/>
                  </a:cubicBezTo>
                  <a:cubicBezTo>
                    <a:pt x="2181518" y="751236"/>
                    <a:pt x="2191736" y="895639"/>
                    <a:pt x="2172647" y="1058860"/>
                  </a:cubicBezTo>
                  <a:cubicBezTo>
                    <a:pt x="2153558" y="1222081"/>
                    <a:pt x="2183463" y="1416531"/>
                    <a:pt x="2172647" y="1689671"/>
                  </a:cubicBezTo>
                  <a:cubicBezTo>
                    <a:pt x="2032253" y="1701549"/>
                    <a:pt x="1856105" y="1691678"/>
                    <a:pt x="1629485" y="1689671"/>
                  </a:cubicBezTo>
                  <a:cubicBezTo>
                    <a:pt x="1402865" y="1687664"/>
                    <a:pt x="1332397" y="1677257"/>
                    <a:pt x="1129776" y="1689671"/>
                  </a:cubicBezTo>
                  <a:cubicBezTo>
                    <a:pt x="927155" y="1702085"/>
                    <a:pt x="776707" y="1663728"/>
                    <a:pt x="543162" y="1689671"/>
                  </a:cubicBezTo>
                  <a:cubicBezTo>
                    <a:pt x="309617" y="1715614"/>
                    <a:pt x="223037" y="1687192"/>
                    <a:pt x="0" y="1689671"/>
                  </a:cubicBezTo>
                  <a:cubicBezTo>
                    <a:pt x="2225" y="1572411"/>
                    <a:pt x="-14623" y="1382653"/>
                    <a:pt x="0" y="1143344"/>
                  </a:cubicBezTo>
                  <a:cubicBezTo>
                    <a:pt x="14623" y="904035"/>
                    <a:pt x="1550" y="721658"/>
                    <a:pt x="0" y="597017"/>
                  </a:cubicBezTo>
                  <a:cubicBezTo>
                    <a:pt x="-1550" y="472376"/>
                    <a:pt x="27036" y="14215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648F08-83BC-40A7-9448-78BE256E1339}"/>
                </a:ext>
              </a:extLst>
            </p:cNvPr>
            <p:cNvSpPr/>
            <p:nvPr/>
          </p:nvSpPr>
          <p:spPr>
            <a:xfrm>
              <a:off x="3074817" y="1318705"/>
              <a:ext cx="2172647" cy="1689671"/>
            </a:xfrm>
            <a:custGeom>
              <a:avLst/>
              <a:gdLst>
                <a:gd name="connsiteX0" fmla="*/ 0 w 2172647"/>
                <a:gd name="connsiteY0" fmla="*/ 0 h 1689671"/>
                <a:gd name="connsiteX1" fmla="*/ 477982 w 2172647"/>
                <a:gd name="connsiteY1" fmla="*/ 0 h 1689671"/>
                <a:gd name="connsiteX2" fmla="*/ 955965 w 2172647"/>
                <a:gd name="connsiteY2" fmla="*/ 0 h 1689671"/>
                <a:gd name="connsiteX3" fmla="*/ 1542579 w 2172647"/>
                <a:gd name="connsiteY3" fmla="*/ 0 h 1689671"/>
                <a:gd name="connsiteX4" fmla="*/ 2172647 w 2172647"/>
                <a:gd name="connsiteY4" fmla="*/ 0 h 1689671"/>
                <a:gd name="connsiteX5" fmla="*/ 2172647 w 2172647"/>
                <a:gd name="connsiteY5" fmla="*/ 546327 h 1689671"/>
                <a:gd name="connsiteX6" fmla="*/ 2172647 w 2172647"/>
                <a:gd name="connsiteY6" fmla="*/ 1058860 h 1689671"/>
                <a:gd name="connsiteX7" fmla="*/ 2172647 w 2172647"/>
                <a:gd name="connsiteY7" fmla="*/ 1689671 h 1689671"/>
                <a:gd name="connsiteX8" fmla="*/ 1629485 w 2172647"/>
                <a:gd name="connsiteY8" fmla="*/ 1689671 h 1689671"/>
                <a:gd name="connsiteX9" fmla="*/ 1129776 w 2172647"/>
                <a:gd name="connsiteY9" fmla="*/ 1689671 h 1689671"/>
                <a:gd name="connsiteX10" fmla="*/ 543162 w 2172647"/>
                <a:gd name="connsiteY10" fmla="*/ 1689671 h 1689671"/>
                <a:gd name="connsiteX11" fmla="*/ 0 w 2172647"/>
                <a:gd name="connsiteY11" fmla="*/ 1689671 h 1689671"/>
                <a:gd name="connsiteX12" fmla="*/ 0 w 2172647"/>
                <a:gd name="connsiteY12" fmla="*/ 1143344 h 1689671"/>
                <a:gd name="connsiteX13" fmla="*/ 0 w 2172647"/>
                <a:gd name="connsiteY13" fmla="*/ 597017 h 1689671"/>
                <a:gd name="connsiteX14" fmla="*/ 0 w 2172647"/>
                <a:gd name="connsiteY14" fmla="*/ 0 h 16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2647" h="1689671" extrusionOk="0">
                  <a:moveTo>
                    <a:pt x="0" y="0"/>
                  </a:moveTo>
                  <a:cubicBezTo>
                    <a:pt x="137674" y="9657"/>
                    <a:pt x="364561" y="-5853"/>
                    <a:pt x="477982" y="0"/>
                  </a:cubicBezTo>
                  <a:cubicBezTo>
                    <a:pt x="591403" y="5853"/>
                    <a:pt x="764400" y="23449"/>
                    <a:pt x="955965" y="0"/>
                  </a:cubicBezTo>
                  <a:cubicBezTo>
                    <a:pt x="1147530" y="-23449"/>
                    <a:pt x="1369205" y="-11694"/>
                    <a:pt x="1542579" y="0"/>
                  </a:cubicBezTo>
                  <a:cubicBezTo>
                    <a:pt x="1715953" y="11694"/>
                    <a:pt x="1876682" y="-21507"/>
                    <a:pt x="2172647" y="0"/>
                  </a:cubicBezTo>
                  <a:cubicBezTo>
                    <a:pt x="2153187" y="199642"/>
                    <a:pt x="2163776" y="341418"/>
                    <a:pt x="2172647" y="546327"/>
                  </a:cubicBezTo>
                  <a:cubicBezTo>
                    <a:pt x="2181518" y="751236"/>
                    <a:pt x="2191736" y="895639"/>
                    <a:pt x="2172647" y="1058860"/>
                  </a:cubicBezTo>
                  <a:cubicBezTo>
                    <a:pt x="2153558" y="1222081"/>
                    <a:pt x="2183463" y="1416531"/>
                    <a:pt x="2172647" y="1689671"/>
                  </a:cubicBezTo>
                  <a:cubicBezTo>
                    <a:pt x="2032253" y="1701549"/>
                    <a:pt x="1856105" y="1691678"/>
                    <a:pt x="1629485" y="1689671"/>
                  </a:cubicBezTo>
                  <a:cubicBezTo>
                    <a:pt x="1402865" y="1687664"/>
                    <a:pt x="1332397" y="1677257"/>
                    <a:pt x="1129776" y="1689671"/>
                  </a:cubicBezTo>
                  <a:cubicBezTo>
                    <a:pt x="927155" y="1702085"/>
                    <a:pt x="776707" y="1663728"/>
                    <a:pt x="543162" y="1689671"/>
                  </a:cubicBezTo>
                  <a:cubicBezTo>
                    <a:pt x="309617" y="1715614"/>
                    <a:pt x="223037" y="1687192"/>
                    <a:pt x="0" y="1689671"/>
                  </a:cubicBezTo>
                  <a:cubicBezTo>
                    <a:pt x="2225" y="1572411"/>
                    <a:pt x="-14623" y="1382653"/>
                    <a:pt x="0" y="1143344"/>
                  </a:cubicBezTo>
                  <a:cubicBezTo>
                    <a:pt x="14623" y="904035"/>
                    <a:pt x="1550" y="721658"/>
                    <a:pt x="0" y="597017"/>
                  </a:cubicBezTo>
                  <a:cubicBezTo>
                    <a:pt x="-1550" y="472376"/>
                    <a:pt x="27036" y="14215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E072F8E-27D2-4DFE-820E-E06852C5437D}"/>
                </a:ext>
              </a:extLst>
            </p:cNvPr>
            <p:cNvSpPr/>
            <p:nvPr/>
          </p:nvSpPr>
          <p:spPr>
            <a:xfrm>
              <a:off x="3074816" y="3163021"/>
              <a:ext cx="2172647" cy="1689671"/>
            </a:xfrm>
            <a:custGeom>
              <a:avLst/>
              <a:gdLst>
                <a:gd name="connsiteX0" fmla="*/ 0 w 2172647"/>
                <a:gd name="connsiteY0" fmla="*/ 0 h 1689671"/>
                <a:gd name="connsiteX1" fmla="*/ 477982 w 2172647"/>
                <a:gd name="connsiteY1" fmla="*/ 0 h 1689671"/>
                <a:gd name="connsiteX2" fmla="*/ 955965 w 2172647"/>
                <a:gd name="connsiteY2" fmla="*/ 0 h 1689671"/>
                <a:gd name="connsiteX3" fmla="*/ 1542579 w 2172647"/>
                <a:gd name="connsiteY3" fmla="*/ 0 h 1689671"/>
                <a:gd name="connsiteX4" fmla="*/ 2172647 w 2172647"/>
                <a:gd name="connsiteY4" fmla="*/ 0 h 1689671"/>
                <a:gd name="connsiteX5" fmla="*/ 2172647 w 2172647"/>
                <a:gd name="connsiteY5" fmla="*/ 546327 h 1689671"/>
                <a:gd name="connsiteX6" fmla="*/ 2172647 w 2172647"/>
                <a:gd name="connsiteY6" fmla="*/ 1058860 h 1689671"/>
                <a:gd name="connsiteX7" fmla="*/ 2172647 w 2172647"/>
                <a:gd name="connsiteY7" fmla="*/ 1689671 h 1689671"/>
                <a:gd name="connsiteX8" fmla="*/ 1629485 w 2172647"/>
                <a:gd name="connsiteY8" fmla="*/ 1689671 h 1689671"/>
                <a:gd name="connsiteX9" fmla="*/ 1129776 w 2172647"/>
                <a:gd name="connsiteY9" fmla="*/ 1689671 h 1689671"/>
                <a:gd name="connsiteX10" fmla="*/ 543162 w 2172647"/>
                <a:gd name="connsiteY10" fmla="*/ 1689671 h 1689671"/>
                <a:gd name="connsiteX11" fmla="*/ 0 w 2172647"/>
                <a:gd name="connsiteY11" fmla="*/ 1689671 h 1689671"/>
                <a:gd name="connsiteX12" fmla="*/ 0 w 2172647"/>
                <a:gd name="connsiteY12" fmla="*/ 1143344 h 1689671"/>
                <a:gd name="connsiteX13" fmla="*/ 0 w 2172647"/>
                <a:gd name="connsiteY13" fmla="*/ 597017 h 1689671"/>
                <a:gd name="connsiteX14" fmla="*/ 0 w 2172647"/>
                <a:gd name="connsiteY14" fmla="*/ 0 h 16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2647" h="1689671" extrusionOk="0">
                  <a:moveTo>
                    <a:pt x="0" y="0"/>
                  </a:moveTo>
                  <a:cubicBezTo>
                    <a:pt x="137674" y="9657"/>
                    <a:pt x="364561" y="-5853"/>
                    <a:pt x="477982" y="0"/>
                  </a:cubicBezTo>
                  <a:cubicBezTo>
                    <a:pt x="591403" y="5853"/>
                    <a:pt x="764400" y="23449"/>
                    <a:pt x="955965" y="0"/>
                  </a:cubicBezTo>
                  <a:cubicBezTo>
                    <a:pt x="1147530" y="-23449"/>
                    <a:pt x="1369205" y="-11694"/>
                    <a:pt x="1542579" y="0"/>
                  </a:cubicBezTo>
                  <a:cubicBezTo>
                    <a:pt x="1715953" y="11694"/>
                    <a:pt x="1876682" y="-21507"/>
                    <a:pt x="2172647" y="0"/>
                  </a:cubicBezTo>
                  <a:cubicBezTo>
                    <a:pt x="2153187" y="199642"/>
                    <a:pt x="2163776" y="341418"/>
                    <a:pt x="2172647" y="546327"/>
                  </a:cubicBezTo>
                  <a:cubicBezTo>
                    <a:pt x="2181518" y="751236"/>
                    <a:pt x="2191736" y="895639"/>
                    <a:pt x="2172647" y="1058860"/>
                  </a:cubicBezTo>
                  <a:cubicBezTo>
                    <a:pt x="2153558" y="1222081"/>
                    <a:pt x="2183463" y="1416531"/>
                    <a:pt x="2172647" y="1689671"/>
                  </a:cubicBezTo>
                  <a:cubicBezTo>
                    <a:pt x="2032253" y="1701549"/>
                    <a:pt x="1856105" y="1691678"/>
                    <a:pt x="1629485" y="1689671"/>
                  </a:cubicBezTo>
                  <a:cubicBezTo>
                    <a:pt x="1402865" y="1687664"/>
                    <a:pt x="1332397" y="1677257"/>
                    <a:pt x="1129776" y="1689671"/>
                  </a:cubicBezTo>
                  <a:cubicBezTo>
                    <a:pt x="927155" y="1702085"/>
                    <a:pt x="776707" y="1663728"/>
                    <a:pt x="543162" y="1689671"/>
                  </a:cubicBezTo>
                  <a:cubicBezTo>
                    <a:pt x="309617" y="1715614"/>
                    <a:pt x="223037" y="1687192"/>
                    <a:pt x="0" y="1689671"/>
                  </a:cubicBezTo>
                  <a:cubicBezTo>
                    <a:pt x="2225" y="1572411"/>
                    <a:pt x="-14623" y="1382653"/>
                    <a:pt x="0" y="1143344"/>
                  </a:cubicBezTo>
                  <a:cubicBezTo>
                    <a:pt x="14623" y="904035"/>
                    <a:pt x="1550" y="721658"/>
                    <a:pt x="0" y="597017"/>
                  </a:cubicBezTo>
                  <a:cubicBezTo>
                    <a:pt x="-1550" y="472376"/>
                    <a:pt x="27036" y="14215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E66BC1-2C66-40C8-8AC5-EA908D0F077D}"/>
                </a:ext>
              </a:extLst>
            </p:cNvPr>
            <p:cNvSpPr/>
            <p:nvPr/>
          </p:nvSpPr>
          <p:spPr>
            <a:xfrm>
              <a:off x="674219" y="5007337"/>
              <a:ext cx="4583199" cy="584775"/>
            </a:xfrm>
            <a:custGeom>
              <a:avLst/>
              <a:gdLst>
                <a:gd name="connsiteX0" fmla="*/ 0 w 4583199"/>
                <a:gd name="connsiteY0" fmla="*/ 0 h 584775"/>
                <a:gd name="connsiteX1" fmla="*/ 517247 w 4583199"/>
                <a:gd name="connsiteY1" fmla="*/ 0 h 584775"/>
                <a:gd name="connsiteX2" fmla="*/ 1034493 w 4583199"/>
                <a:gd name="connsiteY2" fmla="*/ 0 h 584775"/>
                <a:gd name="connsiteX3" fmla="*/ 1780900 w 4583199"/>
                <a:gd name="connsiteY3" fmla="*/ 0 h 584775"/>
                <a:gd name="connsiteX4" fmla="*/ 2481475 w 4583199"/>
                <a:gd name="connsiteY4" fmla="*/ 0 h 584775"/>
                <a:gd name="connsiteX5" fmla="*/ 3090386 w 4583199"/>
                <a:gd name="connsiteY5" fmla="*/ 0 h 584775"/>
                <a:gd name="connsiteX6" fmla="*/ 3745128 w 4583199"/>
                <a:gd name="connsiteY6" fmla="*/ 0 h 584775"/>
                <a:gd name="connsiteX7" fmla="*/ 4583199 w 4583199"/>
                <a:gd name="connsiteY7" fmla="*/ 0 h 584775"/>
                <a:gd name="connsiteX8" fmla="*/ 4583199 w 4583199"/>
                <a:gd name="connsiteY8" fmla="*/ 584775 h 584775"/>
                <a:gd name="connsiteX9" fmla="*/ 4065952 w 4583199"/>
                <a:gd name="connsiteY9" fmla="*/ 584775 h 584775"/>
                <a:gd name="connsiteX10" fmla="*/ 3319546 w 4583199"/>
                <a:gd name="connsiteY10" fmla="*/ 584775 h 584775"/>
                <a:gd name="connsiteX11" fmla="*/ 2756467 w 4583199"/>
                <a:gd name="connsiteY11" fmla="*/ 584775 h 584775"/>
                <a:gd name="connsiteX12" fmla="*/ 2147556 w 4583199"/>
                <a:gd name="connsiteY12" fmla="*/ 584775 h 584775"/>
                <a:gd name="connsiteX13" fmla="*/ 1584477 w 4583199"/>
                <a:gd name="connsiteY13" fmla="*/ 584775 h 584775"/>
                <a:gd name="connsiteX14" fmla="*/ 838071 w 4583199"/>
                <a:gd name="connsiteY14" fmla="*/ 584775 h 584775"/>
                <a:gd name="connsiteX15" fmla="*/ 0 w 4583199"/>
                <a:gd name="connsiteY15" fmla="*/ 584775 h 584775"/>
                <a:gd name="connsiteX16" fmla="*/ 0 w 4583199"/>
                <a:gd name="connsiteY1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3199" h="584775" extrusionOk="0">
                  <a:moveTo>
                    <a:pt x="0" y="0"/>
                  </a:moveTo>
                  <a:cubicBezTo>
                    <a:pt x="136647" y="-1174"/>
                    <a:pt x="337049" y="-12808"/>
                    <a:pt x="517247" y="0"/>
                  </a:cubicBezTo>
                  <a:cubicBezTo>
                    <a:pt x="697445" y="12808"/>
                    <a:pt x="795622" y="-10276"/>
                    <a:pt x="1034493" y="0"/>
                  </a:cubicBezTo>
                  <a:cubicBezTo>
                    <a:pt x="1273364" y="10276"/>
                    <a:pt x="1464493" y="-14753"/>
                    <a:pt x="1780900" y="0"/>
                  </a:cubicBezTo>
                  <a:cubicBezTo>
                    <a:pt x="2097307" y="14753"/>
                    <a:pt x="2299028" y="-16340"/>
                    <a:pt x="2481475" y="0"/>
                  </a:cubicBezTo>
                  <a:cubicBezTo>
                    <a:pt x="2663923" y="16340"/>
                    <a:pt x="2809660" y="-23478"/>
                    <a:pt x="3090386" y="0"/>
                  </a:cubicBezTo>
                  <a:cubicBezTo>
                    <a:pt x="3371112" y="23478"/>
                    <a:pt x="3605879" y="-15068"/>
                    <a:pt x="3745128" y="0"/>
                  </a:cubicBezTo>
                  <a:cubicBezTo>
                    <a:pt x="3884377" y="15068"/>
                    <a:pt x="4397085" y="-37058"/>
                    <a:pt x="4583199" y="0"/>
                  </a:cubicBezTo>
                  <a:cubicBezTo>
                    <a:pt x="4593275" y="203610"/>
                    <a:pt x="4611271" y="394033"/>
                    <a:pt x="4583199" y="584775"/>
                  </a:cubicBezTo>
                  <a:cubicBezTo>
                    <a:pt x="4397517" y="602366"/>
                    <a:pt x="4229843" y="572493"/>
                    <a:pt x="4065952" y="584775"/>
                  </a:cubicBezTo>
                  <a:cubicBezTo>
                    <a:pt x="3902061" y="597057"/>
                    <a:pt x="3591117" y="558736"/>
                    <a:pt x="3319546" y="584775"/>
                  </a:cubicBezTo>
                  <a:cubicBezTo>
                    <a:pt x="3047975" y="610814"/>
                    <a:pt x="2890303" y="590076"/>
                    <a:pt x="2756467" y="584775"/>
                  </a:cubicBezTo>
                  <a:cubicBezTo>
                    <a:pt x="2622631" y="579474"/>
                    <a:pt x="2421720" y="556593"/>
                    <a:pt x="2147556" y="584775"/>
                  </a:cubicBezTo>
                  <a:cubicBezTo>
                    <a:pt x="1873392" y="612957"/>
                    <a:pt x="1739209" y="574866"/>
                    <a:pt x="1584477" y="584775"/>
                  </a:cubicBezTo>
                  <a:cubicBezTo>
                    <a:pt x="1429745" y="594684"/>
                    <a:pt x="1049110" y="580235"/>
                    <a:pt x="838071" y="584775"/>
                  </a:cubicBezTo>
                  <a:cubicBezTo>
                    <a:pt x="627032" y="589315"/>
                    <a:pt x="194371" y="619142"/>
                    <a:pt x="0" y="584775"/>
                  </a:cubicBezTo>
                  <a:cubicBezTo>
                    <a:pt x="22765" y="321853"/>
                    <a:pt x="12054" y="17227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93882B0-C302-4574-86C8-504E3A607B89}"/>
                </a:ext>
              </a:extLst>
            </p:cNvPr>
            <p:cNvSpPr/>
            <p:nvPr/>
          </p:nvSpPr>
          <p:spPr>
            <a:xfrm>
              <a:off x="674219" y="5746756"/>
              <a:ext cx="4583199" cy="584775"/>
            </a:xfrm>
            <a:custGeom>
              <a:avLst/>
              <a:gdLst>
                <a:gd name="connsiteX0" fmla="*/ 0 w 4583199"/>
                <a:gd name="connsiteY0" fmla="*/ 0 h 584775"/>
                <a:gd name="connsiteX1" fmla="*/ 517247 w 4583199"/>
                <a:gd name="connsiteY1" fmla="*/ 0 h 584775"/>
                <a:gd name="connsiteX2" fmla="*/ 1034493 w 4583199"/>
                <a:gd name="connsiteY2" fmla="*/ 0 h 584775"/>
                <a:gd name="connsiteX3" fmla="*/ 1780900 w 4583199"/>
                <a:gd name="connsiteY3" fmla="*/ 0 h 584775"/>
                <a:gd name="connsiteX4" fmla="*/ 2481475 w 4583199"/>
                <a:gd name="connsiteY4" fmla="*/ 0 h 584775"/>
                <a:gd name="connsiteX5" fmla="*/ 3090386 w 4583199"/>
                <a:gd name="connsiteY5" fmla="*/ 0 h 584775"/>
                <a:gd name="connsiteX6" fmla="*/ 3745128 w 4583199"/>
                <a:gd name="connsiteY6" fmla="*/ 0 h 584775"/>
                <a:gd name="connsiteX7" fmla="*/ 4583199 w 4583199"/>
                <a:gd name="connsiteY7" fmla="*/ 0 h 584775"/>
                <a:gd name="connsiteX8" fmla="*/ 4583199 w 4583199"/>
                <a:gd name="connsiteY8" fmla="*/ 584775 h 584775"/>
                <a:gd name="connsiteX9" fmla="*/ 4065952 w 4583199"/>
                <a:gd name="connsiteY9" fmla="*/ 584775 h 584775"/>
                <a:gd name="connsiteX10" fmla="*/ 3319546 w 4583199"/>
                <a:gd name="connsiteY10" fmla="*/ 584775 h 584775"/>
                <a:gd name="connsiteX11" fmla="*/ 2756467 w 4583199"/>
                <a:gd name="connsiteY11" fmla="*/ 584775 h 584775"/>
                <a:gd name="connsiteX12" fmla="*/ 2147556 w 4583199"/>
                <a:gd name="connsiteY12" fmla="*/ 584775 h 584775"/>
                <a:gd name="connsiteX13" fmla="*/ 1584477 w 4583199"/>
                <a:gd name="connsiteY13" fmla="*/ 584775 h 584775"/>
                <a:gd name="connsiteX14" fmla="*/ 838071 w 4583199"/>
                <a:gd name="connsiteY14" fmla="*/ 584775 h 584775"/>
                <a:gd name="connsiteX15" fmla="*/ 0 w 4583199"/>
                <a:gd name="connsiteY15" fmla="*/ 584775 h 584775"/>
                <a:gd name="connsiteX16" fmla="*/ 0 w 4583199"/>
                <a:gd name="connsiteY1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3199" h="584775" extrusionOk="0">
                  <a:moveTo>
                    <a:pt x="0" y="0"/>
                  </a:moveTo>
                  <a:cubicBezTo>
                    <a:pt x="136647" y="-1174"/>
                    <a:pt x="337049" y="-12808"/>
                    <a:pt x="517247" y="0"/>
                  </a:cubicBezTo>
                  <a:cubicBezTo>
                    <a:pt x="697445" y="12808"/>
                    <a:pt x="795622" y="-10276"/>
                    <a:pt x="1034493" y="0"/>
                  </a:cubicBezTo>
                  <a:cubicBezTo>
                    <a:pt x="1273364" y="10276"/>
                    <a:pt x="1464493" y="-14753"/>
                    <a:pt x="1780900" y="0"/>
                  </a:cubicBezTo>
                  <a:cubicBezTo>
                    <a:pt x="2097307" y="14753"/>
                    <a:pt x="2299028" y="-16340"/>
                    <a:pt x="2481475" y="0"/>
                  </a:cubicBezTo>
                  <a:cubicBezTo>
                    <a:pt x="2663923" y="16340"/>
                    <a:pt x="2809660" y="-23478"/>
                    <a:pt x="3090386" y="0"/>
                  </a:cubicBezTo>
                  <a:cubicBezTo>
                    <a:pt x="3371112" y="23478"/>
                    <a:pt x="3605879" y="-15068"/>
                    <a:pt x="3745128" y="0"/>
                  </a:cubicBezTo>
                  <a:cubicBezTo>
                    <a:pt x="3884377" y="15068"/>
                    <a:pt x="4397085" y="-37058"/>
                    <a:pt x="4583199" y="0"/>
                  </a:cubicBezTo>
                  <a:cubicBezTo>
                    <a:pt x="4593275" y="203610"/>
                    <a:pt x="4611271" y="394033"/>
                    <a:pt x="4583199" y="584775"/>
                  </a:cubicBezTo>
                  <a:cubicBezTo>
                    <a:pt x="4397517" y="602366"/>
                    <a:pt x="4229843" y="572493"/>
                    <a:pt x="4065952" y="584775"/>
                  </a:cubicBezTo>
                  <a:cubicBezTo>
                    <a:pt x="3902061" y="597057"/>
                    <a:pt x="3591117" y="558736"/>
                    <a:pt x="3319546" y="584775"/>
                  </a:cubicBezTo>
                  <a:cubicBezTo>
                    <a:pt x="3047975" y="610814"/>
                    <a:pt x="2890303" y="590076"/>
                    <a:pt x="2756467" y="584775"/>
                  </a:cubicBezTo>
                  <a:cubicBezTo>
                    <a:pt x="2622631" y="579474"/>
                    <a:pt x="2421720" y="556593"/>
                    <a:pt x="2147556" y="584775"/>
                  </a:cubicBezTo>
                  <a:cubicBezTo>
                    <a:pt x="1873392" y="612957"/>
                    <a:pt x="1739209" y="574866"/>
                    <a:pt x="1584477" y="584775"/>
                  </a:cubicBezTo>
                  <a:cubicBezTo>
                    <a:pt x="1429745" y="594684"/>
                    <a:pt x="1049110" y="580235"/>
                    <a:pt x="838071" y="584775"/>
                  </a:cubicBezTo>
                  <a:cubicBezTo>
                    <a:pt x="627032" y="589315"/>
                    <a:pt x="194371" y="619142"/>
                    <a:pt x="0" y="584775"/>
                  </a:cubicBezTo>
                  <a:cubicBezTo>
                    <a:pt x="22765" y="321853"/>
                    <a:pt x="12054" y="17227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2403380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769146-9E2A-4381-954A-4F0C49F5CB5F}"/>
                </a:ext>
              </a:extLst>
            </p:cNvPr>
            <p:cNvSpPr txBox="1"/>
            <p:nvPr/>
          </p:nvSpPr>
          <p:spPr>
            <a:xfrm>
              <a:off x="324928" y="5284335"/>
              <a:ext cx="3177224" cy="302585"/>
            </a:xfrm>
            <a:custGeom>
              <a:avLst/>
              <a:gdLst>
                <a:gd name="connsiteX0" fmla="*/ 0 w 3177224"/>
                <a:gd name="connsiteY0" fmla="*/ 0 h 302585"/>
                <a:gd name="connsiteX1" fmla="*/ 603673 w 3177224"/>
                <a:gd name="connsiteY1" fmla="*/ 0 h 302585"/>
                <a:gd name="connsiteX2" fmla="*/ 1207345 w 3177224"/>
                <a:gd name="connsiteY2" fmla="*/ 0 h 302585"/>
                <a:gd name="connsiteX3" fmla="*/ 1811018 w 3177224"/>
                <a:gd name="connsiteY3" fmla="*/ 0 h 302585"/>
                <a:gd name="connsiteX4" fmla="*/ 2478235 w 3177224"/>
                <a:gd name="connsiteY4" fmla="*/ 0 h 302585"/>
                <a:gd name="connsiteX5" fmla="*/ 3177224 w 3177224"/>
                <a:gd name="connsiteY5" fmla="*/ 0 h 302585"/>
                <a:gd name="connsiteX6" fmla="*/ 3177224 w 3177224"/>
                <a:gd name="connsiteY6" fmla="*/ 302585 h 302585"/>
                <a:gd name="connsiteX7" fmla="*/ 2573551 w 3177224"/>
                <a:gd name="connsiteY7" fmla="*/ 302585 h 302585"/>
                <a:gd name="connsiteX8" fmla="*/ 1938107 w 3177224"/>
                <a:gd name="connsiteY8" fmla="*/ 302585 h 302585"/>
                <a:gd name="connsiteX9" fmla="*/ 1397979 w 3177224"/>
                <a:gd name="connsiteY9" fmla="*/ 302585 h 302585"/>
                <a:gd name="connsiteX10" fmla="*/ 826078 w 3177224"/>
                <a:gd name="connsiteY10" fmla="*/ 302585 h 302585"/>
                <a:gd name="connsiteX11" fmla="*/ 0 w 3177224"/>
                <a:gd name="connsiteY11" fmla="*/ 302585 h 302585"/>
                <a:gd name="connsiteX12" fmla="*/ 0 w 3177224"/>
                <a:gd name="connsiteY12" fmla="*/ 0 h 30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7224" h="302585" extrusionOk="0">
                  <a:moveTo>
                    <a:pt x="0" y="0"/>
                  </a:moveTo>
                  <a:cubicBezTo>
                    <a:pt x="198219" y="13852"/>
                    <a:pt x="453406" y="25780"/>
                    <a:pt x="603673" y="0"/>
                  </a:cubicBezTo>
                  <a:cubicBezTo>
                    <a:pt x="753940" y="-25780"/>
                    <a:pt x="1048255" y="-11697"/>
                    <a:pt x="1207345" y="0"/>
                  </a:cubicBezTo>
                  <a:cubicBezTo>
                    <a:pt x="1366435" y="11697"/>
                    <a:pt x="1598987" y="-12235"/>
                    <a:pt x="1811018" y="0"/>
                  </a:cubicBezTo>
                  <a:cubicBezTo>
                    <a:pt x="2023049" y="12235"/>
                    <a:pt x="2165761" y="-10460"/>
                    <a:pt x="2478235" y="0"/>
                  </a:cubicBezTo>
                  <a:cubicBezTo>
                    <a:pt x="2790709" y="10460"/>
                    <a:pt x="3016915" y="-11201"/>
                    <a:pt x="3177224" y="0"/>
                  </a:cubicBezTo>
                  <a:cubicBezTo>
                    <a:pt x="3184799" y="149050"/>
                    <a:pt x="3170416" y="153219"/>
                    <a:pt x="3177224" y="302585"/>
                  </a:cubicBezTo>
                  <a:cubicBezTo>
                    <a:pt x="2993796" y="327085"/>
                    <a:pt x="2719976" y="290534"/>
                    <a:pt x="2573551" y="302585"/>
                  </a:cubicBezTo>
                  <a:cubicBezTo>
                    <a:pt x="2427126" y="314636"/>
                    <a:pt x="2165494" y="302669"/>
                    <a:pt x="1938107" y="302585"/>
                  </a:cubicBezTo>
                  <a:cubicBezTo>
                    <a:pt x="1710720" y="302501"/>
                    <a:pt x="1654748" y="299004"/>
                    <a:pt x="1397979" y="302585"/>
                  </a:cubicBezTo>
                  <a:cubicBezTo>
                    <a:pt x="1141210" y="306166"/>
                    <a:pt x="1090790" y="308786"/>
                    <a:pt x="826078" y="302585"/>
                  </a:cubicBezTo>
                  <a:cubicBezTo>
                    <a:pt x="561366" y="296384"/>
                    <a:pt x="327437" y="285345"/>
                    <a:pt x="0" y="302585"/>
                  </a:cubicBezTo>
                  <a:cubicBezTo>
                    <a:pt x="13808" y="200738"/>
                    <a:pt x="5614" y="150795"/>
                    <a:pt x="0" y="0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829572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Amasis MT Pro Black" panose="020B0604020202020204" pitchFamily="18" charset="0"/>
                </a:rPr>
                <a:t>ART</a:t>
              </a:r>
              <a:r>
                <a:rPr lang="ko-KR" altLang="en-US" sz="1100" b="1" dirty="0">
                  <a:latin typeface="Amasis MT Pro Black" panose="020B0604020202020204" pitchFamily="18" charset="0"/>
                </a:rPr>
                <a:t> </a:t>
              </a:r>
              <a:r>
                <a:rPr lang="en-US" altLang="ko-KR" sz="1100" b="1" dirty="0">
                  <a:latin typeface="Amasis MT Pro Black" panose="020B0604020202020204" pitchFamily="18" charset="0"/>
                </a:rPr>
                <a:t>GALLERY WEB SITE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6003CCA-2A5D-4FB5-A189-4CF22D1B06D6}"/>
                </a:ext>
              </a:extLst>
            </p:cNvPr>
            <p:cNvGrpSpPr/>
            <p:nvPr/>
          </p:nvGrpSpPr>
          <p:grpSpPr>
            <a:xfrm>
              <a:off x="4188310" y="6095473"/>
              <a:ext cx="955051" cy="165040"/>
              <a:chOff x="10025086" y="4916999"/>
              <a:chExt cx="1233804" cy="213210"/>
            </a:xfrm>
          </p:grpSpPr>
          <p:pic>
            <p:nvPicPr>
              <p:cNvPr id="71" name="그래픽 70">
                <a:extLst>
                  <a:ext uri="{FF2B5EF4-FFF2-40B4-BE49-F238E27FC236}">
                    <a16:creationId xmlns:a16="http://schemas.microsoft.com/office/drawing/2014/main" id="{875E614E-6380-4D1F-A0C9-23BBD4A7E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45681" y="4917000"/>
                <a:ext cx="213209" cy="213209"/>
              </a:xfrm>
              <a:prstGeom prst="rect">
                <a:avLst/>
              </a:prstGeom>
            </p:spPr>
          </p:pic>
          <p:pic>
            <p:nvPicPr>
              <p:cNvPr id="72" name="그래픽 71">
                <a:extLst>
                  <a:ext uri="{FF2B5EF4-FFF2-40B4-BE49-F238E27FC236}">
                    <a16:creationId xmlns:a16="http://schemas.microsoft.com/office/drawing/2014/main" id="{87ADBF8D-351F-4710-928B-E0BC89DE9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52180" y="4917000"/>
                <a:ext cx="239860" cy="213209"/>
              </a:xfrm>
              <a:prstGeom prst="rect">
                <a:avLst/>
              </a:prstGeom>
            </p:spPr>
          </p:pic>
          <p:pic>
            <p:nvPicPr>
              <p:cNvPr id="73" name="그래픽 72">
                <a:extLst>
                  <a:ext uri="{FF2B5EF4-FFF2-40B4-BE49-F238E27FC236}">
                    <a16:creationId xmlns:a16="http://schemas.microsoft.com/office/drawing/2014/main" id="{731F209A-59A4-42BE-97C3-2736B2866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11982" y="4917000"/>
                <a:ext cx="186558" cy="213209"/>
              </a:xfrm>
              <a:prstGeom prst="rect">
                <a:avLst/>
              </a:prstGeom>
            </p:spPr>
          </p:pic>
          <p:pic>
            <p:nvPicPr>
              <p:cNvPr id="74" name="그래픽 73">
                <a:extLst>
                  <a:ext uri="{FF2B5EF4-FFF2-40B4-BE49-F238E27FC236}">
                    <a16:creationId xmlns:a16="http://schemas.microsoft.com/office/drawing/2014/main" id="{1CA25BDC-63F6-4F0D-AE27-7F1C2D10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25086" y="4916999"/>
                <a:ext cx="133256" cy="213210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D1934B4-BAE9-463E-A9C5-A0C569D95DB0}"/>
              </a:ext>
            </a:extLst>
          </p:cNvPr>
          <p:cNvSpPr txBox="1"/>
          <p:nvPr/>
        </p:nvSpPr>
        <p:spPr>
          <a:xfrm>
            <a:off x="1389506" y="1041249"/>
            <a:ext cx="330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화면 가로 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768px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 이하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7F6DF8-C7BF-49DA-BA0C-A2DCFD11D6F8}"/>
              </a:ext>
            </a:extLst>
          </p:cNvPr>
          <p:cNvSpPr txBox="1"/>
          <p:nvPr/>
        </p:nvSpPr>
        <p:spPr>
          <a:xfrm>
            <a:off x="7362572" y="1154786"/>
            <a:ext cx="553998" cy="4206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화면 가로 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480px</a:t>
            </a:r>
            <a:r>
              <a:rPr lang="ko-KR" altLang="en-US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 이하</a:t>
            </a:r>
            <a:r>
              <a:rPr lang="en-US" altLang="ko-KR" sz="2400" dirty="0">
                <a:latin typeface="이서윤체" panose="02010600000101010101" pitchFamily="2" charset="-127"/>
                <a:ea typeface="이서윤체" panose="02010600000101010101" pitchFamily="2" charset="-127"/>
              </a:rPr>
              <a:t>-</a:t>
            </a:r>
            <a:endParaRPr lang="ko-KR" altLang="en-US" sz="2400" dirty="0">
              <a:latin typeface="이서윤체" panose="02010600000101010101" pitchFamily="2" charset="-127"/>
              <a:ea typeface="이서윤체" panose="0201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7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173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이서윤체</vt:lpstr>
      <vt:lpstr>Amasis MT Pro Black</vt:lpstr>
      <vt:lpstr>Amasis MT Pro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승연</dc:creator>
  <cp:lastModifiedBy>전 승연</cp:lastModifiedBy>
  <cp:revision>7</cp:revision>
  <dcterms:created xsi:type="dcterms:W3CDTF">2022-03-15T12:38:02Z</dcterms:created>
  <dcterms:modified xsi:type="dcterms:W3CDTF">2022-03-26T15:07:45Z</dcterms:modified>
</cp:coreProperties>
</file>