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7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3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4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4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3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3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7140-B6D3-4707-A13D-DAB0D4D716BE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318C-DB9A-4B30-9BB0-716859DE9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59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F8E345-4675-D26B-EB9E-2F1CD23A6CAE}"/>
              </a:ext>
            </a:extLst>
          </p:cNvPr>
          <p:cNvSpPr txBox="1"/>
          <p:nvPr/>
        </p:nvSpPr>
        <p:spPr>
          <a:xfrm>
            <a:off x="2348753" y="1326777"/>
            <a:ext cx="749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2DGP </a:t>
            </a:r>
            <a:r>
              <a:rPr lang="ko-KR" altLang="en-US" sz="4800" b="1" dirty="0"/>
              <a:t>프로젝트 </a:t>
            </a:r>
            <a:r>
              <a:rPr lang="en-US" altLang="ko-KR" sz="4800" b="1" dirty="0"/>
              <a:t>1</a:t>
            </a:r>
            <a:r>
              <a:rPr lang="ko-KR" altLang="en-US" sz="4800" b="1" dirty="0"/>
              <a:t>차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C31DB-F27A-2E3E-EC25-0C89B7A667D0}"/>
              </a:ext>
            </a:extLst>
          </p:cNvPr>
          <p:cNvSpPr txBox="1"/>
          <p:nvPr/>
        </p:nvSpPr>
        <p:spPr>
          <a:xfrm>
            <a:off x="7243482" y="4849906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2020182051 </a:t>
            </a:r>
            <a:r>
              <a:rPr lang="ko-KR" altLang="en-US" dirty="0"/>
              <a:t>전태준</a:t>
            </a:r>
          </a:p>
        </p:txBody>
      </p:sp>
    </p:spTree>
    <p:extLst>
      <p:ext uri="{BB962C8B-B14F-4D97-AF65-F5344CB8AC3E}">
        <p14:creationId xmlns:p14="http://schemas.microsoft.com/office/powerpoint/2010/main" val="534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8DF3587-46FB-CE07-410E-E5DDD9219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9" y="2395817"/>
            <a:ext cx="4874408" cy="3287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1C68C-D464-BD4E-11BA-42340ED2E0D8}"/>
              </a:ext>
            </a:extLst>
          </p:cNvPr>
          <p:cNvSpPr txBox="1"/>
          <p:nvPr/>
        </p:nvSpPr>
        <p:spPr>
          <a:xfrm>
            <a:off x="1109383" y="468965"/>
            <a:ext cx="8740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GAME CONCEPT</a:t>
            </a:r>
            <a:r>
              <a:rPr lang="ko-KR" altLang="en-US" sz="3000" dirty="0"/>
              <a:t> </a:t>
            </a:r>
            <a:r>
              <a:rPr lang="en-US" altLang="ko-KR" sz="3000" dirty="0"/>
              <a:t>- </a:t>
            </a:r>
            <a:r>
              <a:rPr lang="ko-KR" altLang="en-US" sz="3000" dirty="0"/>
              <a:t>슈팅 </a:t>
            </a:r>
            <a:r>
              <a:rPr lang="ko-KR" altLang="en-US" sz="3000" dirty="0" err="1"/>
              <a:t>로그라이크</a:t>
            </a:r>
            <a:r>
              <a:rPr lang="ko-KR" altLang="en-US" sz="3000" dirty="0"/>
              <a:t> 게임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4B723E-B04B-F9D5-A534-8BDB3658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86" y="2395817"/>
            <a:ext cx="4762500" cy="3287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720058-56B3-9B01-8409-7A569716296D}"/>
              </a:ext>
            </a:extLst>
          </p:cNvPr>
          <p:cNvSpPr txBox="1"/>
          <p:nvPr/>
        </p:nvSpPr>
        <p:spPr>
          <a:xfrm>
            <a:off x="2803636" y="1402811"/>
            <a:ext cx="692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참고 하는 게임 </a:t>
            </a:r>
            <a:r>
              <a:rPr lang="en-US" altLang="ko-KR" sz="2400" dirty="0"/>
              <a:t>– </a:t>
            </a:r>
            <a:r>
              <a:rPr lang="ko-KR" altLang="en-US" sz="2400" dirty="0"/>
              <a:t>뱀파이어 서바이벌</a:t>
            </a:r>
          </a:p>
        </p:txBody>
      </p:sp>
    </p:spTree>
    <p:extLst>
      <p:ext uri="{BB962C8B-B14F-4D97-AF65-F5344CB8AC3E}">
        <p14:creationId xmlns:p14="http://schemas.microsoft.com/office/powerpoint/2010/main" val="427655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B8041-8C00-BCFC-5F20-C360B2160C1D}"/>
              </a:ext>
            </a:extLst>
          </p:cNvPr>
          <p:cNvSpPr txBox="1"/>
          <p:nvPr/>
        </p:nvSpPr>
        <p:spPr>
          <a:xfrm>
            <a:off x="4002740" y="513576"/>
            <a:ext cx="4008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게임 예상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0473C-195D-62BE-BBFF-34816304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1695451"/>
            <a:ext cx="4343400" cy="4371974"/>
          </a:xfrm>
          <a:prstGeom prst="rect">
            <a:avLst/>
          </a:prstGeom>
        </p:spPr>
      </p:pic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02617622-8557-700C-C9CE-301D2DEBE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695451"/>
            <a:ext cx="53244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828C88D-A6A2-3059-B95E-F4ED1908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15696"/>
              </p:ext>
            </p:extLst>
          </p:nvPr>
        </p:nvGraphicFramePr>
        <p:xfrm>
          <a:off x="1616635" y="1102658"/>
          <a:ext cx="8958729" cy="50465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86243">
                  <a:extLst>
                    <a:ext uri="{9D8B030D-6E8A-4147-A177-3AD203B41FA5}">
                      <a16:colId xmlns:a16="http://schemas.microsoft.com/office/drawing/2014/main" val="1685885594"/>
                    </a:ext>
                  </a:extLst>
                </a:gridCol>
                <a:gridCol w="2986243">
                  <a:extLst>
                    <a:ext uri="{9D8B030D-6E8A-4147-A177-3AD203B41FA5}">
                      <a16:colId xmlns:a16="http://schemas.microsoft.com/office/drawing/2014/main" val="411723970"/>
                    </a:ext>
                  </a:extLst>
                </a:gridCol>
                <a:gridCol w="2986243">
                  <a:extLst>
                    <a:ext uri="{9D8B030D-6E8A-4147-A177-3AD203B41FA5}">
                      <a16:colId xmlns:a16="http://schemas.microsoft.com/office/drawing/2014/main" val="3376760049"/>
                    </a:ext>
                  </a:extLst>
                </a:gridCol>
              </a:tblGrid>
              <a:tr h="506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59804"/>
                  </a:ext>
                </a:extLst>
              </a:tr>
              <a:tr h="540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방향키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버튼을 통해 </a:t>
                      </a:r>
                      <a:r>
                        <a:rPr lang="en-US" altLang="ko-KR" sz="1200" b="1" dirty="0"/>
                        <a:t>8</a:t>
                      </a:r>
                      <a:r>
                        <a:rPr lang="ko-KR" altLang="en-US" sz="1200" b="1" dirty="0"/>
                        <a:t>방향 이동</a:t>
                      </a:r>
                      <a:endParaRPr lang="en-US" altLang="ko-K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구르기 같은 빠른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34487"/>
                  </a:ext>
                </a:extLst>
              </a:tr>
              <a:tr h="59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이동하는 방향으로 </a:t>
                      </a:r>
                      <a:r>
                        <a:rPr lang="en-US" altLang="ko-KR" sz="1200" b="1" dirty="0"/>
                        <a:t>'A＇</a:t>
                      </a:r>
                      <a:r>
                        <a:rPr lang="ko-KR" altLang="en-US" sz="1200" b="1" dirty="0"/>
                        <a:t>를 눌러서 공격</a:t>
                      </a:r>
                      <a:endParaRPr lang="en-US" altLang="ko-KR" sz="1200" b="1" dirty="0"/>
                    </a:p>
                    <a:p>
                      <a:pPr algn="l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게이지를 모아서 강력한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06396"/>
                  </a:ext>
                </a:extLst>
              </a:tr>
              <a:tr h="506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매우 큰 </a:t>
                      </a:r>
                      <a:r>
                        <a:rPr lang="ko-KR" altLang="en-US" sz="1200" b="1" dirty="0" err="1"/>
                        <a:t>맵을</a:t>
                      </a:r>
                      <a:r>
                        <a:rPr lang="ko-KR" altLang="en-US" sz="1200" b="1" dirty="0"/>
                        <a:t> 하나 제작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들판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다른 컨셉의 </a:t>
                      </a:r>
                      <a:r>
                        <a:rPr lang="ko-KR" altLang="en-US" sz="1200" b="1" dirty="0" err="1"/>
                        <a:t>맵을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ko-KR" altLang="en-US" sz="1200" b="1" dirty="0" err="1"/>
                        <a:t>하나더</a:t>
                      </a:r>
                      <a:r>
                        <a:rPr lang="ko-KR" altLang="en-US" sz="1200" b="1" dirty="0"/>
                        <a:t> 제작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설원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70504"/>
                  </a:ext>
                </a:extLst>
              </a:tr>
              <a:tr h="506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적 </a:t>
                      </a:r>
                      <a:r>
                        <a:rPr lang="en-US" altLang="ko-KR" sz="1600" b="1" dirty="0"/>
                        <a:t>AI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플레이어를 따라서 이동한다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b="1" dirty="0"/>
                        <a:t>또한 빠른 이동을 하는 적이 존재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원거리 공격을 하는 적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16126"/>
                  </a:ext>
                </a:extLst>
              </a:tr>
              <a:tr h="59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게임 초반부에는 적의 </a:t>
                      </a:r>
                      <a:r>
                        <a:rPr lang="en-US" altLang="ko-KR" sz="1200" b="1" dirty="0"/>
                        <a:t>hp</a:t>
                      </a:r>
                      <a:r>
                        <a:rPr lang="ko-KR" altLang="en-US" sz="1200" b="1" dirty="0"/>
                        <a:t>등이 약하지만 시간이 지남에 따라 점점 </a:t>
                      </a:r>
                      <a:r>
                        <a:rPr lang="ko-KR" altLang="en-US" sz="1200" b="1" dirty="0" err="1"/>
                        <a:t>강해짐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난도이도 조절을 위해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b="1" dirty="0"/>
                        <a:t>플레이어를 위한 다양한 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b="1" dirty="0"/>
                        <a:t>강화효과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46956"/>
                  </a:ext>
                </a:extLst>
              </a:tr>
              <a:tr h="699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게임기능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적 </a:t>
                      </a:r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마리 처치 </a:t>
                      </a:r>
                      <a:r>
                        <a:rPr lang="ko-KR" altLang="en-US" sz="1200" b="1" dirty="0" err="1"/>
                        <a:t>할때마다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1~2</a:t>
                      </a:r>
                      <a:r>
                        <a:rPr lang="ko-KR" altLang="en-US" sz="1200" b="1" dirty="0" err="1"/>
                        <a:t>골드씩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획득한다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b="1" dirty="0"/>
                        <a:t>20</a:t>
                      </a:r>
                      <a:r>
                        <a:rPr lang="ko-KR" altLang="en-US" sz="1200" b="1" dirty="0" err="1"/>
                        <a:t>분동안</a:t>
                      </a:r>
                      <a:r>
                        <a:rPr lang="ko-KR" altLang="en-US" sz="1200" b="1" dirty="0"/>
                        <a:t> 생존을 위해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일정시간 마다 플레이어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강화효과를 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b="1" dirty="0"/>
                        <a:t>골드를 사용하여 </a:t>
                      </a:r>
                      <a:r>
                        <a:rPr lang="ko-KR" altLang="en-US" sz="1200" b="1" dirty="0" err="1"/>
                        <a:t>구매할수</a:t>
                      </a:r>
                      <a:r>
                        <a:rPr lang="ko-KR" altLang="en-US" sz="1200" b="1" dirty="0"/>
                        <a:t> 있다</a:t>
                      </a:r>
                      <a:r>
                        <a:rPr lang="en-US" altLang="ko-KR" sz="1200" b="1" dirty="0"/>
                        <a:t>.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87078"/>
                  </a:ext>
                </a:extLst>
              </a:tr>
              <a:tr h="506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배경음악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플레이어 이동소리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적 </a:t>
                      </a:r>
                      <a:r>
                        <a:rPr lang="ko-KR" altLang="en-US" sz="1200" b="1" dirty="0" err="1"/>
                        <a:t>피격음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플레이어 </a:t>
                      </a:r>
                      <a:r>
                        <a:rPr lang="ko-KR" altLang="en-US" sz="1200" b="1" dirty="0" err="1"/>
                        <a:t>피격음</a:t>
                      </a:r>
                      <a:endParaRPr lang="en-US" altLang="ko-K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강화효과 소리</a:t>
                      </a:r>
                    </a:p>
                    <a:p>
                      <a:pPr algn="l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72893"/>
                  </a:ext>
                </a:extLst>
              </a:tr>
              <a:tr h="506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플레이어 이동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적 이동 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플레이어 공격 탄막</a:t>
                      </a:r>
                      <a:endParaRPr lang="en-US" altLang="ko-K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빠른 이동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강화효과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268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FA6305-7FCE-2230-D93C-7E102EAB9490}"/>
              </a:ext>
            </a:extLst>
          </p:cNvPr>
          <p:cNvSpPr txBox="1"/>
          <p:nvPr/>
        </p:nvSpPr>
        <p:spPr>
          <a:xfrm>
            <a:off x="4545104" y="250629"/>
            <a:ext cx="3101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68961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102C133-A598-95C0-9D34-DC0D5CC8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6840"/>
              </p:ext>
            </p:extLst>
          </p:nvPr>
        </p:nvGraphicFramePr>
        <p:xfrm>
          <a:off x="1232646" y="854666"/>
          <a:ext cx="9726704" cy="583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592">
                  <a:extLst>
                    <a:ext uri="{9D8B030D-6E8A-4147-A177-3AD203B41FA5}">
                      <a16:colId xmlns:a16="http://schemas.microsoft.com/office/drawing/2014/main" val="1041004963"/>
                    </a:ext>
                  </a:extLst>
                </a:gridCol>
                <a:gridCol w="1909581">
                  <a:extLst>
                    <a:ext uri="{9D8B030D-6E8A-4147-A177-3AD203B41FA5}">
                      <a16:colId xmlns:a16="http://schemas.microsoft.com/office/drawing/2014/main" val="3587095991"/>
                    </a:ext>
                  </a:extLst>
                </a:gridCol>
                <a:gridCol w="6236531">
                  <a:extLst>
                    <a:ext uri="{9D8B030D-6E8A-4147-A177-3AD203B41FA5}">
                      <a16:colId xmlns:a16="http://schemas.microsoft.com/office/drawing/2014/main" val="4036529808"/>
                    </a:ext>
                  </a:extLst>
                </a:gridCol>
              </a:tblGrid>
              <a:tr h="52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수집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플레이어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게임에 필요한 리소스 수집</a:t>
                      </a:r>
                      <a:endParaRPr lang="en-US" altLang="ko-KR" sz="1200" dirty="0"/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플레이어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07029"/>
                  </a:ext>
                </a:extLst>
              </a:tr>
              <a:tr h="61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 제작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카메라 및 맵 이동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플레이어 능력치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1 .</a:t>
                      </a:r>
                      <a:r>
                        <a:rPr lang="ko-KR" altLang="en-US" sz="1200" dirty="0"/>
                        <a:t>매우 광범위한 맵 구현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플레이어를 중심으로 카메라 및 맵 이동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플레이어 능력치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28082"/>
                  </a:ext>
                </a:extLst>
              </a:tr>
              <a:tr h="61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일정 시간마다 </a:t>
                      </a:r>
                      <a:r>
                        <a:rPr lang="ko-KR" altLang="en-US" sz="1200" dirty="0" err="1"/>
                        <a:t>맵의</a:t>
                      </a:r>
                      <a:r>
                        <a:rPr lang="ko-KR" altLang="en-US" sz="1200" dirty="0"/>
                        <a:t> 특정 장소에서 적이 생성</a:t>
                      </a:r>
                      <a:endParaRPr lang="en-US" altLang="ko-KR" sz="1200" dirty="0"/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생성된 적은 플레이어의 위치로 이동</a:t>
                      </a:r>
                      <a:endParaRPr lang="en-US" altLang="ko-KR" sz="12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dirty="0"/>
                        <a:t>3.</a:t>
                      </a:r>
                      <a:r>
                        <a:rPr lang="ko-KR" altLang="en-US" sz="1200" dirty="0"/>
                        <a:t>적의 능력치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59880"/>
                  </a:ext>
                </a:extLst>
              </a:tr>
              <a:tr h="61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플레이어 공격 구현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충돌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플레이어가 공격 </a:t>
                      </a:r>
                      <a:r>
                        <a:rPr lang="ko-KR" altLang="en-US" sz="1200" dirty="0" err="1"/>
                        <a:t>할때</a:t>
                      </a:r>
                      <a:r>
                        <a:rPr lang="ko-KR" altLang="en-US" sz="1200" dirty="0"/>
                        <a:t> 날아가는 탄막 구현</a:t>
                      </a:r>
                      <a:endParaRPr lang="en-US" altLang="ko-KR" sz="1200" dirty="0"/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플레이어의 탄막과 적과의 충돌구현</a:t>
                      </a:r>
                      <a:endParaRPr lang="en-US" altLang="ko-KR" sz="1200" dirty="0"/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플레이어와 적의 충돌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1137"/>
                  </a:ext>
                </a:extLst>
              </a:tr>
              <a:tr h="52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체력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이동속도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공격력 강화효과 구현</a:t>
                      </a:r>
                      <a:endParaRPr lang="en-US" altLang="ko-KR" sz="1200" dirty="0"/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추가 탄막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470386"/>
                  </a:ext>
                </a:extLst>
              </a:tr>
              <a:tr h="52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시작 화면 추가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각종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게임에 들어가면 나오는 처음 시작 화면 추가</a:t>
                      </a:r>
                      <a:endParaRPr lang="en-US" altLang="ko-KR" sz="1200" dirty="0"/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메뉴 추가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게임종료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일시정지</a:t>
                      </a:r>
                      <a:r>
                        <a:rPr lang="en-US" altLang="ko-KR" sz="1200" dirty="0"/>
                        <a:t>,)</a:t>
                      </a: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주인공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바 추가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2329"/>
                  </a:ext>
                </a:extLst>
              </a:tr>
              <a:tr h="52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플레이어 오브젝트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플레이어 오브젝트를 </a:t>
                      </a:r>
                      <a:r>
                        <a:rPr lang="ko-KR" altLang="en-US" sz="1200" dirty="0" err="1"/>
                        <a:t>구현할때</a:t>
                      </a:r>
                      <a:r>
                        <a:rPr lang="ko-KR" altLang="en-US" sz="1200" dirty="0"/>
                        <a:t> 문제가 있었던 부분들을 다시 구현</a:t>
                      </a:r>
                      <a:endParaRPr lang="en-US" altLang="ko-KR" sz="1200" dirty="0"/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dirty="0"/>
                        <a:t>강화효과의 추가 탄막을 화려하게 발전 시켜보기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확정</a:t>
                      </a:r>
                      <a:r>
                        <a:rPr lang="en-US" altLang="ko-KR" sz="1200" dirty="0"/>
                        <a:t>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41957"/>
                  </a:ext>
                </a:extLst>
              </a:tr>
              <a:tr h="52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 오브젝트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적 오브젝트를 </a:t>
                      </a:r>
                      <a:r>
                        <a:rPr lang="ko-KR" altLang="en-US" sz="1200" dirty="0" err="1"/>
                        <a:t>구현할때</a:t>
                      </a:r>
                      <a:r>
                        <a:rPr lang="ko-KR" altLang="en-US" sz="1200" dirty="0"/>
                        <a:t> 문제가 있었던 부분들을 다시 구현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원거리 공격 적 구현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확정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16889"/>
                  </a:ext>
                </a:extLst>
              </a:tr>
              <a:tr h="611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최종 밸런스 점검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및 버그 점검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각종 충돌처리 </a:t>
                      </a:r>
                      <a:r>
                        <a:rPr lang="ko-KR" altLang="en-US" sz="1200" dirty="0" err="1"/>
                        <a:t>이상없나</a:t>
                      </a:r>
                      <a:r>
                        <a:rPr lang="ko-KR" altLang="en-US" sz="1200" dirty="0"/>
                        <a:t> 확인</a:t>
                      </a:r>
                      <a:endParaRPr lang="en-US" altLang="ko-KR" sz="1200" dirty="0"/>
                    </a:p>
                    <a:p>
                      <a:pPr marL="228600" indent="-228600" algn="ctr" latinLnBrk="1">
                        <a:buAutoNum type="arabicPeriod" startAt="2"/>
                      </a:pPr>
                      <a:r>
                        <a:rPr lang="ko-KR" altLang="en-US" sz="1200" dirty="0"/>
                        <a:t>적과 플레이어 간의 밸런스 확인</a:t>
                      </a:r>
                      <a:endParaRPr lang="en-US" altLang="ko-KR" sz="1200" dirty="0"/>
                    </a:p>
                    <a:p>
                      <a:pPr marL="228600" indent="-228600" algn="ctr" latinLnBrk="1">
                        <a:buAutoNum type="arabicPeriod" startAt="2"/>
                      </a:pPr>
                      <a:r>
                        <a:rPr lang="ko-KR" altLang="en-US" sz="1200" dirty="0"/>
                        <a:t>사운드 삽입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12498"/>
                  </a:ext>
                </a:extLst>
              </a:tr>
              <a:tr h="526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607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23F960-4866-415B-9F28-2E010BDF093F}"/>
              </a:ext>
            </a:extLst>
          </p:cNvPr>
          <p:cNvSpPr txBox="1"/>
          <p:nvPr/>
        </p:nvSpPr>
        <p:spPr>
          <a:xfrm>
            <a:off x="4545104" y="250629"/>
            <a:ext cx="3101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64590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1">
      <a:dk1>
        <a:srgbClr val="696969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362</Words>
  <Application>Microsoft Office PowerPoint</Application>
  <PresentationFormat>와이드스크린</PresentationFormat>
  <Paragraphs>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전태준(2020182051)</dc:creator>
  <cp:lastModifiedBy>전태준(2020182051)</cp:lastModifiedBy>
  <cp:revision>4</cp:revision>
  <dcterms:created xsi:type="dcterms:W3CDTF">2022-09-24T12:48:08Z</dcterms:created>
  <dcterms:modified xsi:type="dcterms:W3CDTF">2022-09-24T14:51:04Z</dcterms:modified>
</cp:coreProperties>
</file>