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D3EC3-6CAB-3F9B-E572-2BB1AC8F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29C9EB-3A15-5700-7779-CD297E2B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C5E0-FBE8-45ED-A2A3-3D5FBB3423F6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84613-66BB-B68E-18C9-D9887934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86844-5146-5853-3E3B-117960FA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351F-D81E-4B16-8283-845F575CC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3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F7AC79-4F0A-B2B0-D63F-CDA255C8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B6FF2-4112-6175-02CE-D063620C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D5122-EF34-20AB-D53A-D5C893C8E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C5E0-FBE8-45ED-A2A3-3D5FBB3423F6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19AC6-3C39-BC22-4B57-595C4EEDD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FD7A4-EFE0-623E-0F3D-9497327C0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351F-D81E-4B16-8283-845F575CC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42A5D68-FE38-2226-1FD2-7A024C1F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05926-4969-3CD8-2C83-67129B6C0D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8574D1C-2360-5539-34B7-F00EEC28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EF6A63-30AD-FA7A-15AA-72878F5687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F4BC47D-291A-6987-A7A7-146F897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A47188-5963-48A8-28A7-EA5A431DB9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F55F63E-3B24-8DD9-BC3D-898BDD35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F6379A-BE90-68EF-E9F4-804EDBA1BC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9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41AD7E1-7AA2-6E41-B8AD-A4CEDA1A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66DAEA-23C5-BD17-A60D-2B9106E9D9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B0CBB15-8DAA-2734-2F55-68DAC350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3D23A-480F-C99D-10EF-590E09DDC8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8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B4A74AD-4FEE-6CE8-6C14-011CF0E3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C4FDE5-EA58-3679-86BE-2DBAE340F6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5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5EB2D88-267C-0165-A8E0-BB13DE71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42D84D-FDD0-6D5E-FABC-3EC8AB1DE7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3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5E91AC9-D7CE-ABA5-5E8D-E9BBA27B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6DA529-BFB7-BE12-F0DA-DFBFC4EE80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7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CFF5B89-3317-5AE7-5036-7875E541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BCDC5-1449-35F7-9D86-E25E3C4687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11A131D-954E-AB0F-4332-FB66ACF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775C8-CE37-3D8E-070C-0E50E116C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5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6D3430E-681A-6683-85DB-F48FD496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3B5E7-820A-3CF0-C36B-F87DA905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9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1874923-42BD-176D-49EA-3F5B2B1F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28340D-A35C-0280-2322-D315222C1F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8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22E2B78-28CC-C7AA-8849-E82B32AA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96B4AC-C5BC-5ADA-D94B-2D58B6027A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5220F38-15A8-09EB-C15A-8E32722A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C61BE0-4917-BA3B-B9ED-5F7B21557D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0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51CB3E0-8FA6-51A7-89C8-693F0D6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44C206-19CC-AEAF-545A-C519B22CD2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5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BE1919A-F525-D4EC-5BAF-385632B6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51915-EAED-8003-9D05-6757059415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4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CFBD8C9-C6F7-9DDE-D3D2-E8CF1121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CF12F-5C07-AB2D-1426-F65D91F4FF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681A98F-C34A-2F91-8B06-C52710B6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712AF-E904-6006-31CD-17CE14ABFC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7C31214-87FA-034E-8198-FC9B132F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F6B4EB-AB64-47E8-0A55-F0C029C2F4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6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하민 윤</dc:creator>
  <cp:lastModifiedBy>하민 윤</cp:lastModifiedBy>
  <cp:revision>1</cp:revision>
  <dcterms:created xsi:type="dcterms:W3CDTF">2025-06-15T08:29:35Z</dcterms:created>
  <dcterms:modified xsi:type="dcterms:W3CDTF">2025-06-15T08:29:35Z</dcterms:modified>
</cp:coreProperties>
</file>