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870" r:id="rId2"/>
    <p:sldId id="912" r:id="rId3"/>
    <p:sldId id="915" r:id="rId4"/>
    <p:sldId id="916" r:id="rId5"/>
    <p:sldId id="913" r:id="rId6"/>
    <p:sldId id="919" r:id="rId7"/>
    <p:sldId id="917" r:id="rId8"/>
    <p:sldId id="920" r:id="rId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icom" initials="r" lastIdx="1" clrIdx="0">
    <p:extLst>
      <p:ext uri="{19B8F6BF-5375-455C-9EA6-DF929625EA0E}">
        <p15:presenceInfo xmlns:p15="http://schemas.microsoft.com/office/powerpoint/2012/main" userId="rubi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FFCC66"/>
    <a:srgbClr val="CCECFF"/>
    <a:srgbClr val="FFFFFF"/>
    <a:srgbClr val="00FF00"/>
    <a:srgbClr val="FF9999"/>
    <a:srgbClr val="00CC66"/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5125" autoAdjust="0"/>
  </p:normalViewPr>
  <p:slideViewPr>
    <p:cSldViewPr>
      <p:cViewPr varScale="1">
        <p:scale>
          <a:sx n="51" d="100"/>
          <a:sy n="51" d="100"/>
        </p:scale>
        <p:origin x="12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990" y="6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r">
              <a:defRPr sz="1300"/>
            </a:lvl1pPr>
          </a:lstStyle>
          <a:p>
            <a:fld id="{73E0E980-2F90-433E-BC6C-339094E698BF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r">
              <a:defRPr sz="1300"/>
            </a:lvl1pPr>
          </a:lstStyle>
          <a:p>
            <a:fld id="{F403B7F6-3E8B-49E6-96F4-0F7A8256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9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8" y="4"/>
            <a:ext cx="3079202" cy="512305"/>
          </a:xfrm>
          <a:prstGeom prst="rect">
            <a:avLst/>
          </a:prstGeom>
        </p:spPr>
        <p:txBody>
          <a:bodyPr vert="horz" lIns="94746" tIns="47373" rIns="94746" bIns="473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6" tIns="47373" rIns="94746" bIns="4737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6" y="4861155"/>
            <a:ext cx="5683914" cy="4605822"/>
          </a:xfrm>
          <a:prstGeom prst="rect">
            <a:avLst/>
          </a:prstGeom>
        </p:spPr>
        <p:txBody>
          <a:bodyPr vert="horz" lIns="94746" tIns="47373" rIns="94746" bIns="47373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8" y="9720673"/>
            <a:ext cx="3079202" cy="512304"/>
          </a:xfrm>
          <a:prstGeom prst="rect">
            <a:avLst/>
          </a:prstGeom>
        </p:spPr>
        <p:txBody>
          <a:bodyPr vert="horz" lIns="94746" tIns="47373" rIns="94746" bIns="473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0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9AB2856-87D3-4C7F-A102-57A08BFF66B1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F5307-D633-4BF2-84AE-2ECE439AC252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10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005512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14201" y="1195200"/>
            <a:ext cx="8715601" cy="511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80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1pPr>
            <a:lvl2pPr marL="742950" indent="-28575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2pPr>
            <a:lvl3pPr marL="1143000" indent="-2286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3pPr>
            <a:lvl4pPr marL="1600200" indent="-22860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4pPr>
            <a:lvl5pPr>
              <a:buClr>
                <a:srgbClr val="3399FF"/>
              </a:buCl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764704"/>
            <a:ext cx="90730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628A366-25A0-4B0B-BF6E-616A218B0DA3}"/>
              </a:ext>
            </a:extLst>
          </p:cNvPr>
          <p:cNvSpPr/>
          <p:nvPr userDrawn="1"/>
        </p:nvSpPr>
        <p:spPr bwMode="auto">
          <a:xfrm>
            <a:off x="2314707" y="6454967"/>
            <a:ext cx="576064" cy="408909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3E79E-A811-4E59-B6FD-206194FB4D69}"/>
              </a:ext>
            </a:extLst>
          </p:cNvPr>
          <p:cNvSpPr/>
          <p:nvPr userDrawn="1"/>
        </p:nvSpPr>
        <p:spPr bwMode="auto">
          <a:xfrm>
            <a:off x="0" y="6462893"/>
            <a:ext cx="233975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8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Breakout-Raspberry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t69DMQ6AM" TargetMode="External"/><Relationship Id="rId2" Type="http://schemas.openxmlformats.org/officeDocument/2006/relationships/hyperlink" Target="http://makeshare.org/bbs/board.php?bo_table=raspberrypi&amp;wr_id=1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475656" y="4221088"/>
            <a:ext cx="6408712" cy="1656184"/>
          </a:xfrm>
        </p:spPr>
        <p:txBody>
          <a:bodyPr/>
          <a:lstStyle/>
          <a:p>
            <a:r>
              <a:rPr lang="ko-KR" altLang="en-US" sz="2400" dirty="0" err="1"/>
              <a:t>라즈베리파이를</a:t>
            </a:r>
            <a:r>
              <a:rPr lang="ko-KR" altLang="en-US" sz="2400" dirty="0"/>
              <a:t> 이용한 음성인식과 게임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전용하</a:t>
            </a:r>
            <a:r>
              <a:rPr lang="en-US" altLang="ko-KR" sz="2400" dirty="0"/>
              <a:t>, </a:t>
            </a:r>
            <a:r>
              <a:rPr lang="ko-KR" altLang="en-US" sz="2400" dirty="0"/>
              <a:t>김인우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정해문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512288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맑은 고딕"/>
                <a:ea typeface="맑은 고딕"/>
              </a:rPr>
              <a:t>Team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Project Presentation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Template</a:t>
            </a:r>
            <a:endParaRPr 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5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C9B0B-6D1B-4528-AEE4-B699AF67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82" y="3813965"/>
            <a:ext cx="3992871" cy="2279331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5F5C5-63DB-4AEB-BF66-992A21AE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음성인식을 통한 사용자와 상호작용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(</a:t>
            </a:r>
            <a:r>
              <a:rPr lang="ko-KR" altLang="en-US" dirty="0">
                <a:sym typeface="Wingdings" panose="05000000000000000000" pitchFamily="2" charset="2"/>
              </a:rPr>
              <a:t>마이크와 구글 어시스턴트 혹은 </a:t>
            </a:r>
            <a:r>
              <a:rPr lang="en-US" altLang="ko-KR" dirty="0">
                <a:sym typeface="Wingdings" panose="05000000000000000000" pitchFamily="2" charset="2"/>
              </a:rPr>
              <a:t>speech to text </a:t>
            </a:r>
            <a:r>
              <a:rPr lang="ko-KR" altLang="en-US" dirty="0">
                <a:sym typeface="Wingdings" panose="05000000000000000000" pitchFamily="2" charset="2"/>
              </a:rPr>
              <a:t>활용해서 작동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게임을 프로그래밍 언어로 작성해 </a:t>
            </a:r>
            <a:r>
              <a:rPr lang="en-US" altLang="ko-KR" dirty="0">
                <a:sym typeface="Wingdings" panose="05000000000000000000" pitchFamily="2" charset="2"/>
              </a:rPr>
              <a:t>led matrix</a:t>
            </a:r>
            <a:r>
              <a:rPr lang="ko-KR" altLang="en-US" dirty="0">
                <a:sym typeface="Wingdings" panose="05000000000000000000" pitchFamily="2" charset="2"/>
              </a:rPr>
              <a:t>에 출력하기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(</a:t>
            </a:r>
            <a:r>
              <a:rPr lang="ko-KR" altLang="en-US" dirty="0" err="1">
                <a:sym typeface="Wingdings" panose="05000000000000000000" pitchFamily="2" charset="2"/>
              </a:rPr>
              <a:t>벽돌깨기</a:t>
            </a:r>
            <a:r>
              <a:rPr lang="ko-KR" altLang="en-US" dirty="0">
                <a:sym typeface="Wingdings" panose="05000000000000000000" pitchFamily="2" charset="2"/>
              </a:rPr>
              <a:t> 게임을 파이썬 언어로 작성해 작동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게임 조작을 초음파 센서를 통해 시간을 거리로 변환해 게임을 진행할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9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사용자와의 상호작용 매개체로 음성인식을 택함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최근 인공지능 스피커의 발달이 모티브가 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간단한 게임을 만들어서 </a:t>
            </a:r>
            <a:r>
              <a:rPr lang="en-US" altLang="ko-KR" dirty="0">
                <a:sym typeface="Wingdings" panose="05000000000000000000" pitchFamily="2" charset="2"/>
              </a:rPr>
              <a:t>led matrix</a:t>
            </a:r>
            <a:r>
              <a:rPr lang="ko-KR" altLang="en-US" dirty="0">
                <a:sym typeface="Wingdings" panose="05000000000000000000" pitchFamily="2" charset="2"/>
              </a:rPr>
              <a:t>에 출력해 실행하고자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431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제품 및 유사 서비스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라즈베리파이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레트로파이를</a:t>
            </a:r>
            <a:r>
              <a:rPr lang="ko-KR" altLang="en-US" dirty="0">
                <a:sym typeface="Wingdings" panose="05000000000000000000" pitchFamily="2" charset="2"/>
              </a:rPr>
              <a:t> 통해 게임을 즐길 수 있는 유사 서비스가 있음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B9402-5034-42E5-97BF-19E54A0B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18" y="2636912"/>
            <a:ext cx="3331582" cy="3074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6AB0D7-8F16-45B5-B279-A9A1582F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34" y="2512478"/>
            <a:ext cx="2447925" cy="3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사용할 오픈 소스들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벽돌깨기</a:t>
            </a:r>
            <a:r>
              <a:rPr lang="en-US" altLang="ko-KR" dirty="0"/>
              <a:t>‘</a:t>
            </a:r>
            <a:r>
              <a:rPr lang="ko-KR" altLang="en-US" dirty="0"/>
              <a:t> 구현 방법 및 오픈소스 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https://www.instructables.com/Breakout-RaspberryPi/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사진의 버튼들을 이용해서 게임을 시작</a:t>
            </a:r>
            <a:r>
              <a:rPr lang="en-US" altLang="ko-KR" dirty="0"/>
              <a:t>/</a:t>
            </a:r>
            <a:r>
              <a:rPr lang="ko-KR" altLang="en-US" dirty="0"/>
              <a:t>종료 및 게임 진행을 할 수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     </a:t>
            </a:r>
            <a:r>
              <a:rPr lang="ko-KR" altLang="en-US" dirty="0"/>
              <a:t>코드를 수정해서 음성인식과</a:t>
            </a:r>
            <a:r>
              <a:rPr lang="en-US" altLang="ko-KR" dirty="0"/>
              <a:t> </a:t>
            </a:r>
            <a:r>
              <a:rPr lang="ko-KR" altLang="en-US" dirty="0"/>
              <a:t>초음파 센서를 통해 진행할 예정임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3BE49-4383-48DA-A946-40CE7EE75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22" y="3154262"/>
            <a:ext cx="4368155" cy="326186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424511-6EB6-4471-B05F-AF55E9AAE467}"/>
              </a:ext>
            </a:extLst>
          </p:cNvPr>
          <p:cNvSpPr/>
          <p:nvPr/>
        </p:nvSpPr>
        <p:spPr bwMode="auto">
          <a:xfrm>
            <a:off x="467544" y="2636912"/>
            <a:ext cx="504056" cy="288032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2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사용할 오픈 소스들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음성인식 구현 방법 및 오픈소스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http://makeshare.org/bbs/board.php?bo_table=raspberrypi&amp;wr_id=103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구글 어시스턴트 활용한 한국어 음성인식 유튜브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https://www.youtube.com/watch?v=myt69DMQ6AM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26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04EA-A73D-46A9-80A4-60C219A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역할과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F97E-F05A-4B6C-96AD-F35B55DF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r>
              <a:rPr lang="ko-KR" altLang="en-US" dirty="0"/>
              <a:t>김인우 </a:t>
            </a:r>
            <a:r>
              <a:rPr lang="en-US" altLang="ko-KR" dirty="0"/>
              <a:t>:  ‘</a:t>
            </a:r>
            <a:r>
              <a:rPr lang="ko-KR" altLang="en-US" dirty="0" err="1"/>
              <a:t>벽돌깨기</a:t>
            </a:r>
            <a:r>
              <a:rPr lang="en-US" altLang="ko-KR" dirty="0"/>
              <a:t>’ </a:t>
            </a:r>
            <a:r>
              <a:rPr lang="ko-KR" altLang="en-US" dirty="0"/>
              <a:t>게임에서 난이도별 맵 제작</a:t>
            </a:r>
            <a:r>
              <a:rPr lang="en-US" altLang="ko-KR" dirty="0"/>
              <a:t>, </a:t>
            </a:r>
            <a:r>
              <a:rPr lang="ko-KR" altLang="en-US" dirty="0"/>
              <a:t>맵 선택 창 </a:t>
            </a:r>
            <a:r>
              <a:rPr lang="en-US" altLang="ko-KR" dirty="0"/>
              <a:t>led matrix</a:t>
            </a:r>
            <a:r>
              <a:rPr lang="ko-KR" altLang="en-US" dirty="0"/>
              <a:t>에 </a:t>
            </a:r>
            <a:r>
              <a:rPr lang="en-US" altLang="ko-KR" dirty="0"/>
              <a:t>	     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전용하 </a:t>
            </a:r>
            <a:r>
              <a:rPr lang="en-US" altLang="ko-KR" dirty="0"/>
              <a:t>: </a:t>
            </a:r>
            <a:r>
              <a:rPr lang="ko-KR" altLang="en-US" dirty="0"/>
              <a:t>음성인식을 통한 난이도 선택</a:t>
            </a:r>
            <a:r>
              <a:rPr lang="en-US" altLang="ko-KR" dirty="0"/>
              <a:t> -&gt;  </a:t>
            </a:r>
            <a:r>
              <a:rPr lang="ko-KR" altLang="en-US" dirty="0"/>
              <a:t>케이스 나눠서 실행됨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ko-KR" altLang="en-US" dirty="0"/>
              <a:t>초음파 센서를 통한 게임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작성된 코드를 바탕으로 프로그램을 </a:t>
            </a:r>
            <a:r>
              <a:rPr lang="en-US" altLang="ko-KR" dirty="0"/>
              <a:t>led matrix</a:t>
            </a:r>
            <a:r>
              <a:rPr lang="ko-KR" altLang="en-US" dirty="0"/>
              <a:t>에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 </a:t>
            </a:r>
            <a:r>
              <a:rPr lang="ko-KR" altLang="en-US" dirty="0"/>
              <a:t>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10/26 ~ 11/8 : </a:t>
            </a:r>
            <a:r>
              <a:rPr lang="ko-KR" altLang="en-US" dirty="0" err="1"/>
              <a:t>라즈베리파이</a:t>
            </a:r>
            <a:r>
              <a:rPr lang="ko-KR" altLang="en-US" dirty="0"/>
              <a:t> 조작 숙달과</a:t>
            </a:r>
            <a:r>
              <a:rPr lang="en-US" altLang="ko-KR" dirty="0"/>
              <a:t> led matrix</a:t>
            </a:r>
            <a:r>
              <a:rPr lang="ko-KR" altLang="en-US" dirty="0"/>
              <a:t>에 간단한 출력을 연습해                              보기로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11/9 ~ 11/23 : </a:t>
            </a:r>
            <a:r>
              <a:rPr lang="ko-KR" altLang="en-US" dirty="0"/>
              <a:t>프로젝트에 대해 코드를 </a:t>
            </a:r>
            <a:r>
              <a:rPr lang="en-US" altLang="ko-KR" dirty="0"/>
              <a:t>push</a:t>
            </a:r>
            <a:r>
              <a:rPr lang="ko-KR" altLang="en-US" dirty="0"/>
              <a:t>하며 완성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11/25 : </a:t>
            </a:r>
            <a:r>
              <a:rPr lang="ko-KR" altLang="en-US" dirty="0"/>
              <a:t>유튜브 데모영상 제작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대략적인 틀은 이런 방향으로 하고</a:t>
            </a:r>
            <a:r>
              <a:rPr lang="en-US" altLang="ko-KR" dirty="0"/>
              <a:t>, </a:t>
            </a:r>
            <a:r>
              <a:rPr lang="ko-KR" altLang="en-US" dirty="0"/>
              <a:t>앞으로 팀별 회의를 계속해 나가면서 수정될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29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66B0-C9FA-46B7-8A2D-9CDF199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차별성</a:t>
            </a:r>
            <a:r>
              <a:rPr lang="en-US" altLang="ko-KR" dirty="0"/>
              <a:t>, </a:t>
            </a:r>
            <a:r>
              <a:rPr lang="ko-KR" altLang="en-US" dirty="0"/>
              <a:t>성능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C9E15-8082-4BDE-B7A5-8D3AC06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팀 프로젝트의 차별성은 음성인식과 초음파센서를 통한 게임 진행입니다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팀별회의를</a:t>
            </a:r>
            <a:r>
              <a:rPr lang="ko-KR" altLang="en-US" dirty="0"/>
              <a:t> 통해 단순하게 버튼을 조작하는 것보다</a:t>
            </a:r>
            <a:r>
              <a:rPr lang="en-US" altLang="ko-KR" dirty="0"/>
              <a:t>, </a:t>
            </a:r>
            <a:r>
              <a:rPr lang="ko-KR" altLang="en-US" dirty="0"/>
              <a:t>조금 더 사용자의 </a:t>
            </a:r>
            <a:r>
              <a:rPr lang="ko-KR" altLang="en-US" dirty="0" err="1"/>
              <a:t>제스쳐</a:t>
            </a:r>
            <a:r>
              <a:rPr lang="en-US" altLang="ko-KR" dirty="0"/>
              <a:t>,</a:t>
            </a:r>
            <a:r>
              <a:rPr lang="ko-KR" altLang="en-US" dirty="0"/>
              <a:t> 모션에 반응할 수 있는 프로젝트를 하기로 하는 것이 좋을 것 같다고 생각되어 초음파센서를 통해 시간에 따른 거리를 데이터로 받아와 게임을 진행하기로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팀 프로젝트는 음성인식을 통해 간편하게 게임을 실행시킬 수 있고</a:t>
            </a:r>
            <a:r>
              <a:rPr lang="en-US" altLang="ko-KR" dirty="0"/>
              <a:t>, </a:t>
            </a:r>
            <a:r>
              <a:rPr lang="ko-KR" altLang="en-US" dirty="0"/>
              <a:t>초음파 센서를 통해 계속</a:t>
            </a:r>
            <a:r>
              <a:rPr lang="en-US" altLang="ko-KR" dirty="0"/>
              <a:t>, </a:t>
            </a:r>
            <a:r>
              <a:rPr lang="ko-KR" altLang="en-US" dirty="0"/>
              <a:t>연속적으로 시간에 따른 </a:t>
            </a:r>
            <a:r>
              <a:rPr lang="ko-KR" altLang="en-US" dirty="0" err="1"/>
              <a:t>거리값을</a:t>
            </a:r>
            <a:r>
              <a:rPr lang="ko-KR" altLang="en-US" dirty="0"/>
              <a:t> 받아와 게임을 진행할 것입니다</a:t>
            </a:r>
            <a:r>
              <a:rPr lang="en-US" altLang="ko-KR" dirty="0"/>
              <a:t>. </a:t>
            </a:r>
            <a:r>
              <a:rPr lang="ko-KR" altLang="en-US" dirty="0" err="1"/>
              <a:t>데이터값을</a:t>
            </a:r>
            <a:r>
              <a:rPr lang="ko-KR" altLang="en-US" dirty="0"/>
              <a:t> 받아오는 동기화 시간을 짧게 해서 게임을 진행하는데 무리가 없도록 할 것입니다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정성평가기준으로는 보통의 버튼 입력이 아니라 초음파 센서를 통해 작동하는 등의 코드 변형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음성인식 기능 </a:t>
            </a:r>
            <a:r>
              <a:rPr lang="ko-KR" altLang="en-US" dirty="0" err="1" smtClean="0"/>
              <a:t>구현등이</a:t>
            </a:r>
            <a:r>
              <a:rPr lang="ko-KR" altLang="en-US" dirty="0" smtClean="0"/>
              <a:t> 있습니다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752287"/>
      </p:ext>
    </p:extLst>
  </p:cSld>
  <p:clrMapOvr>
    <a:masterClrMapping/>
  </p:clrMapOvr>
</p:sld>
</file>

<file path=ppt/theme/theme1.xml><?xml version="1.0" encoding="utf-8"?>
<a:theme xmlns:a="http://schemas.openxmlformats.org/drawing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mpalm-overview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ctr">
          <a:buClr>
            <a:srgbClr val="3399FF"/>
          </a:buClr>
          <a:defRPr sz="1600" b="1" kern="0" dirty="0" smtClean="0"/>
        </a:defPPr>
      </a:lstStyle>
    </a:txDef>
  </a:objectDefaults>
  <a:extraClrSchemeLst>
    <a:extraClrScheme>
      <a:clrScheme name="palmpalm-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mpalm-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ITRC워크샵20111124_이은규</Template>
  <TotalTime>84831</TotalTime>
  <Words>293</Words>
  <Application>Microsoft Office PowerPoint</Application>
  <PresentationFormat>화면 슬라이드 쇼(4:3)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굴림</vt:lpstr>
      <vt:lpstr>돋움체</vt:lpstr>
      <vt:lpstr>맑은 고딕</vt:lpstr>
      <vt:lpstr>Arial</vt:lpstr>
      <vt:lpstr>Wingdings</vt:lpstr>
      <vt:lpstr>한컴바탕</vt:lpstr>
      <vt:lpstr>palmpalm-overview</vt:lpstr>
      <vt:lpstr>Team Project Presentation Template</vt:lpstr>
      <vt:lpstr>프로젝트 목표</vt:lpstr>
      <vt:lpstr>배경과 동기</vt:lpstr>
      <vt:lpstr>유사 제품 및 유사 서비스 조사</vt:lpstr>
      <vt:lpstr>프로젝트에 사용할 오픈 소스들</vt:lpstr>
      <vt:lpstr>프로젝트에 사용할 오픈 소스들</vt:lpstr>
      <vt:lpstr>팀원 역할과 일정</vt:lpstr>
      <vt:lpstr>프로젝트의 차별성, 성능 지표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김인우</cp:lastModifiedBy>
  <cp:revision>10113</cp:revision>
  <cp:lastPrinted>2019-02-18T04:44:27Z</cp:lastPrinted>
  <dcterms:created xsi:type="dcterms:W3CDTF">2012-03-05T16:57:15Z</dcterms:created>
  <dcterms:modified xsi:type="dcterms:W3CDTF">2020-10-29T12:14:59Z</dcterms:modified>
</cp:coreProperties>
</file>