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69" r:id="rId3"/>
    <p:sldId id="261" r:id="rId4"/>
    <p:sldId id="272" r:id="rId5"/>
    <p:sldId id="274" r:id="rId6"/>
    <p:sldId id="264" r:id="rId7"/>
    <p:sldId id="271" r:id="rId8"/>
    <p:sldId id="285" r:id="rId9"/>
    <p:sldId id="265" r:id="rId10"/>
    <p:sldId id="267" r:id="rId11"/>
    <p:sldId id="279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60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47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86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02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45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633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256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721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8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5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880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162337"/>
                </a:solidFill>
                <a:effectLst/>
                <a:uLnTx/>
                <a:uFillTx/>
                <a:latin typeface="Arial"/>
                <a:cs typeface="+mn-cs"/>
              </a:rPr>
              <a:t>Copyrightⓒ. Saebyeol Yu. All Rights Reserved.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16233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36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8684" y="2749952"/>
            <a:ext cx="26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나무B" panose="02030600000101010101" pitchFamily="18" charset="-127"/>
                <a:cs typeface="Arial" panose="020B0604020202020204" pitchFamily="34" charset="0"/>
              </a:rPr>
              <a:t>갤러그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나무B" panose="02030600000101010101" pitchFamily="18" charset="-127"/>
                <a:cs typeface="Arial" panose="020B0604020202020204" pitchFamily="34" charset="0"/>
              </a:rPr>
              <a:t> 게임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나무B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717" y="211162"/>
            <a:ext cx="9144000" cy="1375912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latin typeface="Arial" panose="020B0604020202020204" pitchFamily="34" charset="0"/>
                <a:ea typeface="HY나무B" panose="02030600000101010101" pitchFamily="18" charset="-127"/>
                <a:cs typeface="Arial" panose="020B0604020202020204" pitchFamily="34" charset="0"/>
              </a:rPr>
              <a:t>오픈소스기초설계 </a:t>
            </a:r>
            <a:r>
              <a:rPr lang="ko-KR" altLang="en-US" sz="4800" dirty="0" err="1" smtClean="0">
                <a:latin typeface="Arial" panose="020B0604020202020204" pitchFamily="34" charset="0"/>
                <a:ea typeface="HY나무B" panose="02030600000101010101" pitchFamily="18" charset="-127"/>
                <a:cs typeface="Arial" panose="020B0604020202020204" pitchFamily="34" charset="0"/>
              </a:rPr>
              <a:t>팀프로젝트</a:t>
            </a:r>
            <a:endParaRPr lang="ko-KR" altLang="en-US" sz="4800" dirty="0">
              <a:latin typeface="Arial" panose="020B0604020202020204" pitchFamily="34" charset="0"/>
              <a:ea typeface="HY나무B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92707" y="358899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</a:t>
            </a:r>
            <a:endParaRPr lang="en-US" altLang="ko-KR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20201808 </a:t>
            </a:r>
            <a:r>
              <a:rPr lang="ko-KR" alt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전용하</a:t>
            </a:r>
            <a:endParaRPr lang="en-US" altLang="ko-KR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20201791 </a:t>
            </a:r>
            <a:r>
              <a:rPr lang="ko-KR" alt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김인우</a:t>
            </a:r>
            <a:endParaRPr lang="en-US" altLang="ko-KR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20180396 </a:t>
            </a:r>
            <a:r>
              <a:rPr lang="ko-KR" alt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정해문</a:t>
            </a:r>
            <a:endParaRPr lang="ko-KR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61400" y="1172817"/>
            <a:ext cx="10287000" cy="478553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sz="28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라즈베리파이의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 사용법 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이해</a:t>
            </a:r>
            <a:endParaRPr lang="ko-KR" altLang="en-US" sz="28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altLang="ko-KR" sz="28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github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에서 </a:t>
            </a:r>
            <a:r>
              <a:rPr lang="en-US" altLang="ko-KR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commit, push, pull 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등의 기능을 사용해 협업 함으로서 개발자가 필수적으로 다룰 줄 알아야 하는 </a:t>
            </a:r>
            <a:r>
              <a:rPr lang="en-US" altLang="ko-KR" sz="28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github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에 익숙해지는 경험을 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가졌음</a:t>
            </a:r>
            <a:endParaRPr lang="ko-KR" altLang="en-US" sz="28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altLang="ko-KR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Led </a:t>
            </a:r>
            <a:r>
              <a:rPr lang="en-US" altLang="ko-KR" sz="28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maxrix</a:t>
            </a:r>
            <a:r>
              <a:rPr lang="en-US" altLang="ko-KR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제어 능력 습득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음성인식</a:t>
            </a:r>
            <a:r>
              <a:rPr lang="en-US" altLang="ko-KR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구글 </a:t>
            </a:r>
            <a:r>
              <a:rPr lang="en-US" altLang="ko-KR" sz="28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stt</a:t>
            </a:r>
            <a:r>
              <a:rPr lang="en-US" altLang="ko-KR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의 사용법 및 원리 이해</a:t>
            </a:r>
            <a:endParaRPr lang="en-US" altLang="ko-KR" sz="28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sz="28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sz="28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dirty="0">
              <a:ea typeface="바탕" pitchFamily="2"/>
              <a:cs typeface="Tahoma" pitchFamily="2"/>
            </a:endParaRP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33424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05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83427" y="33424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학습 효과</a:t>
            </a:r>
            <a:endParaRPr lang="ko-KR" altLang="en-US" sz="3600" spc="-300" dirty="0"/>
          </a:p>
        </p:txBody>
      </p:sp>
    </p:spTree>
    <p:extLst>
      <p:ext uri="{BB962C8B-B14F-4D97-AF65-F5344CB8AC3E}">
        <p14:creationId xmlns:p14="http://schemas.microsoft.com/office/powerpoint/2010/main" val="1293384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412954"/>
            <a:ext cx="10515600" cy="1115501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감사합니다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깃허브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 주소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:https://github.com/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JeonYoungha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/osscap2020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유튜브 링크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:https://www.youtube.com/watch?v=GTgnTD0ljb0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6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8976" y="626925"/>
            <a:ext cx="1825146" cy="1207448"/>
            <a:chOff x="947637" y="830514"/>
            <a:chExt cx="1825146" cy="1207448"/>
          </a:xfrm>
        </p:grpSpPr>
        <p:sp>
          <p:nvSpPr>
            <p:cNvPr id="6" name="TextBox 5"/>
            <p:cNvSpPr txBox="1"/>
            <p:nvPr/>
          </p:nvSpPr>
          <p:spPr>
            <a:xfrm>
              <a:off x="947637" y="869584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 err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I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6848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D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5630" y="1114632"/>
              <a:ext cx="672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6452" y="895240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X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0827" y="1003662"/>
              <a:ext cx="6848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5467874" cy="666661"/>
            <a:chOff x="1694919" y="2604052"/>
            <a:chExt cx="5467874" cy="666661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2549" y="2624382"/>
              <a:ext cx="4870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2">
                      <a:lumMod val="50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게임 선택 배경 및 목표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325645"/>
            <a:ext cx="2733476" cy="646331"/>
            <a:chOff x="1694919" y="2565388"/>
            <a:chExt cx="2733476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8446" y="2565388"/>
              <a:ext cx="2149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2">
                      <a:lumMod val="50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팀원 역할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4108510"/>
            <a:ext cx="4390170" cy="646331"/>
            <a:chOff x="1694919" y="2573583"/>
            <a:chExt cx="439017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72827" y="2573583"/>
              <a:ext cx="3812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2">
                      <a:lumMod val="50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설계 및 구현 방법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4890757"/>
            <a:ext cx="2747579" cy="666661"/>
            <a:chOff x="1694919" y="2522166"/>
            <a:chExt cx="2747579" cy="666661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92549" y="2522166"/>
              <a:ext cx="2149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2">
                      <a:lumMod val="50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시연 영상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94919" y="5776810"/>
            <a:ext cx="4991103" cy="662103"/>
            <a:chOff x="1694919" y="2604052"/>
            <a:chExt cx="4991103" cy="662103"/>
          </a:xfrm>
        </p:grpSpPr>
        <p:sp>
          <p:nvSpPr>
            <p:cNvPr id="34" name="TextBox 33"/>
            <p:cNvSpPr txBox="1"/>
            <p:nvPr/>
          </p:nvSpPr>
          <p:spPr>
            <a:xfrm>
              <a:off x="1694919" y="2604052"/>
              <a:ext cx="689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05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69428" y="2619824"/>
              <a:ext cx="4416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2">
                      <a:lumMod val="50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보완 점 및 학습 효과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504825"/>
            <a:ext cx="2634431" cy="748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 선택 배경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42950" y="1941513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추억의 게임을 직접 구현해보고자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함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accent2">
                  <a:lumMod val="5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처음에는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벽돌깨기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 게임으로 하고자 했으나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led matrix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에 대해 학습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이해 후 연속 적인 각도에 따른 이동보단 수직적인 이동이 더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led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상에 구현하기 적합하다고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판단함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accent2">
                  <a:lumMod val="5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이전 게임 선정할 때 나온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동일한 메커니즘을 사용하는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갤러그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rPr>
              <a:t> 게임으로 의견을 모음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7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42950" y="1926764"/>
            <a:ext cx="10515600" cy="4351338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1.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사용자와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기기 간의 상호작용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    음성인식을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통해 난이도를 선택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키보드를 통해 게임 조작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2.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간단한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게임을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python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언어로 작성해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led matrix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에 출력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6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sz="2000" dirty="0" err="1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갤러그</a:t>
            </a:r>
            <a:r>
              <a:rPr lang="ko-KR" altLang="en-US" sz="2000" dirty="0" smtClean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 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게임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    &gt;</a:t>
            </a:r>
          </a:p>
          <a:p>
            <a:pPr marL="0" lvl="0" indent="0">
              <a:buClr>
                <a:srgbClr val="FFFFFF"/>
              </a:buClr>
              <a:buSzPct val="45000"/>
              <a:buNone/>
            </a:pPr>
            <a:endParaRPr lang="en-US" altLang="ko-KR" dirty="0" smtClean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600">
            <a:off x="6000884" y="4273434"/>
            <a:ext cx="3749760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1" y="504825"/>
            <a:ext cx="2472198" cy="748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 목표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팀원 역할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895464" y="5727225"/>
            <a:ext cx="498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#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팀원 모두 매주 돌아가면서 회의록 작성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26832" y="1258521"/>
            <a:ext cx="3011556" cy="3325968"/>
            <a:chOff x="876116" y="913109"/>
            <a:chExt cx="2047355" cy="3325968"/>
          </a:xfrm>
        </p:grpSpPr>
        <p:sp>
          <p:nvSpPr>
            <p:cNvPr id="11" name="TextBox 10"/>
            <p:cNvSpPr txBox="1"/>
            <p:nvPr/>
          </p:nvSpPr>
          <p:spPr>
            <a:xfrm>
              <a:off x="876116" y="1992308"/>
              <a:ext cx="204735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음성인식을 통해 난이도를 선택할 수 있는 코드 작성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endParaRPr>
            </a:p>
            <a:p>
              <a:pPr algn="just"/>
              <a:r>
                <a:rPr lang="ko-KR" altLang="en-US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라즈베리파이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 환경 설정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endParaRP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Led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화면 위에 출력되어야 하는 도트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찍기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endParaRPr>
            </a:p>
            <a:p>
              <a:pPr algn="just"/>
              <a:r>
                <a:rPr lang="ko-KR" altLang="en-US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데모영상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  <a:cs typeface="Arial" panose="020B0604020202020204" pitchFamily="34" charset="0"/>
                </a:rPr>
                <a:t> 촬영 및 편집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9910" y="913109"/>
              <a:ext cx="105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전용하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91447" y="1258521"/>
            <a:ext cx="3011556" cy="3110524"/>
            <a:chOff x="686473" y="913109"/>
            <a:chExt cx="2047355" cy="3110524"/>
          </a:xfrm>
        </p:grpSpPr>
        <p:sp>
          <p:nvSpPr>
            <p:cNvPr id="15" name="TextBox 14"/>
            <p:cNvSpPr txBox="1"/>
            <p:nvPr/>
          </p:nvSpPr>
          <p:spPr>
            <a:xfrm>
              <a:off x="686473" y="1992308"/>
              <a:ext cx="204735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err="1" smtClean="0">
                  <a:latin typeface="HY강B" panose="02030600000101010101" pitchFamily="18" charset="-127"/>
                  <a:ea typeface="HY강B" panose="02030600000101010101" pitchFamily="18" charset="-127"/>
                </a:rPr>
                <a:t>갤러그</a:t>
              </a:r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 게임 소스 코드 작성</a:t>
              </a:r>
              <a:endPara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중간 프로젝트 제안서 작성</a:t>
              </a:r>
              <a:endPara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en-US" altLang="ko-KR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Led matrix </a:t>
              </a:r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구동을 위한 환경 구축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ko-KR" altLang="en-US" dirty="0" err="1" smtClean="0">
                  <a:latin typeface="HY강B" panose="02030600000101010101" pitchFamily="18" charset="-127"/>
                  <a:ea typeface="HY강B" panose="02030600000101010101" pitchFamily="18" charset="-127"/>
                </a:rPr>
                <a:t>라즈베리파이</a:t>
              </a:r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 환경에서 코드 실행 후 </a:t>
              </a:r>
              <a:r>
                <a:rPr lang="en-US" altLang="ko-KR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led </a:t>
              </a:r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화면 위에 </a:t>
              </a:r>
              <a:r>
                <a:rPr lang="ko-KR" altLang="en-US" dirty="0" err="1" smtClean="0">
                  <a:latin typeface="HY강B" panose="02030600000101010101" pitchFamily="18" charset="-127"/>
                  <a:ea typeface="HY강B" panose="02030600000101010101" pitchFamily="18" charset="-127"/>
                </a:rPr>
                <a:t>게임구현</a:t>
              </a:r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 및 </a:t>
              </a:r>
              <a:r>
                <a:rPr lang="ko-KR" altLang="en-US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오류 수정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수정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3111" y="913109"/>
              <a:ext cx="105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김인우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356062" y="1258521"/>
            <a:ext cx="3011556" cy="2710415"/>
            <a:chOff x="496830" y="913109"/>
            <a:chExt cx="2047355" cy="2710415"/>
          </a:xfrm>
        </p:grpSpPr>
        <p:sp>
          <p:nvSpPr>
            <p:cNvPr id="19" name="TextBox 18"/>
            <p:cNvSpPr txBox="1"/>
            <p:nvPr/>
          </p:nvSpPr>
          <p:spPr>
            <a:xfrm>
              <a:off x="496830" y="1992308"/>
              <a:ext cx="20473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프로젝트 주제 선정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오픈소스 검색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Led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화면 출력을 위한 코드 작성</a:t>
              </a:r>
              <a:endPara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최종 </a:t>
              </a:r>
              <a:r>
                <a:rPr lang="en-US" altLang="ko-KR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ppt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제작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.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6312" y="913109"/>
              <a:ext cx="105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정해문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59142" y="339605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게임 코드 설명</a:t>
            </a:r>
            <a:endParaRPr lang="ko-KR" altLang="en-US" sz="3600" spc="-300" dirty="0"/>
          </a:p>
        </p:txBody>
      </p:sp>
      <p:sp>
        <p:nvSpPr>
          <p:cNvPr id="12" name="TextBox 11"/>
          <p:cNvSpPr txBox="1"/>
          <p:nvPr/>
        </p:nvSpPr>
        <p:spPr>
          <a:xfrm>
            <a:off x="546652" y="1172817"/>
            <a:ext cx="886973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Pygame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keydown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모듈을 통해 키 입력을 받음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음성인식을 통한 난이도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인풋값에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따른 벽돌의 개수가 달라짐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파이썬의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모듈을 통해 시간에 따른 좌표를 변화시켜 연속적인 화면 구현 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내 벽돌을 모두 부시면 걸린 시간에 따른 점수를 출력함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내 장애물에 비행체가 닿으면 게임 오버 문구 출력함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85190" y="4853007"/>
            <a:ext cx="3011556" cy="817823"/>
            <a:chOff x="856090" y="4524314"/>
            <a:chExt cx="2047355" cy="817823"/>
          </a:xfrm>
        </p:grpSpPr>
        <p:sp>
          <p:nvSpPr>
            <p:cNvPr id="15" name="TextBox 14"/>
            <p:cNvSpPr txBox="1"/>
            <p:nvPr/>
          </p:nvSpPr>
          <p:spPr>
            <a:xfrm>
              <a:off x="856090" y="5111305"/>
              <a:ext cx="20473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6524" y="4524314"/>
              <a:ext cx="125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1546422" y="257760"/>
            <a:ext cx="1808521" cy="748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 설계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308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3462" y="26324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게임 구현 방법</a:t>
            </a:r>
            <a:endParaRPr lang="ko-KR" altLang="en-US" sz="36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1346558" y="1443736"/>
            <a:ext cx="3011556" cy="66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Led matrix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653" y="2662999"/>
            <a:ext cx="54425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수업 시간에 배운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LED_display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코드 사용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Led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 출력을 위해 게임 코드에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 구성 요소마다 색을 다르게 표현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18674" y="1443735"/>
            <a:ext cx="3011556" cy="66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음성인식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85190" y="4853007"/>
            <a:ext cx="3011556" cy="817823"/>
            <a:chOff x="856090" y="4524314"/>
            <a:chExt cx="2047355" cy="817823"/>
          </a:xfrm>
        </p:grpSpPr>
        <p:sp>
          <p:nvSpPr>
            <p:cNvPr id="15" name="TextBox 14"/>
            <p:cNvSpPr txBox="1"/>
            <p:nvPr/>
          </p:nvSpPr>
          <p:spPr>
            <a:xfrm>
              <a:off x="856090" y="5111305"/>
              <a:ext cx="20473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6524" y="4524314"/>
              <a:ext cx="125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32610" y="2506523"/>
            <a:ext cx="5416639" cy="132556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Goolge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speech to text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마이크를 통해 난이도를 입력함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easy,medium,hard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1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04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시연 영상</a:t>
            </a:r>
            <a:endParaRPr lang="ko-KR" altLang="en-US" sz="3600" spc="-300" dirty="0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0" y="884944"/>
            <a:ext cx="9003838" cy="55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61400" y="1172817"/>
            <a:ext cx="10287000" cy="478553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벽돌이 고정으로 생성되는 것이 아니라 이동하는 것이 더 좋았을 거 같음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초음파 센서를 통해 비행체를 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조작해 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보고자 했지만 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활용 하지 못함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처음 정한 게임이 </a:t>
            </a:r>
            <a:r>
              <a:rPr lang="en-US" altLang="ko-KR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led </a:t>
            </a:r>
            <a:r>
              <a:rPr lang="ko-KR" altLang="en-US" sz="28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화면 위에 구현하기 적합하지 </a:t>
            </a:r>
            <a:r>
              <a:rPr lang="ko-KR" altLang="en-US" sz="28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  <a:cs typeface="Tahoma" pitchFamily="2"/>
              </a:rPr>
              <a:t>않았음</a:t>
            </a:r>
            <a:endParaRPr lang="en-US" altLang="ko-KR" sz="28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sz="28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sz="28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sz="28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sz="28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  <a:cs typeface="Tahoma" pitchFamily="2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altLang="ko-KR" dirty="0">
              <a:ea typeface="바탕" pitchFamily="2"/>
              <a:cs typeface="Tahoma" pitchFamily="2"/>
            </a:endParaRP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33424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05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83427" y="334245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보완점 및 아쉬웠던 점</a:t>
            </a:r>
            <a:endParaRPr lang="ko-KR" altLang="en-US" sz="3600" spc="-300" dirty="0"/>
          </a:p>
        </p:txBody>
      </p:sp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391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HY강B</vt:lpstr>
      <vt:lpstr>HY나무B</vt:lpstr>
      <vt:lpstr>StarSymbol</vt:lpstr>
      <vt:lpstr>나눔스퀘어</vt:lpstr>
      <vt:lpstr>나눔스퀘어라운드 Regular</vt:lpstr>
      <vt:lpstr>바탕</vt:lpstr>
      <vt:lpstr>Arial</vt:lpstr>
      <vt:lpstr>Tahoma</vt:lpstr>
      <vt:lpstr>Office 테마</vt:lpstr>
      <vt:lpstr>2_Office 테마</vt:lpstr>
      <vt:lpstr>오픈소스기초설계 팀프로젝트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Goolge speech to text 를 사용  마이크를 통해 난이도를 입력함 (easy,medium,hard)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성호</cp:lastModifiedBy>
  <cp:revision>33</cp:revision>
  <dcterms:created xsi:type="dcterms:W3CDTF">2017-01-17T13:28:44Z</dcterms:created>
  <dcterms:modified xsi:type="dcterms:W3CDTF">2020-12-01T16:17:52Z</dcterms:modified>
</cp:coreProperties>
</file>