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1"/>
  </p:notesMasterIdLst>
  <p:sldIdLst>
    <p:sldId id="396" r:id="rId4"/>
    <p:sldId id="272" r:id="rId5"/>
    <p:sldId id="293" r:id="rId6"/>
    <p:sldId id="403" r:id="rId7"/>
    <p:sldId id="344" r:id="rId8"/>
    <p:sldId id="317" r:id="rId9"/>
    <p:sldId id="401" r:id="rId10"/>
    <p:sldId id="284" r:id="rId11"/>
    <p:sldId id="397" r:id="rId12"/>
    <p:sldId id="395" r:id="rId13"/>
    <p:sldId id="306" r:id="rId14"/>
    <p:sldId id="288" r:id="rId15"/>
    <p:sldId id="285" r:id="rId16"/>
    <p:sldId id="400" r:id="rId17"/>
    <p:sldId id="399" r:id="rId18"/>
    <p:sldId id="402" r:id="rId19"/>
    <p:sldId id="3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6FD14-453A-D3A7-2911-56EA1918164E}" v="292" dt="2019-12-01T14:04:43.292"/>
    <p1510:client id="{68B85B3E-8F2F-D03A-E897-EB47858DD529}" v="385" dt="2019-12-01T01:49:41.835"/>
    <p1510:client id="{7A011563-DCE0-49EC-54B4-4AFD5D49A68B}" v="249" dt="2019-11-25T13:54:21.762"/>
    <p1510:client id="{8641A70E-D0BF-972D-CA8F-00FC4B3228DE}" v="108" dt="2019-12-01T14:11:17.023"/>
    <p1510:client id="{8D56071C-6EA8-4091-944C-2E36B622C184}" v="1147" dt="2019-11-29T02:35:23.978"/>
    <p1510:client id="{DBA6305C-BD9A-4ECE-BED1-E2BD295FE4E8}" v="2" dt="2019-11-25T13:32:55.116"/>
    <p1510:client id="{F59DF828-8F06-E6AE-5DD0-744514DECDA8}" v="356" dt="2019-11-29T02:47:59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448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대현" userId="S::empcik@pusan.ac.kr::6ea4dd38-2a66-4cc1-a2c6-ddb9da6c6d34" providerId="AD" clId="Web-{7A011563-DCE0-49EC-54B4-4AFD5D49A68B}"/>
    <pc:docChg chg="delSld modSld">
      <pc:chgData name="정대현" userId="S::empcik@pusan.ac.kr::6ea4dd38-2a66-4cc1-a2c6-ddb9da6c6d34" providerId="AD" clId="Web-{7A011563-DCE0-49EC-54B4-4AFD5D49A68B}" dt="2019-11-25T13:54:21.762" v="232" actId="1076"/>
      <pc:docMkLst>
        <pc:docMk/>
      </pc:docMkLst>
      <pc:sldChg chg="del">
        <pc:chgData name="정대현" userId="S::empcik@pusan.ac.kr::6ea4dd38-2a66-4cc1-a2c6-ddb9da6c6d34" providerId="AD" clId="Web-{7A011563-DCE0-49EC-54B4-4AFD5D49A68B}" dt="2019-11-25T13:53:43.356" v="215"/>
        <pc:sldMkLst>
          <pc:docMk/>
          <pc:sldMk cId="2116302824" sldId="271"/>
        </pc:sldMkLst>
      </pc:sldChg>
      <pc:sldChg chg="addSp delSp modSp">
        <pc:chgData name="정대현" userId="S::empcik@pusan.ac.kr::6ea4dd38-2a66-4cc1-a2c6-ddb9da6c6d34" providerId="AD" clId="Web-{7A011563-DCE0-49EC-54B4-4AFD5D49A68B}" dt="2019-11-25T13:54:21.762" v="232" actId="1076"/>
        <pc:sldMkLst>
          <pc:docMk/>
          <pc:sldMk cId="1424195223" sldId="272"/>
        </pc:sldMkLst>
        <pc:spChg chg="mod">
          <ac:chgData name="정대현" userId="S::empcik@pusan.ac.kr::6ea4dd38-2a66-4cc1-a2c6-ddb9da6c6d34" providerId="AD" clId="Web-{7A011563-DCE0-49EC-54B4-4AFD5D49A68B}" dt="2019-11-25T13:54:16.902" v="227" actId="20577"/>
          <ac:spMkLst>
            <pc:docMk/>
            <pc:sldMk cId="1424195223" sldId="272"/>
            <ac:spMk id="539" creationId="{324B7B20-AC6E-409F-A45E-ACE31408A15D}"/>
          </ac:spMkLst>
        </pc:spChg>
        <pc:grpChg chg="del">
          <ac:chgData name="정대현" userId="S::empcik@pusan.ac.kr::6ea4dd38-2a66-4cc1-a2c6-ddb9da6c6d34" providerId="AD" clId="Web-{7A011563-DCE0-49EC-54B4-4AFD5D49A68B}" dt="2019-11-25T13:53:45.887" v="216"/>
          <ac:grpSpMkLst>
            <pc:docMk/>
            <pc:sldMk cId="1424195223" sldId="272"/>
            <ac:grpSpMk id="81" creationId="{19E621FE-C318-4580-968F-2AD4437D6FF2}"/>
          </ac:grpSpMkLst>
        </pc:grpChg>
        <pc:picChg chg="add mod">
          <ac:chgData name="정대현" userId="S::empcik@pusan.ac.kr::6ea4dd38-2a66-4cc1-a2c6-ddb9da6c6d34" providerId="AD" clId="Web-{7A011563-DCE0-49EC-54B4-4AFD5D49A68B}" dt="2019-11-25T13:54:21.762" v="232" actId="1076"/>
          <ac:picMkLst>
            <pc:docMk/>
            <pc:sldMk cId="1424195223" sldId="272"/>
            <ac:picMk id="2" creationId="{29CF9EFA-639D-4A09-9183-0B6CBED6AC98}"/>
          </ac:picMkLst>
        </pc:picChg>
      </pc:sldChg>
      <pc:sldChg chg="del">
        <pc:chgData name="정대현" userId="S::empcik@pusan.ac.kr::6ea4dd38-2a66-4cc1-a2c6-ddb9da6c6d34" providerId="AD" clId="Web-{7A011563-DCE0-49EC-54B4-4AFD5D49A68B}" dt="2019-11-25T13:34:26.318" v="1"/>
        <pc:sldMkLst>
          <pc:docMk/>
          <pc:sldMk cId="624062513" sldId="274"/>
        </pc:sldMkLst>
      </pc:sldChg>
      <pc:sldChg chg="addSp delSp modSp">
        <pc:chgData name="정대현" userId="S::empcik@pusan.ac.kr::6ea4dd38-2a66-4cc1-a2c6-ddb9da6c6d34" providerId="AD" clId="Web-{7A011563-DCE0-49EC-54B4-4AFD5D49A68B}" dt="2019-11-25T13:50:16.717" v="105" actId="20577"/>
        <pc:sldMkLst>
          <pc:docMk/>
          <pc:sldMk cId="2330322418" sldId="344"/>
        </pc:sldMkLst>
        <pc:spChg chg="mod">
          <ac:chgData name="정대현" userId="S::empcik@pusan.ac.kr::6ea4dd38-2a66-4cc1-a2c6-ddb9da6c6d34" providerId="AD" clId="Web-{7A011563-DCE0-49EC-54B4-4AFD5D49A68B}" dt="2019-11-25T13:50:16.717" v="105" actId="20577"/>
          <ac:spMkLst>
            <pc:docMk/>
            <pc:sldMk cId="2330322418" sldId="344"/>
            <ac:spMk id="2" creationId="{206381AD-4C2B-4745-99B1-0BBCE6131A71}"/>
          </ac:spMkLst>
        </pc:spChg>
        <pc:spChg chg="mod">
          <ac:chgData name="정대현" userId="S::empcik@pusan.ac.kr::6ea4dd38-2a66-4cc1-a2c6-ddb9da6c6d34" providerId="AD" clId="Web-{7A011563-DCE0-49EC-54B4-4AFD5D49A68B}" dt="2019-11-25T13:37:18.223" v="24" actId="1076"/>
          <ac:spMkLst>
            <pc:docMk/>
            <pc:sldMk cId="2330322418" sldId="344"/>
            <ac:spMk id="24" creationId="{7FE98752-DB32-4435-99CA-A8C23FA8A8D7}"/>
          </ac:spMkLst>
        </pc:spChg>
        <pc:spChg chg="mod">
          <ac:chgData name="정대현" userId="S::empcik@pusan.ac.kr::6ea4dd38-2a66-4cc1-a2c6-ddb9da6c6d34" providerId="AD" clId="Web-{7A011563-DCE0-49EC-54B4-4AFD5D49A68B}" dt="2019-11-25T13:50:02.545" v="95" actId="20577"/>
          <ac:spMkLst>
            <pc:docMk/>
            <pc:sldMk cId="2330322418" sldId="344"/>
            <ac:spMk id="25" creationId="{50FDDF86-55BC-459D-BF07-75C8A48F856E}"/>
          </ac:spMkLst>
        </pc:spChg>
        <pc:spChg chg="del">
          <ac:chgData name="정대현" userId="S::empcik@pusan.ac.kr::6ea4dd38-2a66-4cc1-a2c6-ddb9da6c6d34" providerId="AD" clId="Web-{7A011563-DCE0-49EC-54B4-4AFD5D49A68B}" dt="2019-11-25T13:39:36.660" v="34"/>
          <ac:spMkLst>
            <pc:docMk/>
            <pc:sldMk cId="2330322418" sldId="344"/>
            <ac:spMk id="26" creationId="{57901829-354A-48C1-80B8-E76F76ABF01C}"/>
          </ac:spMkLst>
        </pc:spChg>
        <pc:spChg chg="del">
          <ac:chgData name="정대현" userId="S::empcik@pusan.ac.kr::6ea4dd38-2a66-4cc1-a2c6-ddb9da6c6d34" providerId="AD" clId="Web-{7A011563-DCE0-49EC-54B4-4AFD5D49A68B}" dt="2019-11-25T13:41:29.174" v="57"/>
          <ac:spMkLst>
            <pc:docMk/>
            <pc:sldMk cId="2330322418" sldId="344"/>
            <ac:spMk id="27" creationId="{DC44E48B-CEF2-4A19-8AD3-E5CD31EFCD23}"/>
          </ac:spMkLst>
        </pc:spChg>
        <pc:grpChg chg="del mod">
          <ac:chgData name="정대현" userId="S::empcik@pusan.ac.kr::6ea4dd38-2a66-4cc1-a2c6-ddb9da6c6d34" providerId="AD" clId="Web-{7A011563-DCE0-49EC-54B4-4AFD5D49A68B}" dt="2019-11-25T13:40:02.160" v="40"/>
          <ac:grpSpMkLst>
            <pc:docMk/>
            <pc:sldMk cId="2330322418" sldId="344"/>
            <ac:grpSpMk id="18" creationId="{5A8A1832-ED0A-4D81-B603-A6E47EA34FCE}"/>
          </ac:grpSpMkLst>
        </pc:grpChg>
        <pc:grpChg chg="del mod">
          <ac:chgData name="정대현" userId="S::empcik@pusan.ac.kr::6ea4dd38-2a66-4cc1-a2c6-ddb9da6c6d34" providerId="AD" clId="Web-{7A011563-DCE0-49EC-54B4-4AFD5D49A68B}" dt="2019-11-25T13:37:29.551" v="31"/>
          <ac:grpSpMkLst>
            <pc:docMk/>
            <pc:sldMk cId="2330322418" sldId="344"/>
            <ac:grpSpMk id="21" creationId="{81C2B396-A0E0-4B7A-A649-9597922FFE07}"/>
          </ac:grpSpMkLst>
        </pc:grpChg>
        <pc:grpChg chg="del">
          <ac:chgData name="정대현" userId="S::empcik@pusan.ac.kr::6ea4dd38-2a66-4cc1-a2c6-ddb9da6c6d34" providerId="AD" clId="Web-{7A011563-DCE0-49EC-54B4-4AFD5D49A68B}" dt="2019-11-25T13:39:34.925" v="33"/>
          <ac:grpSpMkLst>
            <pc:docMk/>
            <pc:sldMk cId="2330322418" sldId="344"/>
            <ac:grpSpMk id="28" creationId="{0E60A53B-0731-4898-8CF2-5DDF48904B34}"/>
          </ac:grpSpMkLst>
        </pc:grpChg>
        <pc:grpChg chg="del">
          <ac:chgData name="정대현" userId="S::empcik@pusan.ac.kr::6ea4dd38-2a66-4cc1-a2c6-ddb9da6c6d34" providerId="AD" clId="Web-{7A011563-DCE0-49EC-54B4-4AFD5D49A68B}" dt="2019-11-25T13:41:28.737" v="56"/>
          <ac:grpSpMkLst>
            <pc:docMk/>
            <pc:sldMk cId="2330322418" sldId="344"/>
            <ac:grpSpMk id="31" creationId="{BAE266B6-746D-4CED-AE4A-CE1E7878F892}"/>
          </ac:grpSpMkLst>
        </pc:grpChg>
        <pc:picChg chg="add mod">
          <ac:chgData name="정대현" userId="S::empcik@pusan.ac.kr::6ea4dd38-2a66-4cc1-a2c6-ddb9da6c6d34" providerId="AD" clId="Web-{7A011563-DCE0-49EC-54B4-4AFD5D49A68B}" dt="2019-11-25T13:49:58.451" v="94" actId="1076"/>
          <ac:picMkLst>
            <pc:docMk/>
            <pc:sldMk cId="2330322418" sldId="344"/>
            <ac:picMk id="83" creationId="{78D0FAA1-8BE4-456B-8957-41551A9F9B1F}"/>
          </ac:picMkLst>
        </pc:picChg>
        <pc:picChg chg="add mod">
          <ac:chgData name="정대현" userId="S::empcik@pusan.ac.kr::6ea4dd38-2a66-4cc1-a2c6-ddb9da6c6d34" providerId="AD" clId="Web-{7A011563-DCE0-49EC-54B4-4AFD5D49A68B}" dt="2019-11-25T13:40:16.816" v="44" actId="1076"/>
          <ac:picMkLst>
            <pc:docMk/>
            <pc:sldMk cId="2330322418" sldId="344"/>
            <ac:picMk id="85" creationId="{A890606F-45F5-47DB-ABAE-EE9396F16F7E}"/>
          </ac:picMkLst>
        </pc:picChg>
        <pc:picChg chg="add mod">
          <ac:chgData name="정대현" userId="S::empcik@pusan.ac.kr::6ea4dd38-2a66-4cc1-a2c6-ddb9da6c6d34" providerId="AD" clId="Web-{7A011563-DCE0-49EC-54B4-4AFD5D49A68B}" dt="2019-11-25T13:49:33.858" v="86" actId="1076"/>
          <ac:picMkLst>
            <pc:docMk/>
            <pc:sldMk cId="2330322418" sldId="344"/>
            <ac:picMk id="87" creationId="{8873AF94-EB9B-40D0-9839-93B5031BC328}"/>
          </ac:picMkLst>
        </pc:picChg>
        <pc:picChg chg="add del mod">
          <ac:chgData name="정대현" userId="S::empcik@pusan.ac.kr::6ea4dd38-2a66-4cc1-a2c6-ddb9da6c6d34" providerId="AD" clId="Web-{7A011563-DCE0-49EC-54B4-4AFD5D49A68B}" dt="2019-11-25T13:49:34.702" v="87"/>
          <ac:picMkLst>
            <pc:docMk/>
            <pc:sldMk cId="2330322418" sldId="344"/>
            <ac:picMk id="89" creationId="{322404C5-5F03-45A4-9BF4-A8449F2C3DB6}"/>
          </ac:picMkLst>
        </pc:picChg>
        <pc:picChg chg="add mod">
          <ac:chgData name="정대현" userId="S::empcik@pusan.ac.kr::6ea4dd38-2a66-4cc1-a2c6-ddb9da6c6d34" providerId="AD" clId="Web-{7A011563-DCE0-49EC-54B4-4AFD5D49A68B}" dt="2019-11-25T13:43:51.501" v="78" actId="1076"/>
          <ac:picMkLst>
            <pc:docMk/>
            <pc:sldMk cId="2330322418" sldId="344"/>
            <ac:picMk id="91" creationId="{FD09BD72-5A00-4775-A149-D2DB6C2AED38}"/>
          </ac:picMkLst>
        </pc:picChg>
        <pc:picChg chg="add mod">
          <ac:chgData name="정대현" userId="S::empcik@pusan.ac.kr::6ea4dd38-2a66-4cc1-a2c6-ddb9da6c6d34" providerId="AD" clId="Web-{7A011563-DCE0-49EC-54B4-4AFD5D49A68B}" dt="2019-11-25T13:43:43.564" v="75" actId="1076"/>
          <ac:picMkLst>
            <pc:docMk/>
            <pc:sldMk cId="2330322418" sldId="344"/>
            <ac:picMk id="93" creationId="{D1A2D4ED-E8EA-4D8B-A9A3-1779EE7B04E7}"/>
          </ac:picMkLst>
        </pc:picChg>
        <pc:picChg chg="add mod">
          <ac:chgData name="정대현" userId="S::empcik@pusan.ac.kr::6ea4dd38-2a66-4cc1-a2c6-ddb9da6c6d34" providerId="AD" clId="Web-{7A011563-DCE0-49EC-54B4-4AFD5D49A68B}" dt="2019-11-25T13:47:29.671" v="82" actId="1076"/>
          <ac:picMkLst>
            <pc:docMk/>
            <pc:sldMk cId="2330322418" sldId="344"/>
            <ac:picMk id="95" creationId="{0C28F064-ED9F-4715-B4EA-E0374CDF6FD7}"/>
          </ac:picMkLst>
        </pc:picChg>
        <pc:picChg chg="add mod">
          <ac:chgData name="정대현" userId="S::empcik@pusan.ac.kr::6ea4dd38-2a66-4cc1-a2c6-ddb9da6c6d34" providerId="AD" clId="Web-{7A011563-DCE0-49EC-54B4-4AFD5D49A68B}" dt="2019-11-25T13:47:31.250" v="83" actId="1076"/>
          <ac:picMkLst>
            <pc:docMk/>
            <pc:sldMk cId="2330322418" sldId="344"/>
            <ac:picMk id="97" creationId="{2BAD370B-F1DF-4A6A-A9B1-C55DAF6917EE}"/>
          </ac:picMkLst>
        </pc:picChg>
        <pc:picChg chg="add mod">
          <ac:chgData name="정대현" userId="S::empcik@pusan.ac.kr::6ea4dd38-2a66-4cc1-a2c6-ddb9da6c6d34" providerId="AD" clId="Web-{7A011563-DCE0-49EC-54B4-4AFD5D49A68B}" dt="2019-11-25T13:49:52.076" v="93" actId="14100"/>
          <ac:picMkLst>
            <pc:docMk/>
            <pc:sldMk cId="2330322418" sldId="344"/>
            <ac:picMk id="99" creationId="{60C2A658-5E6A-475E-9624-DCB70767D368}"/>
          </ac:picMkLst>
        </pc:picChg>
      </pc:sldChg>
      <pc:sldChg chg="del">
        <pc:chgData name="정대현" userId="S::empcik@pusan.ac.kr::6ea4dd38-2a66-4cc1-a2c6-ddb9da6c6d34" providerId="AD" clId="Web-{7A011563-DCE0-49EC-54B4-4AFD5D49A68B}" dt="2019-11-25T13:51:41.544" v="106"/>
        <pc:sldMkLst>
          <pc:docMk/>
          <pc:sldMk cId="2864914747" sldId="355"/>
        </pc:sldMkLst>
      </pc:sldChg>
      <pc:sldChg chg="del">
        <pc:chgData name="정대현" userId="S::empcik@pusan.ac.kr::6ea4dd38-2a66-4cc1-a2c6-ddb9da6c6d34" providerId="AD" clId="Web-{7A011563-DCE0-49EC-54B4-4AFD5D49A68B}" dt="2019-11-25T13:34:09.537" v="0"/>
        <pc:sldMkLst>
          <pc:docMk/>
          <pc:sldMk cId="4227590855" sldId="383"/>
        </pc:sldMkLst>
      </pc:sldChg>
      <pc:sldChg chg="addSp delSp modSp">
        <pc:chgData name="정대현" userId="S::empcik@pusan.ac.kr::6ea4dd38-2a66-4cc1-a2c6-ddb9da6c6d34" providerId="AD" clId="Web-{7A011563-DCE0-49EC-54B4-4AFD5D49A68B}" dt="2019-11-25T13:53:36.731" v="214" actId="1076"/>
        <pc:sldMkLst>
          <pc:docMk/>
          <pc:sldMk cId="551545991" sldId="396"/>
        </pc:sldMkLst>
        <pc:spChg chg="del">
          <ac:chgData name="정대현" userId="S::empcik@pusan.ac.kr::6ea4dd38-2a66-4cc1-a2c6-ddb9da6c6d34" providerId="AD" clId="Web-{7A011563-DCE0-49EC-54B4-4AFD5D49A68B}" dt="2019-11-25T13:52:14.138" v="155"/>
          <ac:spMkLst>
            <pc:docMk/>
            <pc:sldMk cId="551545991" sldId="396"/>
            <ac:spMk id="224" creationId="{7428555C-53E4-42B1-AABF-3349DFCDBC62}"/>
          </ac:spMkLst>
        </pc:spChg>
        <pc:spChg chg="del">
          <ac:chgData name="정대현" userId="S::empcik@pusan.ac.kr::6ea4dd38-2a66-4cc1-a2c6-ddb9da6c6d34" providerId="AD" clId="Web-{7A011563-DCE0-49EC-54B4-4AFD5D49A68B}" dt="2019-11-25T13:52:13.060" v="154"/>
          <ac:spMkLst>
            <pc:docMk/>
            <pc:sldMk cId="551545991" sldId="396"/>
            <ac:spMk id="225" creationId="{FA51FD25-52D4-423F-ADB6-F41818D9BDBE}"/>
          </ac:spMkLst>
        </pc:spChg>
        <pc:spChg chg="del">
          <ac:chgData name="정대현" userId="S::empcik@pusan.ac.kr::6ea4dd38-2a66-4cc1-a2c6-ddb9da6c6d34" providerId="AD" clId="Web-{7A011563-DCE0-49EC-54B4-4AFD5D49A68B}" dt="2019-11-25T13:52:45.138" v="167"/>
          <ac:spMkLst>
            <pc:docMk/>
            <pc:sldMk cId="551545991" sldId="396"/>
            <ac:spMk id="226" creationId="{F7CAA7C5-C07C-464A-97EA-561FFD10AE67}"/>
          </ac:spMkLst>
        </pc:spChg>
        <pc:spChg chg="mod">
          <ac:chgData name="정대현" userId="S::empcik@pusan.ac.kr::6ea4dd38-2a66-4cc1-a2c6-ddb9da6c6d34" providerId="AD" clId="Web-{7A011563-DCE0-49EC-54B4-4AFD5D49A68B}" dt="2019-11-25T13:53:06.778" v="207" actId="1076"/>
          <ac:spMkLst>
            <pc:docMk/>
            <pc:sldMk cId="551545991" sldId="396"/>
            <ac:spMk id="230" creationId="{979B836E-89A8-46B0-BD29-37517DA519CC}"/>
          </ac:spMkLst>
        </pc:spChg>
        <pc:spChg chg="mod">
          <ac:chgData name="정대현" userId="S::empcik@pusan.ac.kr::6ea4dd38-2a66-4cc1-a2c6-ddb9da6c6d34" providerId="AD" clId="Web-{7A011563-DCE0-49EC-54B4-4AFD5D49A68B}" dt="2019-11-25T13:53:02.637" v="205" actId="1076"/>
          <ac:spMkLst>
            <pc:docMk/>
            <pc:sldMk cId="551545991" sldId="396"/>
            <ac:spMk id="231" creationId="{9CCFE827-BBEC-4714-A60A-3894EE62CC9E}"/>
          </ac:spMkLst>
        </pc:spChg>
        <pc:spChg chg="del">
          <ac:chgData name="정대현" userId="S::empcik@pusan.ac.kr::6ea4dd38-2a66-4cc1-a2c6-ddb9da6c6d34" providerId="AD" clId="Web-{7A011563-DCE0-49EC-54B4-4AFD5D49A68B}" dt="2019-11-25T13:52:17.810" v="156"/>
          <ac:spMkLst>
            <pc:docMk/>
            <pc:sldMk cId="551545991" sldId="396"/>
            <ac:spMk id="251" creationId="{277269DD-B396-41A3-870A-A60A36CC08AC}"/>
          </ac:spMkLst>
        </pc:spChg>
        <pc:spChg chg="del">
          <ac:chgData name="정대현" userId="S::empcik@pusan.ac.kr::6ea4dd38-2a66-4cc1-a2c6-ddb9da6c6d34" providerId="AD" clId="Web-{7A011563-DCE0-49EC-54B4-4AFD5D49A68B}" dt="2019-11-25T13:52:18.200" v="157"/>
          <ac:spMkLst>
            <pc:docMk/>
            <pc:sldMk cId="551545991" sldId="396"/>
            <ac:spMk id="252" creationId="{F755DF4E-462A-4458-BC9F-660A29FEBF9F}"/>
          </ac:spMkLst>
        </pc:spChg>
        <pc:spChg chg="del">
          <ac:chgData name="정대현" userId="S::empcik@pusan.ac.kr::6ea4dd38-2a66-4cc1-a2c6-ddb9da6c6d34" providerId="AD" clId="Web-{7A011563-DCE0-49EC-54B4-4AFD5D49A68B}" dt="2019-11-25T13:52:08.841" v="149"/>
          <ac:spMkLst>
            <pc:docMk/>
            <pc:sldMk cId="551545991" sldId="396"/>
            <ac:spMk id="253" creationId="{1A26B00B-144E-4E15-A9FA-03A0BEFBA00E}"/>
          </ac:spMkLst>
        </pc:spChg>
        <pc:spChg chg="del">
          <ac:chgData name="정대현" userId="S::empcik@pusan.ac.kr::6ea4dd38-2a66-4cc1-a2c6-ddb9da6c6d34" providerId="AD" clId="Web-{7A011563-DCE0-49EC-54B4-4AFD5D49A68B}" dt="2019-11-25T13:52:07.982" v="146"/>
          <ac:spMkLst>
            <pc:docMk/>
            <pc:sldMk cId="551545991" sldId="396"/>
            <ac:spMk id="255" creationId="{1314AD64-764A-4F44-89EC-68B67EBEF42A}"/>
          </ac:spMkLst>
        </pc:spChg>
        <pc:spChg chg="del">
          <ac:chgData name="정대현" userId="S::empcik@pusan.ac.kr::6ea4dd38-2a66-4cc1-a2c6-ddb9da6c6d34" providerId="AD" clId="Web-{7A011563-DCE0-49EC-54B4-4AFD5D49A68B}" dt="2019-11-25T13:52:08.841" v="148"/>
          <ac:spMkLst>
            <pc:docMk/>
            <pc:sldMk cId="551545991" sldId="396"/>
            <ac:spMk id="256" creationId="{AA84C133-00CD-4344-B305-5B780D5F758A}"/>
          </ac:spMkLst>
        </pc:spChg>
        <pc:spChg chg="del">
          <ac:chgData name="정대현" userId="S::empcik@pusan.ac.kr::6ea4dd38-2a66-4cc1-a2c6-ddb9da6c6d34" providerId="AD" clId="Web-{7A011563-DCE0-49EC-54B4-4AFD5D49A68B}" dt="2019-11-25T13:52:08.825" v="147"/>
          <ac:spMkLst>
            <pc:docMk/>
            <pc:sldMk cId="551545991" sldId="396"/>
            <ac:spMk id="257" creationId="{2016783D-761D-4940-B5AB-4E0A0E3DE89A}"/>
          </ac:spMkLst>
        </pc:spChg>
        <pc:spChg chg="del">
          <ac:chgData name="정대현" userId="S::empcik@pusan.ac.kr::6ea4dd38-2a66-4cc1-a2c6-ddb9da6c6d34" providerId="AD" clId="Web-{7A011563-DCE0-49EC-54B4-4AFD5D49A68B}" dt="2019-11-25T13:52:08.841" v="151"/>
          <ac:spMkLst>
            <pc:docMk/>
            <pc:sldMk cId="551545991" sldId="396"/>
            <ac:spMk id="425" creationId="{15467B85-51D6-4FF3-88B0-C4AC26065D8B}"/>
          </ac:spMkLst>
        </pc:spChg>
        <pc:spChg chg="del">
          <ac:chgData name="정대현" userId="S::empcik@pusan.ac.kr::6ea4dd38-2a66-4cc1-a2c6-ddb9da6c6d34" providerId="AD" clId="Web-{7A011563-DCE0-49EC-54B4-4AFD5D49A68B}" dt="2019-11-25T13:52:08.841" v="150"/>
          <ac:spMkLst>
            <pc:docMk/>
            <pc:sldMk cId="551545991" sldId="396"/>
            <ac:spMk id="426" creationId="{4B94992A-B0FB-4E74-875F-EAAF2C5958B0}"/>
          </ac:spMkLst>
        </pc:spChg>
        <pc:grpChg chg="del">
          <ac:chgData name="정대현" userId="S::empcik@pusan.ac.kr::6ea4dd38-2a66-4cc1-a2c6-ddb9da6c6d34" providerId="AD" clId="Web-{7A011563-DCE0-49EC-54B4-4AFD5D49A68B}" dt="2019-11-25T13:52:10.247" v="152"/>
          <ac:grpSpMkLst>
            <pc:docMk/>
            <pc:sldMk cId="551545991" sldId="396"/>
            <ac:grpSpMk id="7" creationId="{37C7866E-54A3-4793-BC31-828FB8C61C80}"/>
          </ac:grpSpMkLst>
        </pc:grpChg>
        <pc:grpChg chg="del">
          <ac:chgData name="정대현" userId="S::empcik@pusan.ac.kr::6ea4dd38-2a66-4cc1-a2c6-ddb9da6c6d34" providerId="AD" clId="Web-{7A011563-DCE0-49EC-54B4-4AFD5D49A68B}" dt="2019-11-25T13:52:43.669" v="166"/>
          <ac:grpSpMkLst>
            <pc:docMk/>
            <pc:sldMk cId="551545991" sldId="396"/>
            <ac:grpSpMk id="227" creationId="{FFEC9A26-2800-4F3F-B962-A8264C562CA3}"/>
          </ac:grpSpMkLst>
        </pc:grpChg>
        <pc:grpChg chg="del">
          <ac:chgData name="정대현" userId="S::empcik@pusan.ac.kr::6ea4dd38-2a66-4cc1-a2c6-ddb9da6c6d34" providerId="AD" clId="Web-{7A011563-DCE0-49EC-54B4-4AFD5D49A68B}" dt="2019-11-25T13:52:05.779" v="145"/>
          <ac:grpSpMkLst>
            <pc:docMk/>
            <pc:sldMk cId="551545991" sldId="396"/>
            <ac:grpSpMk id="258" creationId="{6F503CC9-147E-4785-91A6-03E18B0FE00C}"/>
          </ac:grpSpMkLst>
        </pc:grpChg>
        <pc:grpChg chg="del">
          <ac:chgData name="정대현" userId="S::empcik@pusan.ac.kr::6ea4dd38-2a66-4cc1-a2c6-ddb9da6c6d34" providerId="AD" clId="Web-{7A011563-DCE0-49EC-54B4-4AFD5D49A68B}" dt="2019-11-25T13:52:10.591" v="153"/>
          <ac:grpSpMkLst>
            <pc:docMk/>
            <pc:sldMk cId="551545991" sldId="396"/>
            <ac:grpSpMk id="348" creationId="{1CB42F0B-33C9-44F6-BAD1-91ADC89930EF}"/>
          </ac:grpSpMkLst>
        </pc:grpChg>
        <pc:picChg chg="add del mod">
          <ac:chgData name="정대현" userId="S::empcik@pusan.ac.kr::6ea4dd38-2a66-4cc1-a2c6-ddb9da6c6d34" providerId="AD" clId="Web-{7A011563-DCE0-49EC-54B4-4AFD5D49A68B}" dt="2019-11-25T13:53:20.606" v="208"/>
          <ac:picMkLst>
            <pc:docMk/>
            <pc:sldMk cId="551545991" sldId="396"/>
            <ac:picMk id="3" creationId="{272EF2F3-6AC6-44AD-B919-A054E6EC5FE0}"/>
          </ac:picMkLst>
        </pc:picChg>
        <pc:picChg chg="add mod">
          <ac:chgData name="정대현" userId="S::empcik@pusan.ac.kr::6ea4dd38-2a66-4cc1-a2c6-ddb9da6c6d34" providerId="AD" clId="Web-{7A011563-DCE0-49EC-54B4-4AFD5D49A68B}" dt="2019-11-25T13:53:36.731" v="214" actId="1076"/>
          <ac:picMkLst>
            <pc:docMk/>
            <pc:sldMk cId="551545991" sldId="396"/>
            <ac:picMk id="5" creationId="{F9739A97-DF03-46E6-89A1-AE3BF7FE38B9}"/>
          </ac:picMkLst>
        </pc:picChg>
      </pc:sldChg>
    </pc:docChg>
  </pc:docChgLst>
  <pc:docChgLst>
    <pc:chgData name="정대현" userId="S::empcik@pusan.ac.kr::6ea4dd38-2a66-4cc1-a2c6-ddb9da6c6d34" providerId="AD" clId="Web-{8641A70E-D0BF-972D-CA8F-00FC4B3228DE}"/>
    <pc:docChg chg="delSld modSld">
      <pc:chgData name="정대현" userId="S::empcik@pusan.ac.kr::6ea4dd38-2a66-4cc1-a2c6-ddb9da6c6d34" providerId="AD" clId="Web-{8641A70E-D0BF-972D-CA8F-00FC4B3228DE}" dt="2019-12-01T14:11:17.023" v="100" actId="20577"/>
      <pc:docMkLst>
        <pc:docMk/>
      </pc:docMkLst>
      <pc:sldChg chg="modSp">
        <pc:chgData name="정대현" userId="S::empcik@pusan.ac.kr::6ea4dd38-2a66-4cc1-a2c6-ddb9da6c6d34" providerId="AD" clId="Web-{8641A70E-D0BF-972D-CA8F-00FC4B3228DE}" dt="2019-12-01T14:11:17.023" v="99" actId="20577"/>
        <pc:sldMkLst>
          <pc:docMk/>
          <pc:sldMk cId="4273581599" sldId="288"/>
        </pc:sldMkLst>
        <pc:spChg chg="mod">
          <ac:chgData name="정대현" userId="S::empcik@pusan.ac.kr::6ea4dd38-2a66-4cc1-a2c6-ddb9da6c6d34" providerId="AD" clId="Web-{8641A70E-D0BF-972D-CA8F-00FC4B3228DE}" dt="2019-12-01T14:11:17.023" v="99" actId="20577"/>
          <ac:spMkLst>
            <pc:docMk/>
            <pc:sldMk cId="4273581599" sldId="288"/>
            <ac:spMk id="48" creationId="{60C2EDEF-CA76-498D-9667-CDFE4538E29C}"/>
          </ac:spMkLst>
        </pc:spChg>
      </pc:sldChg>
      <pc:sldChg chg="modSp">
        <pc:chgData name="정대현" userId="S::empcik@pusan.ac.kr::6ea4dd38-2a66-4cc1-a2c6-ddb9da6c6d34" providerId="AD" clId="Web-{8641A70E-D0BF-972D-CA8F-00FC4B3228DE}" dt="2019-12-01T14:07:15.259" v="84" actId="1076"/>
        <pc:sldMkLst>
          <pc:docMk/>
          <pc:sldMk cId="2875779004" sldId="293"/>
        </pc:sldMkLst>
        <pc:picChg chg="mod">
          <ac:chgData name="정대현" userId="S::empcik@pusan.ac.kr::6ea4dd38-2a66-4cc1-a2c6-ddb9da6c6d34" providerId="AD" clId="Web-{8641A70E-D0BF-972D-CA8F-00FC4B3228DE}" dt="2019-12-01T14:07:15.259" v="84" actId="1076"/>
          <ac:picMkLst>
            <pc:docMk/>
            <pc:sldMk cId="2875779004" sldId="293"/>
            <ac:picMk id="2" creationId="{62CDA763-AD04-4E89-AC54-772D50F6E4D6}"/>
          </ac:picMkLst>
        </pc:picChg>
      </pc:sldChg>
      <pc:sldChg chg="del">
        <pc:chgData name="정대현" userId="S::empcik@pusan.ac.kr::6ea4dd38-2a66-4cc1-a2c6-ddb9da6c6d34" providerId="AD" clId="Web-{8641A70E-D0BF-972D-CA8F-00FC4B3228DE}" dt="2019-12-01T14:05:48.510" v="43"/>
        <pc:sldMkLst>
          <pc:docMk/>
          <pc:sldMk cId="3292947589" sldId="296"/>
        </pc:sldMkLst>
      </pc:sldChg>
      <pc:sldChg chg="addSp modSp">
        <pc:chgData name="정대현" userId="S::empcik@pusan.ac.kr::6ea4dd38-2a66-4cc1-a2c6-ddb9da6c6d34" providerId="AD" clId="Web-{8641A70E-D0BF-972D-CA8F-00FC4B3228DE}" dt="2019-12-01T14:10:13.117" v="94" actId="1076"/>
        <pc:sldMkLst>
          <pc:docMk/>
          <pc:sldMk cId="2330322418" sldId="344"/>
        </pc:sldMkLst>
        <pc:picChg chg="add mod">
          <ac:chgData name="정대현" userId="S::empcik@pusan.ac.kr::6ea4dd38-2a66-4cc1-a2c6-ddb9da6c6d34" providerId="AD" clId="Web-{8641A70E-D0BF-972D-CA8F-00FC4B3228DE}" dt="2019-12-01T14:09:16.868" v="90" actId="1076"/>
          <ac:picMkLst>
            <pc:docMk/>
            <pc:sldMk cId="2330322418" sldId="344"/>
            <ac:picMk id="18" creationId="{E3C7733B-3C2B-4176-8C44-002865693572}"/>
          </ac:picMkLst>
        </pc:picChg>
        <pc:picChg chg="add mod">
          <ac:chgData name="정대현" userId="S::empcik@pusan.ac.kr::6ea4dd38-2a66-4cc1-a2c6-ddb9da6c6d34" providerId="AD" clId="Web-{8641A70E-D0BF-972D-CA8F-00FC4B3228DE}" dt="2019-12-01T14:10:13.117" v="94" actId="1076"/>
          <ac:picMkLst>
            <pc:docMk/>
            <pc:sldMk cId="2330322418" sldId="344"/>
            <ac:picMk id="20" creationId="{0A634A6F-9BAC-4AA0-BE7C-117FF59219E2}"/>
          </ac:picMkLst>
        </pc:picChg>
        <pc:picChg chg="mod">
          <ac:chgData name="정대현" userId="S::empcik@pusan.ac.kr::6ea4dd38-2a66-4cc1-a2c6-ddb9da6c6d34" providerId="AD" clId="Web-{8641A70E-D0BF-972D-CA8F-00FC4B3228DE}" dt="2019-12-01T14:08:54.743" v="87" actId="1076"/>
          <ac:picMkLst>
            <pc:docMk/>
            <pc:sldMk cId="2330322418" sldId="344"/>
            <ac:picMk id="87" creationId="{8873AF94-EB9B-40D0-9839-93B5031BC328}"/>
          </ac:picMkLst>
        </pc:picChg>
        <pc:picChg chg="mod">
          <ac:chgData name="정대현" userId="S::empcik@pusan.ac.kr::6ea4dd38-2a66-4cc1-a2c6-ddb9da6c6d34" providerId="AD" clId="Web-{8641A70E-D0BF-972D-CA8F-00FC4B3228DE}" dt="2019-12-01T14:08:52.665" v="86" actId="1076"/>
          <ac:picMkLst>
            <pc:docMk/>
            <pc:sldMk cId="2330322418" sldId="344"/>
            <ac:picMk id="91" creationId="{FD09BD72-5A00-4775-A149-D2DB6C2AED38}"/>
          </ac:picMkLst>
        </pc:picChg>
        <pc:picChg chg="mod">
          <ac:chgData name="정대현" userId="S::empcik@pusan.ac.kr::6ea4dd38-2a66-4cc1-a2c6-ddb9da6c6d34" providerId="AD" clId="Web-{8641A70E-D0BF-972D-CA8F-00FC4B3228DE}" dt="2019-12-01T14:08:50.024" v="85" actId="1076"/>
          <ac:picMkLst>
            <pc:docMk/>
            <pc:sldMk cId="2330322418" sldId="344"/>
            <ac:picMk id="93" creationId="{D1A2D4ED-E8EA-4D8B-A9A3-1779EE7B04E7}"/>
          </ac:picMkLst>
        </pc:picChg>
        <pc:picChg chg="mod">
          <ac:chgData name="정대현" userId="S::empcik@pusan.ac.kr::6ea4dd38-2a66-4cc1-a2c6-ddb9da6c6d34" providerId="AD" clId="Web-{8641A70E-D0BF-972D-CA8F-00FC4B3228DE}" dt="2019-12-01T14:08:57.477" v="88" actId="1076"/>
          <ac:picMkLst>
            <pc:docMk/>
            <pc:sldMk cId="2330322418" sldId="344"/>
            <ac:picMk id="99" creationId="{60C2A658-5E6A-475E-9624-DCB70767D368}"/>
          </ac:picMkLst>
        </pc:picChg>
      </pc:sldChg>
      <pc:sldChg chg="delSp modSp">
        <pc:chgData name="정대현" userId="S::empcik@pusan.ac.kr::6ea4dd38-2a66-4cc1-a2c6-ddb9da6c6d34" providerId="AD" clId="Web-{8641A70E-D0BF-972D-CA8F-00FC4B3228DE}" dt="2019-12-01T14:06:24.682" v="61" actId="1076"/>
        <pc:sldMkLst>
          <pc:docMk/>
          <pc:sldMk cId="4023697495" sldId="382"/>
        </pc:sldMkLst>
        <pc:spChg chg="mod">
          <ac:chgData name="정대현" userId="S::empcik@pusan.ac.kr::6ea4dd38-2a66-4cc1-a2c6-ddb9da6c6d34" providerId="AD" clId="Web-{8641A70E-D0BF-972D-CA8F-00FC4B3228DE}" dt="2019-12-01T14:06:24.682" v="61" actId="1076"/>
          <ac:spMkLst>
            <pc:docMk/>
            <pc:sldMk cId="4023697495" sldId="382"/>
            <ac:spMk id="4" creationId="{BDC49CE1-7FE3-4873-A446-03412039B3A7}"/>
          </ac:spMkLst>
        </pc:spChg>
        <pc:spChg chg="del">
          <ac:chgData name="정대현" userId="S::empcik@pusan.ac.kr::6ea4dd38-2a66-4cc1-a2c6-ddb9da6c6d34" providerId="AD" clId="Web-{8641A70E-D0BF-972D-CA8F-00FC4B3228DE}" dt="2019-12-01T14:06:08.197" v="44"/>
          <ac:spMkLst>
            <pc:docMk/>
            <pc:sldMk cId="4023697495" sldId="382"/>
            <ac:spMk id="10" creationId="{68486E4B-A38B-414F-B96E-C2B8804E3961}"/>
          </ac:spMkLst>
        </pc:spChg>
        <pc:spChg chg="del">
          <ac:chgData name="정대현" userId="S::empcik@pusan.ac.kr::6ea4dd38-2a66-4cc1-a2c6-ddb9da6c6d34" providerId="AD" clId="Web-{8641A70E-D0BF-972D-CA8F-00FC4B3228DE}" dt="2019-12-01T14:06:08.213" v="48"/>
          <ac:spMkLst>
            <pc:docMk/>
            <pc:sldMk cId="4023697495" sldId="382"/>
            <ac:spMk id="14" creationId="{00000000-0000-0000-0000-000000000000}"/>
          </ac:spMkLst>
        </pc:spChg>
        <pc:spChg chg="del">
          <ac:chgData name="정대현" userId="S::empcik@pusan.ac.kr::6ea4dd38-2a66-4cc1-a2c6-ddb9da6c6d34" providerId="AD" clId="Web-{8641A70E-D0BF-972D-CA8F-00FC4B3228DE}" dt="2019-12-01T14:06:08.213" v="47"/>
          <ac:spMkLst>
            <pc:docMk/>
            <pc:sldMk cId="4023697495" sldId="382"/>
            <ac:spMk id="16" creationId="{00000000-0000-0000-0000-000000000000}"/>
          </ac:spMkLst>
        </pc:spChg>
        <pc:spChg chg="del">
          <ac:chgData name="정대현" userId="S::empcik@pusan.ac.kr::6ea4dd38-2a66-4cc1-a2c6-ddb9da6c6d34" providerId="AD" clId="Web-{8641A70E-D0BF-972D-CA8F-00FC4B3228DE}" dt="2019-12-01T14:06:08.213" v="46"/>
          <ac:spMkLst>
            <pc:docMk/>
            <pc:sldMk cId="4023697495" sldId="382"/>
            <ac:spMk id="18" creationId="{2590220D-D110-4C6B-9C27-F06B94740FB8}"/>
          </ac:spMkLst>
        </pc:spChg>
        <pc:spChg chg="del">
          <ac:chgData name="정대현" userId="S::empcik@pusan.ac.kr::6ea4dd38-2a66-4cc1-a2c6-ddb9da6c6d34" providerId="AD" clId="Web-{8641A70E-D0BF-972D-CA8F-00FC4B3228DE}" dt="2019-12-01T14:06:10.400" v="53"/>
          <ac:spMkLst>
            <pc:docMk/>
            <pc:sldMk cId="4023697495" sldId="382"/>
            <ac:spMk id="19" creationId="{00000000-0000-0000-0000-000000000000}"/>
          </ac:spMkLst>
        </pc:spChg>
        <pc:spChg chg="del">
          <ac:chgData name="정대현" userId="S::empcik@pusan.ac.kr::6ea4dd38-2a66-4cc1-a2c6-ddb9da6c6d34" providerId="AD" clId="Web-{8641A70E-D0BF-972D-CA8F-00FC4B3228DE}" dt="2019-12-01T14:06:11.057" v="54"/>
          <ac:spMkLst>
            <pc:docMk/>
            <pc:sldMk cId="4023697495" sldId="382"/>
            <ac:spMk id="20" creationId="{00000000-0000-0000-0000-000000000000}"/>
          </ac:spMkLst>
        </pc:spChg>
        <pc:spChg chg="del">
          <ac:chgData name="정대현" userId="S::empcik@pusan.ac.kr::6ea4dd38-2a66-4cc1-a2c6-ddb9da6c6d34" providerId="AD" clId="Web-{8641A70E-D0BF-972D-CA8F-00FC4B3228DE}" dt="2019-12-01T14:06:08.213" v="45"/>
          <ac:spMkLst>
            <pc:docMk/>
            <pc:sldMk cId="4023697495" sldId="382"/>
            <ac:spMk id="22" creationId="{677E08FC-A565-438C-9150-7645EC691A81}"/>
          </ac:spMkLst>
        </pc:spChg>
        <pc:grpChg chg="del">
          <ac:chgData name="정대현" userId="S::empcik@pusan.ac.kr::6ea4dd38-2a66-4cc1-a2c6-ddb9da6c6d34" providerId="AD" clId="Web-{8641A70E-D0BF-972D-CA8F-00FC4B3228DE}" dt="2019-12-01T14:06:08.213" v="49"/>
          <ac:grpSpMkLst>
            <pc:docMk/>
            <pc:sldMk cId="4023697495" sldId="382"/>
            <ac:grpSpMk id="2" creationId="{1FC6A3B8-FBDE-457E-9113-FF637B1CF4F1}"/>
          </ac:grpSpMkLst>
        </pc:grpChg>
        <pc:grpChg chg="del">
          <ac:chgData name="정대현" userId="S::empcik@pusan.ac.kr::6ea4dd38-2a66-4cc1-a2c6-ddb9da6c6d34" providerId="AD" clId="Web-{8641A70E-D0BF-972D-CA8F-00FC4B3228DE}" dt="2019-12-01T14:06:08.213" v="50"/>
          <ac:grpSpMkLst>
            <pc:docMk/>
            <pc:sldMk cId="4023697495" sldId="382"/>
            <ac:grpSpMk id="3" creationId="{D491DC1A-6A23-49A0-B427-23355E360F34}"/>
          </ac:grpSpMkLst>
        </pc:grpChg>
        <pc:graphicFrameChg chg="del">
          <ac:chgData name="정대현" userId="S::empcik@pusan.ac.kr::6ea4dd38-2a66-4cc1-a2c6-ddb9da6c6d34" providerId="AD" clId="Web-{8641A70E-D0BF-972D-CA8F-00FC4B3228DE}" dt="2019-12-01T14:06:08.213" v="52"/>
          <ac:graphicFrameMkLst>
            <pc:docMk/>
            <pc:sldMk cId="4023697495" sldId="382"/>
            <ac:graphicFrameMk id="13" creationId="{00000000-0000-0000-0000-000000000000}"/>
          </ac:graphicFrameMkLst>
        </pc:graphicFrameChg>
        <pc:graphicFrameChg chg="del">
          <ac:chgData name="정대현" userId="S::empcik@pusan.ac.kr::6ea4dd38-2a66-4cc1-a2c6-ddb9da6c6d34" providerId="AD" clId="Web-{8641A70E-D0BF-972D-CA8F-00FC4B3228DE}" dt="2019-12-01T14:06:08.213" v="51"/>
          <ac:graphicFrameMkLst>
            <pc:docMk/>
            <pc:sldMk cId="4023697495" sldId="382"/>
            <ac:graphicFrameMk id="21" creationId="{3BAF6F73-4DBD-4C8D-AE34-2A90BD00907B}"/>
          </ac:graphicFrameMkLst>
        </pc:graphicFrameChg>
      </pc:sldChg>
      <pc:sldChg chg="modSp">
        <pc:chgData name="정대현" userId="S::empcik@pusan.ac.kr::6ea4dd38-2a66-4cc1-a2c6-ddb9da6c6d34" providerId="AD" clId="Web-{8641A70E-D0BF-972D-CA8F-00FC4B3228DE}" dt="2019-12-01T14:07:05.337" v="82" actId="20577"/>
        <pc:sldMkLst>
          <pc:docMk/>
          <pc:sldMk cId="551545991" sldId="396"/>
        </pc:sldMkLst>
        <pc:spChg chg="mod">
          <ac:chgData name="정대현" userId="S::empcik@pusan.ac.kr::6ea4dd38-2a66-4cc1-a2c6-ddb9da6c6d34" providerId="AD" clId="Web-{8641A70E-D0BF-972D-CA8F-00FC4B3228DE}" dt="2019-12-01T14:07:05.337" v="82" actId="20577"/>
          <ac:spMkLst>
            <pc:docMk/>
            <pc:sldMk cId="551545991" sldId="396"/>
            <ac:spMk id="230" creationId="{979B836E-89A8-46B0-BD29-37517DA519CC}"/>
          </ac:spMkLst>
        </pc:spChg>
      </pc:sldChg>
      <pc:sldChg chg="modSp">
        <pc:chgData name="정대현" userId="S::empcik@pusan.ac.kr::6ea4dd38-2a66-4cc1-a2c6-ddb9da6c6d34" providerId="AD" clId="Web-{8641A70E-D0BF-972D-CA8F-00FC4B3228DE}" dt="2019-12-01T14:05:05.401" v="0" actId="1076"/>
        <pc:sldMkLst>
          <pc:docMk/>
          <pc:sldMk cId="3904173686" sldId="399"/>
        </pc:sldMkLst>
        <pc:picChg chg="mod">
          <ac:chgData name="정대현" userId="S::empcik@pusan.ac.kr::6ea4dd38-2a66-4cc1-a2c6-ddb9da6c6d34" providerId="AD" clId="Web-{8641A70E-D0BF-972D-CA8F-00FC4B3228DE}" dt="2019-12-01T14:05:05.401" v="0" actId="1076"/>
          <ac:picMkLst>
            <pc:docMk/>
            <pc:sldMk cId="3904173686" sldId="399"/>
            <ac:picMk id="4" creationId="{A9A70452-DF7E-43D6-97CA-E306AD8EF2E4}"/>
          </ac:picMkLst>
        </pc:picChg>
      </pc:sldChg>
      <pc:sldChg chg="modSp">
        <pc:chgData name="정대현" userId="S::empcik@pusan.ac.kr::6ea4dd38-2a66-4cc1-a2c6-ddb9da6c6d34" providerId="AD" clId="Web-{8641A70E-D0BF-972D-CA8F-00FC4B3228DE}" dt="2019-12-01T14:05:44.885" v="42" actId="1076"/>
        <pc:sldMkLst>
          <pc:docMk/>
          <pc:sldMk cId="976541171" sldId="402"/>
        </pc:sldMkLst>
        <pc:spChg chg="mod">
          <ac:chgData name="정대현" userId="S::empcik@pusan.ac.kr::6ea4dd38-2a66-4cc1-a2c6-ddb9da6c6d34" providerId="AD" clId="Web-{8641A70E-D0BF-972D-CA8F-00FC4B3228DE}" dt="2019-12-01T14:05:44.885" v="42" actId="1076"/>
          <ac:spMkLst>
            <pc:docMk/>
            <pc:sldMk cId="976541171" sldId="402"/>
            <ac:spMk id="2" creationId="{206381AD-4C2B-4745-99B1-0BBCE6131A71}"/>
          </ac:spMkLst>
        </pc:spChg>
        <pc:spChg chg="mod">
          <ac:chgData name="정대현" userId="S::empcik@pusan.ac.kr::6ea4dd38-2a66-4cc1-a2c6-ddb9da6c6d34" providerId="AD" clId="Web-{8641A70E-D0BF-972D-CA8F-00FC4B3228DE}" dt="2019-12-01T14:05:42.760" v="41" actId="1076"/>
          <ac:spMkLst>
            <pc:docMk/>
            <pc:sldMk cId="976541171" sldId="402"/>
            <ac:spMk id="6" creationId="{A8C4BF2C-1405-4D54-80EF-491705A0792B}"/>
          </ac:spMkLst>
        </pc:spChg>
        <pc:picChg chg="mod">
          <ac:chgData name="정대현" userId="S::empcik@pusan.ac.kr::6ea4dd38-2a66-4cc1-a2c6-ddb9da6c6d34" providerId="AD" clId="Web-{8641A70E-D0BF-972D-CA8F-00FC4B3228DE}" dt="2019-12-01T14:05:40.666" v="40" actId="1076"/>
          <ac:picMkLst>
            <pc:docMk/>
            <pc:sldMk cId="976541171" sldId="402"/>
            <ac:picMk id="3" creationId="{7FD7A0DF-CB31-4862-8D9A-10976D73CCD5}"/>
          </ac:picMkLst>
        </pc:picChg>
      </pc:sldChg>
    </pc:docChg>
  </pc:docChgLst>
  <pc:docChgLst>
    <pc:chgData name="정대현" userId="S::empcik@pusan.ac.kr::6ea4dd38-2a66-4cc1-a2c6-ddb9da6c6d34" providerId="AD" clId="Web-{F59DF828-8F06-E6AE-5DD0-744514DECDA8}"/>
    <pc:docChg chg="addSld delSld modSld">
      <pc:chgData name="정대현" userId="S::empcik@pusan.ac.kr::6ea4dd38-2a66-4cc1-a2c6-ddb9da6c6d34" providerId="AD" clId="Web-{F59DF828-8F06-E6AE-5DD0-744514DECDA8}" dt="2019-11-29T02:47:59.008" v="342" actId="1076"/>
      <pc:docMkLst>
        <pc:docMk/>
      </pc:docMkLst>
      <pc:sldChg chg="modSp">
        <pc:chgData name="정대현" userId="S::empcik@pusan.ac.kr::6ea4dd38-2a66-4cc1-a2c6-ddb9da6c6d34" providerId="AD" clId="Web-{F59DF828-8F06-E6AE-5DD0-744514DECDA8}" dt="2019-11-29T02:47:59.008" v="342" actId="1076"/>
        <pc:sldMkLst>
          <pc:docMk/>
          <pc:sldMk cId="1424195223" sldId="272"/>
        </pc:sldMkLst>
        <pc:spChg chg="mod">
          <ac:chgData name="정대현" userId="S::empcik@pusan.ac.kr::6ea4dd38-2a66-4cc1-a2c6-ddb9da6c6d34" providerId="AD" clId="Web-{F59DF828-8F06-E6AE-5DD0-744514DECDA8}" dt="2019-11-29T02:47:59.008" v="342" actId="1076"/>
          <ac:spMkLst>
            <pc:docMk/>
            <pc:sldMk cId="1424195223" sldId="272"/>
            <ac:spMk id="539" creationId="{324B7B20-AC6E-409F-A45E-ACE31408A15D}"/>
          </ac:spMkLst>
        </pc:spChg>
      </pc:sldChg>
      <pc:sldChg chg="addSp delSp modSp">
        <pc:chgData name="정대현" userId="S::empcik@pusan.ac.kr::6ea4dd38-2a66-4cc1-a2c6-ddb9da6c6d34" providerId="AD" clId="Web-{F59DF828-8F06-E6AE-5DD0-744514DECDA8}" dt="2019-11-29T02:47:28.736" v="341" actId="1076"/>
        <pc:sldMkLst>
          <pc:docMk/>
          <pc:sldMk cId="591985447" sldId="285"/>
        </pc:sldMkLst>
        <pc:spChg chg="del mod">
          <ac:chgData name="정대현" userId="S::empcik@pusan.ac.kr::6ea4dd38-2a66-4cc1-a2c6-ddb9da6c6d34" providerId="AD" clId="Web-{F59DF828-8F06-E6AE-5DD0-744514DECDA8}" dt="2019-11-29T02:40:03.209" v="176"/>
          <ac:spMkLst>
            <pc:docMk/>
            <pc:sldMk cId="591985447" sldId="285"/>
            <ac:spMk id="2" creationId="{206381AD-4C2B-4745-99B1-0BBCE6131A71}"/>
          </ac:spMkLst>
        </pc:spChg>
        <pc:spChg chg="add mod">
          <ac:chgData name="정대현" userId="S::empcik@pusan.ac.kr::6ea4dd38-2a66-4cc1-a2c6-ddb9da6c6d34" providerId="AD" clId="Web-{F59DF828-8F06-E6AE-5DD0-744514DECDA8}" dt="2019-11-29T02:47:28.736" v="341" actId="1076"/>
          <ac:spMkLst>
            <pc:docMk/>
            <pc:sldMk cId="591985447" sldId="285"/>
            <ac:spMk id="5" creationId="{48F33C4A-2E9F-4E91-A4C8-25AEEAC794E0}"/>
          </ac:spMkLst>
        </pc:spChg>
        <pc:spChg chg="add del mod">
          <ac:chgData name="정대현" userId="S::empcik@pusan.ac.kr::6ea4dd38-2a66-4cc1-a2c6-ddb9da6c6d34" providerId="AD" clId="Web-{F59DF828-8F06-E6AE-5DD0-744514DECDA8}" dt="2019-11-29T02:40:06.115" v="178"/>
          <ac:spMkLst>
            <pc:docMk/>
            <pc:sldMk cId="591985447" sldId="285"/>
            <ac:spMk id="9" creationId="{DD1A6BC8-46FA-4BE7-82AF-B1762CE1EA18}"/>
          </ac:spMkLst>
        </pc:spChg>
        <pc:picChg chg="add mod">
          <ac:chgData name="정대현" userId="S::empcik@pusan.ac.kr::6ea4dd38-2a66-4cc1-a2c6-ddb9da6c6d34" providerId="AD" clId="Web-{F59DF828-8F06-E6AE-5DD0-744514DECDA8}" dt="2019-11-29T02:47:26.502" v="340" actId="1076"/>
          <ac:picMkLst>
            <pc:docMk/>
            <pc:sldMk cId="591985447" sldId="285"/>
            <ac:picMk id="3" creationId="{5155B772-DEBE-40A8-BD4A-B231FB1A5651}"/>
          </ac:picMkLst>
        </pc:picChg>
        <pc:picChg chg="add mod">
          <ac:chgData name="정대현" userId="S::empcik@pusan.ac.kr::6ea4dd38-2a66-4cc1-a2c6-ddb9da6c6d34" providerId="AD" clId="Web-{F59DF828-8F06-E6AE-5DD0-744514DECDA8}" dt="2019-11-29T02:40:07.428" v="179" actId="1076"/>
          <ac:picMkLst>
            <pc:docMk/>
            <pc:sldMk cId="591985447" sldId="285"/>
            <ac:picMk id="7" creationId="{95EA3DD2-F973-40E8-B6AE-E7EAB2C0D689}"/>
          </ac:picMkLst>
        </pc:picChg>
        <pc:picChg chg="add del mod">
          <ac:chgData name="정대현" userId="S::empcik@pusan.ac.kr::6ea4dd38-2a66-4cc1-a2c6-ddb9da6c6d34" providerId="AD" clId="Web-{F59DF828-8F06-E6AE-5DD0-744514DECDA8}" dt="2019-11-29T02:43:20.514" v="193"/>
          <ac:picMkLst>
            <pc:docMk/>
            <pc:sldMk cId="591985447" sldId="285"/>
            <ac:picMk id="10" creationId="{1A389B99-0BB9-421F-8C9E-601455980ABD}"/>
          </ac:picMkLst>
        </pc:picChg>
      </pc:sldChg>
      <pc:sldChg chg="addSp delSp modSp add del replId">
        <pc:chgData name="정대현" userId="S::empcik@pusan.ac.kr::6ea4dd38-2a66-4cc1-a2c6-ddb9da6c6d34" providerId="AD" clId="Web-{F59DF828-8F06-E6AE-5DD0-744514DECDA8}" dt="2019-11-29T02:47:13.096" v="339" actId="1076"/>
        <pc:sldMkLst>
          <pc:docMk/>
          <pc:sldMk cId="1460102878" sldId="400"/>
        </pc:sldMkLst>
        <pc:spChg chg="del">
          <ac:chgData name="정대현" userId="S::empcik@pusan.ac.kr::6ea4dd38-2a66-4cc1-a2c6-ddb9da6c6d34" providerId="AD" clId="Web-{F59DF828-8F06-E6AE-5DD0-744514DECDA8}" dt="2019-11-29T02:38:27.092" v="87"/>
          <ac:spMkLst>
            <pc:docMk/>
            <pc:sldMk cId="1460102878" sldId="400"/>
            <ac:spMk id="2" creationId="{206381AD-4C2B-4745-99B1-0BBCE6131A71}"/>
          </ac:spMkLst>
        </pc:spChg>
        <pc:spChg chg="mod">
          <ac:chgData name="정대현" userId="S::empcik@pusan.ac.kr::6ea4dd38-2a66-4cc1-a2c6-ddb9da6c6d34" providerId="AD" clId="Web-{F59DF828-8F06-E6AE-5DD0-744514DECDA8}" dt="2019-11-29T02:47:13.096" v="339" actId="1076"/>
          <ac:spMkLst>
            <pc:docMk/>
            <pc:sldMk cId="1460102878" sldId="400"/>
            <ac:spMk id="5" creationId="{48F33C4A-2E9F-4E91-A4C8-25AEEAC794E0}"/>
          </ac:spMkLst>
        </pc:spChg>
        <pc:spChg chg="add del mod">
          <ac:chgData name="정대현" userId="S::empcik@pusan.ac.kr::6ea4dd38-2a66-4cc1-a2c6-ddb9da6c6d34" providerId="AD" clId="Web-{F59DF828-8F06-E6AE-5DD0-744514DECDA8}" dt="2019-11-29T02:38:31.405" v="90"/>
          <ac:spMkLst>
            <pc:docMk/>
            <pc:sldMk cId="1460102878" sldId="400"/>
            <ac:spMk id="6" creationId="{92C9A852-B6B4-4C86-ABBB-73B725CF795D}"/>
          </ac:spMkLst>
        </pc:spChg>
        <pc:picChg chg="del mod">
          <ac:chgData name="정대현" userId="S::empcik@pusan.ac.kr::6ea4dd38-2a66-4cc1-a2c6-ddb9da6c6d34" providerId="AD" clId="Web-{F59DF828-8F06-E6AE-5DD0-744514DECDA8}" dt="2019-11-29T02:39:03.834" v="94"/>
          <ac:picMkLst>
            <pc:docMk/>
            <pc:sldMk cId="1460102878" sldId="400"/>
            <ac:picMk id="3" creationId="{5155B772-DEBE-40A8-BD4A-B231FB1A5651}"/>
          </ac:picMkLst>
        </pc:picChg>
        <pc:picChg chg="add mod">
          <ac:chgData name="정대현" userId="S::empcik@pusan.ac.kr::6ea4dd38-2a66-4cc1-a2c6-ddb9da6c6d34" providerId="AD" clId="Web-{F59DF828-8F06-E6AE-5DD0-744514DECDA8}" dt="2019-11-29T02:46:46.674" v="328" actId="1076"/>
          <ac:picMkLst>
            <pc:docMk/>
            <pc:sldMk cId="1460102878" sldId="400"/>
            <ac:picMk id="7" creationId="{314A0B24-E500-4EC7-9ABF-E39BF824465A}"/>
          </ac:picMkLst>
        </pc:picChg>
        <pc:picChg chg="add del mod">
          <ac:chgData name="정대현" userId="S::empcik@pusan.ac.kr::6ea4dd38-2a66-4cc1-a2c6-ddb9da6c6d34" providerId="AD" clId="Web-{F59DF828-8F06-E6AE-5DD0-744514DECDA8}" dt="2019-11-29T02:46:42.768" v="327" actId="1076"/>
          <ac:picMkLst>
            <pc:docMk/>
            <pc:sldMk cId="1460102878" sldId="400"/>
            <ac:picMk id="9" creationId="{C225BA8C-C2E7-4616-ACBE-C2EF79DB06E2}"/>
          </ac:picMkLst>
        </pc:picChg>
        <pc:picChg chg="add mod">
          <ac:chgData name="정대현" userId="S::empcik@pusan.ac.kr::6ea4dd38-2a66-4cc1-a2c6-ddb9da6c6d34" providerId="AD" clId="Web-{F59DF828-8F06-E6AE-5DD0-744514DECDA8}" dt="2019-11-29T02:45:10.709" v="276" actId="1076"/>
          <ac:picMkLst>
            <pc:docMk/>
            <pc:sldMk cId="1460102878" sldId="400"/>
            <ac:picMk id="11" creationId="{9A761469-E970-405A-9D3B-441FD02FACC9}"/>
          </ac:picMkLst>
        </pc:picChg>
        <pc:picChg chg="add mod">
          <ac:chgData name="정대현" userId="S::empcik@pusan.ac.kr::6ea4dd38-2a66-4cc1-a2c6-ddb9da6c6d34" providerId="AD" clId="Web-{F59DF828-8F06-E6AE-5DD0-744514DECDA8}" dt="2019-11-29T02:45:18.569" v="281" actId="1076"/>
          <ac:picMkLst>
            <pc:docMk/>
            <pc:sldMk cId="1460102878" sldId="400"/>
            <ac:picMk id="13" creationId="{9969BE10-EBE2-40D1-AAA5-391FD194B0DB}"/>
          </ac:picMkLst>
        </pc:picChg>
      </pc:sldChg>
    </pc:docChg>
  </pc:docChgLst>
  <pc:docChgLst>
    <pc:chgData name="정대현" userId="S::empcik@pusan.ac.kr::6ea4dd38-2a66-4cc1-a2c6-ddb9da6c6d34" providerId="AD" clId="Web-{3DC6FD14-453A-D3A7-2911-56EA1918164E}"/>
    <pc:docChg chg="addSld delSld modSld sldOrd">
      <pc:chgData name="정대현" userId="S::empcik@pusan.ac.kr::6ea4dd38-2a66-4cc1-a2c6-ddb9da6c6d34" providerId="AD" clId="Web-{3DC6FD14-453A-D3A7-2911-56EA1918164E}" dt="2019-12-01T14:04:43.292" v="281" actId="1076"/>
      <pc:docMkLst>
        <pc:docMk/>
      </pc:docMkLst>
      <pc:sldChg chg="modSp">
        <pc:chgData name="정대현" userId="S::empcik@pusan.ac.kr::6ea4dd38-2a66-4cc1-a2c6-ddb9da6c6d34" providerId="AD" clId="Web-{3DC6FD14-453A-D3A7-2911-56EA1918164E}" dt="2019-12-01T13:52:24.153" v="0" actId="1076"/>
        <pc:sldMkLst>
          <pc:docMk/>
          <pc:sldMk cId="1424195223" sldId="272"/>
        </pc:sldMkLst>
        <pc:spChg chg="mod">
          <ac:chgData name="정대현" userId="S::empcik@pusan.ac.kr::6ea4dd38-2a66-4cc1-a2c6-ddb9da6c6d34" providerId="AD" clId="Web-{3DC6FD14-453A-D3A7-2911-56EA1918164E}" dt="2019-12-01T13:52:24.153" v="0" actId="1076"/>
          <ac:spMkLst>
            <pc:docMk/>
            <pc:sldMk cId="1424195223" sldId="272"/>
            <ac:spMk id="53" creationId="{83F23393-56DB-4AF3-A8D3-92E252A57509}"/>
          </ac:spMkLst>
        </pc:spChg>
      </pc:sldChg>
      <pc:sldChg chg="modSp">
        <pc:chgData name="정대현" userId="S::empcik@pusan.ac.kr::6ea4dd38-2a66-4cc1-a2c6-ddb9da6c6d34" providerId="AD" clId="Web-{3DC6FD14-453A-D3A7-2911-56EA1918164E}" dt="2019-12-01T14:04:27.464" v="278" actId="1076"/>
        <pc:sldMkLst>
          <pc:docMk/>
          <pc:sldMk cId="4273581599" sldId="288"/>
        </pc:sldMkLst>
        <pc:spChg chg="mod">
          <ac:chgData name="정대현" userId="S::empcik@pusan.ac.kr::6ea4dd38-2a66-4cc1-a2c6-ddb9da6c6d34" providerId="AD" clId="Web-{3DC6FD14-453A-D3A7-2911-56EA1918164E}" dt="2019-12-01T14:04:27.464" v="278" actId="1076"/>
          <ac:spMkLst>
            <pc:docMk/>
            <pc:sldMk cId="4273581599" sldId="288"/>
            <ac:spMk id="2" creationId="{206381AD-4C2B-4745-99B1-0BBCE6131A71}"/>
          </ac:spMkLst>
        </pc:spChg>
      </pc:sldChg>
      <pc:sldChg chg="addSp modSp">
        <pc:chgData name="정대현" userId="S::empcik@pusan.ac.kr::6ea4dd38-2a66-4cc1-a2c6-ddb9da6c6d34" providerId="AD" clId="Web-{3DC6FD14-453A-D3A7-2911-56EA1918164E}" dt="2019-12-01T13:53:02.606" v="43" actId="1076"/>
        <pc:sldMkLst>
          <pc:docMk/>
          <pc:sldMk cId="2875779004" sldId="293"/>
        </pc:sldMkLst>
        <pc:spChg chg="add mod">
          <ac:chgData name="정대현" userId="S::empcik@pusan.ac.kr::6ea4dd38-2a66-4cc1-a2c6-ddb9da6c6d34" providerId="AD" clId="Web-{3DC6FD14-453A-D3A7-2911-56EA1918164E}" dt="2019-12-01T13:53:02.606" v="43" actId="1076"/>
          <ac:spMkLst>
            <pc:docMk/>
            <pc:sldMk cId="2875779004" sldId="293"/>
            <ac:spMk id="3" creationId="{1B35FBF2-6094-4A49-A5C7-56D24709381C}"/>
          </ac:spMkLst>
        </pc:spChg>
        <pc:spChg chg="mod">
          <ac:chgData name="정대현" userId="S::empcik@pusan.ac.kr::6ea4dd38-2a66-4cc1-a2c6-ddb9da6c6d34" providerId="AD" clId="Web-{3DC6FD14-453A-D3A7-2911-56EA1918164E}" dt="2019-12-01T13:52:37.544" v="3" actId="1076"/>
          <ac:spMkLst>
            <pc:docMk/>
            <pc:sldMk cId="2875779004" sldId="293"/>
            <ac:spMk id="7" creationId="{C946DCD1-6B45-4D6C-924D-ABFE7B1F61EA}"/>
          </ac:spMkLst>
        </pc:spChg>
        <pc:picChg chg="mod">
          <ac:chgData name="정대현" userId="S::empcik@pusan.ac.kr::6ea4dd38-2a66-4cc1-a2c6-ddb9da6c6d34" providerId="AD" clId="Web-{3DC6FD14-453A-D3A7-2911-56EA1918164E}" dt="2019-12-01T13:52:33.591" v="2" actId="1076"/>
          <ac:picMkLst>
            <pc:docMk/>
            <pc:sldMk cId="2875779004" sldId="293"/>
            <ac:picMk id="2" creationId="{62CDA763-AD04-4E89-AC54-772D50F6E4D6}"/>
          </ac:picMkLst>
        </pc:picChg>
      </pc:sldChg>
      <pc:sldChg chg="modSp">
        <pc:chgData name="정대현" userId="S::empcik@pusan.ac.kr::6ea4dd38-2a66-4cc1-a2c6-ddb9da6c6d34" providerId="AD" clId="Web-{3DC6FD14-453A-D3A7-2911-56EA1918164E}" dt="2019-12-01T14:04:23.464" v="277" actId="1076"/>
        <pc:sldMkLst>
          <pc:docMk/>
          <pc:sldMk cId="102848510" sldId="306"/>
        </pc:sldMkLst>
        <pc:spChg chg="mod">
          <ac:chgData name="정대현" userId="S::empcik@pusan.ac.kr::6ea4dd38-2a66-4cc1-a2c6-ddb9da6c6d34" providerId="AD" clId="Web-{3DC6FD14-453A-D3A7-2911-56EA1918164E}" dt="2019-12-01T14:04:23.464" v="277" actId="1076"/>
          <ac:spMkLst>
            <pc:docMk/>
            <pc:sldMk cId="102848510" sldId="306"/>
            <ac:spMk id="6" creationId="{BCB2058C-E8EE-4063-90E1-6981302B9CDC}"/>
          </ac:spMkLst>
        </pc:spChg>
      </pc:sldChg>
      <pc:sldChg chg="modSp">
        <pc:chgData name="정대현" userId="S::empcik@pusan.ac.kr::6ea4dd38-2a66-4cc1-a2c6-ddb9da6c6d34" providerId="AD" clId="Web-{3DC6FD14-453A-D3A7-2911-56EA1918164E}" dt="2019-12-01T14:04:10.761" v="273" actId="1076"/>
        <pc:sldMkLst>
          <pc:docMk/>
          <pc:sldMk cId="930296782" sldId="317"/>
        </pc:sldMkLst>
        <pc:spChg chg="mod">
          <ac:chgData name="정대현" userId="S::empcik@pusan.ac.kr::6ea4dd38-2a66-4cc1-a2c6-ddb9da6c6d34" providerId="AD" clId="Web-{3DC6FD14-453A-D3A7-2911-56EA1918164E}" dt="2019-12-01T14:04:07.715" v="272" actId="1076"/>
          <ac:spMkLst>
            <pc:docMk/>
            <pc:sldMk cId="930296782" sldId="317"/>
            <ac:spMk id="6" creationId="{00DB2A90-A852-4E6D-A366-57D2BBB89397}"/>
          </ac:spMkLst>
        </pc:spChg>
        <pc:spChg chg="mod">
          <ac:chgData name="정대현" userId="S::empcik@pusan.ac.kr::6ea4dd38-2a66-4cc1-a2c6-ddb9da6c6d34" providerId="AD" clId="Web-{3DC6FD14-453A-D3A7-2911-56EA1918164E}" dt="2019-12-01T14:04:10.761" v="273" actId="1076"/>
          <ac:spMkLst>
            <pc:docMk/>
            <pc:sldMk cId="930296782" sldId="317"/>
            <ac:spMk id="34" creationId="{F3CB9F9A-38AA-4B9A-9A35-99D460066876}"/>
          </ac:spMkLst>
        </pc:spChg>
        <pc:picChg chg="mod">
          <ac:chgData name="정대현" userId="S::empcik@pusan.ac.kr::6ea4dd38-2a66-4cc1-a2c6-ddb9da6c6d34" providerId="AD" clId="Web-{3DC6FD14-453A-D3A7-2911-56EA1918164E}" dt="2019-12-01T14:04:06.277" v="271" actId="1076"/>
          <ac:picMkLst>
            <pc:docMk/>
            <pc:sldMk cId="930296782" sldId="317"/>
            <ac:picMk id="9" creationId="{A2A7EAED-8A88-4934-8D64-8D6A0A23FAC2}"/>
          </ac:picMkLst>
        </pc:picChg>
      </pc:sldChg>
      <pc:sldChg chg="del">
        <pc:chgData name="정대현" userId="S::empcik@pusan.ac.kr::6ea4dd38-2a66-4cc1-a2c6-ddb9da6c6d34" providerId="AD" clId="Web-{3DC6FD14-453A-D3A7-2911-56EA1918164E}" dt="2019-12-01T13:58:19.807" v="63"/>
        <pc:sldMkLst>
          <pc:docMk/>
          <pc:sldMk cId="197235852" sldId="391"/>
        </pc:sldMkLst>
      </pc:sldChg>
      <pc:sldChg chg="modSp">
        <pc:chgData name="정대현" userId="S::empcik@pusan.ac.kr::6ea4dd38-2a66-4cc1-a2c6-ddb9da6c6d34" providerId="AD" clId="Web-{3DC6FD14-453A-D3A7-2911-56EA1918164E}" dt="2019-12-01T14:04:43.292" v="281" actId="1076"/>
        <pc:sldMkLst>
          <pc:docMk/>
          <pc:sldMk cId="3904173686" sldId="399"/>
        </pc:sldMkLst>
        <pc:spChg chg="mod">
          <ac:chgData name="정대현" userId="S::empcik@pusan.ac.kr::6ea4dd38-2a66-4cc1-a2c6-ddb9da6c6d34" providerId="AD" clId="Web-{3DC6FD14-453A-D3A7-2911-56EA1918164E}" dt="2019-12-01T14:04:40.636" v="280" actId="1076"/>
          <ac:spMkLst>
            <pc:docMk/>
            <pc:sldMk cId="3904173686" sldId="399"/>
            <ac:spMk id="2" creationId="{206381AD-4C2B-4745-99B1-0BBCE6131A71}"/>
          </ac:spMkLst>
        </pc:spChg>
        <pc:picChg chg="mod">
          <ac:chgData name="정대현" userId="S::empcik@pusan.ac.kr::6ea4dd38-2a66-4cc1-a2c6-ddb9da6c6d34" providerId="AD" clId="Web-{3DC6FD14-453A-D3A7-2911-56EA1918164E}" dt="2019-12-01T14:04:43.292" v="281" actId="1076"/>
          <ac:picMkLst>
            <pc:docMk/>
            <pc:sldMk cId="3904173686" sldId="399"/>
            <ac:picMk id="4" creationId="{A9A70452-DF7E-43D6-97CA-E306AD8EF2E4}"/>
          </ac:picMkLst>
        </pc:picChg>
      </pc:sldChg>
      <pc:sldChg chg="modSp">
        <pc:chgData name="정대현" userId="S::empcik@pusan.ac.kr::6ea4dd38-2a66-4cc1-a2c6-ddb9da6c6d34" providerId="AD" clId="Web-{3DC6FD14-453A-D3A7-2911-56EA1918164E}" dt="2019-12-01T14:04:15.449" v="276" actId="1076"/>
        <pc:sldMkLst>
          <pc:docMk/>
          <pc:sldMk cId="3844066744" sldId="401"/>
        </pc:sldMkLst>
        <pc:picChg chg="mod">
          <ac:chgData name="정대현" userId="S::empcik@pusan.ac.kr::6ea4dd38-2a66-4cc1-a2c6-ddb9da6c6d34" providerId="AD" clId="Web-{3DC6FD14-453A-D3A7-2911-56EA1918164E}" dt="2019-12-01T14:04:15.449" v="276" actId="1076"/>
          <ac:picMkLst>
            <pc:docMk/>
            <pc:sldMk cId="3844066744" sldId="401"/>
            <ac:picMk id="2" creationId="{29F28370-28DF-4A1B-BA6E-34497CEED94F}"/>
          </ac:picMkLst>
        </pc:picChg>
      </pc:sldChg>
      <pc:sldChg chg="modSp">
        <pc:chgData name="정대현" userId="S::empcik@pusan.ac.kr::6ea4dd38-2a66-4cc1-a2c6-ddb9da6c6d34" providerId="AD" clId="Web-{3DC6FD14-453A-D3A7-2911-56EA1918164E}" dt="2019-12-01T13:57:14.777" v="62" actId="20577"/>
        <pc:sldMkLst>
          <pc:docMk/>
          <pc:sldMk cId="976541171" sldId="402"/>
        </pc:sldMkLst>
        <pc:spChg chg="mod">
          <ac:chgData name="정대현" userId="S::empcik@pusan.ac.kr::6ea4dd38-2a66-4cc1-a2c6-ddb9da6c6d34" providerId="AD" clId="Web-{3DC6FD14-453A-D3A7-2911-56EA1918164E}" dt="2019-12-01T13:57:14.777" v="62" actId="20577"/>
          <ac:spMkLst>
            <pc:docMk/>
            <pc:sldMk cId="976541171" sldId="402"/>
            <ac:spMk id="2" creationId="{206381AD-4C2B-4745-99B1-0BBCE6131A71}"/>
          </ac:spMkLst>
        </pc:spChg>
      </pc:sldChg>
      <pc:sldChg chg="addSp modSp add ord replId">
        <pc:chgData name="정대현" userId="S::empcik@pusan.ac.kr::6ea4dd38-2a66-4cc1-a2c6-ddb9da6c6d34" providerId="AD" clId="Web-{3DC6FD14-453A-D3A7-2911-56EA1918164E}" dt="2019-12-01T14:03:46.558" v="268"/>
        <pc:sldMkLst>
          <pc:docMk/>
          <pc:sldMk cId="529368485" sldId="403"/>
        </pc:sldMkLst>
        <pc:spChg chg="mod">
          <ac:chgData name="정대현" userId="S::empcik@pusan.ac.kr::6ea4dd38-2a66-4cc1-a2c6-ddb9da6c6d34" providerId="AD" clId="Web-{3DC6FD14-453A-D3A7-2911-56EA1918164E}" dt="2019-12-01T14:03:42.043" v="267" actId="1076"/>
          <ac:spMkLst>
            <pc:docMk/>
            <pc:sldMk cId="529368485" sldId="403"/>
            <ac:spMk id="2" creationId="{206381AD-4C2B-4745-99B1-0BBCE6131A71}"/>
          </ac:spMkLst>
        </pc:spChg>
        <pc:spChg chg="mod">
          <ac:chgData name="정대현" userId="S::empcik@pusan.ac.kr::6ea4dd38-2a66-4cc1-a2c6-ddb9da6c6d34" providerId="AD" clId="Web-{3DC6FD14-453A-D3A7-2911-56EA1918164E}" dt="2019-12-01T14:02:30.321" v="247" actId="1076"/>
          <ac:spMkLst>
            <pc:docMk/>
            <pc:sldMk cId="529368485" sldId="403"/>
            <ac:spMk id="47" creationId="{35E60234-DB7D-45B3-8AA3-3C2947C4E52D}"/>
          </ac:spMkLst>
        </pc:spChg>
        <pc:spChg chg="mod">
          <ac:chgData name="정대현" userId="S::empcik@pusan.ac.kr::6ea4dd38-2a66-4cc1-a2c6-ddb9da6c6d34" providerId="AD" clId="Web-{3DC6FD14-453A-D3A7-2911-56EA1918164E}" dt="2019-12-01T14:03:37.715" v="265" actId="20577"/>
          <ac:spMkLst>
            <pc:docMk/>
            <pc:sldMk cId="529368485" sldId="403"/>
            <ac:spMk id="48" creationId="{60C2EDEF-CA76-498D-9667-CDFE4538E29C}"/>
          </ac:spMkLst>
        </pc:spChg>
        <pc:picChg chg="add mod">
          <ac:chgData name="정대현" userId="S::empcik@pusan.ac.kr::6ea4dd38-2a66-4cc1-a2c6-ddb9da6c6d34" providerId="AD" clId="Web-{3DC6FD14-453A-D3A7-2911-56EA1918164E}" dt="2019-12-01T14:03:02.668" v="259" actId="14100"/>
          <ac:picMkLst>
            <pc:docMk/>
            <pc:sldMk cId="529368485" sldId="403"/>
            <ac:picMk id="3" creationId="{6DB83D5F-90D4-40AF-BD0C-0EF3B0628E26}"/>
          </ac:picMkLst>
        </pc:picChg>
        <pc:picChg chg="mod">
          <ac:chgData name="정대현" userId="S::empcik@pusan.ac.kr::6ea4dd38-2a66-4cc1-a2c6-ddb9da6c6d34" providerId="AD" clId="Web-{3DC6FD14-453A-D3A7-2911-56EA1918164E}" dt="2019-12-01T14:02:09.524" v="221" actId="1076"/>
          <ac:picMkLst>
            <pc:docMk/>
            <pc:sldMk cId="529368485" sldId="403"/>
            <ac:picMk id="49" creationId="{6F93850C-CB6C-4879-9AE8-64395B26ADEF}"/>
          </ac:picMkLst>
        </pc:picChg>
        <pc:picChg chg="mod">
          <ac:chgData name="정대현" userId="S::empcik@pusan.ac.kr::6ea4dd38-2a66-4cc1-a2c6-ddb9da6c6d34" providerId="AD" clId="Web-{3DC6FD14-453A-D3A7-2911-56EA1918164E}" dt="2019-12-01T14:02:10.774" v="222" actId="1076"/>
          <ac:picMkLst>
            <pc:docMk/>
            <pc:sldMk cId="529368485" sldId="403"/>
            <ac:picMk id="51" creationId="{E3492AD8-9736-436A-A5D1-98A1A3F480DA}"/>
          </ac:picMkLst>
        </pc:picChg>
      </pc:sldChg>
    </pc:docChg>
  </pc:docChgLst>
  <pc:docChgLst>
    <pc:chgData name="정대현" userId="S::empcik@pusan.ac.kr::6ea4dd38-2a66-4cc1-a2c6-ddb9da6c6d34" providerId="AD" clId="Web-{8D56071C-6EA8-4091-944C-2E36B622C184}"/>
    <pc:docChg chg="addSld delSld modSld sldOrd">
      <pc:chgData name="정대현" userId="S::empcik@pusan.ac.kr::6ea4dd38-2a66-4cc1-a2c6-ddb9da6c6d34" providerId="AD" clId="Web-{8D56071C-6EA8-4091-944C-2E36B622C184}" dt="2019-11-29T02:35:23.978" v="1103" actId="1076"/>
      <pc:docMkLst>
        <pc:docMk/>
      </pc:docMkLst>
      <pc:sldChg chg="addSp delSp modSp">
        <pc:chgData name="정대현" userId="S::empcik@pusan.ac.kr::6ea4dd38-2a66-4cc1-a2c6-ddb9da6c6d34" providerId="AD" clId="Web-{8D56071C-6EA8-4091-944C-2E36B622C184}" dt="2019-11-29T01:57:04.560" v="122" actId="20577"/>
        <pc:sldMkLst>
          <pc:docMk/>
          <pc:sldMk cId="1424195223" sldId="272"/>
        </pc:sldMkLst>
        <pc:spChg chg="add mod">
          <ac:chgData name="정대현" userId="S::empcik@pusan.ac.kr::6ea4dd38-2a66-4cc1-a2c6-ddb9da6c6d34" providerId="AD" clId="Web-{8D56071C-6EA8-4091-944C-2E36B622C184}" dt="2019-11-29T01:56:58.153" v="117" actId="1076"/>
          <ac:spMkLst>
            <pc:docMk/>
            <pc:sldMk cId="1424195223" sldId="272"/>
            <ac:spMk id="3" creationId="{F0158298-A602-41AF-BEA5-1A8A1A7A417F}"/>
          </ac:spMkLst>
        </pc:spChg>
        <pc:spChg chg="add mod">
          <ac:chgData name="정대현" userId="S::empcik@pusan.ac.kr::6ea4dd38-2a66-4cc1-a2c6-ddb9da6c6d34" providerId="AD" clId="Web-{8D56071C-6EA8-4091-944C-2E36B622C184}" dt="2019-11-29T01:56:58.169" v="118" actId="1076"/>
          <ac:spMkLst>
            <pc:docMk/>
            <pc:sldMk cId="1424195223" sldId="272"/>
            <ac:spMk id="53" creationId="{83F23393-56DB-4AF3-A8D3-92E252A57509}"/>
          </ac:spMkLst>
        </pc:spChg>
        <pc:spChg chg="add del">
          <ac:chgData name="정대현" userId="S::empcik@pusan.ac.kr::6ea4dd38-2a66-4cc1-a2c6-ddb9da6c6d34" providerId="AD" clId="Web-{8D56071C-6EA8-4091-944C-2E36B622C184}" dt="2019-11-29T01:55:51.747" v="27"/>
          <ac:spMkLst>
            <pc:docMk/>
            <pc:sldMk cId="1424195223" sldId="272"/>
            <ac:spMk id="54" creationId="{316169E1-39B0-428B-88FF-F068DF69DE35}"/>
          </ac:spMkLst>
        </pc:spChg>
        <pc:spChg chg="add mod">
          <ac:chgData name="정대현" userId="S::empcik@pusan.ac.kr::6ea4dd38-2a66-4cc1-a2c6-ddb9da6c6d34" providerId="AD" clId="Web-{8D56071C-6EA8-4091-944C-2E36B622C184}" dt="2019-11-29T01:56:58.169" v="119" actId="1076"/>
          <ac:spMkLst>
            <pc:docMk/>
            <pc:sldMk cId="1424195223" sldId="272"/>
            <ac:spMk id="55" creationId="{5F10648F-9467-4BFE-96B2-B3276E03C89A}"/>
          </ac:spMkLst>
        </pc:spChg>
        <pc:spChg chg="add mod">
          <ac:chgData name="정대현" userId="S::empcik@pusan.ac.kr::6ea4dd38-2a66-4cc1-a2c6-ddb9da6c6d34" providerId="AD" clId="Web-{8D56071C-6EA8-4091-944C-2E36B622C184}" dt="2019-11-29T01:57:04.560" v="122" actId="20577"/>
          <ac:spMkLst>
            <pc:docMk/>
            <pc:sldMk cId="1424195223" sldId="272"/>
            <ac:spMk id="57" creationId="{B905E9CB-4436-4BB4-A17F-91A34F336977}"/>
          </ac:spMkLst>
        </pc:spChg>
        <pc:spChg chg="mod">
          <ac:chgData name="정대현" userId="S::empcik@pusan.ac.kr::6ea4dd38-2a66-4cc1-a2c6-ddb9da6c6d34" providerId="AD" clId="Web-{8D56071C-6EA8-4091-944C-2E36B622C184}" dt="2019-11-29T01:55:11.684" v="3" actId="1076"/>
          <ac:spMkLst>
            <pc:docMk/>
            <pc:sldMk cId="1424195223" sldId="272"/>
            <ac:spMk id="539" creationId="{324B7B20-AC6E-409F-A45E-ACE31408A15D}"/>
          </ac:spMkLst>
        </pc:spChg>
        <pc:spChg chg="mod">
          <ac:chgData name="정대현" userId="S::empcik@pusan.ac.kr::6ea4dd38-2a66-4cc1-a2c6-ddb9da6c6d34" providerId="AD" clId="Web-{8D56071C-6EA8-4091-944C-2E36B622C184}" dt="2019-11-29T01:56:58.107" v="113" actId="1076"/>
          <ac:spMkLst>
            <pc:docMk/>
            <pc:sldMk cId="1424195223" sldId="272"/>
            <ac:spMk id="543" creationId="{0412DB6B-9AB7-4955-A4BB-AF14FF1B562D}"/>
          </ac:spMkLst>
        </pc:spChg>
        <pc:spChg chg="mod">
          <ac:chgData name="정대현" userId="S::empcik@pusan.ac.kr::6ea4dd38-2a66-4cc1-a2c6-ddb9da6c6d34" providerId="AD" clId="Web-{8D56071C-6EA8-4091-944C-2E36B622C184}" dt="2019-11-29T01:56:58.122" v="114" actId="1076"/>
          <ac:spMkLst>
            <pc:docMk/>
            <pc:sldMk cId="1424195223" sldId="272"/>
            <ac:spMk id="547" creationId="{F0FD0BE9-2D5E-4F2C-BAD8-D03BFA0E2B80}"/>
          </ac:spMkLst>
        </pc:spChg>
        <pc:spChg chg="mod">
          <ac:chgData name="정대현" userId="S::empcik@pusan.ac.kr::6ea4dd38-2a66-4cc1-a2c6-ddb9da6c6d34" providerId="AD" clId="Web-{8D56071C-6EA8-4091-944C-2E36B622C184}" dt="2019-11-29T01:56:58.138" v="115" actId="1076"/>
          <ac:spMkLst>
            <pc:docMk/>
            <pc:sldMk cId="1424195223" sldId="272"/>
            <ac:spMk id="551" creationId="{34AB9548-CC52-408F-8C3C-23A0C27701A0}"/>
          </ac:spMkLst>
        </pc:spChg>
        <pc:spChg chg="mod">
          <ac:chgData name="정대현" userId="S::empcik@pusan.ac.kr::6ea4dd38-2a66-4cc1-a2c6-ddb9da6c6d34" providerId="AD" clId="Web-{8D56071C-6EA8-4091-944C-2E36B622C184}" dt="2019-11-29T01:56:58.138" v="116" actId="1076"/>
          <ac:spMkLst>
            <pc:docMk/>
            <pc:sldMk cId="1424195223" sldId="272"/>
            <ac:spMk id="555" creationId="{27DBA41B-60B8-4A61-8E09-CD07D7E976ED}"/>
          </ac:spMkLst>
        </pc:spChg>
        <pc:grpChg chg="del mod">
          <ac:chgData name="정대현" userId="S::empcik@pusan.ac.kr::6ea4dd38-2a66-4cc1-a2c6-ddb9da6c6d34" providerId="AD" clId="Web-{8D56071C-6EA8-4091-944C-2E36B622C184}" dt="2019-11-29T01:55:18.262" v="5"/>
          <ac:grpSpMkLst>
            <pc:docMk/>
            <pc:sldMk cId="1424195223" sldId="272"/>
            <ac:grpSpMk id="540" creationId="{AC58E87F-EBC4-42AC-A450-C656C6B55915}"/>
          </ac:grpSpMkLst>
        </pc:grpChg>
        <pc:grpChg chg="del">
          <ac:chgData name="정대현" userId="S::empcik@pusan.ac.kr::6ea4dd38-2a66-4cc1-a2c6-ddb9da6c6d34" providerId="AD" clId="Web-{8D56071C-6EA8-4091-944C-2E36B622C184}" dt="2019-11-29T01:55:20.825" v="6"/>
          <ac:grpSpMkLst>
            <pc:docMk/>
            <pc:sldMk cId="1424195223" sldId="272"/>
            <ac:grpSpMk id="544" creationId="{76FAE3DF-1592-4A66-920D-E8F4FFB5467D}"/>
          </ac:grpSpMkLst>
        </pc:grpChg>
        <pc:grpChg chg="del">
          <ac:chgData name="정대현" userId="S::empcik@pusan.ac.kr::6ea4dd38-2a66-4cc1-a2c6-ddb9da6c6d34" providerId="AD" clId="Web-{8D56071C-6EA8-4091-944C-2E36B622C184}" dt="2019-11-29T01:55:21.387" v="7"/>
          <ac:grpSpMkLst>
            <pc:docMk/>
            <pc:sldMk cId="1424195223" sldId="272"/>
            <ac:grpSpMk id="548" creationId="{47FC555D-4B76-4FCE-8D87-078271665101}"/>
          </ac:grpSpMkLst>
        </pc:grpChg>
        <pc:grpChg chg="del">
          <ac:chgData name="정대현" userId="S::empcik@pusan.ac.kr::6ea4dd38-2a66-4cc1-a2c6-ddb9da6c6d34" providerId="AD" clId="Web-{8D56071C-6EA8-4091-944C-2E36B622C184}" dt="2019-11-29T01:55:21.684" v="8"/>
          <ac:grpSpMkLst>
            <pc:docMk/>
            <pc:sldMk cId="1424195223" sldId="272"/>
            <ac:grpSpMk id="552" creationId="{B0243FBE-9209-4244-90DC-1294A0B6D5C2}"/>
          </ac:grpSpMkLst>
        </pc:grpChg>
        <pc:picChg chg="mod">
          <ac:chgData name="정대현" userId="S::empcik@pusan.ac.kr::6ea4dd38-2a66-4cc1-a2c6-ddb9da6c6d34" providerId="AD" clId="Web-{8D56071C-6EA8-4091-944C-2E36B622C184}" dt="2019-11-29T01:56:54.997" v="112" actId="1076"/>
          <ac:picMkLst>
            <pc:docMk/>
            <pc:sldMk cId="1424195223" sldId="272"/>
            <ac:picMk id="2" creationId="{29CF9EFA-639D-4A09-9183-0B6CBED6AC98}"/>
          </ac:picMkLst>
        </pc:picChg>
      </pc:sldChg>
      <pc:sldChg chg="addSp delSp modSp">
        <pc:chgData name="정대현" userId="S::empcik@pusan.ac.kr::6ea4dd38-2a66-4cc1-a2c6-ddb9da6c6d34" providerId="AD" clId="Web-{8D56071C-6EA8-4091-944C-2E36B622C184}" dt="2019-11-29T02:21:12.545" v="778" actId="1076"/>
        <pc:sldMkLst>
          <pc:docMk/>
          <pc:sldMk cId="3715107420" sldId="284"/>
        </pc:sldMkLst>
        <pc:spChg chg="mod">
          <ac:chgData name="정대현" userId="S::empcik@pusan.ac.kr::6ea4dd38-2a66-4cc1-a2c6-ddb9da6c6d34" providerId="AD" clId="Web-{8D56071C-6EA8-4091-944C-2E36B622C184}" dt="2019-11-29T02:03:43.144" v="255" actId="1076"/>
          <ac:spMkLst>
            <pc:docMk/>
            <pc:sldMk cId="3715107420" sldId="284"/>
            <ac:spMk id="2" creationId="{206381AD-4C2B-4745-99B1-0BBCE6131A71}"/>
          </ac:spMkLst>
        </pc:spChg>
        <pc:spChg chg="del">
          <ac:chgData name="정대현" userId="S::empcik@pusan.ac.kr::6ea4dd38-2a66-4cc1-a2c6-ddb9da6c6d34" providerId="AD" clId="Web-{8D56071C-6EA8-4091-944C-2E36B622C184}" dt="2019-11-29T02:03:28.754" v="240"/>
          <ac:spMkLst>
            <pc:docMk/>
            <pc:sldMk cId="3715107420" sldId="284"/>
            <ac:spMk id="10" creationId="{CBBBC687-F13E-4D53-9A9C-84B3A37A4FC5}"/>
          </ac:spMkLst>
        </pc:spChg>
        <pc:spChg chg="del">
          <ac:chgData name="정대현" userId="S::empcik@pusan.ac.kr::6ea4dd38-2a66-4cc1-a2c6-ddb9da6c6d34" providerId="AD" clId="Web-{8D56071C-6EA8-4091-944C-2E36B622C184}" dt="2019-11-29T02:03:28.754" v="239"/>
          <ac:spMkLst>
            <pc:docMk/>
            <pc:sldMk cId="3715107420" sldId="284"/>
            <ac:spMk id="11" creationId="{53B6B845-6A97-4783-829C-738A9D53EB6B}"/>
          </ac:spMkLst>
        </pc:spChg>
        <pc:spChg chg="del">
          <ac:chgData name="정대현" userId="S::empcik@pusan.ac.kr::6ea4dd38-2a66-4cc1-a2c6-ddb9da6c6d34" providerId="AD" clId="Web-{8D56071C-6EA8-4091-944C-2E36B622C184}" dt="2019-11-29T02:03:28.738" v="230"/>
          <ac:spMkLst>
            <pc:docMk/>
            <pc:sldMk cId="3715107420" sldId="284"/>
            <ac:spMk id="157" creationId="{F9AC8184-906E-4F9B-A8D2-FFFAC7C3DB85}"/>
          </ac:spMkLst>
        </pc:spChg>
        <pc:spChg chg="del">
          <ac:chgData name="정대현" userId="S::empcik@pusan.ac.kr::6ea4dd38-2a66-4cc1-a2c6-ddb9da6c6d34" providerId="AD" clId="Web-{8D56071C-6EA8-4091-944C-2E36B622C184}" dt="2019-11-29T02:03:28.738" v="235"/>
          <ac:spMkLst>
            <pc:docMk/>
            <pc:sldMk cId="3715107420" sldId="284"/>
            <ac:spMk id="166" creationId="{62F293E1-F259-46F5-8B92-DA607B464C71}"/>
          </ac:spMkLst>
        </pc:spChg>
        <pc:spChg chg="del">
          <ac:chgData name="정대현" userId="S::empcik@pusan.ac.kr::6ea4dd38-2a66-4cc1-a2c6-ddb9da6c6d34" providerId="AD" clId="Web-{8D56071C-6EA8-4091-944C-2E36B622C184}" dt="2019-11-29T02:03:28.738" v="233"/>
          <ac:spMkLst>
            <pc:docMk/>
            <pc:sldMk cId="3715107420" sldId="284"/>
            <ac:spMk id="170" creationId="{891C3A2A-11D9-45CA-920E-3CA21DD3110D}"/>
          </ac:spMkLst>
        </pc:spChg>
        <pc:spChg chg="del">
          <ac:chgData name="정대현" userId="S::empcik@pusan.ac.kr::6ea4dd38-2a66-4cc1-a2c6-ddb9da6c6d34" providerId="AD" clId="Web-{8D56071C-6EA8-4091-944C-2E36B622C184}" dt="2019-11-29T02:03:28.738" v="232"/>
          <ac:spMkLst>
            <pc:docMk/>
            <pc:sldMk cId="3715107420" sldId="284"/>
            <ac:spMk id="171" creationId="{F17ED6B9-F007-40CB-9BC0-CA640533A4B6}"/>
          </ac:spMkLst>
        </pc:spChg>
        <pc:spChg chg="del">
          <ac:chgData name="정대현" userId="S::empcik@pusan.ac.kr::6ea4dd38-2a66-4cc1-a2c6-ddb9da6c6d34" providerId="AD" clId="Web-{8D56071C-6EA8-4091-944C-2E36B622C184}" dt="2019-11-29T02:03:28.738" v="229"/>
          <ac:spMkLst>
            <pc:docMk/>
            <pc:sldMk cId="3715107420" sldId="284"/>
            <ac:spMk id="175" creationId="{FE6A8F2B-B370-4AEF-B4A3-C3C33983E232}"/>
          </ac:spMkLst>
        </pc:spChg>
        <pc:grpChg chg="del">
          <ac:chgData name="정대현" userId="S::empcik@pusan.ac.kr::6ea4dd38-2a66-4cc1-a2c6-ddb9da6c6d34" providerId="AD" clId="Web-{8D56071C-6EA8-4091-944C-2E36B622C184}" dt="2019-11-29T02:03:28.754" v="238"/>
          <ac:grpSpMkLst>
            <pc:docMk/>
            <pc:sldMk cId="3715107420" sldId="284"/>
            <ac:grpSpMk id="17" creationId="{879EC67A-EF9C-47F2-9137-D56685083829}"/>
          </ac:grpSpMkLst>
        </pc:grpChg>
        <pc:grpChg chg="del">
          <ac:chgData name="정대현" userId="S::empcik@pusan.ac.kr::6ea4dd38-2a66-4cc1-a2c6-ddb9da6c6d34" providerId="AD" clId="Web-{8D56071C-6EA8-4091-944C-2E36B622C184}" dt="2019-11-29T02:03:28.754" v="237"/>
          <ac:grpSpMkLst>
            <pc:docMk/>
            <pc:sldMk cId="3715107420" sldId="284"/>
            <ac:grpSpMk id="159" creationId="{883F6309-6723-4340-A8A6-2EB94A36BC1D}"/>
          </ac:grpSpMkLst>
        </pc:grpChg>
        <pc:grpChg chg="del">
          <ac:chgData name="정대현" userId="S::empcik@pusan.ac.kr::6ea4dd38-2a66-4cc1-a2c6-ddb9da6c6d34" providerId="AD" clId="Web-{8D56071C-6EA8-4091-944C-2E36B622C184}" dt="2019-11-29T02:03:28.738" v="236"/>
          <ac:grpSpMkLst>
            <pc:docMk/>
            <pc:sldMk cId="3715107420" sldId="284"/>
            <ac:grpSpMk id="161" creationId="{51FAAE68-D4CC-4245-AAE1-04D97B86D6F0}"/>
          </ac:grpSpMkLst>
        </pc:grpChg>
        <pc:grpChg chg="del">
          <ac:chgData name="정대현" userId="S::empcik@pusan.ac.kr::6ea4dd38-2a66-4cc1-a2c6-ddb9da6c6d34" providerId="AD" clId="Web-{8D56071C-6EA8-4091-944C-2E36B622C184}" dt="2019-11-29T02:03:28.738" v="234"/>
          <ac:grpSpMkLst>
            <pc:docMk/>
            <pc:sldMk cId="3715107420" sldId="284"/>
            <ac:grpSpMk id="167" creationId="{867D9ED3-748D-470C-B91A-F5E78BECCB6A}"/>
          </ac:grpSpMkLst>
        </pc:grpChg>
        <pc:grpChg chg="del">
          <ac:chgData name="정대현" userId="S::empcik@pusan.ac.kr::6ea4dd38-2a66-4cc1-a2c6-ddb9da6c6d34" providerId="AD" clId="Web-{8D56071C-6EA8-4091-944C-2E36B622C184}" dt="2019-11-29T02:03:28.738" v="231"/>
          <ac:grpSpMkLst>
            <pc:docMk/>
            <pc:sldMk cId="3715107420" sldId="284"/>
            <ac:grpSpMk id="172" creationId="{3E637EE0-C1E9-4225-B288-6A39AC264F58}"/>
          </ac:grpSpMkLst>
        </pc:grpChg>
        <pc:grpChg chg="del">
          <ac:chgData name="정대현" userId="S::empcik@pusan.ac.kr::6ea4dd38-2a66-4cc1-a2c6-ddb9da6c6d34" providerId="AD" clId="Web-{8D56071C-6EA8-4091-944C-2E36B622C184}" dt="2019-11-29T02:03:28.738" v="228"/>
          <ac:grpSpMkLst>
            <pc:docMk/>
            <pc:sldMk cId="3715107420" sldId="284"/>
            <ac:grpSpMk id="176" creationId="{7B0FA223-2881-4B4B-9CE7-DD53DC50A0A5}"/>
          </ac:grpSpMkLst>
        </pc:grpChg>
        <pc:picChg chg="add del mod">
          <ac:chgData name="정대현" userId="S::empcik@pusan.ac.kr::6ea4dd38-2a66-4cc1-a2c6-ddb9da6c6d34" providerId="AD" clId="Web-{8D56071C-6EA8-4091-944C-2E36B622C184}" dt="2019-11-29T02:04:17.137" v="287"/>
          <ac:picMkLst>
            <pc:docMk/>
            <pc:sldMk cId="3715107420" sldId="284"/>
            <ac:picMk id="8" creationId="{6BD58C32-5391-4EC9-8031-469964BE2B2D}"/>
          </ac:picMkLst>
        </pc:picChg>
        <pc:picChg chg="add mod">
          <ac:chgData name="정대현" userId="S::empcik@pusan.ac.kr::6ea4dd38-2a66-4cc1-a2c6-ddb9da6c6d34" providerId="AD" clId="Web-{8D56071C-6EA8-4091-944C-2E36B622C184}" dt="2019-11-29T02:21:12.545" v="778" actId="1076"/>
          <ac:picMkLst>
            <pc:docMk/>
            <pc:sldMk cId="3715107420" sldId="284"/>
            <ac:picMk id="12" creationId="{0C3E20E8-60A7-4BE2-92D6-2F25C6A86EE8}"/>
          </ac:picMkLst>
        </pc:picChg>
      </pc:sldChg>
      <pc:sldChg chg="delSp modSp">
        <pc:chgData name="정대현" userId="S::empcik@pusan.ac.kr::6ea4dd38-2a66-4cc1-a2c6-ddb9da6c6d34" providerId="AD" clId="Web-{8D56071C-6EA8-4091-944C-2E36B622C184}" dt="2019-11-29T02:35:23.978" v="1103" actId="1076"/>
        <pc:sldMkLst>
          <pc:docMk/>
          <pc:sldMk cId="591985447" sldId="285"/>
        </pc:sldMkLst>
        <pc:spChg chg="mod">
          <ac:chgData name="정대현" userId="S::empcik@pusan.ac.kr::6ea4dd38-2a66-4cc1-a2c6-ddb9da6c6d34" providerId="AD" clId="Web-{8D56071C-6EA8-4091-944C-2E36B622C184}" dt="2019-11-29T02:35:23.978" v="1103" actId="1076"/>
          <ac:spMkLst>
            <pc:docMk/>
            <pc:sldMk cId="591985447" sldId="285"/>
            <ac:spMk id="2" creationId="{206381AD-4C2B-4745-99B1-0BBCE6131A71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87"/>
          <ac:spMkLst>
            <pc:docMk/>
            <pc:sldMk cId="591985447" sldId="285"/>
            <ac:spMk id="6" creationId="{A4B20C30-37AE-443B-8F29-ABB4A6B182C0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86"/>
          <ac:spMkLst>
            <pc:docMk/>
            <pc:sldMk cId="591985447" sldId="285"/>
            <ac:spMk id="7" creationId="{6B27AF4A-4227-4B71-8EF8-0A7A56F495B7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85"/>
          <ac:spMkLst>
            <pc:docMk/>
            <pc:sldMk cId="591985447" sldId="285"/>
            <ac:spMk id="8" creationId="{7F0CD855-2887-44B3-AC0D-0F2CDC382C4C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84"/>
          <ac:spMkLst>
            <pc:docMk/>
            <pc:sldMk cId="591985447" sldId="285"/>
            <ac:spMk id="9" creationId="{37295AA0-5E7C-4FD9-89B9-F82C29A84953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83"/>
          <ac:spMkLst>
            <pc:docMk/>
            <pc:sldMk cId="591985447" sldId="285"/>
            <ac:spMk id="10" creationId="{67FB4295-3681-4346-ABFB-375AAC63F39C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82"/>
          <ac:spMkLst>
            <pc:docMk/>
            <pc:sldMk cId="591985447" sldId="285"/>
            <ac:spMk id="11" creationId="{CB30EF64-DA55-465D-B7A1-5F528DF14219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81"/>
          <ac:spMkLst>
            <pc:docMk/>
            <pc:sldMk cId="591985447" sldId="285"/>
            <ac:spMk id="12" creationId="{6C81003A-D214-400F-9E10-733AE374441E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80"/>
          <ac:spMkLst>
            <pc:docMk/>
            <pc:sldMk cId="591985447" sldId="285"/>
            <ac:spMk id="13" creationId="{890E17EC-1CD1-429D-A18D-194BA99E960F}"/>
          </ac:spMkLst>
        </pc:spChg>
        <pc:spChg chg="del">
          <ac:chgData name="정대현" userId="S::empcik@pusan.ac.kr::6ea4dd38-2a66-4cc1-a2c6-ddb9da6c6d34" providerId="AD" clId="Web-{8D56071C-6EA8-4091-944C-2E36B622C184}" dt="2019-11-29T02:35:15.586" v="1096"/>
          <ac:spMkLst>
            <pc:docMk/>
            <pc:sldMk cId="591985447" sldId="285"/>
            <ac:spMk id="14" creationId="{2F8599A9-8968-4D29-973E-6921D241D849}"/>
          </ac:spMkLst>
        </pc:spChg>
        <pc:spChg chg="del">
          <ac:chgData name="정대현" userId="S::empcik@pusan.ac.kr::6ea4dd38-2a66-4cc1-a2c6-ddb9da6c6d34" providerId="AD" clId="Web-{8D56071C-6EA8-4091-944C-2E36B622C184}" dt="2019-11-29T02:35:15.586" v="1094"/>
          <ac:spMkLst>
            <pc:docMk/>
            <pc:sldMk cId="591985447" sldId="285"/>
            <ac:spMk id="16" creationId="{866169D8-D7E5-4734-B602-9D6CCD100EAE}"/>
          </ac:spMkLst>
        </pc:spChg>
        <pc:spChg chg="del">
          <ac:chgData name="정대현" userId="S::empcik@pusan.ac.kr::6ea4dd38-2a66-4cc1-a2c6-ddb9da6c6d34" providerId="AD" clId="Web-{8D56071C-6EA8-4091-944C-2E36B622C184}" dt="2019-11-29T02:35:15.586" v="1093"/>
          <ac:spMkLst>
            <pc:docMk/>
            <pc:sldMk cId="591985447" sldId="285"/>
            <ac:spMk id="17" creationId="{4596453F-A0FA-4772-BB29-5F2AC32A7105}"/>
          </ac:spMkLst>
        </pc:spChg>
        <pc:spChg chg="del">
          <ac:chgData name="정대현" userId="S::empcik@pusan.ac.kr::6ea4dd38-2a66-4cc1-a2c6-ddb9da6c6d34" providerId="AD" clId="Web-{8D56071C-6EA8-4091-944C-2E36B622C184}" dt="2019-11-29T02:35:15.586" v="1092"/>
          <ac:spMkLst>
            <pc:docMk/>
            <pc:sldMk cId="591985447" sldId="285"/>
            <ac:spMk id="18" creationId="{0F9B8515-8B03-4676-8212-A13178F1507B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90"/>
          <ac:spMkLst>
            <pc:docMk/>
            <pc:sldMk cId="591985447" sldId="285"/>
            <ac:spMk id="22" creationId="{DEB8DE71-FFE5-49BF-A185-2F12BC44AFB1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89"/>
          <ac:spMkLst>
            <pc:docMk/>
            <pc:sldMk cId="591985447" sldId="285"/>
            <ac:spMk id="23" creationId="{E1959943-2E19-4A27-BBD7-7FD206EE39EB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88"/>
          <ac:spMkLst>
            <pc:docMk/>
            <pc:sldMk cId="591985447" sldId="285"/>
            <ac:spMk id="24" creationId="{EDA13C0B-0339-46B0-AB64-862316D29B23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79"/>
          <ac:spMkLst>
            <pc:docMk/>
            <pc:sldMk cId="591985447" sldId="285"/>
            <ac:spMk id="25" creationId="{CB640E69-8496-4442-B8E1-9C25CAB83D1F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78"/>
          <ac:spMkLst>
            <pc:docMk/>
            <pc:sldMk cId="591985447" sldId="285"/>
            <ac:spMk id="26" creationId="{79BA7D77-B443-4C46-8706-3EB1E802790D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77"/>
          <ac:spMkLst>
            <pc:docMk/>
            <pc:sldMk cId="591985447" sldId="285"/>
            <ac:spMk id="27" creationId="{0C26F2FB-987F-4025-B271-5C4888230FE1}"/>
          </ac:spMkLst>
        </pc:spChg>
        <pc:spChg chg="del">
          <ac:chgData name="정대현" userId="S::empcik@pusan.ac.kr::6ea4dd38-2a66-4cc1-a2c6-ddb9da6c6d34" providerId="AD" clId="Web-{8D56071C-6EA8-4091-944C-2E36B622C184}" dt="2019-11-29T02:35:15.570" v="1076"/>
          <ac:spMkLst>
            <pc:docMk/>
            <pc:sldMk cId="591985447" sldId="285"/>
            <ac:spMk id="28" creationId="{B5173199-0F20-4644-A172-124A6D66579A}"/>
          </ac:spMkLst>
        </pc:spChg>
        <pc:spChg chg="del">
          <ac:chgData name="정대현" userId="S::empcik@pusan.ac.kr::6ea4dd38-2a66-4cc1-a2c6-ddb9da6c6d34" providerId="AD" clId="Web-{8D56071C-6EA8-4091-944C-2E36B622C184}" dt="2019-11-29T02:35:15.555" v="1075"/>
          <ac:spMkLst>
            <pc:docMk/>
            <pc:sldMk cId="591985447" sldId="285"/>
            <ac:spMk id="63" creationId="{ECA1FEE1-545B-441A-8FA9-085DEA2EFA86}"/>
          </ac:spMkLst>
        </pc:spChg>
        <pc:spChg chg="del">
          <ac:chgData name="정대현" userId="S::empcik@pusan.ac.kr::6ea4dd38-2a66-4cc1-a2c6-ddb9da6c6d34" providerId="AD" clId="Web-{8D56071C-6EA8-4091-944C-2E36B622C184}" dt="2019-11-29T02:35:15.555" v="1073"/>
          <ac:spMkLst>
            <pc:docMk/>
            <pc:sldMk cId="591985447" sldId="285"/>
            <ac:spMk id="67" creationId="{22A54F42-8C12-446A-B698-9EA007834A02}"/>
          </ac:spMkLst>
        </pc:spChg>
        <pc:spChg chg="del">
          <ac:chgData name="정대현" userId="S::empcik@pusan.ac.kr::6ea4dd38-2a66-4cc1-a2c6-ddb9da6c6d34" providerId="AD" clId="Web-{8D56071C-6EA8-4091-944C-2E36B622C184}" dt="2019-11-29T02:35:15.555" v="1071"/>
          <ac:spMkLst>
            <pc:docMk/>
            <pc:sldMk cId="591985447" sldId="285"/>
            <ac:spMk id="101" creationId="{CCD64EFC-AF46-45E9-9C09-F766DA9500A9}"/>
          </ac:spMkLst>
        </pc:spChg>
        <pc:spChg chg="del">
          <ac:chgData name="정대현" userId="S::empcik@pusan.ac.kr::6ea4dd38-2a66-4cc1-a2c6-ddb9da6c6d34" providerId="AD" clId="Web-{8D56071C-6EA8-4091-944C-2E36B622C184}" dt="2019-11-29T02:35:15.555" v="1069"/>
          <ac:spMkLst>
            <pc:docMk/>
            <pc:sldMk cId="591985447" sldId="285"/>
            <ac:spMk id="105" creationId="{96D61D9D-2A7E-4325-A836-736A7D2E9B36}"/>
          </ac:spMkLst>
        </pc:spChg>
        <pc:grpChg chg="del">
          <ac:chgData name="정대현" userId="S::empcik@pusan.ac.kr::6ea4dd38-2a66-4cc1-a2c6-ddb9da6c6d34" providerId="AD" clId="Web-{8D56071C-6EA8-4091-944C-2E36B622C184}" dt="2019-11-29T02:35:15.586" v="1097"/>
          <ac:grpSpMkLst>
            <pc:docMk/>
            <pc:sldMk cId="591985447" sldId="285"/>
            <ac:grpSpMk id="3" creationId="{6738B058-D4EC-4D65-95D0-275790C8F2B8}"/>
          </ac:grpSpMkLst>
        </pc:grpChg>
        <pc:grpChg chg="del">
          <ac:chgData name="정대현" userId="S::empcik@pusan.ac.kr::6ea4dd38-2a66-4cc1-a2c6-ddb9da6c6d34" providerId="AD" clId="Web-{8D56071C-6EA8-4091-944C-2E36B622C184}" dt="2019-11-29T02:35:15.586" v="1091"/>
          <ac:grpSpMkLst>
            <pc:docMk/>
            <pc:sldMk cId="591985447" sldId="285"/>
            <ac:grpSpMk id="19" creationId="{C609E353-C2B3-4843-80D7-B3F6B9D509A9}"/>
          </ac:grpSpMkLst>
        </pc:grpChg>
        <pc:grpChg chg="del">
          <ac:chgData name="정대현" userId="S::empcik@pusan.ac.kr::6ea4dd38-2a66-4cc1-a2c6-ddb9da6c6d34" providerId="AD" clId="Web-{8D56071C-6EA8-4091-944C-2E36B622C184}" dt="2019-11-29T02:35:15.555" v="1074"/>
          <ac:grpSpMkLst>
            <pc:docMk/>
            <pc:sldMk cId="591985447" sldId="285"/>
            <ac:grpSpMk id="64" creationId="{384194FB-0976-4F1F-B102-FC9B27A19654}"/>
          </ac:grpSpMkLst>
        </pc:grpChg>
        <pc:grpChg chg="del">
          <ac:chgData name="정대현" userId="S::empcik@pusan.ac.kr::6ea4dd38-2a66-4cc1-a2c6-ddb9da6c6d34" providerId="AD" clId="Web-{8D56071C-6EA8-4091-944C-2E36B622C184}" dt="2019-11-29T02:35:15.555" v="1072"/>
          <ac:grpSpMkLst>
            <pc:docMk/>
            <pc:sldMk cId="591985447" sldId="285"/>
            <ac:grpSpMk id="68" creationId="{E5A8811D-8C41-4839-927A-68CCB71A6B85}"/>
          </ac:grpSpMkLst>
        </pc:grpChg>
        <pc:grpChg chg="del">
          <ac:chgData name="정대현" userId="S::empcik@pusan.ac.kr::6ea4dd38-2a66-4cc1-a2c6-ddb9da6c6d34" providerId="AD" clId="Web-{8D56071C-6EA8-4091-944C-2E36B622C184}" dt="2019-11-29T02:35:15.555" v="1070"/>
          <ac:grpSpMkLst>
            <pc:docMk/>
            <pc:sldMk cId="591985447" sldId="285"/>
            <ac:grpSpMk id="102" creationId="{453CECCD-61EF-4196-8D9C-05172FFB8A93}"/>
          </ac:grpSpMkLst>
        </pc:grpChg>
        <pc:grpChg chg="del">
          <ac:chgData name="정대현" userId="S::empcik@pusan.ac.kr::6ea4dd38-2a66-4cc1-a2c6-ddb9da6c6d34" providerId="AD" clId="Web-{8D56071C-6EA8-4091-944C-2E36B622C184}" dt="2019-11-29T02:35:15.555" v="1068"/>
          <ac:grpSpMkLst>
            <pc:docMk/>
            <pc:sldMk cId="591985447" sldId="285"/>
            <ac:grpSpMk id="106" creationId="{5DB7EEE4-1530-499D-AD1C-F63C1F3FB357}"/>
          </ac:grpSpMkLst>
        </pc:grpChg>
        <pc:grpChg chg="del">
          <ac:chgData name="정대현" userId="S::empcik@pusan.ac.kr::6ea4dd38-2a66-4cc1-a2c6-ddb9da6c6d34" providerId="AD" clId="Web-{8D56071C-6EA8-4091-944C-2E36B622C184}" dt="2019-11-29T02:35:15.555" v="1067"/>
          <ac:grpSpMkLst>
            <pc:docMk/>
            <pc:sldMk cId="591985447" sldId="285"/>
            <ac:grpSpMk id="109" creationId="{4EEBA6E6-8507-4FD6-8836-C9B9911C7100}"/>
          </ac:grpSpMkLst>
        </pc:grpChg>
        <pc:graphicFrameChg chg="del">
          <ac:chgData name="정대현" userId="S::empcik@pusan.ac.kr::6ea4dd38-2a66-4cc1-a2c6-ddb9da6c6d34" providerId="AD" clId="Web-{8D56071C-6EA8-4091-944C-2E36B622C184}" dt="2019-11-29T02:35:15.586" v="1095"/>
          <ac:graphicFrameMkLst>
            <pc:docMk/>
            <pc:sldMk cId="591985447" sldId="285"/>
            <ac:graphicFrameMk id="15" creationId="{F5612B3B-AAA0-4872-BE09-7EDBDDF6C888}"/>
          </ac:graphicFrameMkLst>
        </pc:graphicFrameChg>
      </pc:sldChg>
      <pc:sldChg chg="addSp delSp modSp">
        <pc:chgData name="정대현" userId="S::empcik@pusan.ac.kr::6ea4dd38-2a66-4cc1-a2c6-ddb9da6c6d34" providerId="AD" clId="Web-{8D56071C-6EA8-4091-944C-2E36B622C184}" dt="2019-11-29T02:34:29.976" v="1066" actId="1076"/>
        <pc:sldMkLst>
          <pc:docMk/>
          <pc:sldMk cId="4273581599" sldId="288"/>
        </pc:sldMkLst>
        <pc:spChg chg="mod">
          <ac:chgData name="정대현" userId="S::empcik@pusan.ac.kr::6ea4dd38-2a66-4cc1-a2c6-ddb9da6c6d34" providerId="AD" clId="Web-{8D56071C-6EA8-4091-944C-2E36B622C184}" dt="2019-11-29T02:32:16.241" v="920" actId="20577"/>
          <ac:spMkLst>
            <pc:docMk/>
            <pc:sldMk cId="4273581599" sldId="288"/>
            <ac:spMk id="2" creationId="{206381AD-4C2B-4745-99B1-0BBCE6131A71}"/>
          </ac:spMkLst>
        </pc:spChg>
        <pc:spChg chg="add mod">
          <ac:chgData name="정대현" userId="S::empcik@pusan.ac.kr::6ea4dd38-2a66-4cc1-a2c6-ddb9da6c6d34" providerId="AD" clId="Web-{8D56071C-6EA8-4091-944C-2E36B622C184}" dt="2019-11-29T02:34:29.976" v="1066" actId="1076"/>
          <ac:spMkLst>
            <pc:docMk/>
            <pc:sldMk cId="4273581599" sldId="288"/>
            <ac:spMk id="47" creationId="{35E60234-DB7D-45B3-8AA3-3C2947C4E52D}"/>
          </ac:spMkLst>
        </pc:spChg>
        <pc:spChg chg="add mod">
          <ac:chgData name="정대현" userId="S::empcik@pusan.ac.kr::6ea4dd38-2a66-4cc1-a2c6-ddb9da6c6d34" providerId="AD" clId="Web-{8D56071C-6EA8-4091-944C-2E36B622C184}" dt="2019-11-29T02:34:27.679" v="1065" actId="1076"/>
          <ac:spMkLst>
            <pc:docMk/>
            <pc:sldMk cId="4273581599" sldId="288"/>
            <ac:spMk id="48" creationId="{60C2EDEF-CA76-498D-9667-CDFE4538E29C}"/>
          </ac:spMkLst>
        </pc:spChg>
        <pc:grpChg chg="del">
          <ac:chgData name="정대현" userId="S::empcik@pusan.ac.kr::6ea4dd38-2a66-4cc1-a2c6-ddb9da6c6d34" providerId="AD" clId="Web-{8D56071C-6EA8-4091-944C-2E36B622C184}" dt="2019-11-29T02:25:43.282" v="844"/>
          <ac:grpSpMkLst>
            <pc:docMk/>
            <pc:sldMk cId="4273581599" sldId="288"/>
            <ac:grpSpMk id="3" creationId="{A8D5025D-5F79-4E63-B69A-DA5FB9D8D472}"/>
          </ac:grpSpMkLst>
        </pc:grpChg>
        <pc:grpChg chg="del">
          <ac:chgData name="정대현" userId="S::empcik@pusan.ac.kr::6ea4dd38-2a66-4cc1-a2c6-ddb9da6c6d34" providerId="AD" clId="Web-{8D56071C-6EA8-4091-944C-2E36B622C184}" dt="2019-11-29T02:25:39.657" v="843"/>
          <ac:grpSpMkLst>
            <pc:docMk/>
            <pc:sldMk cId="4273581599" sldId="288"/>
            <ac:grpSpMk id="28" creationId="{E6EC7556-DB05-4E6E-A896-CF2CA2BF23C8}"/>
          </ac:grpSpMkLst>
        </pc:grpChg>
        <pc:grpChg chg="del">
          <ac:chgData name="정대현" userId="S::empcik@pusan.ac.kr::6ea4dd38-2a66-4cc1-a2c6-ddb9da6c6d34" providerId="AD" clId="Web-{8D56071C-6EA8-4091-944C-2E36B622C184}" dt="2019-11-29T02:25:39.657" v="842"/>
          <ac:grpSpMkLst>
            <pc:docMk/>
            <pc:sldMk cId="4273581599" sldId="288"/>
            <ac:grpSpMk id="31" creationId="{0C55E921-2E5A-469D-ACA7-CCC2C85CF923}"/>
          </ac:grpSpMkLst>
        </pc:grpChg>
        <pc:grpChg chg="del">
          <ac:chgData name="정대현" userId="S::empcik@pusan.ac.kr::6ea4dd38-2a66-4cc1-a2c6-ddb9da6c6d34" providerId="AD" clId="Web-{8D56071C-6EA8-4091-944C-2E36B622C184}" dt="2019-11-29T02:25:39.641" v="841"/>
          <ac:grpSpMkLst>
            <pc:docMk/>
            <pc:sldMk cId="4273581599" sldId="288"/>
            <ac:grpSpMk id="34" creationId="{89BEE400-73D5-4728-A22F-B0B81308276B}"/>
          </ac:grpSpMkLst>
        </pc:grpChg>
        <pc:grpChg chg="del">
          <ac:chgData name="정대현" userId="S::empcik@pusan.ac.kr::6ea4dd38-2a66-4cc1-a2c6-ddb9da6c6d34" providerId="AD" clId="Web-{8D56071C-6EA8-4091-944C-2E36B622C184}" dt="2019-11-29T02:25:39.641" v="840"/>
          <ac:grpSpMkLst>
            <pc:docMk/>
            <pc:sldMk cId="4273581599" sldId="288"/>
            <ac:grpSpMk id="37" creationId="{DCC9DA8D-7259-4317-A317-BDBCC63610C1}"/>
          </ac:grpSpMkLst>
        </pc:grpChg>
        <pc:grpChg chg="del">
          <ac:chgData name="정대현" userId="S::empcik@pusan.ac.kr::6ea4dd38-2a66-4cc1-a2c6-ddb9da6c6d34" providerId="AD" clId="Web-{8D56071C-6EA8-4091-944C-2E36B622C184}" dt="2019-11-29T02:25:39.641" v="839"/>
          <ac:grpSpMkLst>
            <pc:docMk/>
            <pc:sldMk cId="4273581599" sldId="288"/>
            <ac:grpSpMk id="40" creationId="{F19B2FCE-AFA2-4404-B41D-AD79D33EB967}"/>
          </ac:grpSpMkLst>
        </pc:grpChg>
        <pc:picChg chg="add del mod">
          <ac:chgData name="정대현" userId="S::empcik@pusan.ac.kr::6ea4dd38-2a66-4cc1-a2c6-ddb9da6c6d34" providerId="AD" clId="Web-{8D56071C-6EA8-4091-944C-2E36B622C184}" dt="2019-11-29T02:31:45.405" v="915"/>
          <ac:picMkLst>
            <pc:docMk/>
            <pc:sldMk cId="4273581599" sldId="288"/>
            <ac:picMk id="43" creationId="{CDCAEBF6-6F88-41D9-9CB2-D8B1ECF30E5A}"/>
          </ac:picMkLst>
        </pc:picChg>
        <pc:picChg chg="add del mod">
          <ac:chgData name="정대현" userId="S::empcik@pusan.ac.kr::6ea4dd38-2a66-4cc1-a2c6-ddb9da6c6d34" providerId="AD" clId="Web-{8D56071C-6EA8-4091-944C-2E36B622C184}" dt="2019-11-29T02:31:47.718" v="916"/>
          <ac:picMkLst>
            <pc:docMk/>
            <pc:sldMk cId="4273581599" sldId="288"/>
            <ac:picMk id="45" creationId="{3FC8FF0B-FD34-4F9C-A17A-C03EBC3FA4F0}"/>
          </ac:picMkLst>
        </pc:picChg>
        <pc:picChg chg="add mod">
          <ac:chgData name="정대현" userId="S::empcik@pusan.ac.kr::6ea4dd38-2a66-4cc1-a2c6-ddb9da6c6d34" providerId="AD" clId="Web-{8D56071C-6EA8-4091-944C-2E36B622C184}" dt="2019-11-29T02:34:23.820" v="1063" actId="1076"/>
          <ac:picMkLst>
            <pc:docMk/>
            <pc:sldMk cId="4273581599" sldId="288"/>
            <ac:picMk id="49" creationId="{6F93850C-CB6C-4879-9AE8-64395B26ADEF}"/>
          </ac:picMkLst>
        </pc:picChg>
        <pc:picChg chg="add mod">
          <ac:chgData name="정대현" userId="S::empcik@pusan.ac.kr::6ea4dd38-2a66-4cc1-a2c6-ddb9da6c6d34" providerId="AD" clId="Web-{8D56071C-6EA8-4091-944C-2E36B622C184}" dt="2019-11-29T02:34:25.570" v="1064" actId="1076"/>
          <ac:picMkLst>
            <pc:docMk/>
            <pc:sldMk cId="4273581599" sldId="288"/>
            <ac:picMk id="51" creationId="{E3492AD8-9736-436A-A5D1-98A1A3F480DA}"/>
          </ac:picMkLst>
        </pc:picChg>
      </pc:sldChg>
      <pc:sldChg chg="addSp delSp modSp ord">
        <pc:chgData name="정대현" userId="S::empcik@pusan.ac.kr::6ea4dd38-2a66-4cc1-a2c6-ddb9da6c6d34" providerId="AD" clId="Web-{8D56071C-6EA8-4091-944C-2E36B622C184}" dt="2019-11-29T01:59:23.361" v="213" actId="1076"/>
        <pc:sldMkLst>
          <pc:docMk/>
          <pc:sldMk cId="2875779004" sldId="293"/>
        </pc:sldMkLst>
        <pc:spChg chg="del">
          <ac:chgData name="정대현" userId="S::empcik@pusan.ac.kr::6ea4dd38-2a66-4cc1-a2c6-ddb9da6c6d34" providerId="AD" clId="Web-{8D56071C-6EA8-4091-944C-2E36B622C184}" dt="2019-11-29T01:58:07.391" v="131"/>
          <ac:spMkLst>
            <pc:docMk/>
            <pc:sldMk cId="2875779004" sldId="293"/>
            <ac:spMk id="3" creationId="{B717DA1B-6154-4A7E-A63B-96A0F9D21F4C}"/>
          </ac:spMkLst>
        </pc:spChg>
        <pc:spChg chg="del">
          <ac:chgData name="정대현" userId="S::empcik@pusan.ac.kr::6ea4dd38-2a66-4cc1-a2c6-ddb9da6c6d34" providerId="AD" clId="Web-{8D56071C-6EA8-4091-944C-2E36B622C184}" dt="2019-11-29T01:58:07.391" v="130"/>
          <ac:spMkLst>
            <pc:docMk/>
            <pc:sldMk cId="2875779004" sldId="293"/>
            <ac:spMk id="4" creationId="{96696752-8A61-4BA1-83CF-201BB7E4CF15}"/>
          </ac:spMkLst>
        </pc:spChg>
        <pc:spChg chg="del">
          <ac:chgData name="정대현" userId="S::empcik@pusan.ac.kr::6ea4dd38-2a66-4cc1-a2c6-ddb9da6c6d34" providerId="AD" clId="Web-{8D56071C-6EA8-4091-944C-2E36B622C184}" dt="2019-11-29T01:58:19.016" v="141"/>
          <ac:spMkLst>
            <pc:docMk/>
            <pc:sldMk cId="2875779004" sldId="293"/>
            <ac:spMk id="5" creationId="{360528EB-6518-43A0-B739-D96DFB5E179E}"/>
          </ac:spMkLst>
        </pc:spChg>
        <pc:spChg chg="del">
          <ac:chgData name="정대현" userId="S::empcik@pusan.ac.kr::6ea4dd38-2a66-4cc1-a2c6-ddb9da6c6d34" providerId="AD" clId="Web-{8D56071C-6EA8-4091-944C-2E36B622C184}" dt="2019-11-29T01:58:19.016" v="140"/>
          <ac:spMkLst>
            <pc:docMk/>
            <pc:sldMk cId="2875779004" sldId="293"/>
            <ac:spMk id="6" creationId="{09DADC2D-BD5F-4E86-A3B5-5175154A48C4}"/>
          </ac:spMkLst>
        </pc:spChg>
        <pc:spChg chg="mod">
          <ac:chgData name="정대현" userId="S::empcik@pusan.ac.kr::6ea4dd38-2a66-4cc1-a2c6-ddb9da6c6d34" providerId="AD" clId="Web-{8D56071C-6EA8-4091-944C-2E36B622C184}" dt="2019-11-29T01:59:23.361" v="213" actId="1076"/>
          <ac:spMkLst>
            <pc:docMk/>
            <pc:sldMk cId="2875779004" sldId="293"/>
            <ac:spMk id="7" creationId="{C946DCD1-6B45-4D6C-924D-ABFE7B1F61EA}"/>
          </ac:spMkLst>
        </pc:spChg>
        <pc:spChg chg="del">
          <ac:chgData name="정대현" userId="S::empcik@pusan.ac.kr::6ea4dd38-2a66-4cc1-a2c6-ddb9da6c6d34" providerId="AD" clId="Web-{8D56071C-6EA8-4091-944C-2E36B622C184}" dt="2019-11-29T01:58:15.688" v="135"/>
          <ac:spMkLst>
            <pc:docMk/>
            <pc:sldMk cId="2875779004" sldId="293"/>
            <ac:spMk id="10" creationId="{53A06967-F79D-447C-8CF4-4C4BBF70420A}"/>
          </ac:spMkLst>
        </pc:spChg>
        <pc:spChg chg="del">
          <ac:chgData name="정대현" userId="S::empcik@pusan.ac.kr::6ea4dd38-2a66-4cc1-a2c6-ddb9da6c6d34" providerId="AD" clId="Web-{8D56071C-6EA8-4091-944C-2E36B622C184}" dt="2019-11-29T01:58:07.391" v="129"/>
          <ac:spMkLst>
            <pc:docMk/>
            <pc:sldMk cId="2875779004" sldId="293"/>
            <ac:spMk id="11" creationId="{EB5EFD66-76BB-413F-AA96-3DBB9D53404F}"/>
          </ac:spMkLst>
        </pc:spChg>
        <pc:spChg chg="del">
          <ac:chgData name="정대현" userId="S::empcik@pusan.ac.kr::6ea4dd38-2a66-4cc1-a2c6-ddb9da6c6d34" providerId="AD" clId="Web-{8D56071C-6EA8-4091-944C-2E36B622C184}" dt="2019-11-29T01:58:19.016" v="139"/>
          <ac:spMkLst>
            <pc:docMk/>
            <pc:sldMk cId="2875779004" sldId="293"/>
            <ac:spMk id="12" creationId="{44E7C0E1-2BCF-4512-BFE7-30F7A19F4F87}"/>
          </ac:spMkLst>
        </pc:spChg>
        <pc:spChg chg="del">
          <ac:chgData name="정대현" userId="S::empcik@pusan.ac.kr::6ea4dd38-2a66-4cc1-a2c6-ddb9da6c6d34" providerId="AD" clId="Web-{8D56071C-6EA8-4091-944C-2E36B622C184}" dt="2019-11-29T01:58:19.016" v="138"/>
          <ac:spMkLst>
            <pc:docMk/>
            <pc:sldMk cId="2875779004" sldId="293"/>
            <ac:spMk id="13" creationId="{4C79B395-1675-4D78-9C57-9E7A3543771E}"/>
          </ac:spMkLst>
        </pc:spChg>
        <pc:spChg chg="del">
          <ac:chgData name="정대현" userId="S::empcik@pusan.ac.kr::6ea4dd38-2a66-4cc1-a2c6-ddb9da6c6d34" providerId="AD" clId="Web-{8D56071C-6EA8-4091-944C-2E36B622C184}" dt="2019-11-29T01:58:07.391" v="128"/>
          <ac:spMkLst>
            <pc:docMk/>
            <pc:sldMk cId="2875779004" sldId="293"/>
            <ac:spMk id="14" creationId="{8DE3F9A5-9D1D-4FF8-A9E5-2DB635B1ABEF}"/>
          </ac:spMkLst>
        </pc:spChg>
        <pc:grpChg chg="del">
          <ac:chgData name="정대현" userId="S::empcik@pusan.ac.kr::6ea4dd38-2a66-4cc1-a2c6-ddb9da6c6d34" providerId="AD" clId="Web-{8D56071C-6EA8-4091-944C-2E36B622C184}" dt="2019-11-29T01:58:19.016" v="137"/>
          <ac:grpSpMkLst>
            <pc:docMk/>
            <pc:sldMk cId="2875779004" sldId="293"/>
            <ac:grpSpMk id="15" creationId="{ECFE35F9-2451-4279-8AC9-5D5915E68B6F}"/>
          </ac:grpSpMkLst>
        </pc:grpChg>
        <pc:grpChg chg="del">
          <ac:chgData name="정대현" userId="S::empcik@pusan.ac.kr::6ea4dd38-2a66-4cc1-a2c6-ddb9da6c6d34" providerId="AD" clId="Web-{8D56071C-6EA8-4091-944C-2E36B622C184}" dt="2019-11-29T01:58:19.016" v="136"/>
          <ac:grpSpMkLst>
            <pc:docMk/>
            <pc:sldMk cId="2875779004" sldId="293"/>
            <ac:grpSpMk id="18" creationId="{B6ED13B5-83F2-4582-903A-60D5D1C2DEF9}"/>
          </ac:grpSpMkLst>
        </pc:grpChg>
        <pc:grpChg chg="del">
          <ac:chgData name="정대현" userId="S::empcik@pusan.ac.kr::6ea4dd38-2a66-4cc1-a2c6-ddb9da6c6d34" providerId="AD" clId="Web-{8D56071C-6EA8-4091-944C-2E36B622C184}" dt="2019-11-29T01:58:07.391" v="127"/>
          <ac:grpSpMkLst>
            <pc:docMk/>
            <pc:sldMk cId="2875779004" sldId="293"/>
            <ac:grpSpMk id="21" creationId="{62C1A717-C994-4D29-8344-D6E342545199}"/>
          </ac:grpSpMkLst>
        </pc:grpChg>
        <pc:grpChg chg="del">
          <ac:chgData name="정대현" userId="S::empcik@pusan.ac.kr::6ea4dd38-2a66-4cc1-a2c6-ddb9da6c6d34" providerId="AD" clId="Web-{8D56071C-6EA8-4091-944C-2E36B622C184}" dt="2019-11-29T01:58:07.391" v="126"/>
          <ac:grpSpMkLst>
            <pc:docMk/>
            <pc:sldMk cId="2875779004" sldId="293"/>
            <ac:grpSpMk id="24" creationId="{EFBD5938-53D1-4D4B-8671-A860D15C7471}"/>
          </ac:grpSpMkLst>
        </pc:grpChg>
        <pc:picChg chg="add mod">
          <ac:chgData name="정대현" userId="S::empcik@pusan.ac.kr::6ea4dd38-2a66-4cc1-a2c6-ddb9da6c6d34" providerId="AD" clId="Web-{8D56071C-6EA8-4091-944C-2E36B622C184}" dt="2019-11-29T01:59:19.924" v="212" actId="1076"/>
          <ac:picMkLst>
            <pc:docMk/>
            <pc:sldMk cId="2875779004" sldId="293"/>
            <ac:picMk id="2" creationId="{62CDA763-AD04-4E89-AC54-772D50F6E4D6}"/>
          </ac:picMkLst>
        </pc:picChg>
      </pc:sldChg>
      <pc:sldChg chg="addSp delSp modSp">
        <pc:chgData name="정대현" userId="S::empcik@pusan.ac.kr::6ea4dd38-2a66-4cc1-a2c6-ddb9da6c6d34" providerId="AD" clId="Web-{8D56071C-6EA8-4091-944C-2E36B622C184}" dt="2019-11-29T02:23:02.842" v="828" actId="20577"/>
        <pc:sldMkLst>
          <pc:docMk/>
          <pc:sldMk cId="102848510" sldId="306"/>
        </pc:sldMkLst>
        <pc:spChg chg="mod">
          <ac:chgData name="정대현" userId="S::empcik@pusan.ac.kr::6ea4dd38-2a66-4cc1-a2c6-ddb9da6c6d34" providerId="AD" clId="Web-{8D56071C-6EA8-4091-944C-2E36B622C184}" dt="2019-11-29T02:23:02.842" v="828" actId="20577"/>
          <ac:spMkLst>
            <pc:docMk/>
            <pc:sldMk cId="102848510" sldId="306"/>
            <ac:spMk id="3" creationId="{21189602-E0BD-4442-8671-6FB7CECBC5F8}"/>
          </ac:spMkLst>
        </pc:spChg>
        <pc:spChg chg="del">
          <ac:chgData name="정대현" userId="S::empcik@pusan.ac.kr::6ea4dd38-2a66-4cc1-a2c6-ddb9da6c6d34" providerId="AD" clId="Web-{8D56071C-6EA8-4091-944C-2E36B622C184}" dt="2019-11-29T02:05:07.169" v="320"/>
          <ac:spMkLst>
            <pc:docMk/>
            <pc:sldMk cId="102848510" sldId="306"/>
            <ac:spMk id="4" creationId="{DB00AEF6-C3E2-4219-AEF6-073C6C6F2DE3}"/>
          </ac:spMkLst>
        </pc:spChg>
        <pc:spChg chg="add mod">
          <ac:chgData name="정대현" userId="S::empcik@pusan.ac.kr::6ea4dd38-2a66-4cc1-a2c6-ddb9da6c6d34" providerId="AD" clId="Web-{8D56071C-6EA8-4091-944C-2E36B622C184}" dt="2019-11-29T02:22:41.483" v="800" actId="1076"/>
          <ac:spMkLst>
            <pc:docMk/>
            <pc:sldMk cId="102848510" sldId="306"/>
            <ac:spMk id="6" creationId="{BCB2058C-E8EE-4063-90E1-6981302B9CDC}"/>
          </ac:spMkLst>
        </pc:spChg>
        <pc:spChg chg="add del">
          <ac:chgData name="정대현" userId="S::empcik@pusan.ac.kr::6ea4dd38-2a66-4cc1-a2c6-ddb9da6c6d34" providerId="AD" clId="Web-{8D56071C-6EA8-4091-944C-2E36B622C184}" dt="2019-11-29T02:06:42.625" v="484"/>
          <ac:spMkLst>
            <pc:docMk/>
            <pc:sldMk cId="102848510" sldId="306"/>
            <ac:spMk id="9" creationId="{404EBC1A-D762-4BF5-B3A7-C18CFE0B1C29}"/>
          </ac:spMkLst>
        </pc:spChg>
        <pc:spChg chg="add mod">
          <ac:chgData name="정대현" userId="S::empcik@pusan.ac.kr::6ea4dd38-2a66-4cc1-a2c6-ddb9da6c6d34" providerId="AD" clId="Web-{8D56071C-6EA8-4091-944C-2E36B622C184}" dt="2019-11-29T02:22:53.499" v="825" actId="20577"/>
          <ac:spMkLst>
            <pc:docMk/>
            <pc:sldMk cId="102848510" sldId="306"/>
            <ac:spMk id="10" creationId="{ED3DFE40-1D10-46B2-9586-01EF2D682419}"/>
          </ac:spMkLst>
        </pc:spChg>
        <pc:spChg chg="del">
          <ac:chgData name="정대현" userId="S::empcik@pusan.ac.kr::6ea4dd38-2a66-4cc1-a2c6-ddb9da6c6d34" providerId="AD" clId="Web-{8D56071C-6EA8-4091-944C-2E36B622C184}" dt="2019-11-29T02:05:07.169" v="317"/>
          <ac:spMkLst>
            <pc:docMk/>
            <pc:sldMk cId="102848510" sldId="306"/>
            <ac:spMk id="24" creationId="{47C59E47-369D-4BFB-8747-D0B7D5E6AED3}"/>
          </ac:spMkLst>
        </pc:spChg>
        <pc:spChg chg="del">
          <ac:chgData name="정대현" userId="S::empcik@pusan.ac.kr::6ea4dd38-2a66-4cc1-a2c6-ddb9da6c6d34" providerId="AD" clId="Web-{8D56071C-6EA8-4091-944C-2E36B622C184}" dt="2019-11-29T02:05:07.169" v="316"/>
          <ac:spMkLst>
            <pc:docMk/>
            <pc:sldMk cId="102848510" sldId="306"/>
            <ac:spMk id="26" creationId="{B694D1C9-0E74-4C94-9A9C-408256D1C1F8}"/>
          </ac:spMkLst>
        </pc:spChg>
        <pc:spChg chg="del">
          <ac:chgData name="정대현" userId="S::empcik@pusan.ac.kr::6ea4dd38-2a66-4cc1-a2c6-ddb9da6c6d34" providerId="AD" clId="Web-{8D56071C-6EA8-4091-944C-2E36B622C184}" dt="2019-11-29T02:05:07.169" v="315"/>
          <ac:spMkLst>
            <pc:docMk/>
            <pc:sldMk cId="102848510" sldId="306"/>
            <ac:spMk id="27" creationId="{6F07AC09-FFED-4A00-AAA1-1A8C7B795685}"/>
          </ac:spMkLst>
        </pc:spChg>
        <pc:spChg chg="del">
          <ac:chgData name="정대현" userId="S::empcik@pusan.ac.kr::6ea4dd38-2a66-4cc1-a2c6-ddb9da6c6d34" providerId="AD" clId="Web-{8D56071C-6EA8-4091-944C-2E36B622C184}" dt="2019-11-29T02:05:07.169" v="314"/>
          <ac:spMkLst>
            <pc:docMk/>
            <pc:sldMk cId="102848510" sldId="306"/>
            <ac:spMk id="28" creationId="{D9E18B53-3FB2-48C4-A85A-62145EC2296A}"/>
          </ac:spMkLst>
        </pc:spChg>
        <pc:spChg chg="del">
          <ac:chgData name="정대현" userId="S::empcik@pusan.ac.kr::6ea4dd38-2a66-4cc1-a2c6-ddb9da6c6d34" providerId="AD" clId="Web-{8D56071C-6EA8-4091-944C-2E36B622C184}" dt="2019-11-29T02:05:07.169" v="310"/>
          <ac:spMkLst>
            <pc:docMk/>
            <pc:sldMk cId="102848510" sldId="306"/>
            <ac:spMk id="34" creationId="{63FD8F63-D261-4207-B9CC-882E10CD62BE}"/>
          </ac:spMkLst>
        </pc:spChg>
        <pc:spChg chg="del">
          <ac:chgData name="정대현" userId="S::empcik@pusan.ac.kr::6ea4dd38-2a66-4cc1-a2c6-ddb9da6c6d34" providerId="AD" clId="Web-{8D56071C-6EA8-4091-944C-2E36B622C184}" dt="2019-11-29T02:05:07.169" v="313"/>
          <ac:spMkLst>
            <pc:docMk/>
            <pc:sldMk cId="102848510" sldId="306"/>
            <ac:spMk id="37" creationId="{E76652EF-D6C8-4837-9EF5-B7286D1BEF8D}"/>
          </ac:spMkLst>
        </pc:spChg>
        <pc:spChg chg="del">
          <ac:chgData name="정대현" userId="S::empcik@pusan.ac.kr::6ea4dd38-2a66-4cc1-a2c6-ddb9da6c6d34" providerId="AD" clId="Web-{8D56071C-6EA8-4091-944C-2E36B622C184}" dt="2019-11-29T02:05:07.169" v="319"/>
          <ac:spMkLst>
            <pc:docMk/>
            <pc:sldMk cId="102848510" sldId="306"/>
            <ac:spMk id="46" creationId="{6F045D91-68BC-4F86-906A-4CCAAD5BD146}"/>
          </ac:spMkLst>
        </pc:spChg>
        <pc:spChg chg="del">
          <ac:chgData name="정대현" userId="S::empcik@pusan.ac.kr::6ea4dd38-2a66-4cc1-a2c6-ddb9da6c6d34" providerId="AD" clId="Web-{8D56071C-6EA8-4091-944C-2E36B622C184}" dt="2019-11-29T02:05:07.169" v="309"/>
          <ac:spMkLst>
            <pc:docMk/>
            <pc:sldMk cId="102848510" sldId="306"/>
            <ac:spMk id="47" creationId="{3540A8E8-E1D0-4B07-92FA-12464519A911}"/>
          </ac:spMkLst>
        </pc:spChg>
        <pc:spChg chg="del">
          <ac:chgData name="정대현" userId="S::empcik@pusan.ac.kr::6ea4dd38-2a66-4cc1-a2c6-ddb9da6c6d34" providerId="AD" clId="Web-{8D56071C-6EA8-4091-944C-2E36B622C184}" dt="2019-11-29T02:05:07.169" v="318"/>
          <ac:spMkLst>
            <pc:docMk/>
            <pc:sldMk cId="102848510" sldId="306"/>
            <ac:spMk id="48" creationId="{2E10E3B5-89BB-4B94-B7F9-5D07223D03D2}"/>
          </ac:spMkLst>
        </pc:spChg>
        <pc:spChg chg="del">
          <ac:chgData name="정대현" userId="S::empcik@pusan.ac.kr::6ea4dd38-2a66-4cc1-a2c6-ddb9da6c6d34" providerId="AD" clId="Web-{8D56071C-6EA8-4091-944C-2E36B622C184}" dt="2019-11-29T02:05:07.169" v="308"/>
          <ac:spMkLst>
            <pc:docMk/>
            <pc:sldMk cId="102848510" sldId="306"/>
            <ac:spMk id="49" creationId="{C0F50A3A-54D1-4E4F-8F06-5B5D756DA380}"/>
          </ac:spMkLst>
        </pc:spChg>
        <pc:spChg chg="del">
          <ac:chgData name="정대현" userId="S::empcik@pusan.ac.kr::6ea4dd38-2a66-4cc1-a2c6-ddb9da6c6d34" providerId="AD" clId="Web-{8D56071C-6EA8-4091-944C-2E36B622C184}" dt="2019-11-29T02:05:07.153" v="307"/>
          <ac:spMkLst>
            <pc:docMk/>
            <pc:sldMk cId="102848510" sldId="306"/>
            <ac:spMk id="50" creationId="{BBFCBF09-44FD-42CD-93F2-346A31F26E14}"/>
          </ac:spMkLst>
        </pc:spChg>
        <pc:spChg chg="del">
          <ac:chgData name="정대현" userId="S::empcik@pusan.ac.kr::6ea4dd38-2a66-4cc1-a2c6-ddb9da6c6d34" providerId="AD" clId="Web-{8D56071C-6EA8-4091-944C-2E36B622C184}" dt="2019-11-29T02:05:07.153" v="306"/>
          <ac:spMkLst>
            <pc:docMk/>
            <pc:sldMk cId="102848510" sldId="306"/>
            <ac:spMk id="51" creationId="{8392AFCC-E080-459D-84A3-32714B84F4DC}"/>
          </ac:spMkLst>
        </pc:spChg>
        <pc:spChg chg="del">
          <ac:chgData name="정대현" userId="S::empcik@pusan.ac.kr::6ea4dd38-2a66-4cc1-a2c6-ddb9da6c6d34" providerId="AD" clId="Web-{8D56071C-6EA8-4091-944C-2E36B622C184}" dt="2019-11-29T02:05:07.153" v="305"/>
          <ac:spMkLst>
            <pc:docMk/>
            <pc:sldMk cId="102848510" sldId="306"/>
            <ac:spMk id="52" creationId="{E298A7F2-0E5A-4092-B12E-95DBA120B1FD}"/>
          </ac:spMkLst>
        </pc:spChg>
        <pc:grpChg chg="del">
          <ac:chgData name="정대현" userId="S::empcik@pusan.ac.kr::6ea4dd38-2a66-4cc1-a2c6-ddb9da6c6d34" providerId="AD" clId="Web-{8D56071C-6EA8-4091-944C-2E36B622C184}" dt="2019-11-29T02:05:07.169" v="312"/>
          <ac:grpSpMkLst>
            <pc:docMk/>
            <pc:sldMk cId="102848510" sldId="306"/>
            <ac:grpSpMk id="38" creationId="{5DEE090C-3D22-4195-BA7F-969D3B08327B}"/>
          </ac:grpSpMkLst>
        </pc:grpChg>
        <pc:grpChg chg="del">
          <ac:chgData name="정대현" userId="S::empcik@pusan.ac.kr::6ea4dd38-2a66-4cc1-a2c6-ddb9da6c6d34" providerId="AD" clId="Web-{8D56071C-6EA8-4091-944C-2E36B622C184}" dt="2019-11-29T02:05:07.169" v="311"/>
          <ac:grpSpMkLst>
            <pc:docMk/>
            <pc:sldMk cId="102848510" sldId="306"/>
            <ac:grpSpMk id="42" creationId="{52131685-220C-4145-8575-4FAF7DE50546}"/>
          </ac:grpSpMkLst>
        </pc:grpChg>
        <pc:picChg chg="add mod">
          <ac:chgData name="정대현" userId="S::empcik@pusan.ac.kr::6ea4dd38-2a66-4cc1-a2c6-ddb9da6c6d34" providerId="AD" clId="Web-{8D56071C-6EA8-4091-944C-2E36B622C184}" dt="2019-11-29T02:08:25.419" v="621" actId="1076"/>
          <ac:picMkLst>
            <pc:docMk/>
            <pc:sldMk cId="102848510" sldId="306"/>
            <ac:picMk id="2" creationId="{53D8EA4C-1FB8-41E7-A23D-2C9659269EB5}"/>
          </ac:picMkLst>
        </pc:picChg>
        <pc:picChg chg="add del mod">
          <ac:chgData name="정대현" userId="S::empcik@pusan.ac.kr::6ea4dd38-2a66-4cc1-a2c6-ddb9da6c6d34" providerId="AD" clId="Web-{8D56071C-6EA8-4091-944C-2E36B622C184}" dt="2019-11-29T02:06:26.937" v="480"/>
          <ac:picMkLst>
            <pc:docMk/>
            <pc:sldMk cId="102848510" sldId="306"/>
            <ac:picMk id="7" creationId="{002D3079-148E-48A5-8AF4-7EE3EC1A876E}"/>
          </ac:picMkLst>
        </pc:picChg>
      </pc:sldChg>
      <pc:sldChg chg="addSp delSp modSp">
        <pc:chgData name="정대현" userId="S::empcik@pusan.ac.kr::6ea4dd38-2a66-4cc1-a2c6-ddb9da6c6d34" providerId="AD" clId="Web-{8D56071C-6EA8-4091-944C-2E36B622C184}" dt="2019-11-29T02:28:24.633" v="870"/>
        <pc:sldMkLst>
          <pc:docMk/>
          <pc:sldMk cId="930296782" sldId="317"/>
        </pc:sldMkLst>
        <pc:spChg chg="del">
          <ac:chgData name="정대현" userId="S::empcik@pusan.ac.kr::6ea4dd38-2a66-4cc1-a2c6-ddb9da6c6d34" providerId="AD" clId="Web-{8D56071C-6EA8-4091-944C-2E36B622C184}" dt="2019-11-29T02:15:14.275" v="634"/>
          <ac:spMkLst>
            <pc:docMk/>
            <pc:sldMk cId="930296782" sldId="317"/>
            <ac:spMk id="3" creationId="{62CD6AC3-4468-48FB-A707-6857CEAF9DC3}"/>
          </ac:spMkLst>
        </pc:spChg>
        <pc:spChg chg="del">
          <ac:chgData name="정대현" userId="S::empcik@pusan.ac.kr::6ea4dd38-2a66-4cc1-a2c6-ddb9da6c6d34" providerId="AD" clId="Web-{8D56071C-6EA8-4091-944C-2E36B622C184}" dt="2019-11-29T02:15:19.150" v="637"/>
          <ac:spMkLst>
            <pc:docMk/>
            <pc:sldMk cId="930296782" sldId="317"/>
            <ac:spMk id="5" creationId="{F1702A9E-CD16-4433-ACAB-611B97F1991E}"/>
          </ac:spMkLst>
        </pc:spChg>
        <pc:spChg chg="add mod">
          <ac:chgData name="정대현" userId="S::empcik@pusan.ac.kr::6ea4dd38-2a66-4cc1-a2c6-ddb9da6c6d34" providerId="AD" clId="Web-{8D56071C-6EA8-4091-944C-2E36B622C184}" dt="2019-11-29T02:27:17.209" v="852" actId="1076"/>
          <ac:spMkLst>
            <pc:docMk/>
            <pc:sldMk cId="930296782" sldId="317"/>
            <ac:spMk id="6" creationId="{00DB2A90-A852-4E6D-A366-57D2BBB89397}"/>
          </ac:spMkLst>
        </pc:spChg>
        <pc:spChg chg="del mod">
          <ac:chgData name="정대현" userId="S::empcik@pusan.ac.kr::6ea4dd38-2a66-4cc1-a2c6-ddb9da6c6d34" providerId="AD" clId="Web-{8D56071C-6EA8-4091-944C-2E36B622C184}" dt="2019-11-29T02:15:22.165" v="641"/>
          <ac:spMkLst>
            <pc:docMk/>
            <pc:sldMk cId="930296782" sldId="317"/>
            <ac:spMk id="29" creationId="{407CF943-98E3-4045-8987-526C8CD0530F}"/>
          </ac:spMkLst>
        </pc:spChg>
        <pc:spChg chg="del">
          <ac:chgData name="정대현" userId="S::empcik@pusan.ac.kr::6ea4dd38-2a66-4cc1-a2c6-ddb9da6c6d34" providerId="AD" clId="Web-{8D56071C-6EA8-4091-944C-2E36B622C184}" dt="2019-11-29T02:15:22.165" v="640"/>
          <ac:spMkLst>
            <pc:docMk/>
            <pc:sldMk cId="930296782" sldId="317"/>
            <ac:spMk id="30" creationId="{E8CD174B-154B-4880-8DAF-963905B4DF05}"/>
          </ac:spMkLst>
        </pc:spChg>
        <pc:spChg chg="del">
          <ac:chgData name="정대현" userId="S::empcik@pusan.ac.kr::6ea4dd38-2a66-4cc1-a2c6-ddb9da6c6d34" providerId="AD" clId="Web-{8D56071C-6EA8-4091-944C-2E36B622C184}" dt="2019-11-29T02:15:22.150" v="639"/>
          <ac:spMkLst>
            <pc:docMk/>
            <pc:sldMk cId="930296782" sldId="317"/>
            <ac:spMk id="32" creationId="{8E8B30C4-A0BA-4554-B777-DA8C6499B651}"/>
          </ac:spMkLst>
        </pc:spChg>
        <pc:spChg chg="del">
          <ac:chgData name="정대현" userId="S::empcik@pusan.ac.kr::6ea4dd38-2a66-4cc1-a2c6-ddb9da6c6d34" providerId="AD" clId="Web-{8D56071C-6EA8-4091-944C-2E36B622C184}" dt="2019-11-29T02:15:22.150" v="638"/>
          <ac:spMkLst>
            <pc:docMk/>
            <pc:sldMk cId="930296782" sldId="317"/>
            <ac:spMk id="33" creationId="{20FB2178-4527-42B2-88F5-55855EB49915}"/>
          </ac:spMkLst>
        </pc:spChg>
        <pc:spChg chg="mod">
          <ac:chgData name="정대현" userId="S::empcik@pusan.ac.kr::6ea4dd38-2a66-4cc1-a2c6-ddb9da6c6d34" providerId="AD" clId="Web-{8D56071C-6EA8-4091-944C-2E36B622C184}" dt="2019-11-29T02:27:22.491" v="855" actId="1076"/>
          <ac:spMkLst>
            <pc:docMk/>
            <pc:sldMk cId="930296782" sldId="317"/>
            <ac:spMk id="34" creationId="{F3CB9F9A-38AA-4B9A-9A35-99D460066876}"/>
          </ac:spMkLst>
        </pc:spChg>
        <pc:spChg chg="del">
          <ac:chgData name="정대현" userId="S::empcik@pusan.ac.kr::6ea4dd38-2a66-4cc1-a2c6-ddb9da6c6d34" providerId="AD" clId="Web-{8D56071C-6EA8-4091-944C-2E36B622C184}" dt="2019-11-29T02:16:57.525" v="698"/>
          <ac:spMkLst>
            <pc:docMk/>
            <pc:sldMk cId="930296782" sldId="317"/>
            <ac:spMk id="35" creationId="{CEFE53F3-BE8A-448A-B987-6D2185B3D5B9}"/>
          </ac:spMkLst>
        </pc:spChg>
        <pc:spChg chg="del">
          <ac:chgData name="정대현" userId="S::empcik@pusan.ac.kr::6ea4dd38-2a66-4cc1-a2c6-ddb9da6c6d34" providerId="AD" clId="Web-{8D56071C-6EA8-4091-944C-2E36B622C184}" dt="2019-11-29T02:16:57.525" v="697"/>
          <ac:spMkLst>
            <pc:docMk/>
            <pc:sldMk cId="930296782" sldId="317"/>
            <ac:spMk id="36" creationId="{E60D496A-5CC7-4F89-ADA6-6148F6ADECFC}"/>
          </ac:spMkLst>
        </pc:spChg>
        <pc:spChg chg="del">
          <ac:chgData name="정대현" userId="S::empcik@pusan.ac.kr::6ea4dd38-2a66-4cc1-a2c6-ddb9da6c6d34" providerId="AD" clId="Web-{8D56071C-6EA8-4091-944C-2E36B622C184}" dt="2019-11-29T02:16:57.525" v="696"/>
          <ac:spMkLst>
            <pc:docMk/>
            <pc:sldMk cId="930296782" sldId="317"/>
            <ac:spMk id="37" creationId="{C062E287-FBFD-4DB7-8041-FAD2C63C45FE}"/>
          </ac:spMkLst>
        </pc:spChg>
        <pc:spChg chg="del">
          <ac:chgData name="정대현" userId="S::empcik@pusan.ac.kr::6ea4dd38-2a66-4cc1-a2c6-ddb9da6c6d34" providerId="AD" clId="Web-{8D56071C-6EA8-4091-944C-2E36B622C184}" dt="2019-11-29T02:16:57.525" v="695"/>
          <ac:spMkLst>
            <pc:docMk/>
            <pc:sldMk cId="930296782" sldId="317"/>
            <ac:spMk id="38" creationId="{971115D9-CD11-463E-AA08-A8E0BF1507F4}"/>
          </ac:spMkLst>
        </pc:spChg>
        <pc:spChg chg="del">
          <ac:chgData name="정대현" userId="S::empcik@pusan.ac.kr::6ea4dd38-2a66-4cc1-a2c6-ddb9da6c6d34" providerId="AD" clId="Web-{8D56071C-6EA8-4091-944C-2E36B622C184}" dt="2019-11-29T02:16:57.525" v="694"/>
          <ac:spMkLst>
            <pc:docMk/>
            <pc:sldMk cId="930296782" sldId="317"/>
            <ac:spMk id="51" creationId="{A9BAFF41-531C-42DC-B034-A4EB7EC58F2D}"/>
          </ac:spMkLst>
        </pc:spChg>
        <pc:spChg chg="del">
          <ac:chgData name="정대현" userId="S::empcik@pusan.ac.kr::6ea4dd38-2a66-4cc1-a2c6-ddb9da6c6d34" providerId="AD" clId="Web-{8D56071C-6EA8-4091-944C-2E36B622C184}" dt="2019-11-29T02:16:57.509" v="693"/>
          <ac:spMkLst>
            <pc:docMk/>
            <pc:sldMk cId="930296782" sldId="317"/>
            <ac:spMk id="52" creationId="{7465178D-E30C-480B-A8CD-1E6B72F832D7}"/>
          </ac:spMkLst>
        </pc:spChg>
        <pc:spChg chg="del">
          <ac:chgData name="정대현" userId="S::empcik@pusan.ac.kr::6ea4dd38-2a66-4cc1-a2c6-ddb9da6c6d34" providerId="AD" clId="Web-{8D56071C-6EA8-4091-944C-2E36B622C184}" dt="2019-11-29T02:16:57.509" v="692"/>
          <ac:spMkLst>
            <pc:docMk/>
            <pc:sldMk cId="930296782" sldId="317"/>
            <ac:spMk id="53" creationId="{335185BF-AFF8-4E3F-A772-5B6A6AE9B270}"/>
          </ac:spMkLst>
        </pc:spChg>
        <pc:spChg chg="del">
          <ac:chgData name="정대현" userId="S::empcik@pusan.ac.kr::6ea4dd38-2a66-4cc1-a2c6-ddb9da6c6d34" providerId="AD" clId="Web-{8D56071C-6EA8-4091-944C-2E36B622C184}" dt="2019-11-29T02:16:57.509" v="691"/>
          <ac:spMkLst>
            <pc:docMk/>
            <pc:sldMk cId="930296782" sldId="317"/>
            <ac:spMk id="54" creationId="{53513DB7-24CA-4205-96B5-3B4AEB83CF3E}"/>
          </ac:spMkLst>
        </pc:spChg>
        <pc:spChg chg="del">
          <ac:chgData name="정대현" userId="S::empcik@pusan.ac.kr::6ea4dd38-2a66-4cc1-a2c6-ddb9da6c6d34" providerId="AD" clId="Web-{8D56071C-6EA8-4091-944C-2E36B622C184}" dt="2019-11-29T02:16:57.509" v="690"/>
          <ac:spMkLst>
            <pc:docMk/>
            <pc:sldMk cId="930296782" sldId="317"/>
            <ac:spMk id="55" creationId="{CC670241-1B58-46DE-86D8-17EAAF907C3C}"/>
          </ac:spMkLst>
        </pc:spChg>
        <pc:spChg chg="del">
          <ac:chgData name="정대현" userId="S::empcik@pusan.ac.kr::6ea4dd38-2a66-4cc1-a2c6-ddb9da6c6d34" providerId="AD" clId="Web-{8D56071C-6EA8-4091-944C-2E36B622C184}" dt="2019-11-29T02:16:57.509" v="689"/>
          <ac:spMkLst>
            <pc:docMk/>
            <pc:sldMk cId="930296782" sldId="317"/>
            <ac:spMk id="62" creationId="{47F754D6-5C00-493C-A2F6-89BA589BAB37}"/>
          </ac:spMkLst>
        </pc:spChg>
        <pc:picChg chg="add del mod">
          <ac:chgData name="정대현" userId="S::empcik@pusan.ac.kr::6ea4dd38-2a66-4cc1-a2c6-ddb9da6c6d34" providerId="AD" clId="Web-{8D56071C-6EA8-4091-944C-2E36B622C184}" dt="2019-11-29T02:26:41.972" v="845"/>
          <ac:picMkLst>
            <pc:docMk/>
            <pc:sldMk cId="930296782" sldId="317"/>
            <ac:picMk id="2" creationId="{DAC99D1E-69D0-4877-A677-D08465C2F5A9}"/>
          </ac:picMkLst>
        </pc:picChg>
        <pc:picChg chg="add del mod">
          <ac:chgData name="정대현" userId="S::empcik@pusan.ac.kr::6ea4dd38-2a66-4cc1-a2c6-ddb9da6c6d34" providerId="AD" clId="Web-{8D56071C-6EA8-4091-944C-2E36B622C184}" dt="2019-11-29T02:27:33.631" v="859"/>
          <ac:picMkLst>
            <pc:docMk/>
            <pc:sldMk cId="930296782" sldId="317"/>
            <ac:picMk id="7" creationId="{64F89374-E8FC-43C2-922F-023F19F8A630}"/>
          </ac:picMkLst>
        </pc:picChg>
        <pc:picChg chg="add mod">
          <ac:chgData name="정대현" userId="S::empcik@pusan.ac.kr::6ea4dd38-2a66-4cc1-a2c6-ddb9da6c6d34" providerId="AD" clId="Web-{8D56071C-6EA8-4091-944C-2E36B622C184}" dt="2019-11-29T02:27:55.319" v="863" actId="1076"/>
          <ac:picMkLst>
            <pc:docMk/>
            <pc:sldMk cId="930296782" sldId="317"/>
            <ac:picMk id="9" creationId="{A2A7EAED-8A88-4934-8D64-8D6A0A23FAC2}"/>
          </ac:picMkLst>
        </pc:picChg>
        <pc:picChg chg="add del mod">
          <ac:chgData name="정대현" userId="S::empcik@pusan.ac.kr::6ea4dd38-2a66-4cc1-a2c6-ddb9da6c6d34" providerId="AD" clId="Web-{8D56071C-6EA8-4091-944C-2E36B622C184}" dt="2019-11-29T02:28:24.633" v="870"/>
          <ac:picMkLst>
            <pc:docMk/>
            <pc:sldMk cId="930296782" sldId="317"/>
            <ac:picMk id="11" creationId="{475BC763-7501-4E13-A2DE-23B94F31171F}"/>
          </ac:picMkLst>
        </pc:picChg>
      </pc:sldChg>
      <pc:sldChg chg="modSp">
        <pc:chgData name="정대현" userId="S::empcik@pusan.ac.kr::6ea4dd38-2a66-4cc1-a2c6-ddb9da6c6d34" providerId="AD" clId="Web-{8D56071C-6EA8-4091-944C-2E36B622C184}" dt="2019-11-29T02:00:05.757" v="227" actId="1076"/>
        <pc:sldMkLst>
          <pc:docMk/>
          <pc:sldMk cId="2330322418" sldId="344"/>
        </pc:sldMkLst>
        <pc:spChg chg="mod">
          <ac:chgData name="정대현" userId="S::empcik@pusan.ac.kr::6ea4dd38-2a66-4cc1-a2c6-ddb9da6c6d34" providerId="AD" clId="Web-{8D56071C-6EA8-4091-944C-2E36B622C184}" dt="2019-11-29T01:59:46.226" v="217" actId="1076"/>
          <ac:spMkLst>
            <pc:docMk/>
            <pc:sldMk cId="2330322418" sldId="344"/>
            <ac:spMk id="2" creationId="{206381AD-4C2B-4745-99B1-0BBCE6131A71}"/>
          </ac:spMkLst>
        </pc:spChg>
        <pc:spChg chg="mod">
          <ac:chgData name="정대현" userId="S::empcik@pusan.ac.kr::6ea4dd38-2a66-4cc1-a2c6-ddb9da6c6d34" providerId="AD" clId="Web-{8D56071C-6EA8-4091-944C-2E36B622C184}" dt="2019-11-29T01:59:50.664" v="218" actId="1076"/>
          <ac:spMkLst>
            <pc:docMk/>
            <pc:sldMk cId="2330322418" sldId="344"/>
            <ac:spMk id="24" creationId="{7FE98752-DB32-4435-99CA-A8C23FA8A8D7}"/>
          </ac:spMkLst>
        </pc:spChg>
        <pc:spChg chg="mod">
          <ac:chgData name="정대현" userId="S::empcik@pusan.ac.kr::6ea4dd38-2a66-4cc1-a2c6-ddb9da6c6d34" providerId="AD" clId="Web-{8D56071C-6EA8-4091-944C-2E36B622C184}" dt="2019-11-29T01:59:52.210" v="219" actId="1076"/>
          <ac:spMkLst>
            <pc:docMk/>
            <pc:sldMk cId="2330322418" sldId="344"/>
            <ac:spMk id="25" creationId="{50FDDF86-55BC-459D-BF07-75C8A48F856E}"/>
          </ac:spMkLst>
        </pc:spChg>
        <pc:picChg chg="mod">
          <ac:chgData name="정대현" userId="S::empcik@pusan.ac.kr::6ea4dd38-2a66-4cc1-a2c6-ddb9da6c6d34" providerId="AD" clId="Web-{8D56071C-6EA8-4091-944C-2E36B622C184}" dt="2019-11-29T02:00:05.757" v="227" actId="1076"/>
          <ac:picMkLst>
            <pc:docMk/>
            <pc:sldMk cId="2330322418" sldId="344"/>
            <ac:picMk id="83" creationId="{78D0FAA1-8BE4-456B-8957-41551A9F9B1F}"/>
          </ac:picMkLst>
        </pc:picChg>
        <pc:picChg chg="mod">
          <ac:chgData name="정대현" userId="S::empcik@pusan.ac.kr::6ea4dd38-2a66-4cc1-a2c6-ddb9da6c6d34" providerId="AD" clId="Web-{8D56071C-6EA8-4091-944C-2E36B622C184}" dt="2019-11-29T02:00:03.367" v="226" actId="1076"/>
          <ac:picMkLst>
            <pc:docMk/>
            <pc:sldMk cId="2330322418" sldId="344"/>
            <ac:picMk id="85" creationId="{A890606F-45F5-47DB-ABAE-EE9396F16F7E}"/>
          </ac:picMkLst>
        </pc:picChg>
        <pc:picChg chg="mod">
          <ac:chgData name="정대현" userId="S::empcik@pusan.ac.kr::6ea4dd38-2a66-4cc1-a2c6-ddb9da6c6d34" providerId="AD" clId="Web-{8D56071C-6EA8-4091-944C-2E36B622C184}" dt="2019-11-29T02:00:00.273" v="224" actId="1076"/>
          <ac:picMkLst>
            <pc:docMk/>
            <pc:sldMk cId="2330322418" sldId="344"/>
            <ac:picMk id="91" creationId="{FD09BD72-5A00-4775-A149-D2DB6C2AED38}"/>
          </ac:picMkLst>
        </pc:picChg>
        <pc:picChg chg="mod">
          <ac:chgData name="정대현" userId="S::empcik@pusan.ac.kr::6ea4dd38-2a66-4cc1-a2c6-ddb9da6c6d34" providerId="AD" clId="Web-{8D56071C-6EA8-4091-944C-2E36B622C184}" dt="2019-11-29T01:59:57.554" v="221" actId="1076"/>
          <ac:picMkLst>
            <pc:docMk/>
            <pc:sldMk cId="2330322418" sldId="344"/>
            <ac:picMk id="95" creationId="{0C28F064-ED9F-4715-B4EA-E0374CDF6FD7}"/>
          </ac:picMkLst>
        </pc:picChg>
        <pc:picChg chg="mod">
          <ac:chgData name="정대현" userId="S::empcik@pusan.ac.kr::6ea4dd38-2a66-4cc1-a2c6-ddb9da6c6d34" providerId="AD" clId="Web-{8D56071C-6EA8-4091-944C-2E36B622C184}" dt="2019-11-29T01:59:58.367" v="222" actId="1076"/>
          <ac:picMkLst>
            <pc:docMk/>
            <pc:sldMk cId="2330322418" sldId="344"/>
            <ac:picMk id="97" creationId="{2BAD370B-F1DF-4A6A-A9B1-C55DAF6917EE}"/>
          </ac:picMkLst>
        </pc:picChg>
      </pc:sldChg>
      <pc:sldChg chg="del">
        <pc:chgData name="정대현" userId="S::empcik@pusan.ac.kr::6ea4dd38-2a66-4cc1-a2c6-ddb9da6c6d34" providerId="AD" clId="Web-{8D56071C-6EA8-4091-944C-2E36B622C184}" dt="2019-11-29T02:15:22.228" v="642"/>
        <pc:sldMkLst>
          <pc:docMk/>
          <pc:sldMk cId="2271391183" sldId="389"/>
        </pc:sldMkLst>
      </pc:sldChg>
      <pc:sldChg chg="addSp delSp modSp">
        <pc:chgData name="정대현" userId="S::empcik@pusan.ac.kr::6ea4dd38-2a66-4cc1-a2c6-ddb9da6c6d34" providerId="AD" clId="Web-{8D56071C-6EA8-4091-944C-2E36B622C184}" dt="2019-11-29T02:22:22.311" v="791" actId="1076"/>
        <pc:sldMkLst>
          <pc:docMk/>
          <pc:sldMk cId="3637279915" sldId="395"/>
        </pc:sldMkLst>
        <pc:spChg chg="del mod">
          <ac:chgData name="정대현" userId="S::empcik@pusan.ac.kr::6ea4dd38-2a66-4cc1-a2c6-ddb9da6c6d34" providerId="AD" clId="Web-{8D56071C-6EA8-4091-944C-2E36B622C184}" dt="2019-11-29T02:04:43.028" v="298"/>
          <ac:spMkLst>
            <pc:docMk/>
            <pc:sldMk cId="3637279915" sldId="395"/>
            <ac:spMk id="2" creationId="{206381AD-4C2B-4745-99B1-0BBCE6131A71}"/>
          </ac:spMkLst>
        </pc:spChg>
        <pc:spChg chg="add del mod">
          <ac:chgData name="정대현" userId="S::empcik@pusan.ac.kr::6ea4dd38-2a66-4cc1-a2c6-ddb9da6c6d34" providerId="AD" clId="Web-{8D56071C-6EA8-4091-944C-2E36B622C184}" dt="2019-11-29T02:04:46.544" v="300"/>
          <ac:spMkLst>
            <pc:docMk/>
            <pc:sldMk cId="3637279915" sldId="395"/>
            <ac:spMk id="8" creationId="{0594A644-DE9C-4A76-99B1-B9ED8E20C97B}"/>
          </ac:spMkLst>
        </pc:spChg>
        <pc:spChg chg="del">
          <ac:chgData name="정대현" userId="S::empcik@pusan.ac.kr::6ea4dd38-2a66-4cc1-a2c6-ddb9da6c6d34" providerId="AD" clId="Web-{8D56071C-6EA8-4091-944C-2E36B622C184}" dt="2019-11-29T02:04:12.247" v="280"/>
          <ac:spMkLst>
            <pc:docMk/>
            <pc:sldMk cId="3637279915" sldId="395"/>
            <ac:spMk id="450" creationId="{0A715859-F0BF-4003-95F4-759345DA9BCA}"/>
          </ac:spMkLst>
        </pc:spChg>
        <pc:spChg chg="del">
          <ac:chgData name="정대현" userId="S::empcik@pusan.ac.kr::6ea4dd38-2a66-4cc1-a2c6-ddb9da6c6d34" providerId="AD" clId="Web-{8D56071C-6EA8-4091-944C-2E36B622C184}" dt="2019-11-29T02:04:12.247" v="279"/>
          <ac:spMkLst>
            <pc:docMk/>
            <pc:sldMk cId="3637279915" sldId="395"/>
            <ac:spMk id="451" creationId="{6EC7A79B-A32C-4577-87BF-419AF541D4C6}"/>
          </ac:spMkLst>
        </pc:spChg>
        <pc:spChg chg="del">
          <ac:chgData name="정대현" userId="S::empcik@pusan.ac.kr::6ea4dd38-2a66-4cc1-a2c6-ddb9da6c6d34" providerId="AD" clId="Web-{8D56071C-6EA8-4091-944C-2E36B622C184}" dt="2019-11-29T02:04:12.247" v="278"/>
          <ac:spMkLst>
            <pc:docMk/>
            <pc:sldMk cId="3637279915" sldId="395"/>
            <ac:spMk id="452" creationId="{55B8A07F-31E8-4AC2-85C7-CBD7733D76B7}"/>
          </ac:spMkLst>
        </pc:spChg>
        <pc:spChg chg="del">
          <ac:chgData name="정대현" userId="S::empcik@pusan.ac.kr::6ea4dd38-2a66-4cc1-a2c6-ddb9da6c6d34" providerId="AD" clId="Web-{8D56071C-6EA8-4091-944C-2E36B622C184}" dt="2019-11-29T02:04:12.247" v="277"/>
          <ac:spMkLst>
            <pc:docMk/>
            <pc:sldMk cId="3637279915" sldId="395"/>
            <ac:spMk id="453" creationId="{7E77EB07-5A12-461C-B908-88D975C70E57}"/>
          </ac:spMkLst>
        </pc:spChg>
        <pc:spChg chg="del">
          <ac:chgData name="정대현" userId="S::empcik@pusan.ac.kr::6ea4dd38-2a66-4cc1-a2c6-ddb9da6c6d34" providerId="AD" clId="Web-{8D56071C-6EA8-4091-944C-2E36B622C184}" dt="2019-11-29T02:04:12.231" v="275"/>
          <ac:spMkLst>
            <pc:docMk/>
            <pc:sldMk cId="3637279915" sldId="395"/>
            <ac:spMk id="457" creationId="{481FFABF-A933-48B0-BD0A-BDB4C89A1CCB}"/>
          </ac:spMkLst>
        </pc:spChg>
        <pc:spChg chg="del">
          <ac:chgData name="정대현" userId="S::empcik@pusan.ac.kr::6ea4dd38-2a66-4cc1-a2c6-ddb9da6c6d34" providerId="AD" clId="Web-{8D56071C-6EA8-4091-944C-2E36B622C184}" dt="2019-11-29T02:04:12.231" v="274"/>
          <ac:spMkLst>
            <pc:docMk/>
            <pc:sldMk cId="3637279915" sldId="395"/>
            <ac:spMk id="458" creationId="{A19CC9D8-4A4E-415C-964C-12C994D92C3C}"/>
          </ac:spMkLst>
        </pc:spChg>
        <pc:spChg chg="del">
          <ac:chgData name="정대현" userId="S::empcik@pusan.ac.kr::6ea4dd38-2a66-4cc1-a2c6-ddb9da6c6d34" providerId="AD" clId="Web-{8D56071C-6EA8-4091-944C-2E36B622C184}" dt="2019-11-29T02:04:12.231" v="273"/>
          <ac:spMkLst>
            <pc:docMk/>
            <pc:sldMk cId="3637279915" sldId="395"/>
            <ac:spMk id="459" creationId="{70B03A25-DE61-494E-87B4-FF5C2E4A1319}"/>
          </ac:spMkLst>
        </pc:spChg>
        <pc:spChg chg="del">
          <ac:chgData name="정대현" userId="S::empcik@pusan.ac.kr::6ea4dd38-2a66-4cc1-a2c6-ddb9da6c6d34" providerId="AD" clId="Web-{8D56071C-6EA8-4091-944C-2E36B622C184}" dt="2019-11-29T02:04:12.231" v="272"/>
          <ac:spMkLst>
            <pc:docMk/>
            <pc:sldMk cId="3637279915" sldId="395"/>
            <ac:spMk id="460" creationId="{AB5C5AC3-AB1A-44D6-AA88-3ABFEDF1E520}"/>
          </ac:spMkLst>
        </pc:spChg>
        <pc:spChg chg="del">
          <ac:chgData name="정대현" userId="S::empcik@pusan.ac.kr::6ea4dd38-2a66-4cc1-a2c6-ddb9da6c6d34" providerId="AD" clId="Web-{8D56071C-6EA8-4091-944C-2E36B622C184}" dt="2019-11-29T02:04:12.231" v="271"/>
          <ac:spMkLst>
            <pc:docMk/>
            <pc:sldMk cId="3637279915" sldId="395"/>
            <ac:spMk id="461" creationId="{00BAC1FB-7862-4138-AB7D-9006C1AF4D30}"/>
          </ac:spMkLst>
        </pc:spChg>
        <pc:spChg chg="del">
          <ac:chgData name="정대현" userId="S::empcik@pusan.ac.kr::6ea4dd38-2a66-4cc1-a2c6-ddb9da6c6d34" providerId="AD" clId="Web-{8D56071C-6EA8-4091-944C-2E36B622C184}" dt="2019-11-29T02:04:12.231" v="270"/>
          <ac:spMkLst>
            <pc:docMk/>
            <pc:sldMk cId="3637279915" sldId="395"/>
            <ac:spMk id="462" creationId="{EDB52271-38EF-477D-8A40-826F77DAE0F8}"/>
          </ac:spMkLst>
        </pc:spChg>
        <pc:spChg chg="del">
          <ac:chgData name="정대현" userId="S::empcik@pusan.ac.kr::6ea4dd38-2a66-4cc1-a2c6-ddb9da6c6d34" providerId="AD" clId="Web-{8D56071C-6EA8-4091-944C-2E36B622C184}" dt="2019-11-29T02:04:12.231" v="269"/>
          <ac:spMkLst>
            <pc:docMk/>
            <pc:sldMk cId="3637279915" sldId="395"/>
            <ac:spMk id="463" creationId="{F24DDEC7-78D0-4E3F-9EB7-34A26E508982}"/>
          </ac:spMkLst>
        </pc:spChg>
        <pc:spChg chg="del">
          <ac:chgData name="정대현" userId="S::empcik@pusan.ac.kr::6ea4dd38-2a66-4cc1-a2c6-ddb9da6c6d34" providerId="AD" clId="Web-{8D56071C-6EA8-4091-944C-2E36B622C184}" dt="2019-11-29T02:04:12.231" v="268"/>
          <ac:spMkLst>
            <pc:docMk/>
            <pc:sldMk cId="3637279915" sldId="395"/>
            <ac:spMk id="464" creationId="{EBECC6F1-505C-4876-97BF-B1D2BC90CD13}"/>
          </ac:spMkLst>
        </pc:spChg>
        <pc:spChg chg="del">
          <ac:chgData name="정대현" userId="S::empcik@pusan.ac.kr::6ea4dd38-2a66-4cc1-a2c6-ddb9da6c6d34" providerId="AD" clId="Web-{8D56071C-6EA8-4091-944C-2E36B622C184}" dt="2019-11-29T02:04:12.231" v="260"/>
          <ac:spMkLst>
            <pc:docMk/>
            <pc:sldMk cId="3637279915" sldId="395"/>
            <ac:spMk id="478" creationId="{24804D7E-0939-4A75-8381-52B2FBC74B3C}"/>
          </ac:spMkLst>
        </pc:spChg>
        <pc:spChg chg="del">
          <ac:chgData name="정대현" userId="S::empcik@pusan.ac.kr::6ea4dd38-2a66-4cc1-a2c6-ddb9da6c6d34" providerId="AD" clId="Web-{8D56071C-6EA8-4091-944C-2E36B622C184}" dt="2019-11-29T02:04:12.200" v="259"/>
          <ac:spMkLst>
            <pc:docMk/>
            <pc:sldMk cId="3637279915" sldId="395"/>
            <ac:spMk id="479" creationId="{428780FE-1890-4461-9A22-D075327C4881}"/>
          </ac:spMkLst>
        </pc:spChg>
        <pc:spChg chg="del">
          <ac:chgData name="정대현" userId="S::empcik@pusan.ac.kr::6ea4dd38-2a66-4cc1-a2c6-ddb9da6c6d34" providerId="AD" clId="Web-{8D56071C-6EA8-4091-944C-2E36B622C184}" dt="2019-11-29T02:04:12.184" v="258"/>
          <ac:spMkLst>
            <pc:docMk/>
            <pc:sldMk cId="3637279915" sldId="395"/>
            <ac:spMk id="480" creationId="{0A267EBD-23FE-4798-BEF8-4DAE1305F4ED}"/>
          </ac:spMkLst>
        </pc:spChg>
        <pc:spChg chg="del">
          <ac:chgData name="정대현" userId="S::empcik@pusan.ac.kr::6ea4dd38-2a66-4cc1-a2c6-ddb9da6c6d34" providerId="AD" clId="Web-{8D56071C-6EA8-4091-944C-2E36B622C184}" dt="2019-11-29T02:04:12.169" v="257"/>
          <ac:spMkLst>
            <pc:docMk/>
            <pc:sldMk cId="3637279915" sldId="395"/>
            <ac:spMk id="481" creationId="{06D2F2C9-9D84-4521-BEDD-0C9B876704DF}"/>
          </ac:spMkLst>
        </pc:spChg>
        <pc:spChg chg="del">
          <ac:chgData name="정대현" userId="S::empcik@pusan.ac.kr::6ea4dd38-2a66-4cc1-a2c6-ddb9da6c6d34" providerId="AD" clId="Web-{8D56071C-6EA8-4091-944C-2E36B622C184}" dt="2019-11-29T02:04:12.247" v="284"/>
          <ac:spMkLst>
            <pc:docMk/>
            <pc:sldMk cId="3637279915" sldId="395"/>
            <ac:spMk id="487" creationId="{E74A1D48-E12B-4B49-87C3-1EA04C3414C7}"/>
          </ac:spMkLst>
        </pc:spChg>
        <pc:spChg chg="del">
          <ac:chgData name="정대현" userId="S::empcik@pusan.ac.kr::6ea4dd38-2a66-4cc1-a2c6-ddb9da6c6d34" providerId="AD" clId="Web-{8D56071C-6EA8-4091-944C-2E36B622C184}" dt="2019-11-29T02:04:12.247" v="283"/>
          <ac:spMkLst>
            <pc:docMk/>
            <pc:sldMk cId="3637279915" sldId="395"/>
            <ac:spMk id="488" creationId="{8D9F9563-1C72-4E3A-AB9C-A8CCDDD83663}"/>
          </ac:spMkLst>
        </pc:spChg>
        <pc:spChg chg="del">
          <ac:chgData name="정대현" userId="S::empcik@pusan.ac.kr::6ea4dd38-2a66-4cc1-a2c6-ddb9da6c6d34" providerId="AD" clId="Web-{8D56071C-6EA8-4091-944C-2E36B622C184}" dt="2019-11-29T02:04:12.247" v="282"/>
          <ac:spMkLst>
            <pc:docMk/>
            <pc:sldMk cId="3637279915" sldId="395"/>
            <ac:spMk id="489" creationId="{20FAC426-FD32-443C-8454-C2652A2D5AA3}"/>
          </ac:spMkLst>
        </pc:spChg>
        <pc:spChg chg="del">
          <ac:chgData name="정대현" userId="S::empcik@pusan.ac.kr::6ea4dd38-2a66-4cc1-a2c6-ddb9da6c6d34" providerId="AD" clId="Web-{8D56071C-6EA8-4091-944C-2E36B622C184}" dt="2019-11-29T02:04:12.247" v="281"/>
          <ac:spMkLst>
            <pc:docMk/>
            <pc:sldMk cId="3637279915" sldId="395"/>
            <ac:spMk id="490" creationId="{482A7879-7BFF-424C-A1A1-98C9A352C7CE}"/>
          </ac:spMkLst>
        </pc:spChg>
        <pc:grpChg chg="del">
          <ac:chgData name="정대현" userId="S::empcik@pusan.ac.kr::6ea4dd38-2a66-4cc1-a2c6-ddb9da6c6d34" providerId="AD" clId="Web-{8D56071C-6EA8-4091-944C-2E36B622C184}" dt="2019-11-29T02:04:12.231" v="276"/>
          <ac:grpSpMkLst>
            <pc:docMk/>
            <pc:sldMk cId="3637279915" sldId="395"/>
            <ac:grpSpMk id="454" creationId="{E86F0C18-CCFB-449B-A48C-58CB2E9720A2}"/>
          </ac:grpSpMkLst>
        </pc:grpChg>
        <pc:grpChg chg="del">
          <ac:chgData name="정대현" userId="S::empcik@pusan.ac.kr::6ea4dd38-2a66-4cc1-a2c6-ddb9da6c6d34" providerId="AD" clId="Web-{8D56071C-6EA8-4091-944C-2E36B622C184}" dt="2019-11-29T02:04:12.231" v="263"/>
          <ac:grpSpMkLst>
            <pc:docMk/>
            <pc:sldMk cId="3637279915" sldId="395"/>
            <ac:grpSpMk id="469" creationId="{44D58844-2806-4E36-B715-9CC83FB7AB75}"/>
          </ac:grpSpMkLst>
        </pc:grpChg>
        <pc:grpChg chg="del">
          <ac:chgData name="정대현" userId="S::empcik@pusan.ac.kr::6ea4dd38-2a66-4cc1-a2c6-ddb9da6c6d34" providerId="AD" clId="Web-{8D56071C-6EA8-4091-944C-2E36B622C184}" dt="2019-11-29T02:04:12.231" v="262"/>
          <ac:grpSpMkLst>
            <pc:docMk/>
            <pc:sldMk cId="3637279915" sldId="395"/>
            <ac:grpSpMk id="472" creationId="{44A87C5F-2513-45D5-8919-9047E742753A}"/>
          </ac:grpSpMkLst>
        </pc:grpChg>
        <pc:grpChg chg="del">
          <ac:chgData name="정대현" userId="S::empcik@pusan.ac.kr::6ea4dd38-2a66-4cc1-a2c6-ddb9da6c6d34" providerId="AD" clId="Web-{8D56071C-6EA8-4091-944C-2E36B622C184}" dt="2019-11-29T02:04:12.231" v="261"/>
          <ac:grpSpMkLst>
            <pc:docMk/>
            <pc:sldMk cId="3637279915" sldId="395"/>
            <ac:grpSpMk id="475" creationId="{1C91EC24-7120-4001-9607-24C02D7B8551}"/>
          </ac:grpSpMkLst>
        </pc:grpChg>
        <pc:grpChg chg="del">
          <ac:chgData name="정대현" userId="S::empcik@pusan.ac.kr::6ea4dd38-2a66-4cc1-a2c6-ddb9da6c6d34" providerId="AD" clId="Web-{8D56071C-6EA8-4091-944C-2E36B622C184}" dt="2019-11-29T02:04:12.262" v="285"/>
          <ac:grpSpMkLst>
            <pc:docMk/>
            <pc:sldMk cId="3637279915" sldId="395"/>
            <ac:grpSpMk id="482" creationId="{B633060D-1CEB-4E54-80F8-B00C3755F8B8}"/>
          </ac:grpSpMkLst>
        </pc:grpChg>
        <pc:picChg chg="add del mod">
          <ac:chgData name="정대현" userId="S::empcik@pusan.ac.kr::6ea4dd38-2a66-4cc1-a2c6-ddb9da6c6d34" providerId="AD" clId="Web-{8D56071C-6EA8-4091-944C-2E36B622C184}" dt="2019-11-29T02:04:22.372" v="291"/>
          <ac:picMkLst>
            <pc:docMk/>
            <pc:sldMk cId="3637279915" sldId="395"/>
            <ac:picMk id="3" creationId="{4AA5B97F-F84D-40D1-AD93-A3F5366F2D5E}"/>
          </ac:picMkLst>
        </pc:picChg>
        <pc:picChg chg="add mod">
          <ac:chgData name="정대현" userId="S::empcik@pusan.ac.kr::6ea4dd38-2a66-4cc1-a2c6-ddb9da6c6d34" providerId="AD" clId="Web-{8D56071C-6EA8-4091-944C-2E36B622C184}" dt="2019-11-29T02:22:22.311" v="791" actId="1076"/>
          <ac:picMkLst>
            <pc:docMk/>
            <pc:sldMk cId="3637279915" sldId="395"/>
            <ac:picMk id="5" creationId="{0794A8C9-2BF9-400B-80DF-373ED397B614}"/>
          </ac:picMkLst>
        </pc:picChg>
        <pc:cxnChg chg="del mod">
          <ac:chgData name="정대현" userId="S::empcik@pusan.ac.kr::6ea4dd38-2a66-4cc1-a2c6-ddb9da6c6d34" providerId="AD" clId="Web-{8D56071C-6EA8-4091-944C-2E36B622C184}" dt="2019-11-29T02:04:12.231" v="267"/>
          <ac:cxnSpMkLst>
            <pc:docMk/>
            <pc:sldMk cId="3637279915" sldId="395"/>
            <ac:cxnSpMk id="465" creationId="{599FFD9C-CD3B-4468-B83D-15E1A072B0FB}"/>
          </ac:cxnSpMkLst>
        </pc:cxnChg>
        <pc:cxnChg chg="del mod">
          <ac:chgData name="정대현" userId="S::empcik@pusan.ac.kr::6ea4dd38-2a66-4cc1-a2c6-ddb9da6c6d34" providerId="AD" clId="Web-{8D56071C-6EA8-4091-944C-2E36B622C184}" dt="2019-11-29T02:04:12.231" v="266"/>
          <ac:cxnSpMkLst>
            <pc:docMk/>
            <pc:sldMk cId="3637279915" sldId="395"/>
            <ac:cxnSpMk id="466" creationId="{1E9BC906-F043-49F3-8A7C-A9748E15C8BA}"/>
          </ac:cxnSpMkLst>
        </pc:cxnChg>
        <pc:cxnChg chg="del mod">
          <ac:chgData name="정대현" userId="S::empcik@pusan.ac.kr::6ea4dd38-2a66-4cc1-a2c6-ddb9da6c6d34" providerId="AD" clId="Web-{8D56071C-6EA8-4091-944C-2E36B622C184}" dt="2019-11-29T02:04:12.231" v="265"/>
          <ac:cxnSpMkLst>
            <pc:docMk/>
            <pc:sldMk cId="3637279915" sldId="395"/>
            <ac:cxnSpMk id="467" creationId="{AD1A3AAB-24D9-4D95-9AAE-F22063B1F126}"/>
          </ac:cxnSpMkLst>
        </pc:cxnChg>
        <pc:cxnChg chg="del mod">
          <ac:chgData name="정대현" userId="S::empcik@pusan.ac.kr::6ea4dd38-2a66-4cc1-a2c6-ddb9da6c6d34" providerId="AD" clId="Web-{8D56071C-6EA8-4091-944C-2E36B622C184}" dt="2019-11-29T02:04:12.231" v="264"/>
          <ac:cxnSpMkLst>
            <pc:docMk/>
            <pc:sldMk cId="3637279915" sldId="395"/>
            <ac:cxnSpMk id="468" creationId="{8374D99A-E6E0-405B-AA4D-D1AA01AC6AF3}"/>
          </ac:cxnSpMkLst>
        </pc:cxnChg>
      </pc:sldChg>
      <pc:sldChg chg="addSp delSp modSp add replId">
        <pc:chgData name="정대현" userId="S::empcik@pusan.ac.kr::6ea4dd38-2a66-4cc1-a2c6-ddb9da6c6d34" providerId="AD" clId="Web-{8D56071C-6EA8-4091-944C-2E36B622C184}" dt="2019-11-29T02:21:40.905" v="790" actId="1076"/>
        <pc:sldMkLst>
          <pc:docMk/>
          <pc:sldMk cId="2138401568" sldId="397"/>
        </pc:sldMkLst>
        <pc:spChg chg="mod">
          <ac:chgData name="정대현" userId="S::empcik@pusan.ac.kr::6ea4dd38-2a66-4cc1-a2c6-ddb9da6c6d34" providerId="AD" clId="Web-{8D56071C-6EA8-4091-944C-2E36B622C184}" dt="2019-11-29T02:21:23.295" v="781" actId="20577"/>
          <ac:spMkLst>
            <pc:docMk/>
            <pc:sldMk cId="2138401568" sldId="397"/>
            <ac:spMk id="2" creationId="{206381AD-4C2B-4745-99B1-0BBCE6131A71}"/>
          </ac:spMkLst>
        </pc:spChg>
        <pc:picChg chg="add mod">
          <ac:chgData name="정대현" userId="S::empcik@pusan.ac.kr::6ea4dd38-2a66-4cc1-a2c6-ddb9da6c6d34" providerId="AD" clId="Web-{8D56071C-6EA8-4091-944C-2E36B622C184}" dt="2019-11-29T02:21:40.905" v="790" actId="1076"/>
          <ac:picMkLst>
            <pc:docMk/>
            <pc:sldMk cId="2138401568" sldId="397"/>
            <ac:picMk id="3" creationId="{D67BA743-33BB-4DCF-BFE1-592C9971D416}"/>
          </ac:picMkLst>
        </pc:picChg>
        <pc:picChg chg="del">
          <ac:chgData name="정대현" userId="S::empcik@pusan.ac.kr::6ea4dd38-2a66-4cc1-a2c6-ddb9da6c6d34" providerId="AD" clId="Web-{8D56071C-6EA8-4091-944C-2E36B622C184}" dt="2019-11-29T02:21:20.373" v="780"/>
          <ac:picMkLst>
            <pc:docMk/>
            <pc:sldMk cId="2138401568" sldId="397"/>
            <ac:picMk id="12" creationId="{0C3E20E8-60A7-4BE2-92D6-2F25C6A86EE8}"/>
          </ac:picMkLst>
        </pc:picChg>
      </pc:sldChg>
      <pc:sldChg chg="addSp delSp modSp add replId">
        <pc:chgData name="정대현" userId="S::empcik@pusan.ac.kr::6ea4dd38-2a66-4cc1-a2c6-ddb9da6c6d34" providerId="AD" clId="Web-{8D56071C-6EA8-4091-944C-2E36B622C184}" dt="2019-11-29T02:30:23.745" v="901" actId="1076"/>
        <pc:sldMkLst>
          <pc:docMk/>
          <pc:sldMk cId="1213628589" sldId="398"/>
        </pc:sldMkLst>
        <pc:spChg chg="mod">
          <ac:chgData name="정대현" userId="S::empcik@pusan.ac.kr::6ea4dd38-2a66-4cc1-a2c6-ddb9da6c6d34" providerId="AD" clId="Web-{8D56071C-6EA8-4091-944C-2E36B622C184}" dt="2019-11-29T02:29:54.308" v="890" actId="1076"/>
          <ac:spMkLst>
            <pc:docMk/>
            <pc:sldMk cId="1213628589" sldId="398"/>
            <ac:spMk id="2" creationId="{206381AD-4C2B-4745-99B1-0BBCE6131A71}"/>
          </ac:spMkLst>
        </pc:spChg>
        <pc:picChg chg="add mod">
          <ac:chgData name="정대현" userId="S::empcik@pusan.ac.kr::6ea4dd38-2a66-4cc1-a2c6-ddb9da6c6d34" providerId="AD" clId="Web-{8D56071C-6EA8-4091-944C-2E36B622C184}" dt="2019-11-29T02:30:23.745" v="901" actId="1076"/>
          <ac:picMkLst>
            <pc:docMk/>
            <pc:sldMk cId="1213628589" sldId="398"/>
            <ac:picMk id="3" creationId="{0BA65E68-A1E5-4F1C-BD81-8C0FA0F1DFF6}"/>
          </ac:picMkLst>
        </pc:picChg>
        <pc:picChg chg="del">
          <ac:chgData name="정대현" userId="S::empcik@pusan.ac.kr::6ea4dd38-2a66-4cc1-a2c6-ddb9da6c6d34" providerId="AD" clId="Web-{8D56071C-6EA8-4091-944C-2E36B622C184}" dt="2019-11-29T02:29:52.401" v="887"/>
          <ac:picMkLst>
            <pc:docMk/>
            <pc:sldMk cId="1213628589" sldId="398"/>
            <ac:picMk id="43" creationId="{CDCAEBF6-6F88-41D9-9CB2-D8B1ECF30E5A}"/>
          </ac:picMkLst>
        </pc:picChg>
        <pc:picChg chg="del mod">
          <ac:chgData name="정대현" userId="S::empcik@pusan.ac.kr::6ea4dd38-2a66-4cc1-a2c6-ddb9da6c6d34" providerId="AD" clId="Web-{8D56071C-6EA8-4091-944C-2E36B622C184}" dt="2019-11-29T02:29:52.886" v="889"/>
          <ac:picMkLst>
            <pc:docMk/>
            <pc:sldMk cId="1213628589" sldId="398"/>
            <ac:picMk id="45" creationId="{3FC8FF0B-FD34-4F9C-A17A-C03EBC3FA4F0}"/>
          </ac:picMkLst>
        </pc:picChg>
      </pc:sldChg>
      <pc:sldChg chg="addSp delSp modSp add replId">
        <pc:chgData name="정대현" userId="S::empcik@pusan.ac.kr::6ea4dd38-2a66-4cc1-a2c6-ddb9da6c6d34" providerId="AD" clId="Web-{8D56071C-6EA8-4091-944C-2E36B622C184}" dt="2019-11-29T02:31:42.827" v="914" actId="1076"/>
        <pc:sldMkLst>
          <pc:docMk/>
          <pc:sldMk cId="3904173686" sldId="399"/>
        </pc:sldMkLst>
        <pc:picChg chg="del">
          <ac:chgData name="정대현" userId="S::empcik@pusan.ac.kr::6ea4dd38-2a66-4cc1-a2c6-ddb9da6c6d34" providerId="AD" clId="Web-{8D56071C-6EA8-4091-944C-2E36B622C184}" dt="2019-11-29T02:30:45.589" v="903"/>
          <ac:picMkLst>
            <pc:docMk/>
            <pc:sldMk cId="3904173686" sldId="399"/>
            <ac:picMk id="3" creationId="{0BA65E68-A1E5-4F1C-BD81-8C0FA0F1DFF6}"/>
          </ac:picMkLst>
        </pc:picChg>
        <pc:picChg chg="add mod modCrop">
          <ac:chgData name="정대현" userId="S::empcik@pusan.ac.kr::6ea4dd38-2a66-4cc1-a2c6-ddb9da6c6d34" providerId="AD" clId="Web-{8D56071C-6EA8-4091-944C-2E36B622C184}" dt="2019-11-29T02:31:42.827" v="914" actId="1076"/>
          <ac:picMkLst>
            <pc:docMk/>
            <pc:sldMk cId="3904173686" sldId="399"/>
            <ac:picMk id="4" creationId="{A9A70452-DF7E-43D6-97CA-E306AD8EF2E4}"/>
          </ac:picMkLst>
        </pc:picChg>
      </pc:sldChg>
      <pc:sldChg chg="add del replId">
        <pc:chgData name="정대현" userId="S::empcik@pusan.ac.kr::6ea4dd38-2a66-4cc1-a2c6-ddb9da6c6d34" providerId="AD" clId="Web-{8D56071C-6EA8-4091-944C-2E36B622C184}" dt="2019-11-29T02:32:36.881" v="949"/>
        <pc:sldMkLst>
          <pc:docMk/>
          <pc:sldMk cId="815459742" sldId="400"/>
        </pc:sldMkLst>
      </pc:sldChg>
    </pc:docChg>
  </pc:docChgLst>
  <pc:docChgLst>
    <pc:chgData name="정대현" userId="S::empcik@pusan.ac.kr::6ea4dd38-2a66-4cc1-a2c6-ddb9da6c6d34" providerId="AD" clId="Web-{68B85B3E-8F2F-D03A-E897-EB47858DD529}"/>
    <pc:docChg chg="addSld delSld modSld sldOrd">
      <pc:chgData name="정대현" userId="S::empcik@pusan.ac.kr::6ea4dd38-2a66-4cc1-a2c6-ddb9da6c6d34" providerId="AD" clId="Web-{68B85B3E-8F2F-D03A-E897-EB47858DD529}" dt="2019-12-01T01:49:41.835" v="374" actId="1076"/>
      <pc:docMkLst>
        <pc:docMk/>
      </pc:docMkLst>
      <pc:sldChg chg="del">
        <pc:chgData name="정대현" userId="S::empcik@pusan.ac.kr::6ea4dd38-2a66-4cc1-a2c6-ddb9da6c6d34" providerId="AD" clId="Web-{68B85B3E-8F2F-D03A-E897-EB47858DD529}" dt="2019-12-01T01:42:19.437" v="146"/>
        <pc:sldMkLst>
          <pc:docMk/>
          <pc:sldMk cId="313758320" sldId="257"/>
        </pc:sldMkLst>
      </pc:sldChg>
      <pc:sldChg chg="del">
        <pc:chgData name="정대현" userId="S::empcik@pusan.ac.kr::6ea4dd38-2a66-4cc1-a2c6-ddb9da6c6d34" providerId="AD" clId="Web-{68B85B3E-8F2F-D03A-E897-EB47858DD529}" dt="2019-12-01T01:42:19.421" v="145"/>
        <pc:sldMkLst>
          <pc:docMk/>
          <pc:sldMk cId="212682184" sldId="258"/>
        </pc:sldMkLst>
      </pc:sldChg>
      <pc:sldChg chg="del">
        <pc:chgData name="정대현" userId="S::empcik@pusan.ac.kr::6ea4dd38-2a66-4cc1-a2c6-ddb9da6c6d34" providerId="AD" clId="Web-{68B85B3E-8F2F-D03A-E897-EB47858DD529}" dt="2019-12-01T01:42:19.390" v="144"/>
        <pc:sldMkLst>
          <pc:docMk/>
          <pc:sldMk cId="486176497" sldId="259"/>
        </pc:sldMkLst>
      </pc:sldChg>
      <pc:sldChg chg="del">
        <pc:chgData name="정대현" userId="S::empcik@pusan.ac.kr::6ea4dd38-2a66-4cc1-a2c6-ddb9da6c6d34" providerId="AD" clId="Web-{68B85B3E-8F2F-D03A-E897-EB47858DD529}" dt="2019-12-01T01:42:19.593" v="148"/>
        <pc:sldMkLst>
          <pc:docMk/>
          <pc:sldMk cId="1956500138" sldId="275"/>
        </pc:sldMkLst>
      </pc:sldChg>
      <pc:sldChg chg="del">
        <pc:chgData name="정대현" userId="S::empcik@pusan.ac.kr::6ea4dd38-2a66-4cc1-a2c6-ddb9da6c6d34" providerId="AD" clId="Web-{68B85B3E-8F2F-D03A-E897-EB47858DD529}" dt="2019-12-01T01:42:19.577" v="147"/>
        <pc:sldMkLst>
          <pc:docMk/>
          <pc:sldMk cId="3347399745" sldId="276"/>
        </pc:sldMkLst>
      </pc:sldChg>
      <pc:sldChg chg="del">
        <pc:chgData name="정대현" userId="S::empcik@pusan.ac.kr::6ea4dd38-2a66-4cc1-a2c6-ddb9da6c6d34" providerId="AD" clId="Web-{68B85B3E-8F2F-D03A-E897-EB47858DD529}" dt="2019-12-01T01:41:59.687" v="130"/>
        <pc:sldMkLst>
          <pc:docMk/>
          <pc:sldMk cId="1799346869" sldId="277"/>
        </pc:sldMkLst>
      </pc:sldChg>
      <pc:sldChg chg="del">
        <pc:chgData name="정대현" userId="S::empcik@pusan.ac.kr::6ea4dd38-2a66-4cc1-a2c6-ddb9da6c6d34" providerId="AD" clId="Web-{68B85B3E-8F2F-D03A-E897-EB47858DD529}" dt="2019-12-01T01:42:13.187" v="137"/>
        <pc:sldMkLst>
          <pc:docMk/>
          <pc:sldMk cId="724995317" sldId="278"/>
        </pc:sldMkLst>
      </pc:sldChg>
      <pc:sldChg chg="del">
        <pc:chgData name="정대현" userId="S::empcik@pusan.ac.kr::6ea4dd38-2a66-4cc1-a2c6-ddb9da6c6d34" providerId="AD" clId="Web-{68B85B3E-8F2F-D03A-E897-EB47858DD529}" dt="2019-12-01T01:42:04.203" v="133"/>
        <pc:sldMkLst>
          <pc:docMk/>
          <pc:sldMk cId="3310878568" sldId="279"/>
        </pc:sldMkLst>
      </pc:sldChg>
      <pc:sldChg chg="del">
        <pc:chgData name="정대현" userId="S::empcik@pusan.ac.kr::6ea4dd38-2a66-4cc1-a2c6-ddb9da6c6d34" providerId="AD" clId="Web-{68B85B3E-8F2F-D03A-E897-EB47858DD529}" dt="2019-12-01T01:42:13.202" v="138"/>
        <pc:sldMkLst>
          <pc:docMk/>
          <pc:sldMk cId="997288860" sldId="280"/>
        </pc:sldMkLst>
      </pc:sldChg>
      <pc:sldChg chg="del">
        <pc:chgData name="정대현" userId="S::empcik@pusan.ac.kr::6ea4dd38-2a66-4cc1-a2c6-ddb9da6c6d34" providerId="AD" clId="Web-{68B85B3E-8F2F-D03A-E897-EB47858DD529}" dt="2019-12-01T01:42:26.702" v="156"/>
        <pc:sldMkLst>
          <pc:docMk/>
          <pc:sldMk cId="3888218145" sldId="281"/>
        </pc:sldMkLst>
      </pc:sldChg>
      <pc:sldChg chg="del">
        <pc:chgData name="정대현" userId="S::empcik@pusan.ac.kr::6ea4dd38-2a66-4cc1-a2c6-ddb9da6c6d34" providerId="AD" clId="Web-{68B85B3E-8F2F-D03A-E897-EB47858DD529}" dt="2019-12-01T01:42:26.671" v="152"/>
        <pc:sldMkLst>
          <pc:docMk/>
          <pc:sldMk cId="1279210241" sldId="282"/>
        </pc:sldMkLst>
      </pc:sldChg>
      <pc:sldChg chg="del">
        <pc:chgData name="정대현" userId="S::empcik@pusan.ac.kr::6ea4dd38-2a66-4cc1-a2c6-ddb9da6c6d34" providerId="AD" clId="Web-{68B85B3E-8F2F-D03A-E897-EB47858DD529}" dt="2019-12-01T01:42:12.296" v="134"/>
        <pc:sldMkLst>
          <pc:docMk/>
          <pc:sldMk cId="3662427029" sldId="286"/>
        </pc:sldMkLst>
      </pc:sldChg>
      <pc:sldChg chg="del">
        <pc:chgData name="정대현" userId="S::empcik@pusan.ac.kr::6ea4dd38-2a66-4cc1-a2c6-ddb9da6c6d34" providerId="AD" clId="Web-{68B85B3E-8F2F-D03A-E897-EB47858DD529}" dt="2019-12-01T01:42:02.249" v="131"/>
        <pc:sldMkLst>
          <pc:docMk/>
          <pc:sldMk cId="2808359643" sldId="287"/>
        </pc:sldMkLst>
      </pc:sldChg>
      <pc:sldChg chg="modSp">
        <pc:chgData name="정대현" userId="S::empcik@pusan.ac.kr::6ea4dd38-2a66-4cc1-a2c6-ddb9da6c6d34" providerId="AD" clId="Web-{68B85B3E-8F2F-D03A-E897-EB47858DD529}" dt="2019-12-01T01:39:39.438" v="89" actId="1076"/>
        <pc:sldMkLst>
          <pc:docMk/>
          <pc:sldMk cId="4273581599" sldId="288"/>
        </pc:sldMkLst>
        <pc:spChg chg="mod">
          <ac:chgData name="정대현" userId="S::empcik@pusan.ac.kr::6ea4dd38-2a66-4cc1-a2c6-ddb9da6c6d34" providerId="AD" clId="Web-{68B85B3E-8F2F-D03A-E897-EB47858DD529}" dt="2019-12-01T01:39:39.438" v="89" actId="1076"/>
          <ac:spMkLst>
            <pc:docMk/>
            <pc:sldMk cId="4273581599" sldId="288"/>
            <ac:spMk id="2" creationId="{206381AD-4C2B-4745-99B1-0BBCE6131A71}"/>
          </ac:spMkLst>
        </pc:spChg>
      </pc:sldChg>
      <pc:sldChg chg="del">
        <pc:chgData name="정대현" userId="S::empcik@pusan.ac.kr::6ea4dd38-2a66-4cc1-a2c6-ddb9da6c6d34" providerId="AD" clId="Web-{68B85B3E-8F2F-D03A-E897-EB47858DD529}" dt="2019-12-01T01:42:13.249" v="142"/>
        <pc:sldMkLst>
          <pc:docMk/>
          <pc:sldMk cId="266340781" sldId="289"/>
        </pc:sldMkLst>
      </pc:sldChg>
      <pc:sldChg chg="del">
        <pc:chgData name="정대현" userId="S::empcik@pusan.ac.kr::6ea4dd38-2a66-4cc1-a2c6-ddb9da6c6d34" providerId="AD" clId="Web-{68B85B3E-8F2F-D03A-E897-EB47858DD529}" dt="2019-12-01T01:42:19.593" v="149"/>
        <pc:sldMkLst>
          <pc:docMk/>
          <pc:sldMk cId="3959354571" sldId="290"/>
        </pc:sldMkLst>
      </pc:sldChg>
      <pc:sldChg chg="del">
        <pc:chgData name="정대현" userId="S::empcik@pusan.ac.kr::6ea4dd38-2a66-4cc1-a2c6-ddb9da6c6d34" providerId="AD" clId="Web-{68B85B3E-8F2F-D03A-E897-EB47858DD529}" dt="2019-12-01T01:42:26.640" v="150"/>
        <pc:sldMkLst>
          <pc:docMk/>
          <pc:sldMk cId="2996444229" sldId="291"/>
        </pc:sldMkLst>
      </pc:sldChg>
      <pc:sldChg chg="modSp">
        <pc:chgData name="정대현" userId="S::empcik@pusan.ac.kr::6ea4dd38-2a66-4cc1-a2c6-ddb9da6c6d34" providerId="AD" clId="Web-{68B85B3E-8F2F-D03A-E897-EB47858DD529}" dt="2019-12-01T01:39:25.422" v="78" actId="1076"/>
        <pc:sldMkLst>
          <pc:docMk/>
          <pc:sldMk cId="102848510" sldId="306"/>
        </pc:sldMkLst>
        <pc:spChg chg="mod">
          <ac:chgData name="정대현" userId="S::empcik@pusan.ac.kr::6ea4dd38-2a66-4cc1-a2c6-ddb9da6c6d34" providerId="AD" clId="Web-{68B85B3E-8F2F-D03A-E897-EB47858DD529}" dt="2019-12-01T01:39:25.422" v="78" actId="1076"/>
          <ac:spMkLst>
            <pc:docMk/>
            <pc:sldMk cId="102848510" sldId="306"/>
            <ac:spMk id="3" creationId="{21189602-E0BD-4442-8671-6FB7CECBC5F8}"/>
          </ac:spMkLst>
        </pc:spChg>
        <pc:spChg chg="mod">
          <ac:chgData name="정대현" userId="S::empcik@pusan.ac.kr::6ea4dd38-2a66-4cc1-a2c6-ddb9da6c6d34" providerId="AD" clId="Web-{68B85B3E-8F2F-D03A-E897-EB47858DD529}" dt="2019-12-01T01:39:20.094" v="76" actId="1076"/>
          <ac:spMkLst>
            <pc:docMk/>
            <pc:sldMk cId="102848510" sldId="306"/>
            <ac:spMk id="10" creationId="{ED3DFE40-1D10-46B2-9586-01EF2D682419}"/>
          </ac:spMkLst>
        </pc:spChg>
        <pc:picChg chg="mod">
          <ac:chgData name="정대현" userId="S::empcik@pusan.ac.kr::6ea4dd38-2a66-4cc1-a2c6-ddb9da6c6d34" providerId="AD" clId="Web-{68B85B3E-8F2F-D03A-E897-EB47858DD529}" dt="2019-12-01T01:39:23.438" v="77" actId="1076"/>
          <ac:picMkLst>
            <pc:docMk/>
            <pc:sldMk cId="102848510" sldId="306"/>
            <ac:picMk id="2" creationId="{53D8EA4C-1FB8-41E7-A23D-2C9659269EB5}"/>
          </ac:picMkLst>
        </pc:picChg>
      </pc:sldChg>
      <pc:sldChg chg="modSp">
        <pc:chgData name="정대현" userId="S::empcik@pusan.ac.kr::6ea4dd38-2a66-4cc1-a2c6-ddb9da6c6d34" providerId="AD" clId="Web-{68B85B3E-8F2F-D03A-E897-EB47858DD529}" dt="2019-12-01T01:37:09.720" v="55" actId="1076"/>
        <pc:sldMkLst>
          <pc:docMk/>
          <pc:sldMk cId="930296782" sldId="317"/>
        </pc:sldMkLst>
        <pc:spChg chg="mod">
          <ac:chgData name="정대현" userId="S::empcik@pusan.ac.kr::6ea4dd38-2a66-4cc1-a2c6-ddb9da6c6d34" providerId="AD" clId="Web-{68B85B3E-8F2F-D03A-E897-EB47858DD529}" dt="2019-12-01T01:37:09.720" v="55" actId="1076"/>
          <ac:spMkLst>
            <pc:docMk/>
            <pc:sldMk cId="930296782" sldId="317"/>
            <ac:spMk id="6" creationId="{00DB2A90-A852-4E6D-A366-57D2BBB89397}"/>
          </ac:spMkLst>
        </pc:spChg>
      </pc:sldChg>
      <pc:sldChg chg="del">
        <pc:chgData name="정대현" userId="S::empcik@pusan.ac.kr::6ea4dd38-2a66-4cc1-a2c6-ddb9da6c6d34" providerId="AD" clId="Web-{68B85B3E-8F2F-D03A-E897-EB47858DD529}" dt="2019-12-01T01:42:13.202" v="139"/>
        <pc:sldMkLst>
          <pc:docMk/>
          <pc:sldMk cId="1770717678" sldId="325"/>
        </pc:sldMkLst>
      </pc:sldChg>
      <pc:sldChg chg="del">
        <pc:chgData name="정대현" userId="S::empcik@pusan.ac.kr::6ea4dd38-2a66-4cc1-a2c6-ddb9da6c6d34" providerId="AD" clId="Web-{68B85B3E-8F2F-D03A-E897-EB47858DD529}" dt="2019-12-01T01:42:04.187" v="132"/>
        <pc:sldMkLst>
          <pc:docMk/>
          <pc:sldMk cId="3239667159" sldId="336"/>
        </pc:sldMkLst>
      </pc:sldChg>
      <pc:sldChg chg="del">
        <pc:chgData name="정대현" userId="S::empcik@pusan.ac.kr::6ea4dd38-2a66-4cc1-a2c6-ddb9da6c6d34" providerId="AD" clId="Web-{68B85B3E-8F2F-D03A-E897-EB47858DD529}" dt="2019-12-01T01:42:13.234" v="141"/>
        <pc:sldMkLst>
          <pc:docMk/>
          <pc:sldMk cId="514219839" sldId="338"/>
        </pc:sldMkLst>
      </pc:sldChg>
      <pc:sldChg chg="del">
        <pc:chgData name="정대현" userId="S::empcik@pusan.ac.kr::6ea4dd38-2a66-4cc1-a2c6-ddb9da6c6d34" providerId="AD" clId="Web-{68B85B3E-8F2F-D03A-E897-EB47858DD529}" dt="2019-12-01T01:42:26.687" v="154"/>
        <pc:sldMkLst>
          <pc:docMk/>
          <pc:sldMk cId="1978416159" sldId="341"/>
        </pc:sldMkLst>
      </pc:sldChg>
      <pc:sldChg chg="del">
        <pc:chgData name="정대현" userId="S::empcik@pusan.ac.kr::6ea4dd38-2a66-4cc1-a2c6-ddb9da6c6d34" providerId="AD" clId="Web-{68B85B3E-8F2F-D03A-E897-EB47858DD529}" dt="2019-12-01T01:41:59.062" v="128"/>
        <pc:sldMkLst>
          <pc:docMk/>
          <pc:sldMk cId="3275498137" sldId="343"/>
        </pc:sldMkLst>
      </pc:sldChg>
      <pc:sldChg chg="del">
        <pc:chgData name="정대현" userId="S::empcik@pusan.ac.kr::6ea4dd38-2a66-4cc1-a2c6-ddb9da6c6d34" providerId="AD" clId="Web-{68B85B3E-8F2F-D03A-E897-EB47858DD529}" dt="2019-12-01T01:41:57.859" v="127"/>
        <pc:sldMkLst>
          <pc:docMk/>
          <pc:sldMk cId="1006950855" sldId="345"/>
        </pc:sldMkLst>
      </pc:sldChg>
      <pc:sldChg chg="del">
        <pc:chgData name="정대현" userId="S::empcik@pusan.ac.kr::6ea4dd38-2a66-4cc1-a2c6-ddb9da6c6d34" providerId="AD" clId="Web-{68B85B3E-8F2F-D03A-E897-EB47858DD529}" dt="2019-12-01T01:41:59.109" v="129"/>
        <pc:sldMkLst>
          <pc:docMk/>
          <pc:sldMk cId="3758535133" sldId="384"/>
        </pc:sldMkLst>
      </pc:sldChg>
      <pc:sldChg chg="del">
        <pc:chgData name="정대현" userId="S::empcik@pusan.ac.kr::6ea4dd38-2a66-4cc1-a2c6-ddb9da6c6d34" providerId="AD" clId="Web-{68B85B3E-8F2F-D03A-E897-EB47858DD529}" dt="2019-12-01T01:42:12.312" v="136"/>
        <pc:sldMkLst>
          <pc:docMk/>
          <pc:sldMk cId="1127854712" sldId="385"/>
        </pc:sldMkLst>
      </pc:sldChg>
      <pc:sldChg chg="del">
        <pc:chgData name="정대현" userId="S::empcik@pusan.ac.kr::6ea4dd38-2a66-4cc1-a2c6-ddb9da6c6d34" providerId="AD" clId="Web-{68B85B3E-8F2F-D03A-E897-EB47858DD529}" dt="2019-12-01T01:42:26.687" v="155"/>
        <pc:sldMkLst>
          <pc:docMk/>
          <pc:sldMk cId="1992396009" sldId="386"/>
        </pc:sldMkLst>
      </pc:sldChg>
      <pc:sldChg chg="del">
        <pc:chgData name="정대현" userId="S::empcik@pusan.ac.kr::6ea4dd38-2a66-4cc1-a2c6-ddb9da6c6d34" providerId="AD" clId="Web-{68B85B3E-8F2F-D03A-E897-EB47858DD529}" dt="2019-12-01T01:42:26.671" v="153"/>
        <pc:sldMkLst>
          <pc:docMk/>
          <pc:sldMk cId="1989299359" sldId="387"/>
        </pc:sldMkLst>
      </pc:sldChg>
      <pc:sldChg chg="del">
        <pc:chgData name="정대현" userId="S::empcik@pusan.ac.kr::6ea4dd38-2a66-4cc1-a2c6-ddb9da6c6d34" providerId="AD" clId="Web-{68B85B3E-8F2F-D03A-E897-EB47858DD529}" dt="2019-12-01T01:42:13.218" v="140"/>
        <pc:sldMkLst>
          <pc:docMk/>
          <pc:sldMk cId="486946120" sldId="390"/>
        </pc:sldMkLst>
      </pc:sldChg>
      <pc:sldChg chg="del">
        <pc:chgData name="정대현" userId="S::empcik@pusan.ac.kr::6ea4dd38-2a66-4cc1-a2c6-ddb9da6c6d34" providerId="AD" clId="Web-{68B85B3E-8F2F-D03A-E897-EB47858DD529}" dt="2019-12-01T01:42:13.249" v="143"/>
        <pc:sldMkLst>
          <pc:docMk/>
          <pc:sldMk cId="2906962737" sldId="392"/>
        </pc:sldMkLst>
      </pc:sldChg>
      <pc:sldChg chg="del">
        <pc:chgData name="정대현" userId="S::empcik@pusan.ac.kr::6ea4dd38-2a66-4cc1-a2c6-ddb9da6c6d34" providerId="AD" clId="Web-{68B85B3E-8F2F-D03A-E897-EB47858DD529}" dt="2019-12-01T01:42:12.312" v="135"/>
        <pc:sldMkLst>
          <pc:docMk/>
          <pc:sldMk cId="3644896091" sldId="393"/>
        </pc:sldMkLst>
      </pc:sldChg>
      <pc:sldChg chg="del">
        <pc:chgData name="정대현" userId="S::empcik@pusan.ac.kr::6ea4dd38-2a66-4cc1-a2c6-ddb9da6c6d34" providerId="AD" clId="Web-{68B85B3E-8F2F-D03A-E897-EB47858DD529}" dt="2019-12-01T01:42:26.671" v="151"/>
        <pc:sldMkLst>
          <pc:docMk/>
          <pc:sldMk cId="2368010945" sldId="394"/>
        </pc:sldMkLst>
      </pc:sldChg>
      <pc:sldChg chg="modSp">
        <pc:chgData name="정대현" userId="S::empcik@pusan.ac.kr::6ea4dd38-2a66-4cc1-a2c6-ddb9da6c6d34" providerId="AD" clId="Web-{68B85B3E-8F2F-D03A-E897-EB47858DD529}" dt="2019-12-01T01:38:29.782" v="70" actId="14100"/>
        <pc:sldMkLst>
          <pc:docMk/>
          <pc:sldMk cId="3637279915" sldId="395"/>
        </pc:sldMkLst>
        <pc:picChg chg="mod">
          <ac:chgData name="정대현" userId="S::empcik@pusan.ac.kr::6ea4dd38-2a66-4cc1-a2c6-ddb9da6c6d34" providerId="AD" clId="Web-{68B85B3E-8F2F-D03A-E897-EB47858DD529}" dt="2019-12-01T01:38:29.782" v="70" actId="14100"/>
          <ac:picMkLst>
            <pc:docMk/>
            <pc:sldMk cId="3637279915" sldId="395"/>
            <ac:picMk id="5" creationId="{0794A8C9-2BF9-400B-80DF-373ED397B614}"/>
          </ac:picMkLst>
        </pc:picChg>
      </pc:sldChg>
      <pc:sldChg chg="modSp">
        <pc:chgData name="정대현" userId="S::empcik@pusan.ac.kr::6ea4dd38-2a66-4cc1-a2c6-ddb9da6c6d34" providerId="AD" clId="Web-{68B85B3E-8F2F-D03A-E897-EB47858DD529}" dt="2019-12-01T01:38:21.142" v="68" actId="1076"/>
        <pc:sldMkLst>
          <pc:docMk/>
          <pc:sldMk cId="2138401568" sldId="397"/>
        </pc:sldMkLst>
        <pc:spChg chg="mod">
          <ac:chgData name="정대현" userId="S::empcik@pusan.ac.kr::6ea4dd38-2a66-4cc1-a2c6-ddb9da6c6d34" providerId="AD" clId="Web-{68B85B3E-8F2F-D03A-E897-EB47858DD529}" dt="2019-12-01T01:38:21.142" v="68" actId="1076"/>
          <ac:spMkLst>
            <pc:docMk/>
            <pc:sldMk cId="2138401568" sldId="397"/>
            <ac:spMk id="2" creationId="{206381AD-4C2B-4745-99B1-0BBCE6131A71}"/>
          </ac:spMkLst>
        </pc:spChg>
        <pc:picChg chg="mod modCrop">
          <ac:chgData name="정대현" userId="S::empcik@pusan.ac.kr::6ea4dd38-2a66-4cc1-a2c6-ddb9da6c6d34" providerId="AD" clId="Web-{68B85B3E-8F2F-D03A-E897-EB47858DD529}" dt="2019-12-01T01:38:18.595" v="67" actId="1076"/>
          <ac:picMkLst>
            <pc:docMk/>
            <pc:sldMk cId="2138401568" sldId="397"/>
            <ac:picMk id="3" creationId="{D67BA743-33BB-4DCF-BFE1-592C9971D416}"/>
          </ac:picMkLst>
        </pc:picChg>
      </pc:sldChg>
      <pc:sldChg chg="modSp del">
        <pc:chgData name="정대현" userId="S::empcik@pusan.ac.kr::6ea4dd38-2a66-4cc1-a2c6-ddb9da6c6d34" providerId="AD" clId="Web-{68B85B3E-8F2F-D03A-E897-EB47858DD529}" dt="2019-12-01T01:40:00.578" v="92"/>
        <pc:sldMkLst>
          <pc:docMk/>
          <pc:sldMk cId="1213628589" sldId="398"/>
        </pc:sldMkLst>
        <pc:picChg chg="mod">
          <ac:chgData name="정대현" userId="S::empcik@pusan.ac.kr::6ea4dd38-2a66-4cc1-a2c6-ddb9da6c6d34" providerId="AD" clId="Web-{68B85B3E-8F2F-D03A-E897-EB47858DD529}" dt="2019-12-01T01:39:52.750" v="91" actId="14100"/>
          <ac:picMkLst>
            <pc:docMk/>
            <pc:sldMk cId="1213628589" sldId="398"/>
            <ac:picMk id="3" creationId="{0BA65E68-A1E5-4F1C-BD81-8C0FA0F1DFF6}"/>
          </ac:picMkLst>
        </pc:picChg>
      </pc:sldChg>
      <pc:sldChg chg="modSp ord">
        <pc:chgData name="정대현" userId="S::empcik@pusan.ac.kr::6ea4dd38-2a66-4cc1-a2c6-ddb9da6c6d34" providerId="AD" clId="Web-{68B85B3E-8F2F-D03A-E897-EB47858DD529}" dt="2019-12-01T01:40:33.281" v="98"/>
        <pc:sldMkLst>
          <pc:docMk/>
          <pc:sldMk cId="3904173686" sldId="399"/>
        </pc:sldMkLst>
        <pc:picChg chg="mod">
          <ac:chgData name="정대현" userId="S::empcik@pusan.ac.kr::6ea4dd38-2a66-4cc1-a2c6-ddb9da6c6d34" providerId="AD" clId="Web-{68B85B3E-8F2F-D03A-E897-EB47858DD529}" dt="2019-12-01T01:40:12.281" v="97" actId="1076"/>
          <ac:picMkLst>
            <pc:docMk/>
            <pc:sldMk cId="3904173686" sldId="399"/>
            <ac:picMk id="4" creationId="{A9A70452-DF7E-43D6-97CA-E306AD8EF2E4}"/>
          </ac:picMkLst>
        </pc:picChg>
      </pc:sldChg>
      <pc:sldChg chg="modSp">
        <pc:chgData name="정대현" userId="S::empcik@pusan.ac.kr::6ea4dd38-2a66-4cc1-a2c6-ddb9da6c6d34" providerId="AD" clId="Web-{68B85B3E-8F2F-D03A-E897-EB47858DD529}" dt="2019-12-01T01:41:28.312" v="126" actId="1076"/>
        <pc:sldMkLst>
          <pc:docMk/>
          <pc:sldMk cId="1460102878" sldId="400"/>
        </pc:sldMkLst>
        <pc:spChg chg="mod">
          <ac:chgData name="정대현" userId="S::empcik@pusan.ac.kr::6ea4dd38-2a66-4cc1-a2c6-ddb9da6c6d34" providerId="AD" clId="Web-{68B85B3E-8F2F-D03A-E897-EB47858DD529}" dt="2019-12-01T01:41:28.312" v="126" actId="1076"/>
          <ac:spMkLst>
            <pc:docMk/>
            <pc:sldMk cId="1460102878" sldId="400"/>
            <ac:spMk id="5" creationId="{48F33C4A-2E9F-4E91-A4C8-25AEEAC794E0}"/>
          </ac:spMkLst>
        </pc:spChg>
      </pc:sldChg>
      <pc:sldChg chg="addSp delSp modSp add replId">
        <pc:chgData name="정대현" userId="S::empcik@pusan.ac.kr::6ea4dd38-2a66-4cc1-a2c6-ddb9da6c6d34" providerId="AD" clId="Web-{68B85B3E-8F2F-D03A-E897-EB47858DD529}" dt="2019-12-01T01:49:41.835" v="374" actId="1076"/>
        <pc:sldMkLst>
          <pc:docMk/>
          <pc:sldMk cId="3844066744" sldId="401"/>
        </pc:sldMkLst>
        <pc:spChg chg="del">
          <ac:chgData name="정대현" userId="S::empcik@pusan.ac.kr::6ea4dd38-2a66-4cc1-a2c6-ddb9da6c6d34" providerId="AD" clId="Web-{68B85B3E-8F2F-D03A-E897-EB47858DD529}" dt="2019-12-01T01:35:19.049" v="2"/>
          <ac:spMkLst>
            <pc:docMk/>
            <pc:sldMk cId="3844066744" sldId="401"/>
            <ac:spMk id="6" creationId="{00DB2A90-A852-4E6D-A366-57D2BBB89397}"/>
          </ac:spMkLst>
        </pc:spChg>
        <pc:spChg chg="mod">
          <ac:chgData name="정대현" userId="S::empcik@pusan.ac.kr::6ea4dd38-2a66-4cc1-a2c6-ddb9da6c6d34" providerId="AD" clId="Web-{68B85B3E-8F2F-D03A-E897-EB47858DD529}" dt="2019-12-01T01:49:41.835" v="374" actId="1076"/>
          <ac:spMkLst>
            <pc:docMk/>
            <pc:sldMk cId="3844066744" sldId="401"/>
            <ac:spMk id="34" creationId="{F3CB9F9A-38AA-4B9A-9A35-99D460066876}"/>
          </ac:spMkLst>
        </pc:spChg>
        <pc:picChg chg="add mod modCrop">
          <ac:chgData name="정대현" userId="S::empcik@pusan.ac.kr::6ea4dd38-2a66-4cc1-a2c6-ddb9da6c6d34" providerId="AD" clId="Web-{68B85B3E-8F2F-D03A-E897-EB47858DD529}" dt="2019-12-01T01:36:36.939" v="11" actId="1076"/>
          <ac:picMkLst>
            <pc:docMk/>
            <pc:sldMk cId="3844066744" sldId="401"/>
            <ac:picMk id="2" creationId="{29F28370-28DF-4A1B-BA6E-34497CEED94F}"/>
          </ac:picMkLst>
        </pc:picChg>
        <pc:picChg chg="del">
          <ac:chgData name="정대현" userId="S::empcik@pusan.ac.kr::6ea4dd38-2a66-4cc1-a2c6-ddb9da6c6d34" providerId="AD" clId="Web-{68B85B3E-8F2F-D03A-E897-EB47858DD529}" dt="2019-12-01T01:35:17.815" v="1"/>
          <ac:picMkLst>
            <pc:docMk/>
            <pc:sldMk cId="3844066744" sldId="401"/>
            <ac:picMk id="9" creationId="{A2A7EAED-8A88-4934-8D64-8D6A0A23FAC2}"/>
          </ac:picMkLst>
        </pc:picChg>
      </pc:sldChg>
      <pc:sldChg chg="addSp delSp modSp add replId">
        <pc:chgData name="정대현" userId="S::empcik@pusan.ac.kr::6ea4dd38-2a66-4cc1-a2c6-ddb9da6c6d34" providerId="AD" clId="Web-{68B85B3E-8F2F-D03A-E897-EB47858DD529}" dt="2019-12-01T01:45:01.530" v="373" actId="1076"/>
        <pc:sldMkLst>
          <pc:docMk/>
          <pc:sldMk cId="976541171" sldId="402"/>
        </pc:sldMkLst>
        <pc:spChg chg="mod">
          <ac:chgData name="정대현" userId="S::empcik@pusan.ac.kr::6ea4dd38-2a66-4cc1-a2c6-ddb9da6c6d34" providerId="AD" clId="Web-{68B85B3E-8F2F-D03A-E897-EB47858DD529}" dt="2019-12-01T01:45:01.530" v="373" actId="1076"/>
          <ac:spMkLst>
            <pc:docMk/>
            <pc:sldMk cId="976541171" sldId="402"/>
            <ac:spMk id="2" creationId="{206381AD-4C2B-4745-99B1-0BBCE6131A71}"/>
          </ac:spMkLst>
        </pc:spChg>
        <pc:spChg chg="add mod">
          <ac:chgData name="정대현" userId="S::empcik@pusan.ac.kr::6ea4dd38-2a66-4cc1-a2c6-ddb9da6c6d34" providerId="AD" clId="Web-{68B85B3E-8F2F-D03A-E897-EB47858DD529}" dt="2019-12-01T01:44:54.702" v="370" actId="20577"/>
          <ac:spMkLst>
            <pc:docMk/>
            <pc:sldMk cId="976541171" sldId="402"/>
            <ac:spMk id="6" creationId="{A8C4BF2C-1405-4D54-80EF-491705A0792B}"/>
          </ac:spMkLst>
        </pc:spChg>
        <pc:picChg chg="add mod">
          <ac:chgData name="정대현" userId="S::empcik@pusan.ac.kr::6ea4dd38-2a66-4cc1-a2c6-ddb9da6c6d34" providerId="AD" clId="Web-{68B85B3E-8F2F-D03A-E897-EB47858DD529}" dt="2019-12-01T01:44:57.264" v="372" actId="1076"/>
          <ac:picMkLst>
            <pc:docMk/>
            <pc:sldMk cId="976541171" sldId="402"/>
            <ac:picMk id="3" creationId="{7FD7A0DF-CB31-4862-8D9A-10976D73CCD5}"/>
          </ac:picMkLst>
        </pc:picChg>
        <pc:picChg chg="del">
          <ac:chgData name="정대현" userId="S::empcik@pusan.ac.kr::6ea4dd38-2a66-4cc1-a2c6-ddb9da6c6d34" providerId="AD" clId="Web-{68B85B3E-8F2F-D03A-E897-EB47858DD529}" dt="2019-12-01T01:43:14.358" v="158"/>
          <ac:picMkLst>
            <pc:docMk/>
            <pc:sldMk cId="976541171" sldId="402"/>
            <ac:picMk id="4" creationId="{A9A70452-DF7E-43D6-97CA-E306AD8EF2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DC986-5CCA-41C7-9952-A6DFFC79E7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1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그림 개체 틀 2">
            <a:extLst>
              <a:ext uri="{FF2B5EF4-FFF2-40B4-BE49-F238E27FC236}">
                <a16:creationId xmlns:a16="http://schemas.microsoft.com/office/drawing/2014/main" id="{FB18C16F-B5CD-49A5-9132-508D237A80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7973" y="244099"/>
            <a:ext cx="11696055" cy="63698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9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88585"/>
            <a:ext cx="12192000" cy="319296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389109"/>
            <a:ext cx="12192000" cy="213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/>
              <a:t>                     </a:t>
            </a:r>
            <a:endParaRPr lang="ko-KR" alt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1F3AC-22DD-4A77-8100-945A8877A057}"/>
              </a:ext>
            </a:extLst>
          </p:cNvPr>
          <p:cNvSpPr/>
          <p:nvPr userDrawn="1"/>
        </p:nvSpPr>
        <p:spPr>
          <a:xfrm>
            <a:off x="0" y="6638925"/>
            <a:ext cx="12192000" cy="219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2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2086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19739"/>
            <a:ext cx="5135893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7" name="Rectangle 36"/>
          <p:cNvSpPr/>
          <p:nvPr userDrawn="1"/>
        </p:nvSpPr>
        <p:spPr>
          <a:xfrm rot="10800000">
            <a:off x="5135892" y="1119739"/>
            <a:ext cx="4022165" cy="5305775"/>
          </a:xfrm>
          <a:prstGeom prst="round2SameRect">
            <a:avLst>
              <a:gd name="adj1" fmla="val 84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0" name="Picture Placeholder 35"/>
          <p:cNvSpPr>
            <a:spLocks noGrp="1"/>
          </p:cNvSpPr>
          <p:nvPr>
            <p:ph type="pic" sz="quarter" idx="11" hasCustomPrompt="1"/>
          </p:nvPr>
        </p:nvSpPr>
        <p:spPr>
          <a:xfrm>
            <a:off x="9158060" y="1119739"/>
            <a:ext cx="3050616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6F3612C-F0AE-484F-942A-DE2A05865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503" y="209181"/>
            <a:ext cx="12192000" cy="7013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BASIC LAYOUT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6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CAC6C94-EF5E-4D40-8064-70C4AE8D53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0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36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51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194766" y="332656"/>
            <a:ext cx="3352800" cy="14401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/>
              <a:t>IMAGES &amp; CONTENTS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6710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8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7A6E4E8F-323E-4E56-A3E0-B410F41472FA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9EB8720D-D6C8-40E3-AEA8-C748FF71E768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91836BAA-C0E5-4D63-B27B-CBD803229F09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1">
              <a:extLst>
                <a:ext uri="{FF2B5EF4-FFF2-40B4-BE49-F238E27FC236}">
                  <a16:creationId xmlns:a16="http://schemas.microsoft.com/office/drawing/2014/main" id="{C28766A3-2014-43BE-876E-8A4B4FEB0841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id="{72D578AC-69F5-4335-8B22-0B0F46BD0749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7">
                <a:extLst>
                  <a:ext uri="{FF2B5EF4-FFF2-40B4-BE49-F238E27FC236}">
                    <a16:creationId xmlns:a16="http://schemas.microsoft.com/office/drawing/2014/main" id="{71DADC0D-963F-41B5-A251-C16889197FB9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7" name="Picture Placeholder 9">
            <a:extLst>
              <a:ext uri="{FF2B5EF4-FFF2-40B4-BE49-F238E27FC236}">
                <a16:creationId xmlns:a16="http://schemas.microsoft.com/office/drawing/2014/main" id="{F3B880A8-064D-444B-B101-CFC702649F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BBBB3EAD-4322-4D74-BF64-3FAA46E15A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6981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E3AA60-F98E-461D-A8F1-416F4930B4FB}"/>
              </a:ext>
            </a:extLst>
          </p:cNvPr>
          <p:cNvGrpSpPr/>
          <p:nvPr userDrawn="1"/>
        </p:nvGrpSpPr>
        <p:grpSpPr>
          <a:xfrm flipH="1">
            <a:off x="626349" y="1698993"/>
            <a:ext cx="4415909" cy="4616667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5BF1D60-4E96-4E3C-B98D-5370E20EF47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BCCF88-06F1-488C-87AE-E38FBA28D1AC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E90238-2BB1-43A4-9BE2-54B3CC39297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440D76-FC59-468E-A566-5FFD2D6688D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671962-91F5-403D-A29A-091596522CBC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E5E563-0514-42D2-8D98-2B54B867E0A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AF6807-894C-4F19-8604-082CC7DC96AE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648DEAD-5289-42D0-8909-87695FD597F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08709" y="1946106"/>
            <a:ext cx="4005026" cy="2975928"/>
          </a:xfrm>
          <a:custGeom>
            <a:avLst/>
            <a:gdLst>
              <a:gd name="connsiteX0" fmla="*/ 0 w 4890798"/>
              <a:gd name="connsiteY0" fmla="*/ 0 h 3000625"/>
              <a:gd name="connsiteX1" fmla="*/ 4890798 w 4890798"/>
              <a:gd name="connsiteY1" fmla="*/ 0 h 3000625"/>
              <a:gd name="connsiteX2" fmla="*/ 4890798 w 4890798"/>
              <a:gd name="connsiteY2" fmla="*/ 3000625 h 3000625"/>
              <a:gd name="connsiteX3" fmla="*/ 0 w 4890798"/>
              <a:gd name="connsiteY3" fmla="*/ 3000625 h 3000625"/>
              <a:gd name="connsiteX4" fmla="*/ 0 w 4890798"/>
              <a:gd name="connsiteY4" fmla="*/ 0 h 3000625"/>
              <a:gd name="connsiteX0" fmla="*/ 0 w 4890798"/>
              <a:gd name="connsiteY0" fmla="*/ 0 h 3000625"/>
              <a:gd name="connsiteX1" fmla="*/ 4890798 w 4890798"/>
              <a:gd name="connsiteY1" fmla="*/ 0 h 3000625"/>
              <a:gd name="connsiteX2" fmla="*/ 4890798 w 4890798"/>
              <a:gd name="connsiteY2" fmla="*/ 3000625 h 3000625"/>
              <a:gd name="connsiteX3" fmla="*/ 818605 w 4890798"/>
              <a:gd name="connsiteY3" fmla="*/ 3000625 h 3000625"/>
              <a:gd name="connsiteX4" fmla="*/ 0 w 4890798"/>
              <a:gd name="connsiteY4" fmla="*/ 0 h 3000625"/>
              <a:gd name="connsiteX0" fmla="*/ 0 w 4890798"/>
              <a:gd name="connsiteY0" fmla="*/ 0 h 3000625"/>
              <a:gd name="connsiteX1" fmla="*/ 4890798 w 4890798"/>
              <a:gd name="connsiteY1" fmla="*/ 0 h 3000625"/>
              <a:gd name="connsiteX2" fmla="*/ 4890798 w 4890798"/>
              <a:gd name="connsiteY2" fmla="*/ 3000625 h 3000625"/>
              <a:gd name="connsiteX3" fmla="*/ 200297 w 4890798"/>
              <a:gd name="connsiteY3" fmla="*/ 2965791 h 3000625"/>
              <a:gd name="connsiteX4" fmla="*/ 0 w 4890798"/>
              <a:gd name="connsiteY4" fmla="*/ 0 h 3000625"/>
              <a:gd name="connsiteX0" fmla="*/ 0 w 4890798"/>
              <a:gd name="connsiteY0" fmla="*/ 0 h 2965791"/>
              <a:gd name="connsiteX1" fmla="*/ 4890798 w 4890798"/>
              <a:gd name="connsiteY1" fmla="*/ 0 h 2965791"/>
              <a:gd name="connsiteX2" fmla="*/ 3715140 w 4890798"/>
              <a:gd name="connsiteY2" fmla="*/ 2626157 h 2965791"/>
              <a:gd name="connsiteX3" fmla="*/ 200297 w 4890798"/>
              <a:gd name="connsiteY3" fmla="*/ 2965791 h 2965791"/>
              <a:gd name="connsiteX4" fmla="*/ 0 w 4890798"/>
              <a:gd name="connsiteY4" fmla="*/ 0 h 2965791"/>
              <a:gd name="connsiteX0" fmla="*/ 0 w 4890798"/>
              <a:gd name="connsiteY0" fmla="*/ 0 h 2965791"/>
              <a:gd name="connsiteX1" fmla="*/ 4890798 w 4890798"/>
              <a:gd name="connsiteY1" fmla="*/ 0 h 2965791"/>
              <a:gd name="connsiteX2" fmla="*/ 4037357 w 4890798"/>
              <a:gd name="connsiteY2" fmla="*/ 2800328 h 2965791"/>
              <a:gd name="connsiteX3" fmla="*/ 200297 w 4890798"/>
              <a:gd name="connsiteY3" fmla="*/ 2965791 h 2965791"/>
              <a:gd name="connsiteX4" fmla="*/ 0 w 4890798"/>
              <a:gd name="connsiteY4" fmla="*/ 0 h 2965791"/>
              <a:gd name="connsiteX0" fmla="*/ 0 w 4037357"/>
              <a:gd name="connsiteY0" fmla="*/ 0 h 2965791"/>
              <a:gd name="connsiteX1" fmla="*/ 3480009 w 4037357"/>
              <a:gd name="connsiteY1" fmla="*/ 418012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4037357"/>
              <a:gd name="connsiteY0" fmla="*/ 0 h 2965791"/>
              <a:gd name="connsiteX1" fmla="*/ 3906729 w 4037357"/>
              <a:gd name="connsiteY1" fmla="*/ 775063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4037357"/>
              <a:gd name="connsiteY0" fmla="*/ 0 h 2965791"/>
              <a:gd name="connsiteX1" fmla="*/ 3898021 w 4037357"/>
              <a:gd name="connsiteY1" fmla="*/ 748937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4037357"/>
              <a:gd name="connsiteY0" fmla="*/ 0 h 2965791"/>
              <a:gd name="connsiteX1" fmla="*/ 3819644 w 4037357"/>
              <a:gd name="connsiteY1" fmla="*/ 818606 h 2965791"/>
              <a:gd name="connsiteX2" fmla="*/ 4037357 w 4037357"/>
              <a:gd name="connsiteY2" fmla="*/ 2800328 h 2965791"/>
              <a:gd name="connsiteX3" fmla="*/ 200297 w 4037357"/>
              <a:gd name="connsiteY3" fmla="*/ 2965791 h 2965791"/>
              <a:gd name="connsiteX4" fmla="*/ 0 w 4037357"/>
              <a:gd name="connsiteY4" fmla="*/ 0 h 2965791"/>
              <a:gd name="connsiteX0" fmla="*/ 0 w 3889312"/>
              <a:gd name="connsiteY0" fmla="*/ 0 h 2965791"/>
              <a:gd name="connsiteX1" fmla="*/ 3819644 w 3889312"/>
              <a:gd name="connsiteY1" fmla="*/ 818606 h 2965791"/>
              <a:gd name="connsiteX2" fmla="*/ 3889312 w 3889312"/>
              <a:gd name="connsiteY2" fmla="*/ 2782911 h 2965791"/>
              <a:gd name="connsiteX3" fmla="*/ 200297 w 3889312"/>
              <a:gd name="connsiteY3" fmla="*/ 2965791 h 2965791"/>
              <a:gd name="connsiteX4" fmla="*/ 0 w 3889312"/>
              <a:gd name="connsiteY4" fmla="*/ 0 h 2965791"/>
              <a:gd name="connsiteX0" fmla="*/ 0 w 3950272"/>
              <a:gd name="connsiteY0" fmla="*/ 0 h 2965791"/>
              <a:gd name="connsiteX1" fmla="*/ 3819644 w 3950272"/>
              <a:gd name="connsiteY1" fmla="*/ 818606 h 2965791"/>
              <a:gd name="connsiteX2" fmla="*/ 3950272 w 3950272"/>
              <a:gd name="connsiteY2" fmla="*/ 2765494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50272"/>
              <a:gd name="connsiteY0" fmla="*/ 0 h 2965791"/>
              <a:gd name="connsiteX1" fmla="*/ 3854479 w 3950272"/>
              <a:gd name="connsiteY1" fmla="*/ 827315 h 2965791"/>
              <a:gd name="connsiteX2" fmla="*/ 3950272 w 3950272"/>
              <a:gd name="connsiteY2" fmla="*/ 2765494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50272"/>
              <a:gd name="connsiteY0" fmla="*/ 0 h 2965791"/>
              <a:gd name="connsiteX1" fmla="*/ 3854479 w 3950272"/>
              <a:gd name="connsiteY1" fmla="*/ 827315 h 2965791"/>
              <a:gd name="connsiteX2" fmla="*/ 3950272 w 3950272"/>
              <a:gd name="connsiteY2" fmla="*/ 2791620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50272"/>
              <a:gd name="connsiteY0" fmla="*/ 0 h 2965791"/>
              <a:gd name="connsiteX1" fmla="*/ 3845770 w 3950272"/>
              <a:gd name="connsiteY1" fmla="*/ 775064 h 2965791"/>
              <a:gd name="connsiteX2" fmla="*/ 3950272 w 3950272"/>
              <a:gd name="connsiteY2" fmla="*/ 2791620 h 2965791"/>
              <a:gd name="connsiteX3" fmla="*/ 200297 w 3950272"/>
              <a:gd name="connsiteY3" fmla="*/ 2965791 h 2965791"/>
              <a:gd name="connsiteX4" fmla="*/ 0 w 3950272"/>
              <a:gd name="connsiteY4" fmla="*/ 0 h 2965791"/>
              <a:gd name="connsiteX0" fmla="*/ 0 w 3969322"/>
              <a:gd name="connsiteY0" fmla="*/ 0 h 2965791"/>
              <a:gd name="connsiteX1" fmla="*/ 3845770 w 3969322"/>
              <a:gd name="connsiteY1" fmla="*/ 775064 h 2965791"/>
              <a:gd name="connsiteX2" fmla="*/ 3969322 w 3969322"/>
              <a:gd name="connsiteY2" fmla="*/ 2877327 h 2965791"/>
              <a:gd name="connsiteX3" fmla="*/ 200297 w 3969322"/>
              <a:gd name="connsiteY3" fmla="*/ 2965791 h 2965791"/>
              <a:gd name="connsiteX4" fmla="*/ 0 w 3969322"/>
              <a:gd name="connsiteY4" fmla="*/ 0 h 2965791"/>
              <a:gd name="connsiteX0" fmla="*/ 0 w 3969322"/>
              <a:gd name="connsiteY0" fmla="*/ 0 h 2975314"/>
              <a:gd name="connsiteX1" fmla="*/ 3845770 w 3969322"/>
              <a:gd name="connsiteY1" fmla="*/ 775064 h 2975314"/>
              <a:gd name="connsiteX2" fmla="*/ 3969322 w 3969322"/>
              <a:gd name="connsiteY2" fmla="*/ 2877327 h 2975314"/>
              <a:gd name="connsiteX3" fmla="*/ 200297 w 3969322"/>
              <a:gd name="connsiteY3" fmla="*/ 2975314 h 2975314"/>
              <a:gd name="connsiteX4" fmla="*/ 0 w 3969322"/>
              <a:gd name="connsiteY4" fmla="*/ 0 h 297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322" h="2975314">
                <a:moveTo>
                  <a:pt x="0" y="0"/>
                </a:moveTo>
                <a:lnTo>
                  <a:pt x="3845770" y="775064"/>
                </a:lnTo>
                <a:lnTo>
                  <a:pt x="3969322" y="2877327"/>
                </a:lnTo>
                <a:lnTo>
                  <a:pt x="200297" y="29753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32352E3-A549-4767-81E9-F00BC5097E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3924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21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3FD0B1-8B73-4344-9826-0E0B9E692CE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960096" cy="685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  <a:p>
            <a:endParaRPr lang="ko-KR" alt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C1360C2-C865-4284-B68D-EF12177F2C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6830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60" r:id="rId14"/>
    <p:sldLayoutId id="2147483659" r:id="rId15"/>
    <p:sldLayoutId id="2147483673" r:id="rId16"/>
    <p:sldLayoutId id="21474836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gif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4091837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삼성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TSMC </a:t>
            </a:r>
            <a:r>
              <a:rPr lang="en-US" altLang="ko-KR" sz="5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전략비교</a:t>
            </a:r>
            <a:endParaRPr lang="en-US" altLang="ko-KR" sz="5400" dirty="0" err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CCFE827-BBEC-4714-A60A-3894EE62CC9E}"/>
              </a:ext>
            </a:extLst>
          </p:cNvPr>
          <p:cNvSpPr txBox="1"/>
          <p:nvPr/>
        </p:nvSpPr>
        <p:spPr>
          <a:xfrm>
            <a:off x="-122903" y="5497088"/>
            <a:ext cx="12191852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5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201527137 </a:t>
            </a:r>
            <a:r>
              <a:rPr lang="en-US" altLang="ko-KR" sz="185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정대현</a:t>
            </a:r>
            <a:endParaRPr lang="en-US" altLang="ko-KR" sz="1850" err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5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2019. 12. 02</a:t>
            </a:r>
            <a:endParaRPr lang="en-US" altLang="ko-KR" sz="185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92A425-7A8F-4208-9836-583888318C85}"/>
              </a:ext>
            </a:extLst>
          </p:cNvPr>
          <p:cNvSpPr/>
          <p:nvPr/>
        </p:nvSpPr>
        <p:spPr>
          <a:xfrm>
            <a:off x="4213838" y="2847515"/>
            <a:ext cx="3710777" cy="52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F9739A97-DF03-46E6-89A1-AE3BF7FE3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37735"/>
            <a:ext cx="5029200" cy="17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794A8C9-2BF9-400B-80DF-373ED397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4396"/>
            <a:ext cx="12187988" cy="685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9602-E0BD-4442-8671-6FB7CECBC5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030" y="159301"/>
            <a:ext cx="11098938" cy="659314"/>
          </a:xfrm>
        </p:spPr>
        <p:txBody>
          <a:bodyPr/>
          <a:lstStyle/>
          <a:p>
            <a:r>
              <a:rPr lang="en-US" altLang="ko-KR">
                <a:cs typeface="Arial"/>
              </a:rPr>
              <a:t>두 </a:t>
            </a:r>
            <a:r>
              <a:rPr lang="en-US" altLang="ko-KR" err="1">
                <a:cs typeface="Arial"/>
              </a:rPr>
              <a:t>기술</a:t>
            </a:r>
            <a:r>
              <a:rPr lang="en-US" altLang="ko-KR">
                <a:cs typeface="Arial"/>
              </a:rPr>
              <a:t> </a:t>
            </a:r>
            <a:r>
              <a:rPr lang="en-US" altLang="ko-KR" err="1">
                <a:cs typeface="Arial"/>
              </a:rPr>
              <a:t>비교</a:t>
            </a:r>
            <a:endParaRPr lang="en-US" altLang="ko-KR">
              <a:cs typeface="Arial"/>
            </a:endParaRPr>
          </a:p>
        </p:txBody>
      </p:sp>
      <p:pic>
        <p:nvPicPr>
          <p:cNvPr id="2" name="그림 4" descr="플레이트이(가) 표시된 사진&#10;&#10;매우 높은 신뢰도로 생성된 설명">
            <a:extLst>
              <a:ext uri="{FF2B5EF4-FFF2-40B4-BE49-F238E27FC236}">
                <a16:creationId xmlns:a16="http://schemas.microsoft.com/office/drawing/2014/main" id="{53D8EA4C-1FB8-41E7-A23D-2C965926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08" y="980622"/>
            <a:ext cx="6833936" cy="33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2058C-E8EE-4063-90E1-6981302B9CDC}"/>
              </a:ext>
            </a:extLst>
          </p:cNvPr>
          <p:cNvSpPr txBox="1"/>
          <p:nvPr/>
        </p:nvSpPr>
        <p:spPr>
          <a:xfrm>
            <a:off x="471014" y="4530575"/>
            <a:ext cx="54503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err="1">
                <a:cs typeface="Arial"/>
              </a:rPr>
              <a:t>액침노광</a:t>
            </a:r>
            <a:r>
              <a:rPr lang="ko-KR" altLang="en-US" sz="2400">
                <a:cs typeface="Arial"/>
              </a:rPr>
              <a:t> + </a:t>
            </a:r>
            <a:r>
              <a:rPr lang="ko-KR" altLang="en-US" sz="2400" err="1">
                <a:cs typeface="Arial"/>
              </a:rPr>
              <a:t>멀티패터닝</a:t>
            </a:r>
            <a:endParaRPr lang="ko-KR" altLang="en-US" sz="2400">
              <a:cs typeface="Arial"/>
            </a:endParaRPr>
          </a:p>
          <a:p>
            <a:r>
              <a:rPr lang="ko-KR" altLang="en-US" sz="2400">
                <a:cs typeface="Arial"/>
              </a:rPr>
              <a:t>장점 : 기존의 공정 활용, 빠른 생산가능</a:t>
            </a:r>
          </a:p>
          <a:p>
            <a:r>
              <a:rPr lang="ko-KR" altLang="en-US" sz="2400">
                <a:cs typeface="Arial"/>
              </a:rPr>
              <a:t>단점 : 공정 미세화 어려움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DFE40-1D10-46B2-9586-01EF2D682419}"/>
              </a:ext>
            </a:extLst>
          </p:cNvPr>
          <p:cNvSpPr txBox="1"/>
          <p:nvPr/>
        </p:nvSpPr>
        <p:spPr>
          <a:xfrm>
            <a:off x="6084805" y="4532480"/>
            <a:ext cx="610201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dirty="0">
                <a:cs typeface="Arial"/>
              </a:rPr>
              <a:t>EUV</a:t>
            </a:r>
          </a:p>
          <a:p>
            <a:r>
              <a:rPr lang="ko-KR" altLang="en-US" sz="2400" dirty="0">
                <a:cs typeface="Arial"/>
              </a:rPr>
              <a:t>장점 : 공정 미세화에 유리</a:t>
            </a:r>
          </a:p>
          <a:p>
            <a:r>
              <a:rPr lang="ko-KR" altLang="en-US" sz="2400" dirty="0">
                <a:cs typeface="Arial"/>
              </a:rPr>
              <a:t>단점 : 비용문제, 공정 전환에 시간이 걸림</a:t>
            </a:r>
          </a:p>
          <a:p>
            <a:r>
              <a:rPr lang="ko-KR" altLang="en-US" sz="2400" dirty="0">
                <a:cs typeface="Arial"/>
              </a:rPr>
              <a:t>          아직은 완전한 기술이 아님</a:t>
            </a:r>
          </a:p>
        </p:txBody>
      </p:sp>
    </p:spTree>
    <p:extLst>
      <p:ext uri="{BB962C8B-B14F-4D97-AF65-F5344CB8AC3E}">
        <p14:creationId xmlns:p14="http://schemas.microsoft.com/office/powerpoint/2010/main" val="10284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516" y="431472"/>
            <a:ext cx="8637091" cy="66673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cs typeface="Arial"/>
              </a:rPr>
              <a:t>TSMC</a:t>
            </a:r>
            <a:r>
              <a:rPr lang="ko-KR" altLang="en-US" dirty="0">
                <a:cs typeface="Arial"/>
              </a:rPr>
              <a:t>와</a:t>
            </a:r>
            <a:r>
              <a:rPr lang="en-US" dirty="0">
                <a:cs typeface="Arial"/>
              </a:rPr>
              <a:t> </a:t>
            </a:r>
            <a:r>
              <a:rPr lang="ko-KR" altLang="en-US" dirty="0">
                <a:cs typeface="Arial"/>
              </a:rPr>
              <a:t>삼성의</a:t>
            </a:r>
            <a:r>
              <a:rPr lang="en-US" dirty="0">
                <a:cs typeface="Arial"/>
              </a:rPr>
              <a:t> </a:t>
            </a:r>
            <a:r>
              <a:rPr lang="ko-KR" altLang="en-US" dirty="0">
                <a:cs typeface="Arial"/>
              </a:rPr>
              <a:t>전략비교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60234-DB7D-45B3-8AA3-3C2947C4E52D}"/>
              </a:ext>
            </a:extLst>
          </p:cNvPr>
          <p:cNvSpPr txBox="1"/>
          <p:nvPr/>
        </p:nvSpPr>
        <p:spPr>
          <a:xfrm>
            <a:off x="4437269" y="2791790"/>
            <a:ext cx="64206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/>
              <a:t>기존방식으로 7nm 생산 돌입</a:t>
            </a:r>
            <a:endParaRPr lang="ko-KR" altLang="en-US" sz="3200"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C2EDEF-CA76-498D-9667-CDFE4538E29C}"/>
              </a:ext>
            </a:extLst>
          </p:cNvPr>
          <p:cNvSpPr txBox="1"/>
          <p:nvPr/>
        </p:nvSpPr>
        <p:spPr>
          <a:xfrm>
            <a:off x="4558748" y="4724398"/>
            <a:ext cx="60893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/>
              <a:t>EUV 도입, 공정 전환 시도</a:t>
            </a:r>
            <a:endParaRPr lang="ko-KR" altLang="en-US" sz="3200" dirty="0">
              <a:cs typeface="Arial"/>
            </a:endParaRPr>
          </a:p>
        </p:txBody>
      </p:sp>
      <p:pic>
        <p:nvPicPr>
          <p:cNvPr id="49" name="그림 49" descr="그리기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6F93850C-CB6C-4879-9AE8-64395B26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3" y="2094741"/>
            <a:ext cx="2409825" cy="1895475"/>
          </a:xfrm>
          <a:prstGeom prst="rect">
            <a:avLst/>
          </a:prstGeom>
        </p:spPr>
      </p:pic>
      <p:pic>
        <p:nvPicPr>
          <p:cNvPr id="51" name="그림 51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E3492AD8-9736-436A-A5D1-98A1A3F4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878" y="4554535"/>
            <a:ext cx="2743200" cy="9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8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프린터, 전자기기, 냉장고, 상자이(가) 표시된 사진&#10;&#10;매우 높은 신뢰도로 생성된 설명">
            <a:extLst>
              <a:ext uri="{FF2B5EF4-FFF2-40B4-BE49-F238E27FC236}">
                <a16:creationId xmlns:a16="http://schemas.microsoft.com/office/drawing/2014/main" id="{5155B772-DEBE-40A8-BD4A-B231FB1A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576" y="261628"/>
            <a:ext cx="7812156" cy="551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33C4A-2E9F-4E91-A4C8-25AEEAC794E0}"/>
              </a:ext>
            </a:extLst>
          </p:cNvPr>
          <p:cNvSpPr txBox="1"/>
          <p:nvPr/>
        </p:nvSpPr>
        <p:spPr>
          <a:xfrm>
            <a:off x="627270" y="5674137"/>
            <a:ext cx="110810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cs typeface="Arial"/>
              </a:rPr>
              <a:t>세계 유일 EUV 생산장비 제조 업체, 대당 가격 2000억 이상</a:t>
            </a:r>
          </a:p>
        </p:txBody>
      </p:sp>
      <p:pic>
        <p:nvPicPr>
          <p:cNvPr id="7" name="그림 9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95EA3DD2-F973-40E8-B6AE-E7EAB2C0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1" y="502667"/>
            <a:ext cx="4035287" cy="11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F33C4A-2E9F-4E91-A4C8-25AEEAC794E0}"/>
              </a:ext>
            </a:extLst>
          </p:cNvPr>
          <p:cNvSpPr txBox="1"/>
          <p:nvPr/>
        </p:nvSpPr>
        <p:spPr>
          <a:xfrm>
            <a:off x="2093560" y="4396479"/>
            <a:ext cx="823341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cs typeface="Arial"/>
              </a:rPr>
              <a:t>EUV </a:t>
            </a:r>
            <a:r>
              <a:rPr lang="ko-KR" altLang="en-US" sz="3200" dirty="0" err="1">
                <a:cs typeface="Arial"/>
              </a:rPr>
              <a:t>노광</a:t>
            </a:r>
            <a:r>
              <a:rPr lang="ko-KR" altLang="en-US" sz="3200" dirty="0">
                <a:cs typeface="Arial"/>
              </a:rPr>
              <a:t> 장비 2조원 규모 구매 계약</a:t>
            </a:r>
          </a:p>
          <a:p>
            <a:r>
              <a:rPr lang="ko-KR" sz="3200" dirty="0">
                <a:ea typeface="+mn-lt"/>
                <a:cs typeface="+mn-lt"/>
              </a:rPr>
              <a:t>7000억원치 지분 매수(현재 평가 약 3조)</a:t>
            </a:r>
            <a:endParaRPr lang="ko-KR" dirty="0">
              <a:ea typeface="+mn-lt"/>
              <a:cs typeface="+mn-lt"/>
            </a:endParaRPr>
          </a:p>
          <a:p>
            <a:r>
              <a:rPr lang="ko-KR" altLang="en-US" sz="3200" dirty="0">
                <a:cs typeface="Arial"/>
              </a:rPr>
              <a:t>R&amp;D 4천억 투자</a:t>
            </a:r>
          </a:p>
        </p:txBody>
      </p:sp>
      <p:pic>
        <p:nvPicPr>
          <p:cNvPr id="7" name="그림 7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314A0B24-E500-4EC7-9ABF-E39BF824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21" y="335926"/>
            <a:ext cx="3527286" cy="1172409"/>
          </a:xfrm>
          <a:prstGeom prst="rect">
            <a:avLst/>
          </a:prstGeom>
        </p:spPr>
      </p:pic>
      <p:pic>
        <p:nvPicPr>
          <p:cNvPr id="9" name="그림 9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C225BA8C-C2E7-4616-ACBE-C2EF79DB0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77" y="370145"/>
            <a:ext cx="4035287" cy="1126059"/>
          </a:xfrm>
          <a:prstGeom prst="rect">
            <a:avLst/>
          </a:prstGeom>
        </p:spPr>
      </p:pic>
      <p:pic>
        <p:nvPicPr>
          <p:cNvPr id="11" name="그림 11" descr="나이프이(가) 표시된 사진&#10;&#10;매우 높은 신뢰도로 생성된 설명">
            <a:extLst>
              <a:ext uri="{FF2B5EF4-FFF2-40B4-BE49-F238E27FC236}">
                <a16:creationId xmlns:a16="http://schemas.microsoft.com/office/drawing/2014/main" id="{9A761469-E970-405A-9D3B-441FD02FA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1716916"/>
            <a:ext cx="6994939" cy="1822863"/>
          </a:xfrm>
          <a:prstGeom prst="rect">
            <a:avLst/>
          </a:prstGeom>
        </p:spPr>
      </p:pic>
      <p:pic>
        <p:nvPicPr>
          <p:cNvPr id="13" name="그림 13" descr="목재의, 테이블, 쥐고있는, 방이(가) 표시된 사진&#10;&#10;매우 높은 신뢰도로 생성된 설명">
            <a:extLst>
              <a:ext uri="{FF2B5EF4-FFF2-40B4-BE49-F238E27FC236}">
                <a16:creationId xmlns:a16="http://schemas.microsoft.com/office/drawing/2014/main" id="{9969BE10-EBE2-40D1-AAA5-391FD194B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443" y="2827108"/>
            <a:ext cx="7039113" cy="12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0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16" y="176172"/>
            <a:ext cx="9437353" cy="7856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cs typeface="Arial"/>
              </a:rPr>
              <a:t>TSMC</a:t>
            </a:r>
            <a:r>
              <a:rPr lang="ko-KR" altLang="en-US" dirty="0">
                <a:cs typeface="Arial"/>
              </a:rPr>
              <a:t>와</a:t>
            </a:r>
            <a:r>
              <a:rPr lang="en-US" dirty="0">
                <a:cs typeface="Arial"/>
              </a:rPr>
              <a:t> </a:t>
            </a:r>
            <a:r>
              <a:rPr lang="ko-KR" altLang="en-US" dirty="0">
                <a:cs typeface="Arial"/>
              </a:rPr>
              <a:t>삼성의</a:t>
            </a:r>
            <a:r>
              <a:rPr lang="en-US" altLang="ko-KR" dirty="0">
                <a:cs typeface="Arial"/>
              </a:rPr>
              <a:t> </a:t>
            </a:r>
            <a:r>
              <a:rPr lang="en-US" altLang="ko-KR" dirty="0" err="1">
                <a:cs typeface="Arial"/>
              </a:rPr>
              <a:t>미세공정</a:t>
            </a:r>
            <a:r>
              <a:rPr lang="ko-KR" altLang="en-US" dirty="0">
                <a:cs typeface="Arial"/>
              </a:rPr>
              <a:t>비교</a:t>
            </a:r>
            <a:endParaRPr lang="en-US" dirty="0"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9A70452-DF7E-43D6-97CA-E306AD8EF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8" t="61257" r="995" b="262"/>
          <a:stretch/>
        </p:blipFill>
        <p:spPr>
          <a:xfrm>
            <a:off x="2292967" y="1044750"/>
            <a:ext cx="7608778" cy="56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7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6374" y="213042"/>
            <a:ext cx="6868676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cs typeface="Arial"/>
              </a:rPr>
              <a:t>현재</a:t>
            </a:r>
            <a:r>
              <a:rPr lang="en-US" dirty="0">
                <a:cs typeface="Arial"/>
              </a:rPr>
              <a:t> </a:t>
            </a:r>
            <a:r>
              <a:rPr lang="ko-KR" altLang="en-US" dirty="0">
                <a:cs typeface="Arial"/>
              </a:rPr>
              <a:t>시장</a:t>
            </a:r>
            <a:r>
              <a:rPr lang="en-US" dirty="0">
                <a:cs typeface="Arial"/>
              </a:rPr>
              <a:t> </a:t>
            </a:r>
            <a:r>
              <a:rPr lang="ko-KR" altLang="en-US" dirty="0">
                <a:cs typeface="Arial"/>
              </a:rPr>
              <a:t>비교</a:t>
            </a:r>
            <a:endParaRPr lang="en-US" altLang="ko-KR" dirty="0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7FD7A0DF-CB31-4862-8D9A-10976D73C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47" y="1457533"/>
            <a:ext cx="6073876" cy="4790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4BF2C-1405-4D54-80EF-491705A0792B}"/>
              </a:ext>
            </a:extLst>
          </p:cNvPr>
          <p:cNvSpPr txBox="1"/>
          <p:nvPr/>
        </p:nvSpPr>
        <p:spPr>
          <a:xfrm>
            <a:off x="6776883" y="2303206"/>
            <a:ext cx="5041489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err="1">
                <a:cs typeface="Arial"/>
              </a:rPr>
              <a:t>TSMC가</a:t>
            </a:r>
            <a:r>
              <a:rPr lang="ko-KR" altLang="en-US" sz="2800" dirty="0">
                <a:cs typeface="Arial"/>
              </a:rPr>
              <a:t> 7nm 시장 선점으로 물량을 독점하면서 점유율 1위를 달리는 중</a:t>
            </a:r>
          </a:p>
          <a:p>
            <a:endParaRPr lang="ko-KR" altLang="en-US" sz="2800" dirty="0">
              <a:cs typeface="Arial"/>
            </a:endParaRPr>
          </a:p>
          <a:p>
            <a:r>
              <a:rPr lang="ko-KR" altLang="en-US" sz="2800" dirty="0">
                <a:cs typeface="Arial"/>
              </a:rPr>
              <a:t>삼성전자의 EUV 공정이 본격적으로 가동되는 내년부터 투자의 결과가 나올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97654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49CE1-7FE3-4873-A446-03412039B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3562" y="2391993"/>
            <a:ext cx="5206811" cy="11298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cs typeface="Arial"/>
              </a:rPr>
              <a:t>Thank you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9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자유형: 도형 52">
            <a:extLst>
              <a:ext uri="{FF2B5EF4-FFF2-40B4-BE49-F238E27FC236}">
                <a16:creationId xmlns:a16="http://schemas.microsoft.com/office/drawing/2014/main" id="{9AA6925C-10FC-48B4-B01D-E10DA77734DF}"/>
              </a:ext>
            </a:extLst>
          </p:cNvPr>
          <p:cNvSpPr/>
          <p:nvPr/>
        </p:nvSpPr>
        <p:spPr>
          <a:xfrm>
            <a:off x="0" y="4848844"/>
            <a:ext cx="4287033" cy="1552879"/>
          </a:xfrm>
          <a:custGeom>
            <a:avLst/>
            <a:gdLst>
              <a:gd name="connsiteX0" fmla="*/ 160109 w 3195788"/>
              <a:gd name="connsiteY0" fmla="*/ 0 h 1160647"/>
              <a:gd name="connsiteX1" fmla="*/ 162135 w 3195788"/>
              <a:gd name="connsiteY1" fmla="*/ 246443 h 1160647"/>
              <a:gd name="connsiteX2" fmla="*/ 200642 w 3195788"/>
              <a:gd name="connsiteY2" fmla="*/ 326429 h 1160647"/>
              <a:gd name="connsiteX3" fmla="*/ 202669 w 3195788"/>
              <a:gd name="connsiteY3" fmla="*/ 326429 h 1160647"/>
              <a:gd name="connsiteX4" fmla="*/ 216856 w 3195788"/>
              <a:gd name="connsiteY4" fmla="*/ 326429 h 1160647"/>
              <a:gd name="connsiteX5" fmla="*/ 216856 w 3195788"/>
              <a:gd name="connsiteY5" fmla="*/ 350208 h 1160647"/>
              <a:gd name="connsiteX6" fmla="*/ 217363 w 3195788"/>
              <a:gd name="connsiteY6" fmla="*/ 351019 h 1160647"/>
              <a:gd name="connsiteX7" fmla="*/ 220909 w 3195788"/>
              <a:gd name="connsiteY7" fmla="*/ 356694 h 1160647"/>
              <a:gd name="connsiteX8" fmla="*/ 220909 w 3195788"/>
              <a:gd name="connsiteY8" fmla="*/ 471268 h 1160647"/>
              <a:gd name="connsiteX9" fmla="*/ 223189 w 3195788"/>
              <a:gd name="connsiteY9" fmla="*/ 471268 h 1160647"/>
              <a:gd name="connsiteX10" fmla="*/ 239150 w 3195788"/>
              <a:gd name="connsiteY10" fmla="*/ 471268 h 1160647"/>
              <a:gd name="connsiteX11" fmla="*/ 239150 w 3195788"/>
              <a:gd name="connsiteY11" fmla="*/ 611783 h 1160647"/>
              <a:gd name="connsiteX12" fmla="*/ 240670 w 3195788"/>
              <a:gd name="connsiteY12" fmla="*/ 611513 h 1160647"/>
              <a:gd name="connsiteX13" fmla="*/ 251310 w 3195788"/>
              <a:gd name="connsiteY13" fmla="*/ 609622 h 1160647"/>
              <a:gd name="connsiteX14" fmla="*/ 249283 w 3195788"/>
              <a:gd name="connsiteY14" fmla="*/ 698254 h 1160647"/>
              <a:gd name="connsiteX15" fmla="*/ 250803 w 3195788"/>
              <a:gd name="connsiteY15" fmla="*/ 698525 h 1160647"/>
              <a:gd name="connsiteX16" fmla="*/ 261443 w 3195788"/>
              <a:gd name="connsiteY16" fmla="*/ 700416 h 1160647"/>
              <a:gd name="connsiteX17" fmla="*/ 261696 w 3195788"/>
              <a:gd name="connsiteY17" fmla="*/ 701227 h 1160647"/>
              <a:gd name="connsiteX18" fmla="*/ 263470 w 3195788"/>
              <a:gd name="connsiteY18" fmla="*/ 706902 h 1160647"/>
              <a:gd name="connsiteX19" fmla="*/ 264230 w 3195788"/>
              <a:gd name="connsiteY19" fmla="*/ 704470 h 1160647"/>
              <a:gd name="connsiteX20" fmla="*/ 269550 w 3195788"/>
              <a:gd name="connsiteY20" fmla="*/ 687446 h 1160647"/>
              <a:gd name="connsiteX21" fmla="*/ 271323 w 3195788"/>
              <a:gd name="connsiteY21" fmla="*/ 687446 h 1160647"/>
              <a:gd name="connsiteX22" fmla="*/ 283737 w 3195788"/>
              <a:gd name="connsiteY22" fmla="*/ 687446 h 1160647"/>
              <a:gd name="connsiteX23" fmla="*/ 283737 w 3195788"/>
              <a:gd name="connsiteY23" fmla="*/ 719872 h 1160647"/>
              <a:gd name="connsiteX24" fmla="*/ 284750 w 3195788"/>
              <a:gd name="connsiteY24" fmla="*/ 720413 h 1160647"/>
              <a:gd name="connsiteX25" fmla="*/ 291844 w 3195788"/>
              <a:gd name="connsiteY25" fmla="*/ 724196 h 1160647"/>
              <a:gd name="connsiteX26" fmla="*/ 291844 w 3195788"/>
              <a:gd name="connsiteY26" fmla="*/ 725547 h 1160647"/>
              <a:gd name="connsiteX27" fmla="*/ 291844 w 3195788"/>
              <a:gd name="connsiteY27" fmla="*/ 735005 h 1160647"/>
              <a:gd name="connsiteX28" fmla="*/ 336431 w 3195788"/>
              <a:gd name="connsiteY28" fmla="*/ 735005 h 1160647"/>
              <a:gd name="connsiteX29" fmla="*/ 336431 w 3195788"/>
              <a:gd name="connsiteY29" fmla="*/ 736086 h 1160647"/>
              <a:gd name="connsiteX30" fmla="*/ 336431 w 3195788"/>
              <a:gd name="connsiteY30" fmla="*/ 743652 h 1160647"/>
              <a:gd name="connsiteX31" fmla="*/ 338457 w 3195788"/>
              <a:gd name="connsiteY31" fmla="*/ 743652 h 1160647"/>
              <a:gd name="connsiteX32" fmla="*/ 352644 w 3195788"/>
              <a:gd name="connsiteY32" fmla="*/ 743652 h 1160647"/>
              <a:gd name="connsiteX33" fmla="*/ 352644 w 3195788"/>
              <a:gd name="connsiteY33" fmla="*/ 713387 h 1160647"/>
              <a:gd name="connsiteX34" fmla="*/ 397231 w 3195788"/>
              <a:gd name="connsiteY34" fmla="*/ 713387 h 1160647"/>
              <a:gd name="connsiteX35" fmla="*/ 397231 w 3195788"/>
              <a:gd name="connsiteY35" fmla="*/ 712036 h 1160647"/>
              <a:gd name="connsiteX36" fmla="*/ 397231 w 3195788"/>
              <a:gd name="connsiteY36" fmla="*/ 702578 h 1160647"/>
              <a:gd name="connsiteX37" fmla="*/ 398245 w 3195788"/>
              <a:gd name="connsiteY37" fmla="*/ 702578 h 1160647"/>
              <a:gd name="connsiteX38" fmla="*/ 405338 w 3195788"/>
              <a:gd name="connsiteY38" fmla="*/ 702578 h 1160647"/>
              <a:gd name="connsiteX39" fmla="*/ 405338 w 3195788"/>
              <a:gd name="connsiteY39" fmla="*/ 700687 h 1160647"/>
              <a:gd name="connsiteX40" fmla="*/ 405338 w 3195788"/>
              <a:gd name="connsiteY40" fmla="*/ 687446 h 1160647"/>
              <a:gd name="connsiteX41" fmla="*/ 406098 w 3195788"/>
              <a:gd name="connsiteY41" fmla="*/ 687446 h 1160647"/>
              <a:gd name="connsiteX42" fmla="*/ 411418 w 3195788"/>
              <a:gd name="connsiteY42" fmla="*/ 687446 h 1160647"/>
              <a:gd name="connsiteX43" fmla="*/ 411418 w 3195788"/>
              <a:gd name="connsiteY43" fmla="*/ 686365 h 1160647"/>
              <a:gd name="connsiteX44" fmla="*/ 411418 w 3195788"/>
              <a:gd name="connsiteY44" fmla="*/ 678798 h 1160647"/>
              <a:gd name="connsiteX45" fmla="*/ 413445 w 3195788"/>
              <a:gd name="connsiteY45" fmla="*/ 678798 h 1160647"/>
              <a:gd name="connsiteX46" fmla="*/ 427632 w 3195788"/>
              <a:gd name="connsiteY46" fmla="*/ 678798 h 1160647"/>
              <a:gd name="connsiteX47" fmla="*/ 427632 w 3195788"/>
              <a:gd name="connsiteY47" fmla="*/ 679879 h 1160647"/>
              <a:gd name="connsiteX48" fmla="*/ 427632 w 3195788"/>
              <a:gd name="connsiteY48" fmla="*/ 687446 h 1160647"/>
              <a:gd name="connsiteX49" fmla="*/ 449925 w 3195788"/>
              <a:gd name="connsiteY49" fmla="*/ 687446 h 1160647"/>
              <a:gd name="connsiteX50" fmla="*/ 449925 w 3195788"/>
              <a:gd name="connsiteY50" fmla="*/ 685554 h 1160647"/>
              <a:gd name="connsiteX51" fmla="*/ 449925 w 3195788"/>
              <a:gd name="connsiteY51" fmla="*/ 672313 h 1160647"/>
              <a:gd name="connsiteX52" fmla="*/ 451699 w 3195788"/>
              <a:gd name="connsiteY52" fmla="*/ 672313 h 1160647"/>
              <a:gd name="connsiteX53" fmla="*/ 464112 w 3195788"/>
              <a:gd name="connsiteY53" fmla="*/ 672313 h 1160647"/>
              <a:gd name="connsiteX54" fmla="*/ 464112 w 3195788"/>
              <a:gd name="connsiteY54" fmla="*/ 696093 h 1160647"/>
              <a:gd name="connsiteX55" fmla="*/ 465126 w 3195788"/>
              <a:gd name="connsiteY55" fmla="*/ 696093 h 1160647"/>
              <a:gd name="connsiteX56" fmla="*/ 472219 w 3195788"/>
              <a:gd name="connsiteY56" fmla="*/ 696093 h 1160647"/>
              <a:gd name="connsiteX57" fmla="*/ 472219 w 3195788"/>
              <a:gd name="connsiteY57" fmla="*/ 695012 h 1160647"/>
              <a:gd name="connsiteX58" fmla="*/ 472219 w 3195788"/>
              <a:gd name="connsiteY58" fmla="*/ 687446 h 1160647"/>
              <a:gd name="connsiteX59" fmla="*/ 473992 w 3195788"/>
              <a:gd name="connsiteY59" fmla="*/ 687446 h 1160647"/>
              <a:gd name="connsiteX60" fmla="*/ 486406 w 3195788"/>
              <a:gd name="connsiteY60" fmla="*/ 687446 h 1160647"/>
              <a:gd name="connsiteX61" fmla="*/ 486406 w 3195788"/>
              <a:gd name="connsiteY61" fmla="*/ 713387 h 1160647"/>
              <a:gd name="connsiteX62" fmla="*/ 488433 w 3195788"/>
              <a:gd name="connsiteY62" fmla="*/ 713387 h 1160647"/>
              <a:gd name="connsiteX63" fmla="*/ 502619 w 3195788"/>
              <a:gd name="connsiteY63" fmla="*/ 713387 h 1160647"/>
              <a:gd name="connsiteX64" fmla="*/ 502619 w 3195788"/>
              <a:gd name="connsiteY64" fmla="*/ 715008 h 1160647"/>
              <a:gd name="connsiteX65" fmla="*/ 502619 w 3195788"/>
              <a:gd name="connsiteY65" fmla="*/ 726358 h 1160647"/>
              <a:gd name="connsiteX66" fmla="*/ 503379 w 3195788"/>
              <a:gd name="connsiteY66" fmla="*/ 726358 h 1160647"/>
              <a:gd name="connsiteX67" fmla="*/ 508700 w 3195788"/>
              <a:gd name="connsiteY67" fmla="*/ 726358 h 1160647"/>
              <a:gd name="connsiteX68" fmla="*/ 508700 w 3195788"/>
              <a:gd name="connsiteY68" fmla="*/ 725547 h 1160647"/>
              <a:gd name="connsiteX69" fmla="*/ 508700 w 3195788"/>
              <a:gd name="connsiteY69" fmla="*/ 719872 h 1160647"/>
              <a:gd name="connsiteX70" fmla="*/ 539100 w 3195788"/>
              <a:gd name="connsiteY70" fmla="*/ 719872 h 1160647"/>
              <a:gd name="connsiteX71" fmla="*/ 539100 w 3195788"/>
              <a:gd name="connsiteY71" fmla="*/ 743652 h 1160647"/>
              <a:gd name="connsiteX72" fmla="*/ 540113 w 3195788"/>
              <a:gd name="connsiteY72" fmla="*/ 743652 h 1160647"/>
              <a:gd name="connsiteX73" fmla="*/ 547207 w 3195788"/>
              <a:gd name="connsiteY73" fmla="*/ 743652 h 1160647"/>
              <a:gd name="connsiteX74" fmla="*/ 547207 w 3195788"/>
              <a:gd name="connsiteY74" fmla="*/ 744733 h 1160647"/>
              <a:gd name="connsiteX75" fmla="*/ 547207 w 3195788"/>
              <a:gd name="connsiteY75" fmla="*/ 752299 h 1160647"/>
              <a:gd name="connsiteX76" fmla="*/ 547967 w 3195788"/>
              <a:gd name="connsiteY76" fmla="*/ 752299 h 1160647"/>
              <a:gd name="connsiteX77" fmla="*/ 553287 w 3195788"/>
              <a:gd name="connsiteY77" fmla="*/ 752299 h 1160647"/>
              <a:gd name="connsiteX78" fmla="*/ 553287 w 3195788"/>
              <a:gd name="connsiteY78" fmla="*/ 750137 h 1160647"/>
              <a:gd name="connsiteX79" fmla="*/ 553287 w 3195788"/>
              <a:gd name="connsiteY79" fmla="*/ 735005 h 1160647"/>
              <a:gd name="connsiteX80" fmla="*/ 554300 w 3195788"/>
              <a:gd name="connsiteY80" fmla="*/ 735005 h 1160647"/>
              <a:gd name="connsiteX81" fmla="*/ 561394 w 3195788"/>
              <a:gd name="connsiteY81" fmla="*/ 735005 h 1160647"/>
              <a:gd name="connsiteX82" fmla="*/ 561394 w 3195788"/>
              <a:gd name="connsiteY82" fmla="*/ 736086 h 1160647"/>
              <a:gd name="connsiteX83" fmla="*/ 561394 w 3195788"/>
              <a:gd name="connsiteY83" fmla="*/ 743652 h 1160647"/>
              <a:gd name="connsiteX84" fmla="*/ 566714 w 3195788"/>
              <a:gd name="connsiteY84" fmla="*/ 741659 h 1160647"/>
              <a:gd name="connsiteX85" fmla="*/ 567474 w 3195788"/>
              <a:gd name="connsiteY85" fmla="*/ 740679 h 1160647"/>
              <a:gd name="connsiteX86" fmla="*/ 567474 w 3195788"/>
              <a:gd name="connsiteY86" fmla="*/ 735005 h 1160647"/>
              <a:gd name="connsiteX87" fmla="*/ 605981 w 3195788"/>
              <a:gd name="connsiteY87" fmla="*/ 735005 h 1160647"/>
              <a:gd name="connsiteX88" fmla="*/ 605981 w 3195788"/>
              <a:gd name="connsiteY88" fmla="*/ 758784 h 1160647"/>
              <a:gd name="connsiteX89" fmla="*/ 608007 w 3195788"/>
              <a:gd name="connsiteY89" fmla="*/ 758784 h 1160647"/>
              <a:gd name="connsiteX90" fmla="*/ 622194 w 3195788"/>
              <a:gd name="connsiteY90" fmla="*/ 758784 h 1160647"/>
              <a:gd name="connsiteX91" fmla="*/ 622194 w 3195788"/>
              <a:gd name="connsiteY91" fmla="*/ 759865 h 1160647"/>
              <a:gd name="connsiteX92" fmla="*/ 622194 w 3195788"/>
              <a:gd name="connsiteY92" fmla="*/ 767431 h 1160647"/>
              <a:gd name="connsiteX93" fmla="*/ 623968 w 3195788"/>
              <a:gd name="connsiteY93" fmla="*/ 767431 h 1160647"/>
              <a:gd name="connsiteX94" fmla="*/ 636381 w 3195788"/>
              <a:gd name="connsiteY94" fmla="*/ 767431 h 1160647"/>
              <a:gd name="connsiteX95" fmla="*/ 636381 w 3195788"/>
              <a:gd name="connsiteY95" fmla="*/ 743652 h 1160647"/>
              <a:gd name="connsiteX96" fmla="*/ 637394 w 3195788"/>
              <a:gd name="connsiteY96" fmla="*/ 743652 h 1160647"/>
              <a:gd name="connsiteX97" fmla="*/ 644488 w 3195788"/>
              <a:gd name="connsiteY97" fmla="*/ 743652 h 1160647"/>
              <a:gd name="connsiteX98" fmla="*/ 644488 w 3195788"/>
              <a:gd name="connsiteY98" fmla="*/ 711225 h 1160647"/>
              <a:gd name="connsiteX99" fmla="*/ 645501 w 3195788"/>
              <a:gd name="connsiteY99" fmla="*/ 711225 h 1160647"/>
              <a:gd name="connsiteX100" fmla="*/ 652595 w 3195788"/>
              <a:gd name="connsiteY100" fmla="*/ 711225 h 1160647"/>
              <a:gd name="connsiteX101" fmla="*/ 652595 w 3195788"/>
              <a:gd name="connsiteY101" fmla="*/ 709334 h 1160647"/>
              <a:gd name="connsiteX102" fmla="*/ 652595 w 3195788"/>
              <a:gd name="connsiteY102" fmla="*/ 696093 h 1160647"/>
              <a:gd name="connsiteX103" fmla="*/ 651328 w 3195788"/>
              <a:gd name="connsiteY103" fmla="*/ 694471 h 1160647"/>
              <a:gd name="connsiteX104" fmla="*/ 656648 w 3195788"/>
              <a:gd name="connsiteY104" fmla="*/ 683122 h 1160647"/>
              <a:gd name="connsiteX105" fmla="*/ 664755 w 3195788"/>
              <a:gd name="connsiteY105" fmla="*/ 711225 h 1160647"/>
              <a:gd name="connsiteX106" fmla="*/ 665515 w 3195788"/>
              <a:gd name="connsiteY106" fmla="*/ 711225 h 1160647"/>
              <a:gd name="connsiteX107" fmla="*/ 670835 w 3195788"/>
              <a:gd name="connsiteY107" fmla="*/ 711225 h 1160647"/>
              <a:gd name="connsiteX108" fmla="*/ 670835 w 3195788"/>
              <a:gd name="connsiteY108" fmla="*/ 605298 h 1160647"/>
              <a:gd name="connsiteX109" fmla="*/ 672355 w 3195788"/>
              <a:gd name="connsiteY109" fmla="*/ 605298 h 1160647"/>
              <a:gd name="connsiteX110" fmla="*/ 682995 w 3195788"/>
              <a:gd name="connsiteY110" fmla="*/ 605298 h 1160647"/>
              <a:gd name="connsiteX111" fmla="*/ 682995 w 3195788"/>
              <a:gd name="connsiteY111" fmla="*/ 557739 h 1160647"/>
              <a:gd name="connsiteX112" fmla="*/ 709342 w 3195788"/>
              <a:gd name="connsiteY112" fmla="*/ 557739 h 1160647"/>
              <a:gd name="connsiteX113" fmla="*/ 709342 w 3195788"/>
              <a:gd name="connsiteY113" fmla="*/ 536121 h 1160647"/>
              <a:gd name="connsiteX114" fmla="*/ 743796 w 3195788"/>
              <a:gd name="connsiteY114" fmla="*/ 536121 h 1160647"/>
              <a:gd name="connsiteX115" fmla="*/ 743796 w 3195788"/>
              <a:gd name="connsiteY115" fmla="*/ 538553 h 1160647"/>
              <a:gd name="connsiteX116" fmla="*/ 743796 w 3195788"/>
              <a:gd name="connsiteY116" fmla="*/ 555577 h 1160647"/>
              <a:gd name="connsiteX117" fmla="*/ 746076 w 3195788"/>
              <a:gd name="connsiteY117" fmla="*/ 555577 h 1160647"/>
              <a:gd name="connsiteX118" fmla="*/ 762036 w 3195788"/>
              <a:gd name="connsiteY118" fmla="*/ 555577 h 1160647"/>
              <a:gd name="connsiteX119" fmla="*/ 762036 w 3195788"/>
              <a:gd name="connsiteY119" fmla="*/ 603136 h 1160647"/>
              <a:gd name="connsiteX120" fmla="*/ 763049 w 3195788"/>
              <a:gd name="connsiteY120" fmla="*/ 603136 h 1160647"/>
              <a:gd name="connsiteX121" fmla="*/ 770143 w 3195788"/>
              <a:gd name="connsiteY121" fmla="*/ 603136 h 1160647"/>
              <a:gd name="connsiteX122" fmla="*/ 784330 w 3195788"/>
              <a:gd name="connsiteY122" fmla="*/ 607460 h 1160647"/>
              <a:gd name="connsiteX123" fmla="*/ 784330 w 3195788"/>
              <a:gd name="connsiteY123" fmla="*/ 646372 h 1160647"/>
              <a:gd name="connsiteX124" fmla="*/ 785343 w 3195788"/>
              <a:gd name="connsiteY124" fmla="*/ 646372 h 1160647"/>
              <a:gd name="connsiteX125" fmla="*/ 792436 w 3195788"/>
              <a:gd name="connsiteY125" fmla="*/ 646372 h 1160647"/>
              <a:gd name="connsiteX126" fmla="*/ 792436 w 3195788"/>
              <a:gd name="connsiteY126" fmla="*/ 647993 h 1160647"/>
              <a:gd name="connsiteX127" fmla="*/ 792436 w 3195788"/>
              <a:gd name="connsiteY127" fmla="*/ 659342 h 1160647"/>
              <a:gd name="connsiteX128" fmla="*/ 794463 w 3195788"/>
              <a:gd name="connsiteY128" fmla="*/ 659342 h 1160647"/>
              <a:gd name="connsiteX129" fmla="*/ 808650 w 3195788"/>
              <a:gd name="connsiteY129" fmla="*/ 659342 h 1160647"/>
              <a:gd name="connsiteX130" fmla="*/ 814730 w 3195788"/>
              <a:gd name="connsiteY130" fmla="*/ 665828 h 1160647"/>
              <a:gd name="connsiteX131" fmla="*/ 814730 w 3195788"/>
              <a:gd name="connsiteY131" fmla="*/ 687446 h 1160647"/>
              <a:gd name="connsiteX132" fmla="*/ 817010 w 3195788"/>
              <a:gd name="connsiteY132" fmla="*/ 687446 h 1160647"/>
              <a:gd name="connsiteX133" fmla="*/ 832970 w 3195788"/>
              <a:gd name="connsiteY133" fmla="*/ 687446 h 1160647"/>
              <a:gd name="connsiteX134" fmla="*/ 832970 w 3195788"/>
              <a:gd name="connsiteY134" fmla="*/ 688526 h 1160647"/>
              <a:gd name="connsiteX135" fmla="*/ 832970 w 3195788"/>
              <a:gd name="connsiteY135" fmla="*/ 696093 h 1160647"/>
              <a:gd name="connsiteX136" fmla="*/ 834237 w 3195788"/>
              <a:gd name="connsiteY136" fmla="*/ 696093 h 1160647"/>
              <a:gd name="connsiteX137" fmla="*/ 843104 w 3195788"/>
              <a:gd name="connsiteY137" fmla="*/ 696093 h 1160647"/>
              <a:gd name="connsiteX138" fmla="*/ 843104 w 3195788"/>
              <a:gd name="connsiteY138" fmla="*/ 698254 h 1160647"/>
              <a:gd name="connsiteX139" fmla="*/ 843104 w 3195788"/>
              <a:gd name="connsiteY139" fmla="*/ 713387 h 1160647"/>
              <a:gd name="connsiteX140" fmla="*/ 847157 w 3195788"/>
              <a:gd name="connsiteY140" fmla="*/ 711495 h 1160647"/>
              <a:gd name="connsiteX141" fmla="*/ 847157 w 3195788"/>
              <a:gd name="connsiteY141" fmla="*/ 698254 h 1160647"/>
              <a:gd name="connsiteX142" fmla="*/ 848170 w 3195788"/>
              <a:gd name="connsiteY142" fmla="*/ 698254 h 1160647"/>
              <a:gd name="connsiteX143" fmla="*/ 855264 w 3195788"/>
              <a:gd name="connsiteY143" fmla="*/ 698254 h 1160647"/>
              <a:gd name="connsiteX144" fmla="*/ 855264 w 3195788"/>
              <a:gd name="connsiteY144" fmla="*/ 699876 h 1160647"/>
              <a:gd name="connsiteX145" fmla="*/ 855264 w 3195788"/>
              <a:gd name="connsiteY145" fmla="*/ 711225 h 1160647"/>
              <a:gd name="connsiteX146" fmla="*/ 856024 w 3195788"/>
              <a:gd name="connsiteY146" fmla="*/ 711225 h 1160647"/>
              <a:gd name="connsiteX147" fmla="*/ 861344 w 3195788"/>
              <a:gd name="connsiteY147" fmla="*/ 711225 h 1160647"/>
              <a:gd name="connsiteX148" fmla="*/ 909984 w 3195788"/>
              <a:gd name="connsiteY148" fmla="*/ 706902 h 1160647"/>
              <a:gd name="connsiteX149" fmla="*/ 909984 w 3195788"/>
              <a:gd name="connsiteY149" fmla="*/ 708253 h 1160647"/>
              <a:gd name="connsiteX150" fmla="*/ 909984 w 3195788"/>
              <a:gd name="connsiteY150" fmla="*/ 717710 h 1160647"/>
              <a:gd name="connsiteX151" fmla="*/ 910744 w 3195788"/>
              <a:gd name="connsiteY151" fmla="*/ 717710 h 1160647"/>
              <a:gd name="connsiteX152" fmla="*/ 916065 w 3195788"/>
              <a:gd name="connsiteY152" fmla="*/ 717710 h 1160647"/>
              <a:gd name="connsiteX153" fmla="*/ 916065 w 3195788"/>
              <a:gd name="connsiteY153" fmla="*/ 719872 h 1160647"/>
              <a:gd name="connsiteX154" fmla="*/ 916065 w 3195788"/>
              <a:gd name="connsiteY154" fmla="*/ 735005 h 1160647"/>
              <a:gd name="connsiteX155" fmla="*/ 918091 w 3195788"/>
              <a:gd name="connsiteY155" fmla="*/ 733654 h 1160647"/>
              <a:gd name="connsiteX156" fmla="*/ 932278 w 3195788"/>
              <a:gd name="connsiteY156" fmla="*/ 724196 h 1160647"/>
              <a:gd name="connsiteX157" fmla="*/ 938358 w 3195788"/>
              <a:gd name="connsiteY157" fmla="*/ 683122 h 1160647"/>
              <a:gd name="connsiteX158" fmla="*/ 939118 w 3195788"/>
              <a:gd name="connsiteY158" fmla="*/ 682852 h 1160647"/>
              <a:gd name="connsiteX159" fmla="*/ 944438 w 3195788"/>
              <a:gd name="connsiteY159" fmla="*/ 680960 h 1160647"/>
              <a:gd name="connsiteX160" fmla="*/ 946465 w 3195788"/>
              <a:gd name="connsiteY160" fmla="*/ 611783 h 1160647"/>
              <a:gd name="connsiteX161" fmla="*/ 948492 w 3195788"/>
              <a:gd name="connsiteY161" fmla="*/ 680960 h 1160647"/>
              <a:gd name="connsiteX162" fmla="*/ 949252 w 3195788"/>
              <a:gd name="connsiteY162" fmla="*/ 681230 h 1160647"/>
              <a:gd name="connsiteX163" fmla="*/ 954572 w 3195788"/>
              <a:gd name="connsiteY163" fmla="*/ 683122 h 1160647"/>
              <a:gd name="connsiteX164" fmla="*/ 954572 w 3195788"/>
              <a:gd name="connsiteY164" fmla="*/ 596651 h 1160647"/>
              <a:gd name="connsiteX165" fmla="*/ 958625 w 3195788"/>
              <a:gd name="connsiteY165" fmla="*/ 564224 h 1160647"/>
              <a:gd name="connsiteX166" fmla="*/ 997132 w 3195788"/>
              <a:gd name="connsiteY166" fmla="*/ 564224 h 1160647"/>
              <a:gd name="connsiteX167" fmla="*/ 997132 w 3195788"/>
              <a:gd name="connsiteY167" fmla="*/ 596651 h 1160647"/>
              <a:gd name="connsiteX168" fmla="*/ 997892 w 3195788"/>
              <a:gd name="connsiteY168" fmla="*/ 596651 h 1160647"/>
              <a:gd name="connsiteX169" fmla="*/ 1003212 w 3195788"/>
              <a:gd name="connsiteY169" fmla="*/ 596651 h 1160647"/>
              <a:gd name="connsiteX170" fmla="*/ 1003212 w 3195788"/>
              <a:gd name="connsiteY170" fmla="*/ 514503 h 1160647"/>
              <a:gd name="connsiteX171" fmla="*/ 1004986 w 3195788"/>
              <a:gd name="connsiteY171" fmla="*/ 514503 h 1160647"/>
              <a:gd name="connsiteX172" fmla="*/ 1017399 w 3195788"/>
              <a:gd name="connsiteY172" fmla="*/ 514503 h 1160647"/>
              <a:gd name="connsiteX173" fmla="*/ 1017399 w 3195788"/>
              <a:gd name="connsiteY173" fmla="*/ 512612 h 1160647"/>
              <a:gd name="connsiteX174" fmla="*/ 1017399 w 3195788"/>
              <a:gd name="connsiteY174" fmla="*/ 499371 h 1160647"/>
              <a:gd name="connsiteX175" fmla="*/ 1039693 w 3195788"/>
              <a:gd name="connsiteY175" fmla="*/ 499371 h 1160647"/>
              <a:gd name="connsiteX176" fmla="*/ 1039693 w 3195788"/>
              <a:gd name="connsiteY176" fmla="*/ 498290 h 1160647"/>
              <a:gd name="connsiteX177" fmla="*/ 1039693 w 3195788"/>
              <a:gd name="connsiteY177" fmla="*/ 490724 h 1160647"/>
              <a:gd name="connsiteX178" fmla="*/ 1041466 w 3195788"/>
              <a:gd name="connsiteY178" fmla="*/ 490724 h 1160647"/>
              <a:gd name="connsiteX179" fmla="*/ 1053880 w 3195788"/>
              <a:gd name="connsiteY179" fmla="*/ 490724 h 1160647"/>
              <a:gd name="connsiteX180" fmla="*/ 1053880 w 3195788"/>
              <a:gd name="connsiteY180" fmla="*/ 491805 h 1160647"/>
              <a:gd name="connsiteX181" fmla="*/ 1053880 w 3195788"/>
              <a:gd name="connsiteY181" fmla="*/ 499371 h 1160647"/>
              <a:gd name="connsiteX182" fmla="*/ 1054640 w 3195788"/>
              <a:gd name="connsiteY182" fmla="*/ 499371 h 1160647"/>
              <a:gd name="connsiteX183" fmla="*/ 1059960 w 3195788"/>
              <a:gd name="connsiteY183" fmla="*/ 499371 h 1160647"/>
              <a:gd name="connsiteX184" fmla="*/ 1070093 w 3195788"/>
              <a:gd name="connsiteY184" fmla="*/ 495047 h 1160647"/>
              <a:gd name="connsiteX185" fmla="*/ 1074146 w 3195788"/>
              <a:gd name="connsiteY185" fmla="*/ 498290 h 1160647"/>
              <a:gd name="connsiteX186" fmla="*/ 1074146 w 3195788"/>
              <a:gd name="connsiteY186" fmla="*/ 490724 h 1160647"/>
              <a:gd name="connsiteX187" fmla="*/ 1076426 w 3195788"/>
              <a:gd name="connsiteY187" fmla="*/ 490724 h 1160647"/>
              <a:gd name="connsiteX188" fmla="*/ 1092387 w 3195788"/>
              <a:gd name="connsiteY188" fmla="*/ 490724 h 1160647"/>
              <a:gd name="connsiteX189" fmla="*/ 1092387 w 3195788"/>
              <a:gd name="connsiteY189" fmla="*/ 491805 h 1160647"/>
              <a:gd name="connsiteX190" fmla="*/ 1092387 w 3195788"/>
              <a:gd name="connsiteY190" fmla="*/ 499371 h 1160647"/>
              <a:gd name="connsiteX191" fmla="*/ 1122787 w 3195788"/>
              <a:gd name="connsiteY191" fmla="*/ 499371 h 1160647"/>
              <a:gd name="connsiteX192" fmla="*/ 1122787 w 3195788"/>
              <a:gd name="connsiteY192" fmla="*/ 500992 h 1160647"/>
              <a:gd name="connsiteX193" fmla="*/ 1122787 w 3195788"/>
              <a:gd name="connsiteY193" fmla="*/ 512342 h 1160647"/>
              <a:gd name="connsiteX194" fmla="*/ 1149134 w 3195788"/>
              <a:gd name="connsiteY194" fmla="*/ 512342 h 1160647"/>
              <a:gd name="connsiteX195" fmla="*/ 1149134 w 3195788"/>
              <a:gd name="connsiteY195" fmla="*/ 542606 h 1160647"/>
              <a:gd name="connsiteX196" fmla="*/ 1149894 w 3195788"/>
              <a:gd name="connsiteY196" fmla="*/ 542606 h 1160647"/>
              <a:gd name="connsiteX197" fmla="*/ 1155214 w 3195788"/>
              <a:gd name="connsiteY197" fmla="*/ 542606 h 1160647"/>
              <a:gd name="connsiteX198" fmla="*/ 1155214 w 3195788"/>
              <a:gd name="connsiteY198" fmla="*/ 543687 h 1160647"/>
              <a:gd name="connsiteX199" fmla="*/ 1155214 w 3195788"/>
              <a:gd name="connsiteY199" fmla="*/ 551254 h 1160647"/>
              <a:gd name="connsiteX200" fmla="*/ 1159268 w 3195788"/>
              <a:gd name="connsiteY200" fmla="*/ 581518 h 1160647"/>
              <a:gd name="connsiteX201" fmla="*/ 1160028 w 3195788"/>
              <a:gd name="connsiteY201" fmla="*/ 581518 h 1160647"/>
              <a:gd name="connsiteX202" fmla="*/ 1165348 w 3195788"/>
              <a:gd name="connsiteY202" fmla="*/ 581518 h 1160647"/>
              <a:gd name="connsiteX203" fmla="*/ 1165348 w 3195788"/>
              <a:gd name="connsiteY203" fmla="*/ 582329 h 1160647"/>
              <a:gd name="connsiteX204" fmla="*/ 1165348 w 3195788"/>
              <a:gd name="connsiteY204" fmla="*/ 588004 h 1160647"/>
              <a:gd name="connsiteX205" fmla="*/ 1166361 w 3195788"/>
              <a:gd name="connsiteY205" fmla="*/ 588004 h 1160647"/>
              <a:gd name="connsiteX206" fmla="*/ 1173454 w 3195788"/>
              <a:gd name="connsiteY206" fmla="*/ 588004 h 1160647"/>
              <a:gd name="connsiteX207" fmla="*/ 1173454 w 3195788"/>
              <a:gd name="connsiteY207" fmla="*/ 618269 h 1160647"/>
              <a:gd name="connsiteX208" fmla="*/ 1175481 w 3195788"/>
              <a:gd name="connsiteY208" fmla="*/ 618269 h 1160647"/>
              <a:gd name="connsiteX209" fmla="*/ 1189668 w 3195788"/>
              <a:gd name="connsiteY209" fmla="*/ 618269 h 1160647"/>
              <a:gd name="connsiteX210" fmla="*/ 1189668 w 3195788"/>
              <a:gd name="connsiteY210" fmla="*/ 642048 h 1160647"/>
              <a:gd name="connsiteX211" fmla="*/ 1191695 w 3195788"/>
              <a:gd name="connsiteY211" fmla="*/ 643669 h 1160647"/>
              <a:gd name="connsiteX212" fmla="*/ 1191695 w 3195788"/>
              <a:gd name="connsiteY212" fmla="*/ 655019 h 1160647"/>
              <a:gd name="connsiteX213" fmla="*/ 1192455 w 3195788"/>
              <a:gd name="connsiteY213" fmla="*/ 655019 h 1160647"/>
              <a:gd name="connsiteX214" fmla="*/ 1197775 w 3195788"/>
              <a:gd name="connsiteY214" fmla="*/ 655019 h 1160647"/>
              <a:gd name="connsiteX215" fmla="*/ 1197775 w 3195788"/>
              <a:gd name="connsiteY215" fmla="*/ 678798 h 1160647"/>
              <a:gd name="connsiteX216" fmla="*/ 1199041 w 3195788"/>
              <a:gd name="connsiteY216" fmla="*/ 678798 h 1160647"/>
              <a:gd name="connsiteX217" fmla="*/ 1207908 w 3195788"/>
              <a:gd name="connsiteY217" fmla="*/ 678798 h 1160647"/>
              <a:gd name="connsiteX218" fmla="*/ 1209935 w 3195788"/>
              <a:gd name="connsiteY218" fmla="*/ 682852 h 1160647"/>
              <a:gd name="connsiteX219" fmla="*/ 1209935 w 3195788"/>
              <a:gd name="connsiteY219" fmla="*/ 696093 h 1160647"/>
              <a:gd name="connsiteX220" fmla="*/ 1211455 w 3195788"/>
              <a:gd name="connsiteY220" fmla="*/ 694201 h 1160647"/>
              <a:gd name="connsiteX221" fmla="*/ 1222095 w 3195788"/>
              <a:gd name="connsiteY221" fmla="*/ 680960 h 1160647"/>
              <a:gd name="connsiteX222" fmla="*/ 1250469 w 3195788"/>
              <a:gd name="connsiteY222" fmla="*/ 680960 h 1160647"/>
              <a:gd name="connsiteX223" fmla="*/ 1250469 w 3195788"/>
              <a:gd name="connsiteY223" fmla="*/ 767431 h 1160647"/>
              <a:gd name="connsiteX224" fmla="*/ 1251229 w 3195788"/>
              <a:gd name="connsiteY224" fmla="*/ 767431 h 1160647"/>
              <a:gd name="connsiteX225" fmla="*/ 1256549 w 3195788"/>
              <a:gd name="connsiteY225" fmla="*/ 767431 h 1160647"/>
              <a:gd name="connsiteX226" fmla="*/ 1257309 w 3195788"/>
              <a:gd name="connsiteY226" fmla="*/ 766080 h 1160647"/>
              <a:gd name="connsiteX227" fmla="*/ 1262629 w 3195788"/>
              <a:gd name="connsiteY227" fmla="*/ 756622 h 1160647"/>
              <a:gd name="connsiteX228" fmla="*/ 1262629 w 3195788"/>
              <a:gd name="connsiteY228" fmla="*/ 758514 h 1160647"/>
              <a:gd name="connsiteX229" fmla="*/ 1262629 w 3195788"/>
              <a:gd name="connsiteY229" fmla="*/ 771755 h 1160647"/>
              <a:gd name="connsiteX230" fmla="*/ 1266682 w 3195788"/>
              <a:gd name="connsiteY230" fmla="*/ 726358 h 1160647"/>
              <a:gd name="connsiteX231" fmla="*/ 1267442 w 3195788"/>
              <a:gd name="connsiteY231" fmla="*/ 726358 h 1160647"/>
              <a:gd name="connsiteX232" fmla="*/ 1272762 w 3195788"/>
              <a:gd name="connsiteY232" fmla="*/ 726358 h 1160647"/>
              <a:gd name="connsiteX233" fmla="*/ 1272762 w 3195788"/>
              <a:gd name="connsiteY233" fmla="*/ 661504 h 1160647"/>
              <a:gd name="connsiteX234" fmla="*/ 1273776 w 3195788"/>
              <a:gd name="connsiteY234" fmla="*/ 661504 h 1160647"/>
              <a:gd name="connsiteX235" fmla="*/ 1280869 w 3195788"/>
              <a:gd name="connsiteY235" fmla="*/ 661504 h 1160647"/>
              <a:gd name="connsiteX236" fmla="*/ 1293029 w 3195788"/>
              <a:gd name="connsiteY236" fmla="*/ 618269 h 1160647"/>
              <a:gd name="connsiteX237" fmla="*/ 1294296 w 3195788"/>
              <a:gd name="connsiteY237" fmla="*/ 618269 h 1160647"/>
              <a:gd name="connsiteX238" fmla="*/ 1303163 w 3195788"/>
              <a:gd name="connsiteY238" fmla="*/ 618269 h 1160647"/>
              <a:gd name="connsiteX239" fmla="*/ 1313296 w 3195788"/>
              <a:gd name="connsiteY239" fmla="*/ 661504 h 1160647"/>
              <a:gd name="connsiteX240" fmla="*/ 1314309 w 3195788"/>
              <a:gd name="connsiteY240" fmla="*/ 661504 h 1160647"/>
              <a:gd name="connsiteX241" fmla="*/ 1321403 w 3195788"/>
              <a:gd name="connsiteY241" fmla="*/ 661504 h 1160647"/>
              <a:gd name="connsiteX242" fmla="*/ 1321403 w 3195788"/>
              <a:gd name="connsiteY242" fmla="*/ 700416 h 1160647"/>
              <a:gd name="connsiteX243" fmla="*/ 1323176 w 3195788"/>
              <a:gd name="connsiteY243" fmla="*/ 700416 h 1160647"/>
              <a:gd name="connsiteX244" fmla="*/ 1335590 w 3195788"/>
              <a:gd name="connsiteY244" fmla="*/ 700416 h 1160647"/>
              <a:gd name="connsiteX245" fmla="*/ 1335590 w 3195788"/>
              <a:gd name="connsiteY245" fmla="*/ 702578 h 1160647"/>
              <a:gd name="connsiteX246" fmla="*/ 1335590 w 3195788"/>
              <a:gd name="connsiteY246" fmla="*/ 717710 h 1160647"/>
              <a:gd name="connsiteX247" fmla="*/ 1339643 w 3195788"/>
              <a:gd name="connsiteY247" fmla="*/ 715549 h 1160647"/>
              <a:gd name="connsiteX248" fmla="*/ 1339643 w 3195788"/>
              <a:gd name="connsiteY248" fmla="*/ 700416 h 1160647"/>
              <a:gd name="connsiteX249" fmla="*/ 1341163 w 3195788"/>
              <a:gd name="connsiteY249" fmla="*/ 700416 h 1160647"/>
              <a:gd name="connsiteX250" fmla="*/ 1351803 w 3195788"/>
              <a:gd name="connsiteY250" fmla="*/ 700416 h 1160647"/>
              <a:gd name="connsiteX251" fmla="*/ 1351803 w 3195788"/>
              <a:gd name="connsiteY251" fmla="*/ 702037 h 1160647"/>
              <a:gd name="connsiteX252" fmla="*/ 1351803 w 3195788"/>
              <a:gd name="connsiteY252" fmla="*/ 713387 h 1160647"/>
              <a:gd name="connsiteX253" fmla="*/ 1382204 w 3195788"/>
              <a:gd name="connsiteY253" fmla="*/ 713387 h 1160647"/>
              <a:gd name="connsiteX254" fmla="*/ 1382204 w 3195788"/>
              <a:gd name="connsiteY254" fmla="*/ 676637 h 1160647"/>
              <a:gd name="connsiteX255" fmla="*/ 1383470 w 3195788"/>
              <a:gd name="connsiteY255" fmla="*/ 676637 h 1160647"/>
              <a:gd name="connsiteX256" fmla="*/ 1392337 w 3195788"/>
              <a:gd name="connsiteY256" fmla="*/ 676637 h 1160647"/>
              <a:gd name="connsiteX257" fmla="*/ 1392337 w 3195788"/>
              <a:gd name="connsiteY257" fmla="*/ 698254 h 1160647"/>
              <a:gd name="connsiteX258" fmla="*/ 1394364 w 3195788"/>
              <a:gd name="connsiteY258" fmla="*/ 665828 h 1160647"/>
              <a:gd name="connsiteX259" fmla="*/ 1416657 w 3195788"/>
              <a:gd name="connsiteY259" fmla="*/ 665828 h 1160647"/>
              <a:gd name="connsiteX260" fmla="*/ 1416657 w 3195788"/>
              <a:gd name="connsiteY260" fmla="*/ 664206 h 1160647"/>
              <a:gd name="connsiteX261" fmla="*/ 1416657 w 3195788"/>
              <a:gd name="connsiteY261" fmla="*/ 652857 h 1160647"/>
              <a:gd name="connsiteX262" fmla="*/ 1417417 w 3195788"/>
              <a:gd name="connsiteY262" fmla="*/ 652857 h 1160647"/>
              <a:gd name="connsiteX263" fmla="*/ 1422737 w 3195788"/>
              <a:gd name="connsiteY263" fmla="*/ 652857 h 1160647"/>
              <a:gd name="connsiteX264" fmla="*/ 1422737 w 3195788"/>
              <a:gd name="connsiteY264" fmla="*/ 650966 h 1160647"/>
              <a:gd name="connsiteX265" fmla="*/ 1422737 w 3195788"/>
              <a:gd name="connsiteY265" fmla="*/ 637725 h 1160647"/>
              <a:gd name="connsiteX266" fmla="*/ 1426791 w 3195788"/>
              <a:gd name="connsiteY266" fmla="*/ 644210 h 1160647"/>
              <a:gd name="connsiteX267" fmla="*/ 1429071 w 3195788"/>
              <a:gd name="connsiteY267" fmla="*/ 644210 h 1160647"/>
              <a:gd name="connsiteX268" fmla="*/ 1445031 w 3195788"/>
              <a:gd name="connsiteY268" fmla="*/ 644210 h 1160647"/>
              <a:gd name="connsiteX269" fmla="*/ 1445031 w 3195788"/>
              <a:gd name="connsiteY269" fmla="*/ 643399 h 1160647"/>
              <a:gd name="connsiteX270" fmla="*/ 1445031 w 3195788"/>
              <a:gd name="connsiteY270" fmla="*/ 637725 h 1160647"/>
              <a:gd name="connsiteX271" fmla="*/ 1445791 w 3195788"/>
              <a:gd name="connsiteY271" fmla="*/ 637725 h 1160647"/>
              <a:gd name="connsiteX272" fmla="*/ 1451111 w 3195788"/>
              <a:gd name="connsiteY272" fmla="*/ 637725 h 1160647"/>
              <a:gd name="connsiteX273" fmla="*/ 1451111 w 3195788"/>
              <a:gd name="connsiteY273" fmla="*/ 639076 h 1160647"/>
              <a:gd name="connsiteX274" fmla="*/ 1451111 w 3195788"/>
              <a:gd name="connsiteY274" fmla="*/ 648534 h 1160647"/>
              <a:gd name="connsiteX275" fmla="*/ 1489618 w 3195788"/>
              <a:gd name="connsiteY275" fmla="*/ 648534 h 1160647"/>
              <a:gd name="connsiteX276" fmla="*/ 1489618 w 3195788"/>
              <a:gd name="connsiteY276" fmla="*/ 786887 h 1160647"/>
              <a:gd name="connsiteX277" fmla="*/ 1491138 w 3195788"/>
              <a:gd name="connsiteY277" fmla="*/ 786887 h 1160647"/>
              <a:gd name="connsiteX278" fmla="*/ 1501778 w 3195788"/>
              <a:gd name="connsiteY278" fmla="*/ 786887 h 1160647"/>
              <a:gd name="connsiteX279" fmla="*/ 1501778 w 3195788"/>
              <a:gd name="connsiteY279" fmla="*/ 773917 h 1160647"/>
              <a:gd name="connsiteX280" fmla="*/ 1505832 w 3195788"/>
              <a:gd name="connsiteY280" fmla="*/ 773917 h 1160647"/>
              <a:gd name="connsiteX281" fmla="*/ 1505832 w 3195788"/>
              <a:gd name="connsiteY281" fmla="*/ 786887 h 1160647"/>
              <a:gd name="connsiteX282" fmla="*/ 1536232 w 3195788"/>
              <a:gd name="connsiteY282" fmla="*/ 786887 h 1160647"/>
              <a:gd name="connsiteX283" fmla="*/ 1536232 w 3195788"/>
              <a:gd name="connsiteY283" fmla="*/ 756622 h 1160647"/>
              <a:gd name="connsiteX284" fmla="*/ 1548392 w 3195788"/>
              <a:gd name="connsiteY284" fmla="*/ 756622 h 1160647"/>
              <a:gd name="connsiteX285" fmla="*/ 1560552 w 3195788"/>
              <a:gd name="connsiteY285" fmla="*/ 754461 h 1160647"/>
              <a:gd name="connsiteX286" fmla="*/ 1564606 w 3195788"/>
              <a:gd name="connsiteY286" fmla="*/ 756622 h 1160647"/>
              <a:gd name="connsiteX287" fmla="*/ 1574739 w 3195788"/>
              <a:gd name="connsiteY287" fmla="*/ 756622 h 1160647"/>
              <a:gd name="connsiteX288" fmla="*/ 1574739 w 3195788"/>
              <a:gd name="connsiteY288" fmla="*/ 786887 h 1160647"/>
              <a:gd name="connsiteX289" fmla="*/ 1582846 w 3195788"/>
              <a:gd name="connsiteY289" fmla="*/ 786887 h 1160647"/>
              <a:gd name="connsiteX290" fmla="*/ 1582846 w 3195788"/>
              <a:gd name="connsiteY290" fmla="*/ 804182 h 1160647"/>
              <a:gd name="connsiteX291" fmla="*/ 1592182 w 3195788"/>
              <a:gd name="connsiteY291" fmla="*/ 805087 h 1160647"/>
              <a:gd name="connsiteX292" fmla="*/ 1605140 w 3195788"/>
              <a:gd name="connsiteY292" fmla="*/ 805087 h 1160647"/>
              <a:gd name="connsiteX293" fmla="*/ 1605140 w 3195788"/>
              <a:gd name="connsiteY293" fmla="*/ 789049 h 1160647"/>
              <a:gd name="connsiteX294" fmla="*/ 1673096 w 3195788"/>
              <a:gd name="connsiteY294" fmla="*/ 789049 h 1160647"/>
              <a:gd name="connsiteX295" fmla="*/ 1673096 w 3195788"/>
              <a:gd name="connsiteY295" fmla="*/ 703796 h 1160647"/>
              <a:gd name="connsiteX296" fmla="*/ 1745104 w 3195788"/>
              <a:gd name="connsiteY296" fmla="*/ 703796 h 1160647"/>
              <a:gd name="connsiteX297" fmla="*/ 1745104 w 3195788"/>
              <a:gd name="connsiteY297" fmla="*/ 782564 h 1160647"/>
              <a:gd name="connsiteX298" fmla="*/ 1747008 w 3195788"/>
              <a:gd name="connsiteY298" fmla="*/ 782564 h 1160647"/>
              <a:gd name="connsiteX299" fmla="*/ 1748250 w 3195788"/>
              <a:gd name="connsiteY299" fmla="*/ 805087 h 1160647"/>
              <a:gd name="connsiteX300" fmla="*/ 1757926 w 3195788"/>
              <a:gd name="connsiteY300" fmla="*/ 805087 h 1160647"/>
              <a:gd name="connsiteX301" fmla="*/ 1759168 w 3195788"/>
              <a:gd name="connsiteY301" fmla="*/ 782564 h 1160647"/>
              <a:gd name="connsiteX302" fmla="*/ 1765248 w 3195788"/>
              <a:gd name="connsiteY302" fmla="*/ 782564 h 1160647"/>
              <a:gd name="connsiteX303" fmla="*/ 1766490 w 3195788"/>
              <a:gd name="connsiteY303" fmla="*/ 805087 h 1160647"/>
              <a:gd name="connsiteX304" fmla="*/ 1817112 w 3195788"/>
              <a:gd name="connsiteY304" fmla="*/ 805087 h 1160647"/>
              <a:gd name="connsiteX305" fmla="*/ 1817112 w 3195788"/>
              <a:gd name="connsiteY305" fmla="*/ 642059 h 1160647"/>
              <a:gd name="connsiteX306" fmla="*/ 2014439 w 3195788"/>
              <a:gd name="connsiteY306" fmla="*/ 642059 h 1160647"/>
              <a:gd name="connsiteX307" fmla="*/ 2014439 w 3195788"/>
              <a:gd name="connsiteY307" fmla="*/ 805087 h 1160647"/>
              <a:gd name="connsiteX308" fmla="*/ 2033136 w 3195788"/>
              <a:gd name="connsiteY308" fmla="*/ 805087 h 1160647"/>
              <a:gd name="connsiteX309" fmla="*/ 2033136 w 3195788"/>
              <a:gd name="connsiteY309" fmla="*/ 722394 h 1160647"/>
              <a:gd name="connsiteX310" fmla="*/ 2128256 w 3195788"/>
              <a:gd name="connsiteY310" fmla="*/ 722394 h 1160647"/>
              <a:gd name="connsiteX311" fmla="*/ 2140186 w 3195788"/>
              <a:gd name="connsiteY311" fmla="*/ 404253 h 1160647"/>
              <a:gd name="connsiteX312" fmla="*/ 2128026 w 3195788"/>
              <a:gd name="connsiteY312" fmla="*/ 382635 h 1160647"/>
              <a:gd name="connsiteX313" fmla="*/ 2121946 w 3195788"/>
              <a:gd name="connsiteY313" fmla="*/ 378311 h 1160647"/>
              <a:gd name="connsiteX314" fmla="*/ 2130053 w 3195788"/>
              <a:gd name="connsiteY314" fmla="*/ 354532 h 1160647"/>
              <a:gd name="connsiteX315" fmla="*/ 2130053 w 3195788"/>
              <a:gd name="connsiteY315" fmla="*/ 337238 h 1160647"/>
              <a:gd name="connsiteX316" fmla="*/ 2144240 w 3195788"/>
              <a:gd name="connsiteY316" fmla="*/ 337238 h 1160647"/>
              <a:gd name="connsiteX317" fmla="*/ 2144240 w 3195788"/>
              <a:gd name="connsiteY317" fmla="*/ 315620 h 1160647"/>
              <a:gd name="connsiteX318" fmla="*/ 2146266 w 3195788"/>
              <a:gd name="connsiteY318" fmla="*/ 311296 h 1160647"/>
              <a:gd name="connsiteX319" fmla="*/ 2146266 w 3195788"/>
              <a:gd name="connsiteY319" fmla="*/ 233472 h 1160647"/>
              <a:gd name="connsiteX320" fmla="*/ 2144240 w 3195788"/>
              <a:gd name="connsiteY320" fmla="*/ 226987 h 1160647"/>
              <a:gd name="connsiteX321" fmla="*/ 2150320 w 3195788"/>
              <a:gd name="connsiteY321" fmla="*/ 220501 h 1160647"/>
              <a:gd name="connsiteX322" fmla="*/ 2150320 w 3195788"/>
              <a:gd name="connsiteY322" fmla="*/ 162133 h 1160647"/>
              <a:gd name="connsiteX323" fmla="*/ 2152346 w 3195788"/>
              <a:gd name="connsiteY323" fmla="*/ 157810 h 1160647"/>
              <a:gd name="connsiteX324" fmla="*/ 2152346 w 3195788"/>
              <a:gd name="connsiteY324" fmla="*/ 101604 h 1160647"/>
              <a:gd name="connsiteX325" fmla="*/ 2154373 w 3195788"/>
              <a:gd name="connsiteY325" fmla="*/ 82148 h 1160647"/>
              <a:gd name="connsiteX326" fmla="*/ 2158427 w 3195788"/>
              <a:gd name="connsiteY326" fmla="*/ 99442 h 1160647"/>
              <a:gd name="connsiteX327" fmla="*/ 2160453 w 3195788"/>
              <a:gd name="connsiteY327" fmla="*/ 157810 h 1160647"/>
              <a:gd name="connsiteX328" fmla="*/ 2162480 w 3195788"/>
              <a:gd name="connsiteY328" fmla="*/ 220501 h 1160647"/>
              <a:gd name="connsiteX329" fmla="*/ 2168560 w 3195788"/>
              <a:gd name="connsiteY329" fmla="*/ 226987 h 1160647"/>
              <a:gd name="connsiteX330" fmla="*/ 2166533 w 3195788"/>
              <a:gd name="connsiteY330" fmla="*/ 233472 h 1160647"/>
              <a:gd name="connsiteX331" fmla="*/ 2166533 w 3195788"/>
              <a:gd name="connsiteY331" fmla="*/ 311296 h 1160647"/>
              <a:gd name="connsiteX332" fmla="*/ 2168560 w 3195788"/>
              <a:gd name="connsiteY332" fmla="*/ 315620 h 1160647"/>
              <a:gd name="connsiteX333" fmla="*/ 2168560 w 3195788"/>
              <a:gd name="connsiteY333" fmla="*/ 337238 h 1160647"/>
              <a:gd name="connsiteX334" fmla="*/ 2182747 w 3195788"/>
              <a:gd name="connsiteY334" fmla="*/ 337238 h 1160647"/>
              <a:gd name="connsiteX335" fmla="*/ 2182747 w 3195788"/>
              <a:gd name="connsiteY335" fmla="*/ 354532 h 1160647"/>
              <a:gd name="connsiteX336" fmla="*/ 2190854 w 3195788"/>
              <a:gd name="connsiteY336" fmla="*/ 378311 h 1160647"/>
              <a:gd name="connsiteX337" fmla="*/ 2184774 w 3195788"/>
              <a:gd name="connsiteY337" fmla="*/ 382635 h 1160647"/>
              <a:gd name="connsiteX338" fmla="*/ 2172613 w 3195788"/>
              <a:gd name="connsiteY338" fmla="*/ 404253 h 1160647"/>
              <a:gd name="connsiteX339" fmla="*/ 2180720 w 3195788"/>
              <a:gd name="connsiteY339" fmla="*/ 657181 h 1160647"/>
              <a:gd name="connsiteX340" fmla="*/ 2245574 w 3195788"/>
              <a:gd name="connsiteY340" fmla="*/ 657181 h 1160647"/>
              <a:gd name="connsiteX341" fmla="*/ 2245574 w 3195788"/>
              <a:gd name="connsiteY341" fmla="*/ 732843 h 1160647"/>
              <a:gd name="connsiteX342" fmla="*/ 2253681 w 3195788"/>
              <a:gd name="connsiteY342" fmla="*/ 732843 h 1160647"/>
              <a:gd name="connsiteX343" fmla="*/ 2255708 w 3195788"/>
              <a:gd name="connsiteY343" fmla="*/ 726358 h 1160647"/>
              <a:gd name="connsiteX344" fmla="*/ 2261788 w 3195788"/>
              <a:gd name="connsiteY344" fmla="*/ 726358 h 1160647"/>
              <a:gd name="connsiteX345" fmla="*/ 2263815 w 3195788"/>
              <a:gd name="connsiteY345" fmla="*/ 735005 h 1160647"/>
              <a:gd name="connsiteX346" fmla="*/ 2275975 w 3195788"/>
              <a:gd name="connsiteY346" fmla="*/ 735005 h 1160647"/>
              <a:gd name="connsiteX347" fmla="*/ 2275975 w 3195788"/>
              <a:gd name="connsiteY347" fmla="*/ 728519 h 1160647"/>
              <a:gd name="connsiteX348" fmla="*/ 2298268 w 3195788"/>
              <a:gd name="connsiteY348" fmla="*/ 728519 h 1160647"/>
              <a:gd name="connsiteX349" fmla="*/ 2298268 w 3195788"/>
              <a:gd name="connsiteY349" fmla="*/ 735005 h 1160647"/>
              <a:gd name="connsiteX350" fmla="*/ 2318535 w 3195788"/>
              <a:gd name="connsiteY350" fmla="*/ 735005 h 1160647"/>
              <a:gd name="connsiteX351" fmla="*/ 2318535 w 3195788"/>
              <a:gd name="connsiteY351" fmla="*/ 780402 h 1160647"/>
              <a:gd name="connsiteX352" fmla="*/ 2332722 w 3195788"/>
              <a:gd name="connsiteY352" fmla="*/ 780402 h 1160647"/>
              <a:gd name="connsiteX353" fmla="*/ 2332722 w 3195788"/>
              <a:gd name="connsiteY353" fmla="*/ 767431 h 1160647"/>
              <a:gd name="connsiteX354" fmla="*/ 2348936 w 3195788"/>
              <a:gd name="connsiteY354" fmla="*/ 767431 h 1160647"/>
              <a:gd name="connsiteX355" fmla="*/ 2348936 w 3195788"/>
              <a:gd name="connsiteY355" fmla="*/ 588004 h 1160647"/>
              <a:gd name="connsiteX356" fmla="*/ 2355016 w 3195788"/>
              <a:gd name="connsiteY356" fmla="*/ 581518 h 1160647"/>
              <a:gd name="connsiteX357" fmla="*/ 2427977 w 3195788"/>
              <a:gd name="connsiteY357" fmla="*/ 581518 h 1160647"/>
              <a:gd name="connsiteX358" fmla="*/ 2427977 w 3195788"/>
              <a:gd name="connsiteY358" fmla="*/ 590166 h 1160647"/>
              <a:gd name="connsiteX359" fmla="*/ 2438110 w 3195788"/>
              <a:gd name="connsiteY359" fmla="*/ 590166 h 1160647"/>
              <a:gd name="connsiteX360" fmla="*/ 2438110 w 3195788"/>
              <a:gd name="connsiteY360" fmla="*/ 704740 h 1160647"/>
              <a:gd name="connsiteX361" fmla="*/ 2460404 w 3195788"/>
              <a:gd name="connsiteY361" fmla="*/ 704740 h 1160647"/>
              <a:gd name="connsiteX362" fmla="*/ 2460404 w 3195788"/>
              <a:gd name="connsiteY362" fmla="*/ 637725 h 1160647"/>
              <a:gd name="connsiteX363" fmla="*/ 2486751 w 3195788"/>
              <a:gd name="connsiteY363" fmla="*/ 637725 h 1160647"/>
              <a:gd name="connsiteX364" fmla="*/ 2490804 w 3195788"/>
              <a:gd name="connsiteY364" fmla="*/ 633401 h 1160647"/>
              <a:gd name="connsiteX365" fmla="*/ 2498911 w 3195788"/>
              <a:gd name="connsiteY365" fmla="*/ 633401 h 1160647"/>
              <a:gd name="connsiteX366" fmla="*/ 2502964 w 3195788"/>
              <a:gd name="connsiteY366" fmla="*/ 637725 h 1160647"/>
              <a:gd name="connsiteX367" fmla="*/ 2525258 w 3195788"/>
              <a:gd name="connsiteY367" fmla="*/ 637725 h 1160647"/>
              <a:gd name="connsiteX368" fmla="*/ 2525258 w 3195788"/>
              <a:gd name="connsiteY368" fmla="*/ 520989 h 1160647"/>
              <a:gd name="connsiteX369" fmla="*/ 2582005 w 3195788"/>
              <a:gd name="connsiteY369" fmla="*/ 510180 h 1160647"/>
              <a:gd name="connsiteX370" fmla="*/ 2582005 w 3195788"/>
              <a:gd name="connsiteY370" fmla="*/ 511261 h 1160647"/>
              <a:gd name="connsiteX371" fmla="*/ 2582005 w 3195788"/>
              <a:gd name="connsiteY371" fmla="*/ 518827 h 1160647"/>
              <a:gd name="connsiteX372" fmla="*/ 2608352 w 3195788"/>
              <a:gd name="connsiteY372" fmla="*/ 518827 h 1160647"/>
              <a:gd name="connsiteX373" fmla="*/ 2608352 w 3195788"/>
              <a:gd name="connsiteY373" fmla="*/ 773917 h 1160647"/>
              <a:gd name="connsiteX374" fmla="*/ 2630646 w 3195788"/>
              <a:gd name="connsiteY374" fmla="*/ 773917 h 1160647"/>
              <a:gd name="connsiteX375" fmla="*/ 2630646 w 3195788"/>
              <a:gd name="connsiteY375" fmla="*/ 769593 h 1160647"/>
              <a:gd name="connsiteX376" fmla="*/ 2642806 w 3195788"/>
              <a:gd name="connsiteY376" fmla="*/ 769593 h 1160647"/>
              <a:gd name="connsiteX377" fmla="*/ 2642806 w 3195788"/>
              <a:gd name="connsiteY377" fmla="*/ 773917 h 1160647"/>
              <a:gd name="connsiteX378" fmla="*/ 2667126 w 3195788"/>
              <a:gd name="connsiteY378" fmla="*/ 773917 h 1160647"/>
              <a:gd name="connsiteX379" fmla="*/ 2667126 w 3195788"/>
              <a:gd name="connsiteY379" fmla="*/ 760946 h 1160647"/>
              <a:gd name="connsiteX380" fmla="*/ 2695500 w 3195788"/>
              <a:gd name="connsiteY380" fmla="*/ 760946 h 1160647"/>
              <a:gd name="connsiteX381" fmla="*/ 2707660 w 3195788"/>
              <a:gd name="connsiteY381" fmla="*/ 756622 h 1160647"/>
              <a:gd name="connsiteX382" fmla="*/ 2727927 w 3195788"/>
              <a:gd name="connsiteY382" fmla="*/ 760946 h 1160647"/>
              <a:gd name="connsiteX383" fmla="*/ 2727927 w 3195788"/>
              <a:gd name="connsiteY383" fmla="*/ 743652 h 1160647"/>
              <a:gd name="connsiteX384" fmla="*/ 2736034 w 3195788"/>
              <a:gd name="connsiteY384" fmla="*/ 743652 h 1160647"/>
              <a:gd name="connsiteX385" fmla="*/ 2736034 w 3195788"/>
              <a:gd name="connsiteY385" fmla="*/ 730681 h 1160647"/>
              <a:gd name="connsiteX386" fmla="*/ 2792781 w 3195788"/>
              <a:gd name="connsiteY386" fmla="*/ 730681 h 1160647"/>
              <a:gd name="connsiteX387" fmla="*/ 2792781 w 3195788"/>
              <a:gd name="connsiteY387" fmla="*/ 700416 h 1160647"/>
              <a:gd name="connsiteX388" fmla="*/ 2811021 w 3195788"/>
              <a:gd name="connsiteY388" fmla="*/ 700416 h 1160647"/>
              <a:gd name="connsiteX389" fmla="*/ 2811021 w 3195788"/>
              <a:gd name="connsiteY389" fmla="*/ 693931 h 1160647"/>
              <a:gd name="connsiteX390" fmla="*/ 2823181 w 3195788"/>
              <a:gd name="connsiteY390" fmla="*/ 693931 h 1160647"/>
              <a:gd name="connsiteX391" fmla="*/ 2823181 w 3195788"/>
              <a:gd name="connsiteY391" fmla="*/ 700416 h 1160647"/>
              <a:gd name="connsiteX392" fmla="*/ 2839395 w 3195788"/>
              <a:gd name="connsiteY392" fmla="*/ 700416 h 1160647"/>
              <a:gd name="connsiteX393" fmla="*/ 2839395 w 3195788"/>
              <a:gd name="connsiteY393" fmla="*/ 750137 h 1160647"/>
              <a:gd name="connsiteX394" fmla="*/ 2871822 w 3195788"/>
              <a:gd name="connsiteY394" fmla="*/ 750137 h 1160647"/>
              <a:gd name="connsiteX395" fmla="*/ 2871822 w 3195788"/>
              <a:gd name="connsiteY395" fmla="*/ 724196 h 1160647"/>
              <a:gd name="connsiteX396" fmla="*/ 2910329 w 3195788"/>
              <a:gd name="connsiteY396" fmla="*/ 724196 h 1160647"/>
              <a:gd name="connsiteX397" fmla="*/ 2910329 w 3195788"/>
              <a:gd name="connsiteY397" fmla="*/ 693931 h 1160647"/>
              <a:gd name="connsiteX398" fmla="*/ 2958970 w 3195788"/>
              <a:gd name="connsiteY398" fmla="*/ 693931 h 1160647"/>
              <a:gd name="connsiteX399" fmla="*/ 2958970 w 3195788"/>
              <a:gd name="connsiteY399" fmla="*/ 805087 h 1160647"/>
              <a:gd name="connsiteX400" fmla="*/ 2958970 w 3195788"/>
              <a:gd name="connsiteY400" fmla="*/ 818866 h 1160647"/>
              <a:gd name="connsiteX401" fmla="*/ 2968113 w 3195788"/>
              <a:gd name="connsiteY401" fmla="*/ 818866 h 1160647"/>
              <a:gd name="connsiteX402" fmla="*/ 2968113 w 3195788"/>
              <a:gd name="connsiteY402" fmla="*/ 762555 h 1160647"/>
              <a:gd name="connsiteX403" fmla="*/ 2971450 w 3195788"/>
              <a:gd name="connsiteY403" fmla="*/ 756622 h 1160647"/>
              <a:gd name="connsiteX404" fmla="*/ 2971450 w 3195788"/>
              <a:gd name="connsiteY404" fmla="*/ 758514 h 1160647"/>
              <a:gd name="connsiteX405" fmla="*/ 2971450 w 3195788"/>
              <a:gd name="connsiteY405" fmla="*/ 771755 h 1160647"/>
              <a:gd name="connsiteX406" fmla="*/ 2975503 w 3195788"/>
              <a:gd name="connsiteY406" fmla="*/ 726358 h 1160647"/>
              <a:gd name="connsiteX407" fmla="*/ 2976263 w 3195788"/>
              <a:gd name="connsiteY407" fmla="*/ 726358 h 1160647"/>
              <a:gd name="connsiteX408" fmla="*/ 2981583 w 3195788"/>
              <a:gd name="connsiteY408" fmla="*/ 726358 h 1160647"/>
              <a:gd name="connsiteX409" fmla="*/ 2981583 w 3195788"/>
              <a:gd name="connsiteY409" fmla="*/ 661504 h 1160647"/>
              <a:gd name="connsiteX410" fmla="*/ 2982597 w 3195788"/>
              <a:gd name="connsiteY410" fmla="*/ 661504 h 1160647"/>
              <a:gd name="connsiteX411" fmla="*/ 2989690 w 3195788"/>
              <a:gd name="connsiteY411" fmla="*/ 661504 h 1160647"/>
              <a:gd name="connsiteX412" fmla="*/ 3001850 w 3195788"/>
              <a:gd name="connsiteY412" fmla="*/ 618269 h 1160647"/>
              <a:gd name="connsiteX413" fmla="*/ 3003117 w 3195788"/>
              <a:gd name="connsiteY413" fmla="*/ 618269 h 1160647"/>
              <a:gd name="connsiteX414" fmla="*/ 3011984 w 3195788"/>
              <a:gd name="connsiteY414" fmla="*/ 618269 h 1160647"/>
              <a:gd name="connsiteX415" fmla="*/ 3022117 w 3195788"/>
              <a:gd name="connsiteY415" fmla="*/ 661504 h 1160647"/>
              <a:gd name="connsiteX416" fmla="*/ 3023130 w 3195788"/>
              <a:gd name="connsiteY416" fmla="*/ 661504 h 1160647"/>
              <a:gd name="connsiteX417" fmla="*/ 3030224 w 3195788"/>
              <a:gd name="connsiteY417" fmla="*/ 661504 h 1160647"/>
              <a:gd name="connsiteX418" fmla="*/ 3030224 w 3195788"/>
              <a:gd name="connsiteY418" fmla="*/ 700416 h 1160647"/>
              <a:gd name="connsiteX419" fmla="*/ 3031997 w 3195788"/>
              <a:gd name="connsiteY419" fmla="*/ 700416 h 1160647"/>
              <a:gd name="connsiteX420" fmla="*/ 3044411 w 3195788"/>
              <a:gd name="connsiteY420" fmla="*/ 700416 h 1160647"/>
              <a:gd name="connsiteX421" fmla="*/ 3044411 w 3195788"/>
              <a:gd name="connsiteY421" fmla="*/ 702578 h 1160647"/>
              <a:gd name="connsiteX422" fmla="*/ 3044411 w 3195788"/>
              <a:gd name="connsiteY422" fmla="*/ 717710 h 1160647"/>
              <a:gd name="connsiteX423" fmla="*/ 3048464 w 3195788"/>
              <a:gd name="connsiteY423" fmla="*/ 715549 h 1160647"/>
              <a:gd name="connsiteX424" fmla="*/ 3048464 w 3195788"/>
              <a:gd name="connsiteY424" fmla="*/ 700416 h 1160647"/>
              <a:gd name="connsiteX425" fmla="*/ 3049984 w 3195788"/>
              <a:gd name="connsiteY425" fmla="*/ 700416 h 1160647"/>
              <a:gd name="connsiteX426" fmla="*/ 3060624 w 3195788"/>
              <a:gd name="connsiteY426" fmla="*/ 700416 h 1160647"/>
              <a:gd name="connsiteX427" fmla="*/ 3060624 w 3195788"/>
              <a:gd name="connsiteY427" fmla="*/ 702037 h 1160647"/>
              <a:gd name="connsiteX428" fmla="*/ 3060624 w 3195788"/>
              <a:gd name="connsiteY428" fmla="*/ 713387 h 1160647"/>
              <a:gd name="connsiteX429" fmla="*/ 3091025 w 3195788"/>
              <a:gd name="connsiteY429" fmla="*/ 713387 h 1160647"/>
              <a:gd name="connsiteX430" fmla="*/ 3091025 w 3195788"/>
              <a:gd name="connsiteY430" fmla="*/ 676637 h 1160647"/>
              <a:gd name="connsiteX431" fmla="*/ 3092291 w 3195788"/>
              <a:gd name="connsiteY431" fmla="*/ 676637 h 1160647"/>
              <a:gd name="connsiteX432" fmla="*/ 3101158 w 3195788"/>
              <a:gd name="connsiteY432" fmla="*/ 676637 h 1160647"/>
              <a:gd name="connsiteX433" fmla="*/ 3101158 w 3195788"/>
              <a:gd name="connsiteY433" fmla="*/ 698254 h 1160647"/>
              <a:gd name="connsiteX434" fmla="*/ 3103185 w 3195788"/>
              <a:gd name="connsiteY434" fmla="*/ 665828 h 1160647"/>
              <a:gd name="connsiteX435" fmla="*/ 3125478 w 3195788"/>
              <a:gd name="connsiteY435" fmla="*/ 665828 h 1160647"/>
              <a:gd name="connsiteX436" fmla="*/ 3125478 w 3195788"/>
              <a:gd name="connsiteY436" fmla="*/ 664206 h 1160647"/>
              <a:gd name="connsiteX437" fmla="*/ 3125478 w 3195788"/>
              <a:gd name="connsiteY437" fmla="*/ 652857 h 1160647"/>
              <a:gd name="connsiteX438" fmla="*/ 3126238 w 3195788"/>
              <a:gd name="connsiteY438" fmla="*/ 652857 h 1160647"/>
              <a:gd name="connsiteX439" fmla="*/ 3131558 w 3195788"/>
              <a:gd name="connsiteY439" fmla="*/ 652857 h 1160647"/>
              <a:gd name="connsiteX440" fmla="*/ 3131558 w 3195788"/>
              <a:gd name="connsiteY440" fmla="*/ 650966 h 1160647"/>
              <a:gd name="connsiteX441" fmla="*/ 3131558 w 3195788"/>
              <a:gd name="connsiteY441" fmla="*/ 637725 h 1160647"/>
              <a:gd name="connsiteX442" fmla="*/ 3135612 w 3195788"/>
              <a:gd name="connsiteY442" fmla="*/ 644210 h 1160647"/>
              <a:gd name="connsiteX443" fmla="*/ 3137892 w 3195788"/>
              <a:gd name="connsiteY443" fmla="*/ 644210 h 1160647"/>
              <a:gd name="connsiteX444" fmla="*/ 3153852 w 3195788"/>
              <a:gd name="connsiteY444" fmla="*/ 644210 h 1160647"/>
              <a:gd name="connsiteX445" fmla="*/ 3153852 w 3195788"/>
              <a:gd name="connsiteY445" fmla="*/ 643399 h 1160647"/>
              <a:gd name="connsiteX446" fmla="*/ 3153852 w 3195788"/>
              <a:gd name="connsiteY446" fmla="*/ 637725 h 1160647"/>
              <a:gd name="connsiteX447" fmla="*/ 3154612 w 3195788"/>
              <a:gd name="connsiteY447" fmla="*/ 637725 h 1160647"/>
              <a:gd name="connsiteX448" fmla="*/ 3159932 w 3195788"/>
              <a:gd name="connsiteY448" fmla="*/ 637725 h 1160647"/>
              <a:gd name="connsiteX449" fmla="*/ 3159932 w 3195788"/>
              <a:gd name="connsiteY449" fmla="*/ 639076 h 1160647"/>
              <a:gd name="connsiteX450" fmla="*/ 3159932 w 3195788"/>
              <a:gd name="connsiteY450" fmla="*/ 648534 h 1160647"/>
              <a:gd name="connsiteX451" fmla="*/ 3195788 w 3195788"/>
              <a:gd name="connsiteY451" fmla="*/ 648534 h 1160647"/>
              <a:gd name="connsiteX452" fmla="*/ 3195788 w 3195788"/>
              <a:gd name="connsiteY452" fmla="*/ 1159457 h 1160647"/>
              <a:gd name="connsiteX453" fmla="*/ 3031533 w 3195788"/>
              <a:gd name="connsiteY453" fmla="*/ 1159331 h 1160647"/>
              <a:gd name="connsiteX454" fmla="*/ 3031520 w 3195788"/>
              <a:gd name="connsiteY454" fmla="*/ 1160647 h 1160647"/>
              <a:gd name="connsiteX455" fmla="*/ 2054 w 3195788"/>
              <a:gd name="connsiteY455" fmla="*/ 1158314 h 1160647"/>
              <a:gd name="connsiteX456" fmla="*/ 0 w 3195788"/>
              <a:gd name="connsiteY456" fmla="*/ 724196 h 1160647"/>
              <a:gd name="connsiteX457" fmla="*/ 20267 w 3195788"/>
              <a:gd name="connsiteY457" fmla="*/ 724196 h 1160647"/>
              <a:gd name="connsiteX458" fmla="*/ 20774 w 3195788"/>
              <a:gd name="connsiteY458" fmla="*/ 723115 h 1160647"/>
              <a:gd name="connsiteX459" fmla="*/ 24320 w 3195788"/>
              <a:gd name="connsiteY459" fmla="*/ 715549 h 1160647"/>
              <a:gd name="connsiteX460" fmla="*/ 26094 w 3195788"/>
              <a:gd name="connsiteY460" fmla="*/ 715819 h 1160647"/>
              <a:gd name="connsiteX461" fmla="*/ 38507 w 3195788"/>
              <a:gd name="connsiteY461" fmla="*/ 717710 h 1160647"/>
              <a:gd name="connsiteX462" fmla="*/ 39014 w 3195788"/>
              <a:gd name="connsiteY462" fmla="*/ 719062 h 1160647"/>
              <a:gd name="connsiteX463" fmla="*/ 42560 w 3195788"/>
              <a:gd name="connsiteY463" fmla="*/ 728519 h 1160647"/>
              <a:gd name="connsiteX464" fmla="*/ 68907 w 3195788"/>
              <a:gd name="connsiteY464" fmla="*/ 730681 h 1160647"/>
              <a:gd name="connsiteX465" fmla="*/ 68907 w 3195788"/>
              <a:gd name="connsiteY465" fmla="*/ 607460 h 1160647"/>
              <a:gd name="connsiteX466" fmla="*/ 70934 w 3195788"/>
              <a:gd name="connsiteY466" fmla="*/ 607460 h 1160647"/>
              <a:gd name="connsiteX467" fmla="*/ 85121 w 3195788"/>
              <a:gd name="connsiteY467" fmla="*/ 607460 h 1160647"/>
              <a:gd name="connsiteX468" fmla="*/ 85121 w 3195788"/>
              <a:gd name="connsiteY468" fmla="*/ 471268 h 1160647"/>
              <a:gd name="connsiteX469" fmla="*/ 86894 w 3195788"/>
              <a:gd name="connsiteY469" fmla="*/ 471268 h 1160647"/>
              <a:gd name="connsiteX470" fmla="*/ 99308 w 3195788"/>
              <a:gd name="connsiteY470" fmla="*/ 471268 h 1160647"/>
              <a:gd name="connsiteX471" fmla="*/ 99308 w 3195788"/>
              <a:gd name="connsiteY471" fmla="*/ 356694 h 1160647"/>
              <a:gd name="connsiteX472" fmla="*/ 103361 w 3195788"/>
              <a:gd name="connsiteY472" fmla="*/ 328590 h 1160647"/>
              <a:gd name="connsiteX473" fmla="*/ 105388 w 3195788"/>
              <a:gd name="connsiteY473" fmla="*/ 328590 h 1160647"/>
              <a:gd name="connsiteX474" fmla="*/ 119575 w 3195788"/>
              <a:gd name="connsiteY474" fmla="*/ 328590 h 1160647"/>
              <a:gd name="connsiteX475" fmla="*/ 156055 w 3195788"/>
              <a:gd name="connsiteY475" fmla="*/ 246443 h 1160647"/>
              <a:gd name="connsiteX476" fmla="*/ 160109 w 3195788"/>
              <a:gd name="connsiteY476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</a:cxnLst>
            <a:rect l="l" t="t" r="r" b="b"/>
            <a:pathLst>
              <a:path w="3195788" h="1160647">
                <a:moveTo>
                  <a:pt x="160109" y="0"/>
                </a:moveTo>
                <a:cubicBezTo>
                  <a:pt x="160109" y="18"/>
                  <a:pt x="160125" y="2040"/>
                  <a:pt x="162135" y="246443"/>
                </a:cubicBezTo>
                <a:cubicBezTo>
                  <a:pt x="162147" y="246467"/>
                  <a:pt x="162792" y="247808"/>
                  <a:pt x="200642" y="326429"/>
                </a:cubicBezTo>
                <a:lnTo>
                  <a:pt x="202669" y="326429"/>
                </a:lnTo>
                <a:lnTo>
                  <a:pt x="216856" y="326429"/>
                </a:lnTo>
                <a:lnTo>
                  <a:pt x="216856" y="350208"/>
                </a:lnTo>
                <a:cubicBezTo>
                  <a:pt x="216858" y="350214"/>
                  <a:pt x="216896" y="350272"/>
                  <a:pt x="217363" y="351019"/>
                </a:cubicBezTo>
                <a:lnTo>
                  <a:pt x="220909" y="356694"/>
                </a:lnTo>
                <a:lnTo>
                  <a:pt x="220909" y="471268"/>
                </a:lnTo>
                <a:lnTo>
                  <a:pt x="223189" y="471268"/>
                </a:lnTo>
                <a:lnTo>
                  <a:pt x="239150" y="471268"/>
                </a:lnTo>
                <a:lnTo>
                  <a:pt x="239150" y="611783"/>
                </a:lnTo>
                <a:cubicBezTo>
                  <a:pt x="239160" y="611782"/>
                  <a:pt x="239272" y="611761"/>
                  <a:pt x="240670" y="611513"/>
                </a:cubicBezTo>
                <a:lnTo>
                  <a:pt x="251310" y="609622"/>
                </a:lnTo>
                <a:cubicBezTo>
                  <a:pt x="251310" y="609644"/>
                  <a:pt x="251280" y="610978"/>
                  <a:pt x="249283" y="698254"/>
                </a:cubicBezTo>
                <a:cubicBezTo>
                  <a:pt x="249293" y="698256"/>
                  <a:pt x="249404" y="698276"/>
                  <a:pt x="250803" y="698525"/>
                </a:cubicBezTo>
                <a:lnTo>
                  <a:pt x="261443" y="700416"/>
                </a:lnTo>
                <a:cubicBezTo>
                  <a:pt x="261445" y="700423"/>
                  <a:pt x="261465" y="700487"/>
                  <a:pt x="261696" y="701227"/>
                </a:cubicBezTo>
                <a:lnTo>
                  <a:pt x="263470" y="706902"/>
                </a:lnTo>
                <a:cubicBezTo>
                  <a:pt x="263472" y="706893"/>
                  <a:pt x="263517" y="706750"/>
                  <a:pt x="264230" y="704470"/>
                </a:cubicBezTo>
                <a:lnTo>
                  <a:pt x="269550" y="687446"/>
                </a:lnTo>
                <a:lnTo>
                  <a:pt x="271323" y="687446"/>
                </a:lnTo>
                <a:lnTo>
                  <a:pt x="283737" y="687446"/>
                </a:lnTo>
                <a:lnTo>
                  <a:pt x="283737" y="719872"/>
                </a:lnTo>
                <a:cubicBezTo>
                  <a:pt x="283743" y="719877"/>
                  <a:pt x="283820" y="719917"/>
                  <a:pt x="284750" y="720413"/>
                </a:cubicBezTo>
                <a:lnTo>
                  <a:pt x="291844" y="724196"/>
                </a:lnTo>
                <a:lnTo>
                  <a:pt x="291844" y="725547"/>
                </a:lnTo>
                <a:lnTo>
                  <a:pt x="291844" y="735005"/>
                </a:lnTo>
                <a:lnTo>
                  <a:pt x="336431" y="735005"/>
                </a:lnTo>
                <a:lnTo>
                  <a:pt x="336431" y="736086"/>
                </a:lnTo>
                <a:lnTo>
                  <a:pt x="336431" y="743652"/>
                </a:lnTo>
                <a:lnTo>
                  <a:pt x="338457" y="743652"/>
                </a:lnTo>
                <a:lnTo>
                  <a:pt x="352644" y="743652"/>
                </a:lnTo>
                <a:lnTo>
                  <a:pt x="352644" y="713387"/>
                </a:lnTo>
                <a:lnTo>
                  <a:pt x="397231" y="713387"/>
                </a:lnTo>
                <a:lnTo>
                  <a:pt x="397231" y="712036"/>
                </a:lnTo>
                <a:lnTo>
                  <a:pt x="397231" y="702578"/>
                </a:lnTo>
                <a:lnTo>
                  <a:pt x="398245" y="702578"/>
                </a:lnTo>
                <a:lnTo>
                  <a:pt x="405338" y="702578"/>
                </a:lnTo>
                <a:lnTo>
                  <a:pt x="405338" y="700687"/>
                </a:lnTo>
                <a:lnTo>
                  <a:pt x="405338" y="687446"/>
                </a:lnTo>
                <a:lnTo>
                  <a:pt x="406098" y="687446"/>
                </a:lnTo>
                <a:lnTo>
                  <a:pt x="411418" y="687446"/>
                </a:lnTo>
                <a:lnTo>
                  <a:pt x="411418" y="686365"/>
                </a:lnTo>
                <a:lnTo>
                  <a:pt x="411418" y="678798"/>
                </a:lnTo>
                <a:lnTo>
                  <a:pt x="413445" y="678798"/>
                </a:lnTo>
                <a:lnTo>
                  <a:pt x="427632" y="678798"/>
                </a:lnTo>
                <a:lnTo>
                  <a:pt x="427632" y="679879"/>
                </a:lnTo>
                <a:lnTo>
                  <a:pt x="427632" y="687446"/>
                </a:lnTo>
                <a:lnTo>
                  <a:pt x="449925" y="687446"/>
                </a:lnTo>
                <a:lnTo>
                  <a:pt x="449925" y="685554"/>
                </a:lnTo>
                <a:lnTo>
                  <a:pt x="449925" y="672313"/>
                </a:lnTo>
                <a:lnTo>
                  <a:pt x="451699" y="672313"/>
                </a:lnTo>
                <a:lnTo>
                  <a:pt x="464112" y="672313"/>
                </a:lnTo>
                <a:lnTo>
                  <a:pt x="464112" y="696093"/>
                </a:lnTo>
                <a:lnTo>
                  <a:pt x="465126" y="696093"/>
                </a:lnTo>
                <a:lnTo>
                  <a:pt x="472219" y="696093"/>
                </a:lnTo>
                <a:lnTo>
                  <a:pt x="472219" y="695012"/>
                </a:lnTo>
                <a:lnTo>
                  <a:pt x="472219" y="687446"/>
                </a:lnTo>
                <a:lnTo>
                  <a:pt x="473992" y="687446"/>
                </a:lnTo>
                <a:lnTo>
                  <a:pt x="486406" y="687446"/>
                </a:lnTo>
                <a:lnTo>
                  <a:pt x="486406" y="713387"/>
                </a:lnTo>
                <a:lnTo>
                  <a:pt x="488433" y="713387"/>
                </a:lnTo>
                <a:lnTo>
                  <a:pt x="502619" y="713387"/>
                </a:lnTo>
                <a:lnTo>
                  <a:pt x="502619" y="715008"/>
                </a:lnTo>
                <a:lnTo>
                  <a:pt x="502619" y="726358"/>
                </a:lnTo>
                <a:lnTo>
                  <a:pt x="503379" y="726358"/>
                </a:lnTo>
                <a:lnTo>
                  <a:pt x="508700" y="726358"/>
                </a:lnTo>
                <a:lnTo>
                  <a:pt x="508700" y="725547"/>
                </a:lnTo>
                <a:lnTo>
                  <a:pt x="508700" y="719872"/>
                </a:lnTo>
                <a:lnTo>
                  <a:pt x="539100" y="719872"/>
                </a:lnTo>
                <a:lnTo>
                  <a:pt x="539100" y="743652"/>
                </a:lnTo>
                <a:lnTo>
                  <a:pt x="540113" y="743652"/>
                </a:lnTo>
                <a:lnTo>
                  <a:pt x="547207" y="743652"/>
                </a:lnTo>
                <a:lnTo>
                  <a:pt x="547207" y="744733"/>
                </a:lnTo>
                <a:lnTo>
                  <a:pt x="547207" y="752299"/>
                </a:lnTo>
                <a:lnTo>
                  <a:pt x="547967" y="752299"/>
                </a:lnTo>
                <a:lnTo>
                  <a:pt x="553287" y="752299"/>
                </a:lnTo>
                <a:lnTo>
                  <a:pt x="553287" y="750137"/>
                </a:lnTo>
                <a:lnTo>
                  <a:pt x="553287" y="735005"/>
                </a:lnTo>
                <a:lnTo>
                  <a:pt x="554300" y="735005"/>
                </a:lnTo>
                <a:lnTo>
                  <a:pt x="561394" y="735005"/>
                </a:lnTo>
                <a:lnTo>
                  <a:pt x="561394" y="736086"/>
                </a:lnTo>
                <a:lnTo>
                  <a:pt x="561394" y="743652"/>
                </a:lnTo>
                <a:lnTo>
                  <a:pt x="566714" y="741659"/>
                </a:lnTo>
                <a:cubicBezTo>
                  <a:pt x="567474" y="741287"/>
                  <a:pt x="567474" y="741085"/>
                  <a:pt x="567474" y="740679"/>
                </a:cubicBezTo>
                <a:lnTo>
                  <a:pt x="567474" y="735005"/>
                </a:lnTo>
                <a:lnTo>
                  <a:pt x="605981" y="735005"/>
                </a:lnTo>
                <a:lnTo>
                  <a:pt x="605981" y="758784"/>
                </a:lnTo>
                <a:lnTo>
                  <a:pt x="608007" y="758784"/>
                </a:lnTo>
                <a:lnTo>
                  <a:pt x="622194" y="758784"/>
                </a:lnTo>
                <a:lnTo>
                  <a:pt x="622194" y="759865"/>
                </a:lnTo>
                <a:lnTo>
                  <a:pt x="622194" y="767431"/>
                </a:lnTo>
                <a:lnTo>
                  <a:pt x="623968" y="767431"/>
                </a:lnTo>
                <a:lnTo>
                  <a:pt x="636381" y="767431"/>
                </a:lnTo>
                <a:lnTo>
                  <a:pt x="636381" y="743652"/>
                </a:lnTo>
                <a:lnTo>
                  <a:pt x="637394" y="743652"/>
                </a:lnTo>
                <a:lnTo>
                  <a:pt x="644488" y="743652"/>
                </a:lnTo>
                <a:lnTo>
                  <a:pt x="644488" y="711225"/>
                </a:lnTo>
                <a:lnTo>
                  <a:pt x="645501" y="711225"/>
                </a:lnTo>
                <a:lnTo>
                  <a:pt x="652595" y="711225"/>
                </a:lnTo>
                <a:lnTo>
                  <a:pt x="652595" y="709334"/>
                </a:lnTo>
                <a:lnTo>
                  <a:pt x="652595" y="696093"/>
                </a:lnTo>
                <a:cubicBezTo>
                  <a:pt x="650568" y="696093"/>
                  <a:pt x="650568" y="696093"/>
                  <a:pt x="651328" y="694471"/>
                </a:cubicBezTo>
                <a:lnTo>
                  <a:pt x="656648" y="683122"/>
                </a:lnTo>
                <a:cubicBezTo>
                  <a:pt x="656653" y="683139"/>
                  <a:pt x="656848" y="683813"/>
                  <a:pt x="664755" y="711225"/>
                </a:cubicBezTo>
                <a:lnTo>
                  <a:pt x="665515" y="711225"/>
                </a:lnTo>
                <a:lnTo>
                  <a:pt x="670835" y="711225"/>
                </a:lnTo>
                <a:lnTo>
                  <a:pt x="670835" y="605298"/>
                </a:lnTo>
                <a:lnTo>
                  <a:pt x="672355" y="605298"/>
                </a:lnTo>
                <a:lnTo>
                  <a:pt x="682995" y="605298"/>
                </a:lnTo>
                <a:lnTo>
                  <a:pt x="682995" y="557739"/>
                </a:lnTo>
                <a:lnTo>
                  <a:pt x="709342" y="557739"/>
                </a:lnTo>
                <a:lnTo>
                  <a:pt x="709342" y="536121"/>
                </a:lnTo>
                <a:lnTo>
                  <a:pt x="743796" y="536121"/>
                </a:lnTo>
                <a:lnTo>
                  <a:pt x="743796" y="538553"/>
                </a:lnTo>
                <a:lnTo>
                  <a:pt x="743796" y="555577"/>
                </a:lnTo>
                <a:lnTo>
                  <a:pt x="746076" y="555577"/>
                </a:lnTo>
                <a:lnTo>
                  <a:pt x="762036" y="555577"/>
                </a:lnTo>
                <a:lnTo>
                  <a:pt x="762036" y="603136"/>
                </a:lnTo>
                <a:lnTo>
                  <a:pt x="763049" y="603136"/>
                </a:lnTo>
                <a:lnTo>
                  <a:pt x="770143" y="603136"/>
                </a:lnTo>
                <a:lnTo>
                  <a:pt x="784330" y="607460"/>
                </a:lnTo>
                <a:lnTo>
                  <a:pt x="784330" y="646372"/>
                </a:lnTo>
                <a:lnTo>
                  <a:pt x="785343" y="646372"/>
                </a:lnTo>
                <a:lnTo>
                  <a:pt x="792436" y="646372"/>
                </a:lnTo>
                <a:lnTo>
                  <a:pt x="792436" y="647993"/>
                </a:lnTo>
                <a:lnTo>
                  <a:pt x="792436" y="659342"/>
                </a:lnTo>
                <a:lnTo>
                  <a:pt x="794463" y="659342"/>
                </a:lnTo>
                <a:lnTo>
                  <a:pt x="808650" y="659342"/>
                </a:lnTo>
                <a:lnTo>
                  <a:pt x="814730" y="665828"/>
                </a:lnTo>
                <a:lnTo>
                  <a:pt x="814730" y="687446"/>
                </a:lnTo>
                <a:lnTo>
                  <a:pt x="817010" y="687446"/>
                </a:lnTo>
                <a:lnTo>
                  <a:pt x="832970" y="687446"/>
                </a:lnTo>
                <a:lnTo>
                  <a:pt x="832970" y="688526"/>
                </a:lnTo>
                <a:lnTo>
                  <a:pt x="832970" y="696093"/>
                </a:lnTo>
                <a:lnTo>
                  <a:pt x="834237" y="696093"/>
                </a:lnTo>
                <a:lnTo>
                  <a:pt x="843104" y="696093"/>
                </a:lnTo>
                <a:lnTo>
                  <a:pt x="843104" y="698254"/>
                </a:lnTo>
                <a:lnTo>
                  <a:pt x="843104" y="713387"/>
                </a:lnTo>
                <a:cubicBezTo>
                  <a:pt x="847157" y="713387"/>
                  <a:pt x="847157" y="713387"/>
                  <a:pt x="847157" y="711495"/>
                </a:cubicBezTo>
                <a:lnTo>
                  <a:pt x="847157" y="698254"/>
                </a:lnTo>
                <a:lnTo>
                  <a:pt x="848170" y="698254"/>
                </a:lnTo>
                <a:lnTo>
                  <a:pt x="855264" y="698254"/>
                </a:lnTo>
                <a:lnTo>
                  <a:pt x="855264" y="699876"/>
                </a:lnTo>
                <a:lnTo>
                  <a:pt x="855264" y="711225"/>
                </a:lnTo>
                <a:lnTo>
                  <a:pt x="856024" y="711225"/>
                </a:lnTo>
                <a:lnTo>
                  <a:pt x="861344" y="711225"/>
                </a:lnTo>
                <a:cubicBezTo>
                  <a:pt x="861344" y="706902"/>
                  <a:pt x="861344" y="706902"/>
                  <a:pt x="909984" y="706902"/>
                </a:cubicBezTo>
                <a:lnTo>
                  <a:pt x="909984" y="708253"/>
                </a:lnTo>
                <a:lnTo>
                  <a:pt x="909984" y="717710"/>
                </a:lnTo>
                <a:lnTo>
                  <a:pt x="910744" y="717710"/>
                </a:lnTo>
                <a:lnTo>
                  <a:pt x="916065" y="717710"/>
                </a:lnTo>
                <a:lnTo>
                  <a:pt x="916065" y="719872"/>
                </a:lnTo>
                <a:lnTo>
                  <a:pt x="916065" y="735005"/>
                </a:lnTo>
                <a:cubicBezTo>
                  <a:pt x="916073" y="735001"/>
                  <a:pt x="916189" y="734923"/>
                  <a:pt x="918091" y="733654"/>
                </a:cubicBezTo>
                <a:lnTo>
                  <a:pt x="932278" y="724196"/>
                </a:lnTo>
                <a:cubicBezTo>
                  <a:pt x="932280" y="724177"/>
                  <a:pt x="932411" y="723302"/>
                  <a:pt x="938358" y="683122"/>
                </a:cubicBezTo>
                <a:cubicBezTo>
                  <a:pt x="938367" y="683120"/>
                  <a:pt x="938436" y="683094"/>
                  <a:pt x="939118" y="682852"/>
                </a:cubicBezTo>
                <a:lnTo>
                  <a:pt x="944438" y="680960"/>
                </a:lnTo>
                <a:cubicBezTo>
                  <a:pt x="944438" y="680944"/>
                  <a:pt x="944471" y="679883"/>
                  <a:pt x="946465" y="611783"/>
                </a:cubicBezTo>
                <a:cubicBezTo>
                  <a:pt x="946465" y="611801"/>
                  <a:pt x="946498" y="612892"/>
                  <a:pt x="948492" y="680960"/>
                </a:cubicBezTo>
                <a:cubicBezTo>
                  <a:pt x="948501" y="680963"/>
                  <a:pt x="948572" y="680988"/>
                  <a:pt x="949252" y="681230"/>
                </a:cubicBezTo>
                <a:lnTo>
                  <a:pt x="954572" y="683122"/>
                </a:lnTo>
                <a:lnTo>
                  <a:pt x="954572" y="596651"/>
                </a:lnTo>
                <a:cubicBezTo>
                  <a:pt x="958625" y="596651"/>
                  <a:pt x="958625" y="596651"/>
                  <a:pt x="958625" y="564224"/>
                </a:cubicBezTo>
                <a:lnTo>
                  <a:pt x="997132" y="564224"/>
                </a:lnTo>
                <a:lnTo>
                  <a:pt x="997132" y="596651"/>
                </a:lnTo>
                <a:lnTo>
                  <a:pt x="997892" y="596651"/>
                </a:lnTo>
                <a:lnTo>
                  <a:pt x="1003212" y="596651"/>
                </a:lnTo>
                <a:lnTo>
                  <a:pt x="1003212" y="514503"/>
                </a:lnTo>
                <a:lnTo>
                  <a:pt x="1004986" y="514503"/>
                </a:lnTo>
                <a:lnTo>
                  <a:pt x="1017399" y="514503"/>
                </a:lnTo>
                <a:lnTo>
                  <a:pt x="1017399" y="512612"/>
                </a:lnTo>
                <a:lnTo>
                  <a:pt x="1017399" y="499371"/>
                </a:lnTo>
                <a:lnTo>
                  <a:pt x="1039693" y="499371"/>
                </a:lnTo>
                <a:lnTo>
                  <a:pt x="1039693" y="498290"/>
                </a:lnTo>
                <a:lnTo>
                  <a:pt x="1039693" y="490724"/>
                </a:lnTo>
                <a:lnTo>
                  <a:pt x="1041466" y="490724"/>
                </a:lnTo>
                <a:lnTo>
                  <a:pt x="1053880" y="490724"/>
                </a:lnTo>
                <a:lnTo>
                  <a:pt x="1053880" y="491805"/>
                </a:lnTo>
                <a:lnTo>
                  <a:pt x="1053880" y="499371"/>
                </a:lnTo>
                <a:lnTo>
                  <a:pt x="1054640" y="499371"/>
                </a:lnTo>
                <a:lnTo>
                  <a:pt x="1059960" y="499371"/>
                </a:lnTo>
                <a:lnTo>
                  <a:pt x="1070093" y="495047"/>
                </a:lnTo>
                <a:lnTo>
                  <a:pt x="1074146" y="498290"/>
                </a:lnTo>
                <a:lnTo>
                  <a:pt x="1074146" y="490724"/>
                </a:lnTo>
                <a:lnTo>
                  <a:pt x="1076426" y="490724"/>
                </a:lnTo>
                <a:lnTo>
                  <a:pt x="1092387" y="490724"/>
                </a:lnTo>
                <a:lnTo>
                  <a:pt x="1092387" y="491805"/>
                </a:lnTo>
                <a:lnTo>
                  <a:pt x="1092387" y="499371"/>
                </a:lnTo>
                <a:lnTo>
                  <a:pt x="1122787" y="499371"/>
                </a:lnTo>
                <a:lnTo>
                  <a:pt x="1122787" y="500992"/>
                </a:lnTo>
                <a:lnTo>
                  <a:pt x="1122787" y="512342"/>
                </a:lnTo>
                <a:lnTo>
                  <a:pt x="1149134" y="512342"/>
                </a:lnTo>
                <a:lnTo>
                  <a:pt x="1149134" y="542606"/>
                </a:lnTo>
                <a:lnTo>
                  <a:pt x="1149894" y="542606"/>
                </a:lnTo>
                <a:lnTo>
                  <a:pt x="1155214" y="542606"/>
                </a:lnTo>
                <a:lnTo>
                  <a:pt x="1155214" y="543687"/>
                </a:lnTo>
                <a:lnTo>
                  <a:pt x="1155214" y="551254"/>
                </a:lnTo>
                <a:cubicBezTo>
                  <a:pt x="1159268" y="551254"/>
                  <a:pt x="1159268" y="551254"/>
                  <a:pt x="1159268" y="581518"/>
                </a:cubicBezTo>
                <a:lnTo>
                  <a:pt x="1160028" y="581518"/>
                </a:lnTo>
                <a:lnTo>
                  <a:pt x="1165348" y="581518"/>
                </a:lnTo>
                <a:lnTo>
                  <a:pt x="1165348" y="582329"/>
                </a:lnTo>
                <a:lnTo>
                  <a:pt x="1165348" y="588004"/>
                </a:lnTo>
                <a:lnTo>
                  <a:pt x="1166361" y="588004"/>
                </a:lnTo>
                <a:lnTo>
                  <a:pt x="1173454" y="588004"/>
                </a:lnTo>
                <a:lnTo>
                  <a:pt x="1173454" y="618269"/>
                </a:lnTo>
                <a:lnTo>
                  <a:pt x="1175481" y="618269"/>
                </a:lnTo>
                <a:lnTo>
                  <a:pt x="1189668" y="618269"/>
                </a:lnTo>
                <a:lnTo>
                  <a:pt x="1189668" y="642048"/>
                </a:lnTo>
                <a:cubicBezTo>
                  <a:pt x="1191695" y="642048"/>
                  <a:pt x="1191695" y="642048"/>
                  <a:pt x="1191695" y="643669"/>
                </a:cubicBezTo>
                <a:lnTo>
                  <a:pt x="1191695" y="655019"/>
                </a:lnTo>
                <a:lnTo>
                  <a:pt x="1192455" y="655019"/>
                </a:lnTo>
                <a:lnTo>
                  <a:pt x="1197775" y="655019"/>
                </a:lnTo>
                <a:lnTo>
                  <a:pt x="1197775" y="678798"/>
                </a:lnTo>
                <a:lnTo>
                  <a:pt x="1199041" y="678798"/>
                </a:lnTo>
                <a:lnTo>
                  <a:pt x="1207908" y="678798"/>
                </a:lnTo>
                <a:cubicBezTo>
                  <a:pt x="1209935" y="680960"/>
                  <a:pt x="1209935" y="680960"/>
                  <a:pt x="1209935" y="682852"/>
                </a:cubicBezTo>
                <a:lnTo>
                  <a:pt x="1209935" y="696093"/>
                </a:lnTo>
                <a:cubicBezTo>
                  <a:pt x="1209940" y="696086"/>
                  <a:pt x="1210027" y="695979"/>
                  <a:pt x="1211455" y="694201"/>
                </a:cubicBezTo>
                <a:lnTo>
                  <a:pt x="1222095" y="680960"/>
                </a:lnTo>
                <a:lnTo>
                  <a:pt x="1250469" y="680960"/>
                </a:lnTo>
                <a:lnTo>
                  <a:pt x="1250469" y="767431"/>
                </a:lnTo>
                <a:lnTo>
                  <a:pt x="1251229" y="767431"/>
                </a:lnTo>
                <a:lnTo>
                  <a:pt x="1256549" y="767431"/>
                </a:lnTo>
                <a:cubicBezTo>
                  <a:pt x="1256553" y="767423"/>
                  <a:pt x="1256612" y="767323"/>
                  <a:pt x="1257309" y="766080"/>
                </a:cubicBezTo>
                <a:lnTo>
                  <a:pt x="1262629" y="756622"/>
                </a:lnTo>
                <a:lnTo>
                  <a:pt x="1262629" y="758514"/>
                </a:lnTo>
                <a:lnTo>
                  <a:pt x="1262629" y="771755"/>
                </a:lnTo>
                <a:cubicBezTo>
                  <a:pt x="1266682" y="771755"/>
                  <a:pt x="1266682" y="771755"/>
                  <a:pt x="1266682" y="726358"/>
                </a:cubicBezTo>
                <a:lnTo>
                  <a:pt x="1267442" y="726358"/>
                </a:lnTo>
                <a:lnTo>
                  <a:pt x="1272762" y="726358"/>
                </a:lnTo>
                <a:lnTo>
                  <a:pt x="1272762" y="661504"/>
                </a:lnTo>
                <a:lnTo>
                  <a:pt x="1273776" y="661504"/>
                </a:lnTo>
                <a:lnTo>
                  <a:pt x="1280869" y="661504"/>
                </a:lnTo>
                <a:cubicBezTo>
                  <a:pt x="1280875" y="661483"/>
                  <a:pt x="1281139" y="660543"/>
                  <a:pt x="1293029" y="618269"/>
                </a:cubicBezTo>
                <a:lnTo>
                  <a:pt x="1294296" y="618269"/>
                </a:lnTo>
                <a:lnTo>
                  <a:pt x="1303163" y="618269"/>
                </a:lnTo>
                <a:cubicBezTo>
                  <a:pt x="1303168" y="618292"/>
                  <a:pt x="1303394" y="619258"/>
                  <a:pt x="1313296" y="661504"/>
                </a:cubicBezTo>
                <a:lnTo>
                  <a:pt x="1314309" y="661504"/>
                </a:lnTo>
                <a:lnTo>
                  <a:pt x="1321403" y="661504"/>
                </a:lnTo>
                <a:lnTo>
                  <a:pt x="1321403" y="700416"/>
                </a:lnTo>
                <a:lnTo>
                  <a:pt x="1323176" y="700416"/>
                </a:lnTo>
                <a:lnTo>
                  <a:pt x="1335590" y="700416"/>
                </a:lnTo>
                <a:lnTo>
                  <a:pt x="1335590" y="702578"/>
                </a:lnTo>
                <a:lnTo>
                  <a:pt x="1335590" y="717710"/>
                </a:lnTo>
                <a:cubicBezTo>
                  <a:pt x="1339643" y="717710"/>
                  <a:pt x="1339643" y="717710"/>
                  <a:pt x="1339643" y="715549"/>
                </a:cubicBezTo>
                <a:lnTo>
                  <a:pt x="1339643" y="700416"/>
                </a:lnTo>
                <a:lnTo>
                  <a:pt x="1341163" y="700416"/>
                </a:lnTo>
                <a:lnTo>
                  <a:pt x="1351803" y="700416"/>
                </a:lnTo>
                <a:lnTo>
                  <a:pt x="1351803" y="702037"/>
                </a:lnTo>
                <a:lnTo>
                  <a:pt x="1351803" y="713387"/>
                </a:lnTo>
                <a:lnTo>
                  <a:pt x="1382204" y="713387"/>
                </a:lnTo>
                <a:lnTo>
                  <a:pt x="1382204" y="676637"/>
                </a:lnTo>
                <a:lnTo>
                  <a:pt x="1383470" y="676637"/>
                </a:lnTo>
                <a:lnTo>
                  <a:pt x="1392337" y="676637"/>
                </a:lnTo>
                <a:lnTo>
                  <a:pt x="1392337" y="698254"/>
                </a:lnTo>
                <a:cubicBezTo>
                  <a:pt x="1394364" y="698254"/>
                  <a:pt x="1394364" y="698254"/>
                  <a:pt x="1394364" y="665828"/>
                </a:cubicBezTo>
                <a:lnTo>
                  <a:pt x="1416657" y="665828"/>
                </a:lnTo>
                <a:lnTo>
                  <a:pt x="1416657" y="664206"/>
                </a:lnTo>
                <a:lnTo>
                  <a:pt x="1416657" y="652857"/>
                </a:lnTo>
                <a:lnTo>
                  <a:pt x="1417417" y="652857"/>
                </a:lnTo>
                <a:lnTo>
                  <a:pt x="1422737" y="652857"/>
                </a:lnTo>
                <a:lnTo>
                  <a:pt x="1422737" y="650966"/>
                </a:lnTo>
                <a:lnTo>
                  <a:pt x="1422737" y="637725"/>
                </a:lnTo>
                <a:lnTo>
                  <a:pt x="1426791" y="644210"/>
                </a:lnTo>
                <a:lnTo>
                  <a:pt x="1429071" y="644210"/>
                </a:lnTo>
                <a:lnTo>
                  <a:pt x="1445031" y="644210"/>
                </a:lnTo>
                <a:lnTo>
                  <a:pt x="1445031" y="643399"/>
                </a:lnTo>
                <a:lnTo>
                  <a:pt x="1445031" y="637725"/>
                </a:lnTo>
                <a:lnTo>
                  <a:pt x="1445791" y="637725"/>
                </a:lnTo>
                <a:lnTo>
                  <a:pt x="1451111" y="637725"/>
                </a:lnTo>
                <a:lnTo>
                  <a:pt x="1451111" y="639076"/>
                </a:lnTo>
                <a:lnTo>
                  <a:pt x="1451111" y="648534"/>
                </a:lnTo>
                <a:lnTo>
                  <a:pt x="1489618" y="648534"/>
                </a:lnTo>
                <a:lnTo>
                  <a:pt x="1489618" y="786887"/>
                </a:lnTo>
                <a:lnTo>
                  <a:pt x="1491138" y="786887"/>
                </a:lnTo>
                <a:lnTo>
                  <a:pt x="1501778" y="786887"/>
                </a:lnTo>
                <a:lnTo>
                  <a:pt x="1501778" y="773917"/>
                </a:lnTo>
                <a:lnTo>
                  <a:pt x="1505832" y="773917"/>
                </a:lnTo>
                <a:lnTo>
                  <a:pt x="1505832" y="786887"/>
                </a:lnTo>
                <a:lnTo>
                  <a:pt x="1536232" y="786887"/>
                </a:lnTo>
                <a:lnTo>
                  <a:pt x="1536232" y="756622"/>
                </a:lnTo>
                <a:lnTo>
                  <a:pt x="1548392" y="756622"/>
                </a:lnTo>
                <a:lnTo>
                  <a:pt x="1560552" y="754461"/>
                </a:lnTo>
                <a:cubicBezTo>
                  <a:pt x="1562579" y="754461"/>
                  <a:pt x="1562579" y="756622"/>
                  <a:pt x="1564606" y="756622"/>
                </a:cubicBezTo>
                <a:lnTo>
                  <a:pt x="1574739" y="756622"/>
                </a:lnTo>
                <a:lnTo>
                  <a:pt x="1574739" y="786887"/>
                </a:lnTo>
                <a:lnTo>
                  <a:pt x="1582846" y="786887"/>
                </a:lnTo>
                <a:lnTo>
                  <a:pt x="1582846" y="804182"/>
                </a:lnTo>
                <a:lnTo>
                  <a:pt x="1592182" y="805087"/>
                </a:lnTo>
                <a:lnTo>
                  <a:pt x="1605140" y="805087"/>
                </a:lnTo>
                <a:lnTo>
                  <a:pt x="1605140" y="789049"/>
                </a:lnTo>
                <a:lnTo>
                  <a:pt x="1673096" y="789049"/>
                </a:lnTo>
                <a:lnTo>
                  <a:pt x="1673096" y="703796"/>
                </a:lnTo>
                <a:lnTo>
                  <a:pt x="1745104" y="703796"/>
                </a:lnTo>
                <a:lnTo>
                  <a:pt x="1745104" y="782564"/>
                </a:lnTo>
                <a:lnTo>
                  <a:pt x="1747008" y="782564"/>
                </a:lnTo>
                <a:lnTo>
                  <a:pt x="1748250" y="805087"/>
                </a:lnTo>
                <a:lnTo>
                  <a:pt x="1757926" y="805087"/>
                </a:lnTo>
                <a:cubicBezTo>
                  <a:pt x="1758462" y="797873"/>
                  <a:pt x="1759168" y="790219"/>
                  <a:pt x="1759168" y="782564"/>
                </a:cubicBezTo>
                <a:lnTo>
                  <a:pt x="1765248" y="782564"/>
                </a:lnTo>
                <a:lnTo>
                  <a:pt x="1766490" y="805087"/>
                </a:lnTo>
                <a:lnTo>
                  <a:pt x="1817112" y="805087"/>
                </a:lnTo>
                <a:lnTo>
                  <a:pt x="1817112" y="642059"/>
                </a:lnTo>
                <a:lnTo>
                  <a:pt x="2014439" y="642059"/>
                </a:lnTo>
                <a:lnTo>
                  <a:pt x="2014439" y="805087"/>
                </a:lnTo>
                <a:lnTo>
                  <a:pt x="2033136" y="805087"/>
                </a:lnTo>
                <a:lnTo>
                  <a:pt x="2033136" y="722394"/>
                </a:lnTo>
                <a:lnTo>
                  <a:pt x="2128256" y="722394"/>
                </a:lnTo>
                <a:cubicBezTo>
                  <a:pt x="2132331" y="616373"/>
                  <a:pt x="2135709" y="510899"/>
                  <a:pt x="2140186" y="404253"/>
                </a:cubicBezTo>
                <a:cubicBezTo>
                  <a:pt x="2130053" y="404253"/>
                  <a:pt x="2105733" y="391282"/>
                  <a:pt x="2128026" y="382635"/>
                </a:cubicBezTo>
                <a:cubicBezTo>
                  <a:pt x="2125999" y="380473"/>
                  <a:pt x="2123973" y="378311"/>
                  <a:pt x="2121946" y="378311"/>
                </a:cubicBezTo>
                <a:cubicBezTo>
                  <a:pt x="2121946" y="365341"/>
                  <a:pt x="2119919" y="363179"/>
                  <a:pt x="2130053" y="354532"/>
                </a:cubicBezTo>
                <a:lnTo>
                  <a:pt x="2130053" y="337238"/>
                </a:lnTo>
                <a:lnTo>
                  <a:pt x="2144240" y="337238"/>
                </a:lnTo>
                <a:lnTo>
                  <a:pt x="2144240" y="315620"/>
                </a:lnTo>
                <a:cubicBezTo>
                  <a:pt x="2144240" y="313458"/>
                  <a:pt x="2146266" y="313458"/>
                  <a:pt x="2146266" y="311296"/>
                </a:cubicBezTo>
                <a:lnTo>
                  <a:pt x="2146266" y="233472"/>
                </a:lnTo>
                <a:cubicBezTo>
                  <a:pt x="2146266" y="231310"/>
                  <a:pt x="2144240" y="229149"/>
                  <a:pt x="2144240" y="226987"/>
                </a:cubicBezTo>
                <a:lnTo>
                  <a:pt x="2150320" y="220501"/>
                </a:lnTo>
                <a:lnTo>
                  <a:pt x="2150320" y="162133"/>
                </a:lnTo>
                <a:cubicBezTo>
                  <a:pt x="2150320" y="159972"/>
                  <a:pt x="2150320" y="159972"/>
                  <a:pt x="2152346" y="157810"/>
                </a:cubicBezTo>
                <a:lnTo>
                  <a:pt x="2152346" y="101604"/>
                </a:lnTo>
                <a:cubicBezTo>
                  <a:pt x="2154373" y="92957"/>
                  <a:pt x="2154373" y="88633"/>
                  <a:pt x="2154373" y="82148"/>
                </a:cubicBezTo>
                <a:cubicBezTo>
                  <a:pt x="2158427" y="88633"/>
                  <a:pt x="2158427" y="92957"/>
                  <a:pt x="2158427" y="99442"/>
                </a:cubicBezTo>
                <a:cubicBezTo>
                  <a:pt x="2160453" y="121060"/>
                  <a:pt x="2160453" y="140516"/>
                  <a:pt x="2160453" y="157810"/>
                </a:cubicBezTo>
                <a:cubicBezTo>
                  <a:pt x="2162480" y="181589"/>
                  <a:pt x="2162480" y="201045"/>
                  <a:pt x="2162480" y="220501"/>
                </a:cubicBezTo>
                <a:lnTo>
                  <a:pt x="2168560" y="226987"/>
                </a:lnTo>
                <a:cubicBezTo>
                  <a:pt x="2168560" y="229149"/>
                  <a:pt x="2166533" y="231310"/>
                  <a:pt x="2166533" y="233472"/>
                </a:cubicBezTo>
                <a:lnTo>
                  <a:pt x="2166533" y="311296"/>
                </a:lnTo>
                <a:cubicBezTo>
                  <a:pt x="2166533" y="313458"/>
                  <a:pt x="2168560" y="313458"/>
                  <a:pt x="2168560" y="315620"/>
                </a:cubicBezTo>
                <a:lnTo>
                  <a:pt x="2168560" y="337238"/>
                </a:lnTo>
                <a:lnTo>
                  <a:pt x="2182747" y="337238"/>
                </a:lnTo>
                <a:lnTo>
                  <a:pt x="2182747" y="354532"/>
                </a:lnTo>
                <a:cubicBezTo>
                  <a:pt x="2190854" y="363179"/>
                  <a:pt x="2190854" y="363179"/>
                  <a:pt x="2190854" y="378311"/>
                </a:cubicBezTo>
                <a:cubicBezTo>
                  <a:pt x="2188827" y="378311"/>
                  <a:pt x="2186800" y="380473"/>
                  <a:pt x="2184774" y="382635"/>
                </a:cubicBezTo>
                <a:cubicBezTo>
                  <a:pt x="2205040" y="393444"/>
                  <a:pt x="2180720" y="402091"/>
                  <a:pt x="2172613" y="404253"/>
                </a:cubicBezTo>
                <a:cubicBezTo>
                  <a:pt x="2174640" y="488562"/>
                  <a:pt x="2178693" y="572871"/>
                  <a:pt x="2180720" y="657181"/>
                </a:cubicBezTo>
                <a:lnTo>
                  <a:pt x="2245574" y="657181"/>
                </a:lnTo>
                <a:lnTo>
                  <a:pt x="2245574" y="732843"/>
                </a:lnTo>
                <a:lnTo>
                  <a:pt x="2253681" y="732843"/>
                </a:lnTo>
                <a:cubicBezTo>
                  <a:pt x="2253681" y="730681"/>
                  <a:pt x="2255708" y="728519"/>
                  <a:pt x="2255708" y="726358"/>
                </a:cubicBezTo>
                <a:lnTo>
                  <a:pt x="2261788" y="726358"/>
                </a:lnTo>
                <a:cubicBezTo>
                  <a:pt x="2261788" y="728519"/>
                  <a:pt x="2261788" y="730681"/>
                  <a:pt x="2263815" y="735005"/>
                </a:cubicBezTo>
                <a:lnTo>
                  <a:pt x="2275975" y="735005"/>
                </a:lnTo>
                <a:lnTo>
                  <a:pt x="2275975" y="728519"/>
                </a:lnTo>
                <a:lnTo>
                  <a:pt x="2298268" y="728519"/>
                </a:lnTo>
                <a:lnTo>
                  <a:pt x="2298268" y="735005"/>
                </a:lnTo>
                <a:lnTo>
                  <a:pt x="2318535" y="735005"/>
                </a:lnTo>
                <a:lnTo>
                  <a:pt x="2318535" y="780402"/>
                </a:lnTo>
                <a:lnTo>
                  <a:pt x="2332722" y="780402"/>
                </a:lnTo>
                <a:lnTo>
                  <a:pt x="2332722" y="767431"/>
                </a:lnTo>
                <a:lnTo>
                  <a:pt x="2348936" y="767431"/>
                </a:lnTo>
                <a:lnTo>
                  <a:pt x="2348936" y="588004"/>
                </a:lnTo>
                <a:lnTo>
                  <a:pt x="2355016" y="581518"/>
                </a:lnTo>
                <a:lnTo>
                  <a:pt x="2427977" y="581518"/>
                </a:lnTo>
                <a:lnTo>
                  <a:pt x="2427977" y="590166"/>
                </a:lnTo>
                <a:lnTo>
                  <a:pt x="2438110" y="590166"/>
                </a:lnTo>
                <a:lnTo>
                  <a:pt x="2438110" y="704740"/>
                </a:lnTo>
                <a:lnTo>
                  <a:pt x="2460404" y="704740"/>
                </a:lnTo>
                <a:lnTo>
                  <a:pt x="2460404" y="637725"/>
                </a:lnTo>
                <a:lnTo>
                  <a:pt x="2486751" y="637725"/>
                </a:lnTo>
                <a:cubicBezTo>
                  <a:pt x="2488777" y="637725"/>
                  <a:pt x="2488777" y="635563"/>
                  <a:pt x="2490804" y="633401"/>
                </a:cubicBezTo>
                <a:lnTo>
                  <a:pt x="2498911" y="633401"/>
                </a:lnTo>
                <a:cubicBezTo>
                  <a:pt x="2500937" y="635563"/>
                  <a:pt x="2500937" y="637725"/>
                  <a:pt x="2502964" y="637725"/>
                </a:cubicBezTo>
                <a:lnTo>
                  <a:pt x="2525258" y="637725"/>
                </a:lnTo>
                <a:lnTo>
                  <a:pt x="2525258" y="520989"/>
                </a:lnTo>
                <a:cubicBezTo>
                  <a:pt x="2525272" y="520986"/>
                  <a:pt x="2526139" y="520822"/>
                  <a:pt x="2582005" y="510180"/>
                </a:cubicBezTo>
                <a:lnTo>
                  <a:pt x="2582005" y="511261"/>
                </a:lnTo>
                <a:lnTo>
                  <a:pt x="2582005" y="518827"/>
                </a:lnTo>
                <a:lnTo>
                  <a:pt x="2608352" y="518827"/>
                </a:lnTo>
                <a:lnTo>
                  <a:pt x="2608352" y="773917"/>
                </a:lnTo>
                <a:lnTo>
                  <a:pt x="2630646" y="773917"/>
                </a:lnTo>
                <a:lnTo>
                  <a:pt x="2630646" y="769593"/>
                </a:lnTo>
                <a:lnTo>
                  <a:pt x="2642806" y="769593"/>
                </a:lnTo>
                <a:lnTo>
                  <a:pt x="2642806" y="773917"/>
                </a:lnTo>
                <a:lnTo>
                  <a:pt x="2667126" y="773917"/>
                </a:lnTo>
                <a:lnTo>
                  <a:pt x="2667126" y="760946"/>
                </a:lnTo>
                <a:lnTo>
                  <a:pt x="2695500" y="760946"/>
                </a:lnTo>
                <a:cubicBezTo>
                  <a:pt x="2699553" y="756622"/>
                  <a:pt x="2703607" y="756622"/>
                  <a:pt x="2707660" y="756622"/>
                </a:cubicBezTo>
                <a:cubicBezTo>
                  <a:pt x="2713740" y="760946"/>
                  <a:pt x="2721847" y="760946"/>
                  <a:pt x="2727927" y="760946"/>
                </a:cubicBezTo>
                <a:lnTo>
                  <a:pt x="2727927" y="743652"/>
                </a:lnTo>
                <a:lnTo>
                  <a:pt x="2736034" y="743652"/>
                </a:lnTo>
                <a:lnTo>
                  <a:pt x="2736034" y="730681"/>
                </a:lnTo>
                <a:lnTo>
                  <a:pt x="2792781" y="730681"/>
                </a:lnTo>
                <a:lnTo>
                  <a:pt x="2792781" y="700416"/>
                </a:lnTo>
                <a:lnTo>
                  <a:pt x="2811021" y="700416"/>
                </a:lnTo>
                <a:lnTo>
                  <a:pt x="2811021" y="693931"/>
                </a:lnTo>
                <a:lnTo>
                  <a:pt x="2823181" y="693931"/>
                </a:lnTo>
                <a:lnTo>
                  <a:pt x="2823181" y="700416"/>
                </a:lnTo>
                <a:lnTo>
                  <a:pt x="2839395" y="700416"/>
                </a:lnTo>
                <a:lnTo>
                  <a:pt x="2839395" y="750137"/>
                </a:lnTo>
                <a:lnTo>
                  <a:pt x="2871822" y="750137"/>
                </a:lnTo>
                <a:lnTo>
                  <a:pt x="2871822" y="724196"/>
                </a:lnTo>
                <a:lnTo>
                  <a:pt x="2910329" y="724196"/>
                </a:lnTo>
                <a:lnTo>
                  <a:pt x="2910329" y="693931"/>
                </a:lnTo>
                <a:lnTo>
                  <a:pt x="2958970" y="693931"/>
                </a:lnTo>
                <a:lnTo>
                  <a:pt x="2958970" y="805087"/>
                </a:lnTo>
                <a:lnTo>
                  <a:pt x="2958970" y="818866"/>
                </a:lnTo>
                <a:lnTo>
                  <a:pt x="2968113" y="818866"/>
                </a:lnTo>
                <a:lnTo>
                  <a:pt x="2968113" y="762555"/>
                </a:lnTo>
                <a:lnTo>
                  <a:pt x="2971450" y="756622"/>
                </a:lnTo>
                <a:lnTo>
                  <a:pt x="2971450" y="758514"/>
                </a:lnTo>
                <a:lnTo>
                  <a:pt x="2971450" y="771755"/>
                </a:lnTo>
                <a:cubicBezTo>
                  <a:pt x="2975503" y="771755"/>
                  <a:pt x="2975503" y="771755"/>
                  <a:pt x="2975503" y="726358"/>
                </a:cubicBezTo>
                <a:lnTo>
                  <a:pt x="2976263" y="726358"/>
                </a:lnTo>
                <a:lnTo>
                  <a:pt x="2981583" y="726358"/>
                </a:lnTo>
                <a:lnTo>
                  <a:pt x="2981583" y="661504"/>
                </a:lnTo>
                <a:lnTo>
                  <a:pt x="2982597" y="661504"/>
                </a:lnTo>
                <a:lnTo>
                  <a:pt x="2989690" y="661504"/>
                </a:lnTo>
                <a:cubicBezTo>
                  <a:pt x="2989696" y="661483"/>
                  <a:pt x="2989960" y="660543"/>
                  <a:pt x="3001850" y="618269"/>
                </a:cubicBezTo>
                <a:lnTo>
                  <a:pt x="3003117" y="618269"/>
                </a:lnTo>
                <a:lnTo>
                  <a:pt x="3011984" y="618269"/>
                </a:lnTo>
                <a:cubicBezTo>
                  <a:pt x="3011989" y="618292"/>
                  <a:pt x="3012215" y="619258"/>
                  <a:pt x="3022117" y="661504"/>
                </a:cubicBezTo>
                <a:lnTo>
                  <a:pt x="3023130" y="661504"/>
                </a:lnTo>
                <a:lnTo>
                  <a:pt x="3030224" y="661504"/>
                </a:lnTo>
                <a:lnTo>
                  <a:pt x="3030224" y="700416"/>
                </a:lnTo>
                <a:lnTo>
                  <a:pt x="3031997" y="700416"/>
                </a:lnTo>
                <a:lnTo>
                  <a:pt x="3044411" y="700416"/>
                </a:lnTo>
                <a:lnTo>
                  <a:pt x="3044411" y="702578"/>
                </a:lnTo>
                <a:lnTo>
                  <a:pt x="3044411" y="717710"/>
                </a:lnTo>
                <a:cubicBezTo>
                  <a:pt x="3048464" y="717710"/>
                  <a:pt x="3048464" y="717710"/>
                  <a:pt x="3048464" y="715549"/>
                </a:cubicBezTo>
                <a:lnTo>
                  <a:pt x="3048464" y="700416"/>
                </a:lnTo>
                <a:lnTo>
                  <a:pt x="3049984" y="700416"/>
                </a:lnTo>
                <a:lnTo>
                  <a:pt x="3060624" y="700416"/>
                </a:lnTo>
                <a:lnTo>
                  <a:pt x="3060624" y="702037"/>
                </a:lnTo>
                <a:lnTo>
                  <a:pt x="3060624" y="713387"/>
                </a:lnTo>
                <a:lnTo>
                  <a:pt x="3091025" y="713387"/>
                </a:lnTo>
                <a:lnTo>
                  <a:pt x="3091025" y="676637"/>
                </a:lnTo>
                <a:lnTo>
                  <a:pt x="3092291" y="676637"/>
                </a:lnTo>
                <a:lnTo>
                  <a:pt x="3101158" y="676637"/>
                </a:lnTo>
                <a:lnTo>
                  <a:pt x="3101158" y="698254"/>
                </a:lnTo>
                <a:cubicBezTo>
                  <a:pt x="3103185" y="698254"/>
                  <a:pt x="3103185" y="698254"/>
                  <a:pt x="3103185" y="665828"/>
                </a:cubicBezTo>
                <a:lnTo>
                  <a:pt x="3125478" y="665828"/>
                </a:lnTo>
                <a:lnTo>
                  <a:pt x="3125478" y="664206"/>
                </a:lnTo>
                <a:lnTo>
                  <a:pt x="3125478" y="652857"/>
                </a:lnTo>
                <a:lnTo>
                  <a:pt x="3126238" y="652857"/>
                </a:lnTo>
                <a:lnTo>
                  <a:pt x="3131558" y="652857"/>
                </a:lnTo>
                <a:lnTo>
                  <a:pt x="3131558" y="650966"/>
                </a:lnTo>
                <a:lnTo>
                  <a:pt x="3131558" y="637725"/>
                </a:lnTo>
                <a:lnTo>
                  <a:pt x="3135612" y="644210"/>
                </a:lnTo>
                <a:lnTo>
                  <a:pt x="3137892" y="644210"/>
                </a:lnTo>
                <a:lnTo>
                  <a:pt x="3153852" y="644210"/>
                </a:lnTo>
                <a:lnTo>
                  <a:pt x="3153852" y="643399"/>
                </a:lnTo>
                <a:lnTo>
                  <a:pt x="3153852" y="637725"/>
                </a:lnTo>
                <a:lnTo>
                  <a:pt x="3154612" y="637725"/>
                </a:lnTo>
                <a:lnTo>
                  <a:pt x="3159932" y="637725"/>
                </a:lnTo>
                <a:lnTo>
                  <a:pt x="3159932" y="639076"/>
                </a:lnTo>
                <a:lnTo>
                  <a:pt x="3159932" y="648534"/>
                </a:lnTo>
                <a:lnTo>
                  <a:pt x="3195788" y="648534"/>
                </a:lnTo>
                <a:lnTo>
                  <a:pt x="3195788" y="1159457"/>
                </a:lnTo>
                <a:lnTo>
                  <a:pt x="3031533" y="1159331"/>
                </a:lnTo>
                <a:lnTo>
                  <a:pt x="3031520" y="1160647"/>
                </a:lnTo>
                <a:lnTo>
                  <a:pt x="2054" y="1158314"/>
                </a:lnTo>
                <a:cubicBezTo>
                  <a:pt x="1369" y="1010750"/>
                  <a:pt x="685" y="871760"/>
                  <a:pt x="0" y="724196"/>
                </a:cubicBezTo>
                <a:lnTo>
                  <a:pt x="20267" y="724196"/>
                </a:lnTo>
                <a:cubicBezTo>
                  <a:pt x="20271" y="724190"/>
                  <a:pt x="20308" y="724108"/>
                  <a:pt x="20774" y="723115"/>
                </a:cubicBezTo>
                <a:lnTo>
                  <a:pt x="24320" y="715549"/>
                </a:lnTo>
                <a:cubicBezTo>
                  <a:pt x="24329" y="715550"/>
                  <a:pt x="24442" y="715568"/>
                  <a:pt x="26094" y="715819"/>
                </a:cubicBezTo>
                <a:lnTo>
                  <a:pt x="38507" y="717710"/>
                </a:lnTo>
                <a:cubicBezTo>
                  <a:pt x="38510" y="717720"/>
                  <a:pt x="38548" y="717821"/>
                  <a:pt x="39014" y="719062"/>
                </a:cubicBezTo>
                <a:lnTo>
                  <a:pt x="42560" y="728519"/>
                </a:lnTo>
                <a:cubicBezTo>
                  <a:pt x="42574" y="728520"/>
                  <a:pt x="43170" y="728570"/>
                  <a:pt x="68907" y="730681"/>
                </a:cubicBezTo>
                <a:lnTo>
                  <a:pt x="68907" y="607460"/>
                </a:lnTo>
                <a:lnTo>
                  <a:pt x="70934" y="607460"/>
                </a:lnTo>
                <a:lnTo>
                  <a:pt x="85121" y="607460"/>
                </a:lnTo>
                <a:lnTo>
                  <a:pt x="85121" y="471268"/>
                </a:lnTo>
                <a:lnTo>
                  <a:pt x="86894" y="471268"/>
                </a:lnTo>
                <a:lnTo>
                  <a:pt x="99308" y="471268"/>
                </a:lnTo>
                <a:lnTo>
                  <a:pt x="99308" y="356694"/>
                </a:lnTo>
                <a:cubicBezTo>
                  <a:pt x="103361" y="354532"/>
                  <a:pt x="103361" y="354532"/>
                  <a:pt x="103361" y="328590"/>
                </a:cubicBezTo>
                <a:lnTo>
                  <a:pt x="105388" y="328590"/>
                </a:lnTo>
                <a:lnTo>
                  <a:pt x="119575" y="328590"/>
                </a:lnTo>
                <a:cubicBezTo>
                  <a:pt x="119586" y="328567"/>
                  <a:pt x="120192" y="327200"/>
                  <a:pt x="156055" y="246443"/>
                </a:cubicBezTo>
                <a:cubicBezTo>
                  <a:pt x="156055" y="246429"/>
                  <a:pt x="156089" y="244478"/>
                  <a:pt x="160109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0DBBBBA-E6C4-4E4B-9603-91CDDF8FF1C1}"/>
              </a:ext>
            </a:extLst>
          </p:cNvPr>
          <p:cNvSpPr/>
          <p:nvPr/>
        </p:nvSpPr>
        <p:spPr>
          <a:xfrm>
            <a:off x="224615" y="4295186"/>
            <a:ext cx="1578987" cy="2196540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A3A48E8-04F2-426B-A53F-860402AA3218}"/>
              </a:ext>
            </a:extLst>
          </p:cNvPr>
          <p:cNvSpPr/>
          <p:nvPr/>
        </p:nvSpPr>
        <p:spPr>
          <a:xfrm rot="956521">
            <a:off x="2860538" y="3182652"/>
            <a:ext cx="1871145" cy="593279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accent3"/>
              </a:solidFill>
            </a:endParaRP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2142620" y="831132"/>
            <a:ext cx="20368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err="1">
                <a:solidFill>
                  <a:schemeClr val="accent2"/>
                </a:solidFill>
                <a:latin typeface="+mj-lt"/>
                <a:cs typeface="Arial"/>
              </a:rPr>
              <a:t>목차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463909" y="93524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>
                <a:cs typeface="Arial" pitchFamily="34" charset="0"/>
              </a:rPr>
              <a:t>01</a:t>
            </a:r>
            <a:endParaRPr lang="ko-KR" altLang="en-US" sz="4800" b="1">
              <a:cs typeface="Arial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463909" y="210645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>
                <a:cs typeface="Arial" pitchFamily="34" charset="0"/>
              </a:rPr>
              <a:t>02</a:t>
            </a:r>
            <a:endParaRPr lang="ko-KR" altLang="en-US" sz="4800" b="1">
              <a:cs typeface="Arial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463909" y="326763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>
                <a:cs typeface="Arial" pitchFamily="34" charset="0"/>
              </a:rPr>
              <a:t>03</a:t>
            </a:r>
            <a:endParaRPr lang="ko-KR" altLang="en-US" sz="4800" b="1">
              <a:cs typeface="Arial" pitchFamily="34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463909" y="444887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>
                <a:cs typeface="Arial" pitchFamily="34" charset="0"/>
              </a:rPr>
              <a:t>04</a:t>
            </a:r>
            <a:endParaRPr lang="ko-KR" altLang="en-US" sz="4800" b="1">
              <a:cs typeface="Arial" pitchFamily="34" charset="0"/>
            </a:endParaRP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AE17A510-FE2F-4CA6-B36B-276BB694700E}"/>
              </a:ext>
            </a:extLst>
          </p:cNvPr>
          <p:cNvSpPr/>
          <p:nvPr/>
        </p:nvSpPr>
        <p:spPr>
          <a:xfrm>
            <a:off x="1040848" y="5201296"/>
            <a:ext cx="903495" cy="1256858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378C7E-0B3A-4C9F-A9A0-9731511A682D}"/>
              </a:ext>
            </a:extLst>
          </p:cNvPr>
          <p:cNvGrpSpPr/>
          <p:nvPr/>
        </p:nvGrpSpPr>
        <p:grpSpPr>
          <a:xfrm flipH="1">
            <a:off x="1767287" y="3825216"/>
            <a:ext cx="2800144" cy="2558909"/>
            <a:chOff x="10038248" y="1087963"/>
            <a:chExt cx="3493565" cy="3192589"/>
          </a:xfrm>
          <a:solidFill>
            <a:schemeClr val="accent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FDEE77-F3EC-4BBA-B601-A6F606253252}"/>
                </a:ext>
              </a:extLst>
            </p:cNvPr>
            <p:cNvSpPr/>
            <p:nvPr/>
          </p:nvSpPr>
          <p:spPr>
            <a:xfrm>
              <a:off x="10038248" y="2837935"/>
              <a:ext cx="632499" cy="678474"/>
            </a:xfrm>
            <a:custGeom>
              <a:avLst/>
              <a:gdLst>
                <a:gd name="connsiteX0" fmla="*/ 597314 w 638668"/>
                <a:gd name="connsiteY0" fmla="*/ 306119 h 685090"/>
                <a:gd name="connsiteX1" fmla="*/ 597314 w 638668"/>
                <a:gd name="connsiteY1" fmla="*/ 577205 h 685090"/>
                <a:gd name="connsiteX2" fmla="*/ 616698 w 638668"/>
                <a:gd name="connsiteY2" fmla="*/ 572897 h 685090"/>
                <a:gd name="connsiteX3" fmla="*/ 616698 w 638668"/>
                <a:gd name="connsiteY3" fmla="*/ 313155 h 685090"/>
                <a:gd name="connsiteX4" fmla="*/ 561418 w 638668"/>
                <a:gd name="connsiteY4" fmla="*/ 292910 h 685090"/>
                <a:gd name="connsiteX5" fmla="*/ 561418 w 638668"/>
                <a:gd name="connsiteY5" fmla="*/ 585245 h 685090"/>
                <a:gd name="connsiteX6" fmla="*/ 582094 w 638668"/>
                <a:gd name="connsiteY6" fmla="*/ 580651 h 685090"/>
                <a:gd name="connsiteX7" fmla="*/ 582094 w 638668"/>
                <a:gd name="connsiteY7" fmla="*/ 300520 h 685090"/>
                <a:gd name="connsiteX8" fmla="*/ 525522 w 638668"/>
                <a:gd name="connsiteY8" fmla="*/ 279844 h 685090"/>
                <a:gd name="connsiteX9" fmla="*/ 525522 w 638668"/>
                <a:gd name="connsiteY9" fmla="*/ 593286 h 685090"/>
                <a:gd name="connsiteX10" fmla="*/ 546198 w 638668"/>
                <a:gd name="connsiteY10" fmla="*/ 588691 h 685090"/>
                <a:gd name="connsiteX11" fmla="*/ 546198 w 638668"/>
                <a:gd name="connsiteY11" fmla="*/ 287454 h 685090"/>
                <a:gd name="connsiteX12" fmla="*/ 489626 w 638668"/>
                <a:gd name="connsiteY12" fmla="*/ 266778 h 685090"/>
                <a:gd name="connsiteX13" fmla="*/ 489626 w 638668"/>
                <a:gd name="connsiteY13" fmla="*/ 601327 h 685090"/>
                <a:gd name="connsiteX14" fmla="*/ 510303 w 638668"/>
                <a:gd name="connsiteY14" fmla="*/ 596732 h 685090"/>
                <a:gd name="connsiteX15" fmla="*/ 510303 w 638668"/>
                <a:gd name="connsiteY15" fmla="*/ 274244 h 685090"/>
                <a:gd name="connsiteX16" fmla="*/ 453730 w 638668"/>
                <a:gd name="connsiteY16" fmla="*/ 253568 h 685090"/>
                <a:gd name="connsiteX17" fmla="*/ 453730 w 638668"/>
                <a:gd name="connsiteY17" fmla="*/ 609224 h 685090"/>
                <a:gd name="connsiteX18" fmla="*/ 474407 w 638668"/>
                <a:gd name="connsiteY18" fmla="*/ 604629 h 685090"/>
                <a:gd name="connsiteX19" fmla="*/ 474407 w 638668"/>
                <a:gd name="connsiteY19" fmla="*/ 261178 h 685090"/>
                <a:gd name="connsiteX20" fmla="*/ 417835 w 638668"/>
                <a:gd name="connsiteY20" fmla="*/ 240502 h 685090"/>
                <a:gd name="connsiteX21" fmla="*/ 417835 w 638668"/>
                <a:gd name="connsiteY21" fmla="*/ 617265 h 685090"/>
                <a:gd name="connsiteX22" fmla="*/ 438367 w 638668"/>
                <a:gd name="connsiteY22" fmla="*/ 612670 h 685090"/>
                <a:gd name="connsiteX23" fmla="*/ 438367 w 638668"/>
                <a:gd name="connsiteY23" fmla="*/ 248112 h 685090"/>
                <a:gd name="connsiteX24" fmla="*/ 381939 w 638668"/>
                <a:gd name="connsiteY24" fmla="*/ 227436 h 685090"/>
                <a:gd name="connsiteX25" fmla="*/ 381939 w 638668"/>
                <a:gd name="connsiteY25" fmla="*/ 625305 h 685090"/>
                <a:gd name="connsiteX26" fmla="*/ 402471 w 638668"/>
                <a:gd name="connsiteY26" fmla="*/ 620710 h 685090"/>
                <a:gd name="connsiteX27" fmla="*/ 402471 w 638668"/>
                <a:gd name="connsiteY27" fmla="*/ 234902 h 685090"/>
                <a:gd name="connsiteX28" fmla="*/ 345899 w 638668"/>
                <a:gd name="connsiteY28" fmla="*/ 214370 h 685090"/>
                <a:gd name="connsiteX29" fmla="*/ 345899 w 638668"/>
                <a:gd name="connsiteY29" fmla="*/ 633346 h 685090"/>
                <a:gd name="connsiteX30" fmla="*/ 366575 w 638668"/>
                <a:gd name="connsiteY30" fmla="*/ 628751 h 685090"/>
                <a:gd name="connsiteX31" fmla="*/ 366575 w 638668"/>
                <a:gd name="connsiteY31" fmla="*/ 221836 h 685090"/>
                <a:gd name="connsiteX32" fmla="*/ 296650 w 638668"/>
                <a:gd name="connsiteY32" fmla="*/ 196278 h 685090"/>
                <a:gd name="connsiteX33" fmla="*/ 296650 w 638668"/>
                <a:gd name="connsiteY33" fmla="*/ 644258 h 685090"/>
                <a:gd name="connsiteX34" fmla="*/ 330679 w 638668"/>
                <a:gd name="connsiteY34" fmla="*/ 636648 h 685090"/>
                <a:gd name="connsiteX35" fmla="*/ 330679 w 638668"/>
                <a:gd name="connsiteY35" fmla="*/ 208770 h 685090"/>
                <a:gd name="connsiteX36" fmla="*/ 313736 w 638668"/>
                <a:gd name="connsiteY36" fmla="*/ 20102 h 685090"/>
                <a:gd name="connsiteX37" fmla="*/ 122196 w 638668"/>
                <a:gd name="connsiteY37" fmla="*/ 196278 h 685090"/>
                <a:gd name="connsiteX38" fmla="*/ 246827 w 638668"/>
                <a:gd name="connsiteY38" fmla="*/ 152916 h 685090"/>
                <a:gd name="connsiteX39" fmla="*/ 277553 w 638668"/>
                <a:gd name="connsiteY39" fmla="*/ 151768 h 685090"/>
                <a:gd name="connsiteX40" fmla="*/ 396440 w 638668"/>
                <a:gd name="connsiteY40" fmla="*/ 201878 h 685090"/>
                <a:gd name="connsiteX41" fmla="*/ 537152 w 638668"/>
                <a:gd name="connsiteY41" fmla="*/ 262470 h 685090"/>
                <a:gd name="connsiteX42" fmla="*/ 313736 w 638668"/>
                <a:gd name="connsiteY42" fmla="*/ 20102 h 685090"/>
                <a:gd name="connsiteX43" fmla="*/ 311439 w 638668"/>
                <a:gd name="connsiteY43" fmla="*/ 0 h 685090"/>
                <a:gd name="connsiteX44" fmla="*/ 561417 w 638668"/>
                <a:gd name="connsiteY44" fmla="*/ 273526 h 685090"/>
                <a:gd name="connsiteX45" fmla="*/ 622010 w 638668"/>
                <a:gd name="connsiteY45" fmla="*/ 298653 h 685090"/>
                <a:gd name="connsiteX46" fmla="*/ 638665 w 638668"/>
                <a:gd name="connsiteY46" fmla="*/ 324068 h 685090"/>
                <a:gd name="connsiteX47" fmla="*/ 638522 w 638668"/>
                <a:gd name="connsiteY47" fmla="*/ 575913 h 685090"/>
                <a:gd name="connsiteX48" fmla="*/ 625025 w 638668"/>
                <a:gd name="connsiteY48" fmla="*/ 598168 h 685090"/>
                <a:gd name="connsiteX49" fmla="*/ 403763 w 638668"/>
                <a:gd name="connsiteY49" fmla="*/ 657324 h 685090"/>
                <a:gd name="connsiteX50" fmla="*/ 303398 w 638668"/>
                <a:gd name="connsiteY50" fmla="*/ 684174 h 685090"/>
                <a:gd name="connsiteX51" fmla="*/ 282722 w 638668"/>
                <a:gd name="connsiteY51" fmla="*/ 683313 h 685090"/>
                <a:gd name="connsiteX52" fmla="*/ 26713 w 638668"/>
                <a:gd name="connsiteY52" fmla="*/ 587543 h 685090"/>
                <a:gd name="connsiteX53" fmla="*/ 7 w 638668"/>
                <a:gd name="connsiteY53" fmla="*/ 552652 h 685090"/>
                <a:gd name="connsiteX54" fmla="*/ 581 w 638668"/>
                <a:gd name="connsiteY54" fmla="*/ 264337 h 685090"/>
                <a:gd name="connsiteX55" fmla="*/ 22406 w 638668"/>
                <a:gd name="connsiteY55" fmla="*/ 235333 h 685090"/>
                <a:gd name="connsiteX56" fmla="*/ 92044 w 638668"/>
                <a:gd name="connsiteY56" fmla="*/ 206760 h 685090"/>
                <a:gd name="connsiteX57" fmla="*/ 311439 w 638668"/>
                <a:gd name="connsiteY57" fmla="*/ 0 h 68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8668" h="685090">
                  <a:moveTo>
                    <a:pt x="597314" y="306119"/>
                  </a:moveTo>
                  <a:lnTo>
                    <a:pt x="597314" y="577205"/>
                  </a:lnTo>
                  <a:lnTo>
                    <a:pt x="616698" y="572897"/>
                  </a:lnTo>
                  <a:lnTo>
                    <a:pt x="616698" y="313155"/>
                  </a:lnTo>
                  <a:close/>
                  <a:moveTo>
                    <a:pt x="561418" y="292910"/>
                  </a:moveTo>
                  <a:lnTo>
                    <a:pt x="561418" y="585245"/>
                  </a:lnTo>
                  <a:lnTo>
                    <a:pt x="582094" y="580651"/>
                  </a:lnTo>
                  <a:lnTo>
                    <a:pt x="582094" y="300520"/>
                  </a:lnTo>
                  <a:close/>
                  <a:moveTo>
                    <a:pt x="525522" y="279844"/>
                  </a:moveTo>
                  <a:lnTo>
                    <a:pt x="525522" y="593286"/>
                  </a:lnTo>
                  <a:lnTo>
                    <a:pt x="546198" y="588691"/>
                  </a:lnTo>
                  <a:lnTo>
                    <a:pt x="546198" y="287454"/>
                  </a:lnTo>
                  <a:close/>
                  <a:moveTo>
                    <a:pt x="489626" y="266778"/>
                  </a:moveTo>
                  <a:lnTo>
                    <a:pt x="489626" y="601327"/>
                  </a:lnTo>
                  <a:lnTo>
                    <a:pt x="510303" y="596732"/>
                  </a:lnTo>
                  <a:lnTo>
                    <a:pt x="510303" y="274244"/>
                  </a:lnTo>
                  <a:close/>
                  <a:moveTo>
                    <a:pt x="453730" y="253568"/>
                  </a:moveTo>
                  <a:lnTo>
                    <a:pt x="453730" y="609224"/>
                  </a:lnTo>
                  <a:lnTo>
                    <a:pt x="474407" y="604629"/>
                  </a:lnTo>
                  <a:lnTo>
                    <a:pt x="474407" y="261178"/>
                  </a:lnTo>
                  <a:close/>
                  <a:moveTo>
                    <a:pt x="417835" y="240502"/>
                  </a:moveTo>
                  <a:lnTo>
                    <a:pt x="417835" y="617265"/>
                  </a:lnTo>
                  <a:lnTo>
                    <a:pt x="438367" y="612670"/>
                  </a:lnTo>
                  <a:lnTo>
                    <a:pt x="438367" y="248112"/>
                  </a:lnTo>
                  <a:close/>
                  <a:moveTo>
                    <a:pt x="381939" y="227436"/>
                  </a:moveTo>
                  <a:lnTo>
                    <a:pt x="381939" y="625305"/>
                  </a:lnTo>
                  <a:lnTo>
                    <a:pt x="402471" y="620710"/>
                  </a:lnTo>
                  <a:lnTo>
                    <a:pt x="402471" y="234902"/>
                  </a:lnTo>
                  <a:close/>
                  <a:moveTo>
                    <a:pt x="345899" y="214370"/>
                  </a:moveTo>
                  <a:lnTo>
                    <a:pt x="345899" y="633346"/>
                  </a:lnTo>
                  <a:lnTo>
                    <a:pt x="366575" y="628751"/>
                  </a:lnTo>
                  <a:lnTo>
                    <a:pt x="366575" y="221836"/>
                  </a:lnTo>
                  <a:close/>
                  <a:moveTo>
                    <a:pt x="296650" y="196278"/>
                  </a:moveTo>
                  <a:lnTo>
                    <a:pt x="296650" y="644258"/>
                  </a:lnTo>
                  <a:lnTo>
                    <a:pt x="330679" y="636648"/>
                  </a:lnTo>
                  <a:lnTo>
                    <a:pt x="330679" y="208770"/>
                  </a:lnTo>
                  <a:close/>
                  <a:moveTo>
                    <a:pt x="313736" y="20102"/>
                  </a:moveTo>
                  <a:cubicBezTo>
                    <a:pt x="250129" y="80263"/>
                    <a:pt x="184081" y="137696"/>
                    <a:pt x="122196" y="196278"/>
                  </a:cubicBezTo>
                  <a:cubicBezTo>
                    <a:pt x="164410" y="185940"/>
                    <a:pt x="206767" y="165982"/>
                    <a:pt x="246827" y="152916"/>
                  </a:cubicBezTo>
                  <a:cubicBezTo>
                    <a:pt x="256303" y="149901"/>
                    <a:pt x="268651" y="148178"/>
                    <a:pt x="277553" y="151768"/>
                  </a:cubicBezTo>
                  <a:cubicBezTo>
                    <a:pt x="317613" y="167275"/>
                    <a:pt x="356811" y="185079"/>
                    <a:pt x="396440" y="201878"/>
                  </a:cubicBezTo>
                  <a:cubicBezTo>
                    <a:pt x="444253" y="222123"/>
                    <a:pt x="489339" y="242225"/>
                    <a:pt x="537152" y="262470"/>
                  </a:cubicBezTo>
                  <a:cubicBezTo>
                    <a:pt x="537870" y="261465"/>
                    <a:pt x="391128" y="102949"/>
                    <a:pt x="313736" y="20102"/>
                  </a:cubicBezTo>
                  <a:close/>
                  <a:moveTo>
                    <a:pt x="311439" y="0"/>
                  </a:moveTo>
                  <a:cubicBezTo>
                    <a:pt x="311439" y="0"/>
                    <a:pt x="522219" y="228872"/>
                    <a:pt x="561417" y="273526"/>
                  </a:cubicBezTo>
                  <a:cubicBezTo>
                    <a:pt x="590134" y="286592"/>
                    <a:pt x="591857" y="288459"/>
                    <a:pt x="622010" y="298653"/>
                  </a:cubicBezTo>
                  <a:cubicBezTo>
                    <a:pt x="635076" y="303104"/>
                    <a:pt x="638809" y="310571"/>
                    <a:pt x="638665" y="324068"/>
                  </a:cubicBezTo>
                  <a:cubicBezTo>
                    <a:pt x="638091" y="408064"/>
                    <a:pt x="638378" y="491916"/>
                    <a:pt x="638522" y="575913"/>
                  </a:cubicBezTo>
                  <a:cubicBezTo>
                    <a:pt x="638522" y="586394"/>
                    <a:pt x="638953" y="594578"/>
                    <a:pt x="625025" y="598168"/>
                  </a:cubicBezTo>
                  <a:cubicBezTo>
                    <a:pt x="550075" y="617264"/>
                    <a:pt x="478426" y="637366"/>
                    <a:pt x="403763" y="657324"/>
                  </a:cubicBezTo>
                  <a:cubicBezTo>
                    <a:pt x="370308" y="666226"/>
                    <a:pt x="336997" y="675703"/>
                    <a:pt x="303398" y="684174"/>
                  </a:cubicBezTo>
                  <a:cubicBezTo>
                    <a:pt x="296937" y="685754"/>
                    <a:pt x="288753" y="685179"/>
                    <a:pt x="282722" y="683313"/>
                  </a:cubicBezTo>
                  <a:cubicBezTo>
                    <a:pt x="187527" y="652730"/>
                    <a:pt x="118319" y="617983"/>
                    <a:pt x="26713" y="587543"/>
                  </a:cubicBezTo>
                  <a:cubicBezTo>
                    <a:pt x="8765" y="581512"/>
                    <a:pt x="-281" y="573184"/>
                    <a:pt x="7" y="552652"/>
                  </a:cubicBezTo>
                  <a:cubicBezTo>
                    <a:pt x="1012" y="456595"/>
                    <a:pt x="1012" y="360538"/>
                    <a:pt x="581" y="264337"/>
                  </a:cubicBezTo>
                  <a:cubicBezTo>
                    <a:pt x="581" y="247968"/>
                    <a:pt x="6899" y="239784"/>
                    <a:pt x="22406" y="235333"/>
                  </a:cubicBezTo>
                  <a:cubicBezTo>
                    <a:pt x="47102" y="228010"/>
                    <a:pt x="68783" y="217529"/>
                    <a:pt x="92044" y="206760"/>
                  </a:cubicBezTo>
                  <a:cubicBezTo>
                    <a:pt x="106258" y="200155"/>
                    <a:pt x="311726" y="4308"/>
                    <a:pt x="311439" y="0"/>
                  </a:cubicBezTo>
                  <a:close/>
                </a:path>
              </a:pathLst>
            </a:custGeom>
            <a:grpFill/>
            <a:ln w="5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E3E5C07-7A18-48EE-86A2-3B2D4BFDF4C6}"/>
                </a:ext>
              </a:extLst>
            </p:cNvPr>
            <p:cNvGrpSpPr/>
            <p:nvPr/>
          </p:nvGrpSpPr>
          <p:grpSpPr>
            <a:xfrm>
              <a:off x="10112869" y="1087963"/>
              <a:ext cx="3418944" cy="3192589"/>
              <a:chOff x="10112869" y="1087963"/>
              <a:chExt cx="3418944" cy="3192589"/>
            </a:xfrm>
            <a:grpFill/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DBE499E2-4567-4E4B-B6E0-1BBB510765B2}"/>
                  </a:ext>
                </a:extLst>
              </p:cNvPr>
              <p:cNvSpPr/>
              <p:nvPr/>
            </p:nvSpPr>
            <p:spPr>
              <a:xfrm>
                <a:off x="10147853" y="2407464"/>
                <a:ext cx="3383960" cy="8694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C429759-7820-457B-B5F5-ACCC94FEF68F}"/>
                  </a:ext>
                </a:extLst>
              </p:cNvPr>
              <p:cNvSpPr/>
              <p:nvPr/>
            </p:nvSpPr>
            <p:spPr>
              <a:xfrm>
                <a:off x="11772474" y="3314205"/>
                <a:ext cx="1343744" cy="92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B2D9B8-2D0C-4AE9-9552-3B8F65E8629A}"/>
                  </a:ext>
                </a:extLst>
              </p:cNvPr>
              <p:cNvSpPr/>
              <p:nvPr/>
            </p:nvSpPr>
            <p:spPr>
              <a:xfrm>
                <a:off x="11766761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66B3BAD-2080-42D8-82B2-F0F1A49F6A59}"/>
                  </a:ext>
                </a:extLst>
              </p:cNvPr>
              <p:cNvSpPr/>
              <p:nvPr/>
            </p:nvSpPr>
            <p:spPr>
              <a:xfrm>
                <a:off x="12239858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22C15F5-5980-4A8F-A46A-FF4CF3863AB0}"/>
                  </a:ext>
                </a:extLst>
              </p:cNvPr>
              <p:cNvSpPr/>
              <p:nvPr/>
            </p:nvSpPr>
            <p:spPr>
              <a:xfrm>
                <a:off x="13026689" y="2239508"/>
                <a:ext cx="80436" cy="20392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5A3DF08-ACF2-4515-B6A0-0D0EF2D65962}"/>
                  </a:ext>
                </a:extLst>
              </p:cNvPr>
              <p:cNvSpPr/>
              <p:nvPr/>
            </p:nvSpPr>
            <p:spPr>
              <a:xfrm>
                <a:off x="12523780" y="2451528"/>
                <a:ext cx="77841" cy="1827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C72F8AF-7FE3-4413-B266-C63562674878}"/>
                  </a:ext>
                </a:extLst>
              </p:cNvPr>
              <p:cNvSpPr/>
              <p:nvPr/>
            </p:nvSpPr>
            <p:spPr>
              <a:xfrm rot="2465944">
                <a:off x="12622677" y="2284600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DE4E540-B18D-41DD-9E83-D3ED968E6AB8}"/>
                  </a:ext>
                </a:extLst>
              </p:cNvPr>
              <p:cNvSpPr/>
              <p:nvPr/>
            </p:nvSpPr>
            <p:spPr>
              <a:xfrm rot="658490">
                <a:off x="11863647" y="1255476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D776431-F613-48B6-98AB-5FB8AF81CD2F}"/>
                  </a:ext>
                </a:extLst>
              </p:cNvPr>
              <p:cNvSpPr/>
              <p:nvPr/>
            </p:nvSpPr>
            <p:spPr>
              <a:xfrm rot="20633081">
                <a:off x="12106628" y="1224307"/>
                <a:ext cx="64929" cy="10552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337772B-C94A-4977-8A17-F9CC6A8B5963}"/>
                  </a:ext>
                </a:extLst>
              </p:cNvPr>
              <p:cNvSpPr/>
              <p:nvPr/>
            </p:nvSpPr>
            <p:spPr>
              <a:xfrm rot="19505308">
                <a:off x="12382395" y="1087963"/>
                <a:ext cx="47366" cy="1453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13A4465-9597-41AD-8312-9C372F130268}"/>
                  </a:ext>
                </a:extLst>
              </p:cNvPr>
              <p:cNvSpPr/>
              <p:nvPr/>
            </p:nvSpPr>
            <p:spPr>
              <a:xfrm>
                <a:off x="12417111" y="2056336"/>
                <a:ext cx="962547" cy="36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37895E5-2573-4F02-86C4-C4AB21BD1A37}"/>
                  </a:ext>
                </a:extLst>
              </p:cNvPr>
              <p:cNvSpPr/>
              <p:nvPr/>
            </p:nvSpPr>
            <p:spPr>
              <a:xfrm rot="3295761" flipH="1">
                <a:off x="11139455" y="771268"/>
                <a:ext cx="36576" cy="20897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8EBCE15-817A-461A-A88C-38CD5D5ABFFA}"/>
                  </a:ext>
                </a:extLst>
              </p:cNvPr>
              <p:cNvSpPr/>
              <p:nvPr/>
            </p:nvSpPr>
            <p:spPr>
              <a:xfrm>
                <a:off x="11766760" y="2239508"/>
                <a:ext cx="521564" cy="7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Top Corners Rounded 154">
                <a:extLst>
                  <a:ext uri="{FF2B5EF4-FFF2-40B4-BE49-F238E27FC236}">
                    <a16:creationId xmlns:a16="http://schemas.microsoft.com/office/drawing/2014/main" id="{B1EC0123-FD70-4C9C-8D03-227A68A88DB8}"/>
                  </a:ext>
                </a:extLst>
              </p:cNvPr>
              <p:cNvSpPr/>
              <p:nvPr/>
            </p:nvSpPr>
            <p:spPr>
              <a:xfrm>
                <a:off x="11734846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Top Corners Rounded 155">
                <a:extLst>
                  <a:ext uri="{FF2B5EF4-FFF2-40B4-BE49-F238E27FC236}">
                    <a16:creationId xmlns:a16="http://schemas.microsoft.com/office/drawing/2014/main" id="{36EC0C47-A43D-4747-A365-89246E4C74A7}"/>
                  </a:ext>
                </a:extLst>
              </p:cNvPr>
              <p:cNvSpPr/>
              <p:nvPr/>
            </p:nvSpPr>
            <p:spPr>
              <a:xfrm>
                <a:off x="12200132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: Top Corners Rounded 156">
                <a:extLst>
                  <a:ext uri="{FF2B5EF4-FFF2-40B4-BE49-F238E27FC236}">
                    <a16:creationId xmlns:a16="http://schemas.microsoft.com/office/drawing/2014/main" id="{5195B99A-5CB5-4727-939D-7689156C095A}"/>
                  </a:ext>
                </a:extLst>
              </p:cNvPr>
              <p:cNvSpPr/>
              <p:nvPr/>
            </p:nvSpPr>
            <p:spPr>
              <a:xfrm>
                <a:off x="12490568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: Top Corners Rounded 157">
                <a:extLst>
                  <a:ext uri="{FF2B5EF4-FFF2-40B4-BE49-F238E27FC236}">
                    <a16:creationId xmlns:a16="http://schemas.microsoft.com/office/drawing/2014/main" id="{1C38FB08-E1B4-4D91-8685-80C55190CBFB}"/>
                  </a:ext>
                </a:extLst>
              </p:cNvPr>
              <p:cNvSpPr/>
              <p:nvPr/>
            </p:nvSpPr>
            <p:spPr>
              <a:xfrm>
                <a:off x="12994775" y="4112596"/>
                <a:ext cx="144264" cy="16795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F580599-FC41-422A-857B-AFC950F4FA5E}"/>
                  </a:ext>
                </a:extLst>
              </p:cNvPr>
              <p:cNvSpPr/>
              <p:nvPr/>
            </p:nvSpPr>
            <p:spPr>
              <a:xfrm rot="2465944">
                <a:off x="12155656" y="2331293"/>
                <a:ext cx="45720" cy="11753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EFF115E-43AC-4091-95BE-3550F92D6778}"/>
                  </a:ext>
                </a:extLst>
              </p:cNvPr>
              <p:cNvSpPr/>
              <p:nvPr/>
            </p:nvSpPr>
            <p:spPr>
              <a:xfrm>
                <a:off x="10326532" y="2433584"/>
                <a:ext cx="45719" cy="4362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6EF42EE-15AD-4F03-8D64-64FB61828538}"/>
                  </a:ext>
                </a:extLst>
              </p:cNvPr>
              <p:cNvSpPr/>
              <p:nvPr/>
            </p:nvSpPr>
            <p:spPr>
              <a:xfrm flipV="1">
                <a:off x="11921107" y="1202428"/>
                <a:ext cx="164311" cy="618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D9FC62AF-9B96-4B9C-ACA1-2FBDFB77653D}"/>
              </a:ext>
            </a:extLst>
          </p:cNvPr>
          <p:cNvSpPr/>
          <p:nvPr/>
        </p:nvSpPr>
        <p:spPr>
          <a:xfrm>
            <a:off x="1600400" y="5379250"/>
            <a:ext cx="759428" cy="1056445"/>
          </a:xfrm>
          <a:custGeom>
            <a:avLst/>
            <a:gdLst>
              <a:gd name="connsiteX0" fmla="*/ 1022274 w 4159710"/>
              <a:gd name="connsiteY0" fmla="*/ 5419078 h 5786598"/>
              <a:gd name="connsiteX1" fmla="*/ 976163 w 4159710"/>
              <a:gd name="connsiteY1" fmla="*/ 5507455 h 5786598"/>
              <a:gd name="connsiteX2" fmla="*/ 1068385 w 4159710"/>
              <a:gd name="connsiteY2" fmla="*/ 5507455 h 5786598"/>
              <a:gd name="connsiteX3" fmla="*/ 1318025 w 4159710"/>
              <a:gd name="connsiteY3" fmla="*/ 5289802 h 5786598"/>
              <a:gd name="connsiteX4" fmla="*/ 1204463 w 4159710"/>
              <a:gd name="connsiteY4" fmla="*/ 5507455 h 5786598"/>
              <a:gd name="connsiteX5" fmla="*/ 1431587 w 4159710"/>
              <a:gd name="connsiteY5" fmla="*/ 5507455 h 5786598"/>
              <a:gd name="connsiteX6" fmla="*/ 708685 w 4159710"/>
              <a:gd name="connsiteY6" fmla="*/ 5255614 h 5786598"/>
              <a:gd name="connsiteX7" fmla="*/ 577286 w 4159710"/>
              <a:gd name="connsiteY7" fmla="*/ 5507455 h 5786598"/>
              <a:gd name="connsiteX8" fmla="*/ 840085 w 4159710"/>
              <a:gd name="connsiteY8" fmla="*/ 5507455 h 5786598"/>
              <a:gd name="connsiteX9" fmla="*/ 1203875 w 4159710"/>
              <a:gd name="connsiteY9" fmla="*/ 5071022 h 5786598"/>
              <a:gd name="connsiteX10" fmla="*/ 1053938 w 4159710"/>
              <a:gd name="connsiteY10" fmla="*/ 5358390 h 5786598"/>
              <a:gd name="connsiteX11" fmla="*/ 1131714 w 4159710"/>
              <a:gd name="connsiteY11" fmla="*/ 5507455 h 5786598"/>
              <a:gd name="connsiteX12" fmla="*/ 1141134 w 4159710"/>
              <a:gd name="connsiteY12" fmla="*/ 5507455 h 5786598"/>
              <a:gd name="connsiteX13" fmla="*/ 1286361 w 4159710"/>
              <a:gd name="connsiteY13" fmla="*/ 5229113 h 5786598"/>
              <a:gd name="connsiteX14" fmla="*/ 822835 w 4159710"/>
              <a:gd name="connsiteY14" fmla="*/ 5036834 h 5786598"/>
              <a:gd name="connsiteX15" fmla="*/ 740350 w 4159710"/>
              <a:gd name="connsiteY15" fmla="*/ 5194926 h 5786598"/>
              <a:gd name="connsiteX16" fmla="*/ 903414 w 4159710"/>
              <a:gd name="connsiteY16" fmla="*/ 5507455 h 5786598"/>
              <a:gd name="connsiteX17" fmla="*/ 912834 w 4159710"/>
              <a:gd name="connsiteY17" fmla="*/ 5507455 h 5786598"/>
              <a:gd name="connsiteX18" fmla="*/ 990609 w 4159710"/>
              <a:gd name="connsiteY18" fmla="*/ 5358390 h 5786598"/>
              <a:gd name="connsiteX19" fmla="*/ 1451724 w 4159710"/>
              <a:gd name="connsiteY19" fmla="*/ 5033553 h 5786598"/>
              <a:gd name="connsiteX20" fmla="*/ 1355112 w 4159710"/>
              <a:gd name="connsiteY20" fmla="*/ 5218720 h 5786598"/>
              <a:gd name="connsiteX21" fmla="*/ 1505762 w 4159710"/>
              <a:gd name="connsiteY21" fmla="*/ 5507455 h 5786598"/>
              <a:gd name="connsiteX22" fmla="*/ 1698986 w 4159710"/>
              <a:gd name="connsiteY22" fmla="*/ 5507455 h 5786598"/>
              <a:gd name="connsiteX23" fmla="*/ 574986 w 4159710"/>
              <a:gd name="connsiteY23" fmla="*/ 4999366 h 5786598"/>
              <a:gd name="connsiteX24" fmla="*/ 309887 w 4159710"/>
              <a:gd name="connsiteY24" fmla="*/ 5507455 h 5786598"/>
              <a:gd name="connsiteX25" fmla="*/ 503111 w 4159710"/>
              <a:gd name="connsiteY25" fmla="*/ 5507455 h 5786598"/>
              <a:gd name="connsiteX26" fmla="*/ 671598 w 4159710"/>
              <a:gd name="connsiteY26" fmla="*/ 5184533 h 5786598"/>
              <a:gd name="connsiteX27" fmla="*/ 1290352 w 4159710"/>
              <a:gd name="connsiteY27" fmla="*/ 4905281 h 5786598"/>
              <a:gd name="connsiteX28" fmla="*/ 1240962 w 4159710"/>
              <a:gd name="connsiteY28" fmla="*/ 4999940 h 5786598"/>
              <a:gd name="connsiteX29" fmla="*/ 1323448 w 4159710"/>
              <a:gd name="connsiteY29" fmla="*/ 5158032 h 5786598"/>
              <a:gd name="connsiteX30" fmla="*/ 1420060 w 4159710"/>
              <a:gd name="connsiteY30" fmla="*/ 4972866 h 5786598"/>
              <a:gd name="connsiteX31" fmla="*/ 1384797 w 4159710"/>
              <a:gd name="connsiteY31" fmla="*/ 4905281 h 5786598"/>
              <a:gd name="connsiteX32" fmla="*/ 1191573 w 4159710"/>
              <a:gd name="connsiteY32" fmla="*/ 4905281 h 5786598"/>
              <a:gd name="connsiteX33" fmla="*/ 1209298 w 4159710"/>
              <a:gd name="connsiteY33" fmla="*/ 4939252 h 5786598"/>
              <a:gd name="connsiteX34" fmla="*/ 1227023 w 4159710"/>
              <a:gd name="connsiteY34" fmla="*/ 4905281 h 5786598"/>
              <a:gd name="connsiteX35" fmla="*/ 891474 w 4159710"/>
              <a:gd name="connsiteY35" fmla="*/ 4905281 h 5786598"/>
              <a:gd name="connsiteX36" fmla="*/ 854499 w 4159710"/>
              <a:gd name="connsiteY36" fmla="*/ 4976146 h 5786598"/>
              <a:gd name="connsiteX37" fmla="*/ 1022274 w 4159710"/>
              <a:gd name="connsiteY37" fmla="*/ 5297702 h 5786598"/>
              <a:gd name="connsiteX38" fmla="*/ 1172210 w 4159710"/>
              <a:gd name="connsiteY38" fmla="*/ 5010334 h 5786598"/>
              <a:gd name="connsiteX39" fmla="*/ 1117398 w 4159710"/>
              <a:gd name="connsiteY39" fmla="*/ 4905281 h 5786598"/>
              <a:gd name="connsiteX40" fmla="*/ 624075 w 4159710"/>
              <a:gd name="connsiteY40" fmla="*/ 4905281 h 5786598"/>
              <a:gd name="connsiteX41" fmla="*/ 606650 w 4159710"/>
              <a:gd name="connsiteY41" fmla="*/ 4938678 h 5786598"/>
              <a:gd name="connsiteX42" fmla="*/ 703262 w 4159710"/>
              <a:gd name="connsiteY42" fmla="*/ 5123845 h 5786598"/>
              <a:gd name="connsiteX43" fmla="*/ 785748 w 4159710"/>
              <a:gd name="connsiteY43" fmla="*/ 4965752 h 5786598"/>
              <a:gd name="connsiteX44" fmla="*/ 754196 w 4159710"/>
              <a:gd name="connsiteY44" fmla="*/ 4905281 h 5786598"/>
              <a:gd name="connsiteX45" fmla="*/ 1286363 w 4159710"/>
              <a:gd name="connsiteY45" fmla="*/ 4716622 h 5786598"/>
              <a:gd name="connsiteX46" fmla="*/ 1286363 w 4159710"/>
              <a:gd name="connsiteY46" fmla="*/ 4742928 h 5786598"/>
              <a:gd name="connsiteX47" fmla="*/ 1280308 w 4159710"/>
              <a:gd name="connsiteY47" fmla="*/ 4772921 h 5786598"/>
              <a:gd name="connsiteX48" fmla="*/ 1315738 w 4159710"/>
              <a:gd name="connsiteY48" fmla="*/ 4772921 h 5786598"/>
              <a:gd name="connsiteX49" fmla="*/ 760478 w 4159710"/>
              <a:gd name="connsiteY49" fmla="*/ 4643851 h 5786598"/>
              <a:gd name="connsiteX50" fmla="*/ 693135 w 4159710"/>
              <a:gd name="connsiteY50" fmla="*/ 4772921 h 5786598"/>
              <a:gd name="connsiteX51" fmla="*/ 766533 w 4159710"/>
              <a:gd name="connsiteY51" fmla="*/ 4772921 h 5786598"/>
              <a:gd name="connsiteX52" fmla="*/ 760478 w 4159710"/>
              <a:gd name="connsiteY52" fmla="*/ 4742928 h 5786598"/>
              <a:gd name="connsiteX53" fmla="*/ 1286363 w 4159710"/>
              <a:gd name="connsiteY53" fmla="*/ 4116690 h 5786598"/>
              <a:gd name="connsiteX54" fmla="*/ 1286363 w 4159710"/>
              <a:gd name="connsiteY54" fmla="*/ 4574458 h 5786598"/>
              <a:gd name="connsiteX55" fmla="*/ 1389913 w 4159710"/>
              <a:gd name="connsiteY55" fmla="*/ 4772921 h 5786598"/>
              <a:gd name="connsiteX56" fmla="*/ 1441619 w 4159710"/>
              <a:gd name="connsiteY56" fmla="*/ 4772921 h 5786598"/>
              <a:gd name="connsiteX57" fmla="*/ 1441619 w 4159710"/>
              <a:gd name="connsiteY57" fmla="*/ 4116690 h 5786598"/>
              <a:gd name="connsiteX58" fmla="*/ 582362 w 4159710"/>
              <a:gd name="connsiteY58" fmla="*/ 4116689 h 5786598"/>
              <a:gd name="connsiteX59" fmla="*/ 582362 w 4159710"/>
              <a:gd name="connsiteY59" fmla="*/ 4772921 h 5786598"/>
              <a:gd name="connsiteX60" fmla="*/ 618960 w 4159710"/>
              <a:gd name="connsiteY60" fmla="*/ 4772921 h 5786598"/>
              <a:gd name="connsiteX61" fmla="*/ 760478 w 4159710"/>
              <a:gd name="connsiteY61" fmla="*/ 4501687 h 5786598"/>
              <a:gd name="connsiteX62" fmla="*/ 760478 w 4159710"/>
              <a:gd name="connsiteY62" fmla="*/ 4116689 h 5786598"/>
              <a:gd name="connsiteX63" fmla="*/ 1286363 w 4159710"/>
              <a:gd name="connsiteY63" fmla="*/ 3949802 h 5786598"/>
              <a:gd name="connsiteX64" fmla="*/ 1286363 w 4159710"/>
              <a:gd name="connsiteY64" fmla="*/ 4070970 h 5786598"/>
              <a:gd name="connsiteX65" fmla="*/ 1441619 w 4159710"/>
              <a:gd name="connsiteY65" fmla="*/ 4070970 h 5786598"/>
              <a:gd name="connsiteX66" fmla="*/ 1441619 w 4159710"/>
              <a:gd name="connsiteY66" fmla="*/ 3949802 h 5786598"/>
              <a:gd name="connsiteX67" fmla="*/ 582362 w 4159710"/>
              <a:gd name="connsiteY67" fmla="*/ 3949801 h 5786598"/>
              <a:gd name="connsiteX68" fmla="*/ 582362 w 4159710"/>
              <a:gd name="connsiteY68" fmla="*/ 4070970 h 5786598"/>
              <a:gd name="connsiteX69" fmla="*/ 760478 w 4159710"/>
              <a:gd name="connsiteY69" fmla="*/ 4070970 h 5786598"/>
              <a:gd name="connsiteX70" fmla="*/ 760478 w 4159710"/>
              <a:gd name="connsiteY70" fmla="*/ 3949801 h 5786598"/>
              <a:gd name="connsiteX71" fmla="*/ 1286363 w 4159710"/>
              <a:gd name="connsiteY71" fmla="*/ 3781025 h 5786598"/>
              <a:gd name="connsiteX72" fmla="*/ 1286363 w 4159710"/>
              <a:gd name="connsiteY72" fmla="*/ 3904082 h 5786598"/>
              <a:gd name="connsiteX73" fmla="*/ 1441619 w 4159710"/>
              <a:gd name="connsiteY73" fmla="*/ 3904082 h 5786598"/>
              <a:gd name="connsiteX74" fmla="*/ 1441619 w 4159710"/>
              <a:gd name="connsiteY74" fmla="*/ 3781025 h 5786598"/>
              <a:gd name="connsiteX75" fmla="*/ 582362 w 4159710"/>
              <a:gd name="connsiteY75" fmla="*/ 3781025 h 5786598"/>
              <a:gd name="connsiteX76" fmla="*/ 582362 w 4159710"/>
              <a:gd name="connsiteY76" fmla="*/ 3904082 h 5786598"/>
              <a:gd name="connsiteX77" fmla="*/ 760478 w 4159710"/>
              <a:gd name="connsiteY77" fmla="*/ 3904082 h 5786598"/>
              <a:gd name="connsiteX78" fmla="*/ 760478 w 4159710"/>
              <a:gd name="connsiteY78" fmla="*/ 3781025 h 5786598"/>
              <a:gd name="connsiteX79" fmla="*/ 1174823 w 4159710"/>
              <a:gd name="connsiteY79" fmla="*/ 2986866 h 5786598"/>
              <a:gd name="connsiteX80" fmla="*/ 1154863 w 4159710"/>
              <a:gd name="connsiteY80" fmla="*/ 3006826 h 5786598"/>
              <a:gd name="connsiteX81" fmla="*/ 1154863 w 4159710"/>
              <a:gd name="connsiteY81" fmla="*/ 3388285 h 5786598"/>
              <a:gd name="connsiteX82" fmla="*/ 1174823 w 4159710"/>
              <a:gd name="connsiteY82" fmla="*/ 3408245 h 5786598"/>
              <a:gd name="connsiteX83" fmla="*/ 1254662 w 4159710"/>
              <a:gd name="connsiteY83" fmla="*/ 3408245 h 5786598"/>
              <a:gd name="connsiteX84" fmla="*/ 1274622 w 4159710"/>
              <a:gd name="connsiteY84" fmla="*/ 3388285 h 5786598"/>
              <a:gd name="connsiteX85" fmla="*/ 1274622 w 4159710"/>
              <a:gd name="connsiteY85" fmla="*/ 3006826 h 5786598"/>
              <a:gd name="connsiteX86" fmla="*/ 1254662 w 4159710"/>
              <a:gd name="connsiteY86" fmla="*/ 2986866 h 5786598"/>
              <a:gd name="connsiteX87" fmla="*/ 694919 w 4159710"/>
              <a:gd name="connsiteY87" fmla="*/ 2986866 h 5786598"/>
              <a:gd name="connsiteX88" fmla="*/ 678402 w 4159710"/>
              <a:gd name="connsiteY88" fmla="*/ 3003383 h 5786598"/>
              <a:gd name="connsiteX89" fmla="*/ 678402 w 4159710"/>
              <a:gd name="connsiteY89" fmla="*/ 3391728 h 5786598"/>
              <a:gd name="connsiteX90" fmla="*/ 694919 w 4159710"/>
              <a:gd name="connsiteY90" fmla="*/ 3408245 h 5786598"/>
              <a:gd name="connsiteX91" fmla="*/ 760984 w 4159710"/>
              <a:gd name="connsiteY91" fmla="*/ 3408245 h 5786598"/>
              <a:gd name="connsiteX92" fmla="*/ 777501 w 4159710"/>
              <a:gd name="connsiteY92" fmla="*/ 3391728 h 5786598"/>
              <a:gd name="connsiteX93" fmla="*/ 777501 w 4159710"/>
              <a:gd name="connsiteY93" fmla="*/ 3003383 h 5786598"/>
              <a:gd name="connsiteX94" fmla="*/ 760984 w 4159710"/>
              <a:gd name="connsiteY94" fmla="*/ 2986866 h 5786598"/>
              <a:gd name="connsiteX95" fmla="*/ 502584 w 4159710"/>
              <a:gd name="connsiteY95" fmla="*/ 2986866 h 5786598"/>
              <a:gd name="connsiteX96" fmla="*/ 486067 w 4159710"/>
              <a:gd name="connsiteY96" fmla="*/ 3003383 h 5786598"/>
              <a:gd name="connsiteX97" fmla="*/ 486067 w 4159710"/>
              <a:gd name="connsiteY97" fmla="*/ 3391728 h 5786598"/>
              <a:gd name="connsiteX98" fmla="*/ 502584 w 4159710"/>
              <a:gd name="connsiteY98" fmla="*/ 3408245 h 5786598"/>
              <a:gd name="connsiteX99" fmla="*/ 568649 w 4159710"/>
              <a:gd name="connsiteY99" fmla="*/ 3408245 h 5786598"/>
              <a:gd name="connsiteX100" fmla="*/ 585166 w 4159710"/>
              <a:gd name="connsiteY100" fmla="*/ 3391728 h 5786598"/>
              <a:gd name="connsiteX101" fmla="*/ 585166 w 4159710"/>
              <a:gd name="connsiteY101" fmla="*/ 3003383 h 5786598"/>
              <a:gd name="connsiteX102" fmla="*/ 568649 w 4159710"/>
              <a:gd name="connsiteY102" fmla="*/ 2986866 h 5786598"/>
              <a:gd name="connsiteX103" fmla="*/ 310249 w 4159710"/>
              <a:gd name="connsiteY103" fmla="*/ 2986866 h 5786598"/>
              <a:gd name="connsiteX104" fmla="*/ 293732 w 4159710"/>
              <a:gd name="connsiteY104" fmla="*/ 3003383 h 5786598"/>
              <a:gd name="connsiteX105" fmla="*/ 293732 w 4159710"/>
              <a:gd name="connsiteY105" fmla="*/ 3391728 h 5786598"/>
              <a:gd name="connsiteX106" fmla="*/ 310249 w 4159710"/>
              <a:gd name="connsiteY106" fmla="*/ 3408245 h 5786598"/>
              <a:gd name="connsiteX107" fmla="*/ 376314 w 4159710"/>
              <a:gd name="connsiteY107" fmla="*/ 3408245 h 5786598"/>
              <a:gd name="connsiteX108" fmla="*/ 392831 w 4159710"/>
              <a:gd name="connsiteY108" fmla="*/ 3391728 h 5786598"/>
              <a:gd name="connsiteX109" fmla="*/ 392831 w 4159710"/>
              <a:gd name="connsiteY109" fmla="*/ 3003383 h 5786598"/>
              <a:gd name="connsiteX110" fmla="*/ 376314 w 4159710"/>
              <a:gd name="connsiteY110" fmla="*/ 2986866 h 5786598"/>
              <a:gd name="connsiteX111" fmla="*/ 871284 w 4159710"/>
              <a:gd name="connsiteY111" fmla="*/ 2156869 h 5786598"/>
              <a:gd name="connsiteX112" fmla="*/ 249133 w 4159710"/>
              <a:gd name="connsiteY112" fmla="*/ 2819733 h 5786598"/>
              <a:gd name="connsiteX113" fmla="*/ 830389 w 4159710"/>
              <a:gd name="connsiteY113" fmla="*/ 2819733 h 5786598"/>
              <a:gd name="connsiteX114" fmla="*/ 1322149 w 4159710"/>
              <a:gd name="connsiteY114" fmla="*/ 1457297 h 5786598"/>
              <a:gd name="connsiteX115" fmla="*/ 1134233 w 4159710"/>
              <a:gd name="connsiteY115" fmla="*/ 1473712 h 5786598"/>
              <a:gd name="connsiteX116" fmla="*/ 1155963 w 4159710"/>
              <a:gd name="connsiteY116" fmla="*/ 1825935 h 5786598"/>
              <a:gd name="connsiteX117" fmla="*/ 1248284 w 4159710"/>
              <a:gd name="connsiteY117" fmla="*/ 1825935 h 5786598"/>
              <a:gd name="connsiteX118" fmla="*/ 1257606 w 4159710"/>
              <a:gd name="connsiteY118" fmla="*/ 1835257 h 5786598"/>
              <a:gd name="connsiteX119" fmla="*/ 1257606 w 4159710"/>
              <a:gd name="connsiteY119" fmla="*/ 1872543 h 5786598"/>
              <a:gd name="connsiteX120" fmla="*/ 1248284 w 4159710"/>
              <a:gd name="connsiteY120" fmla="*/ 1881866 h 5786598"/>
              <a:gd name="connsiteX121" fmla="*/ 1159414 w 4159710"/>
              <a:gd name="connsiteY121" fmla="*/ 1881866 h 5786598"/>
              <a:gd name="connsiteX122" fmla="*/ 1170086 w 4159710"/>
              <a:gd name="connsiteY122" fmla="*/ 2054855 h 5786598"/>
              <a:gd name="connsiteX123" fmla="*/ 1233364 w 4159710"/>
              <a:gd name="connsiteY123" fmla="*/ 2054855 h 5786598"/>
              <a:gd name="connsiteX124" fmla="*/ 1247840 w 4159710"/>
              <a:gd name="connsiteY124" fmla="*/ 2069332 h 5786598"/>
              <a:gd name="connsiteX125" fmla="*/ 1247840 w 4159710"/>
              <a:gd name="connsiteY125" fmla="*/ 2127235 h 5786598"/>
              <a:gd name="connsiteX126" fmla="*/ 1233364 w 4159710"/>
              <a:gd name="connsiteY126" fmla="*/ 2141711 h 5786598"/>
              <a:gd name="connsiteX127" fmla="*/ 1175445 w 4159710"/>
              <a:gd name="connsiteY127" fmla="*/ 2141711 h 5786598"/>
              <a:gd name="connsiteX128" fmla="*/ 1217275 w 4159710"/>
              <a:gd name="connsiteY128" fmla="*/ 2819733 h 5786598"/>
              <a:gd name="connsiteX129" fmla="*/ 1538655 w 4159710"/>
              <a:gd name="connsiteY129" fmla="*/ 2819733 h 5786598"/>
              <a:gd name="connsiteX130" fmla="*/ 1538655 w 4159710"/>
              <a:gd name="connsiteY130" fmla="*/ 2916015 h 5786598"/>
              <a:gd name="connsiteX131" fmla="*/ 1834975 w 4159710"/>
              <a:gd name="connsiteY131" fmla="*/ 2426775 h 5786598"/>
              <a:gd name="connsiteX132" fmla="*/ 2470117 w 4159710"/>
              <a:gd name="connsiteY132" fmla="*/ 140636 h 5786598"/>
              <a:gd name="connsiteX133" fmla="*/ 2450688 w 4159710"/>
              <a:gd name="connsiteY133" fmla="*/ 169453 h 5786598"/>
              <a:gd name="connsiteX134" fmla="*/ 2380499 w 4159710"/>
              <a:gd name="connsiteY134" fmla="*/ 198526 h 5786598"/>
              <a:gd name="connsiteX135" fmla="*/ 2341862 w 4159710"/>
              <a:gd name="connsiteY135" fmla="*/ 190726 h 5786598"/>
              <a:gd name="connsiteX136" fmla="*/ 2319689 w 4159710"/>
              <a:gd name="connsiteY136" fmla="*/ 175776 h 5786598"/>
              <a:gd name="connsiteX137" fmla="*/ 1188989 w 4159710"/>
              <a:gd name="connsiteY137" fmla="*/ 1308426 h 5786598"/>
              <a:gd name="connsiteX138" fmla="*/ 1342990 w 4159710"/>
              <a:gd name="connsiteY138" fmla="*/ 1294974 h 5786598"/>
              <a:gd name="connsiteX139" fmla="*/ 1353866 w 4159710"/>
              <a:gd name="connsiteY139" fmla="*/ 1419480 h 5786598"/>
              <a:gd name="connsiteX140" fmla="*/ 1862584 w 4159710"/>
              <a:gd name="connsiteY140" fmla="*/ 2381191 h 5786598"/>
              <a:gd name="connsiteX141" fmla="*/ 3029209 w 4159710"/>
              <a:gd name="connsiteY141" fmla="*/ 455030 h 5786598"/>
              <a:gd name="connsiteX142" fmla="*/ 2380499 w 4159710"/>
              <a:gd name="connsiteY142" fmla="*/ 0 h 5786598"/>
              <a:gd name="connsiteX143" fmla="*/ 2479762 w 4159710"/>
              <a:gd name="connsiteY143" fmla="*/ 99263 h 5786598"/>
              <a:gd name="connsiteX144" fmla="*/ 2478311 w 4159710"/>
              <a:gd name="connsiteY144" fmla="*/ 106448 h 5786598"/>
              <a:gd name="connsiteX145" fmla="*/ 3219890 w 4159710"/>
              <a:gd name="connsiteY145" fmla="*/ 215733 h 5786598"/>
              <a:gd name="connsiteX146" fmla="*/ 3217054 w 4159710"/>
              <a:gd name="connsiteY146" fmla="*/ 220776 h 5786598"/>
              <a:gd name="connsiteX147" fmla="*/ 4067223 w 4159710"/>
              <a:gd name="connsiteY147" fmla="*/ 1004298 h 5786598"/>
              <a:gd name="connsiteX148" fmla="*/ 4069653 w 4159710"/>
              <a:gd name="connsiteY148" fmla="*/ 1000693 h 5786598"/>
              <a:gd name="connsiteX149" fmla="*/ 4106956 w 4159710"/>
              <a:gd name="connsiteY149" fmla="*/ 985242 h 5786598"/>
              <a:gd name="connsiteX150" fmla="*/ 4159710 w 4159710"/>
              <a:gd name="connsiteY150" fmla="*/ 1037996 h 5786598"/>
              <a:gd name="connsiteX151" fmla="*/ 4106956 w 4159710"/>
              <a:gd name="connsiteY151" fmla="*/ 1090750 h 5786598"/>
              <a:gd name="connsiteX152" fmla="*/ 4054202 w 4159710"/>
              <a:gd name="connsiteY152" fmla="*/ 1037996 h 5786598"/>
              <a:gd name="connsiteX153" fmla="*/ 4058348 w 4159710"/>
              <a:gd name="connsiteY153" fmla="*/ 1017462 h 5786598"/>
              <a:gd name="connsiteX154" fmla="*/ 4060261 w 4159710"/>
              <a:gd name="connsiteY154" fmla="*/ 1014623 h 5786598"/>
              <a:gd name="connsiteX155" fmla="*/ 3137412 w 4159710"/>
              <a:gd name="connsiteY155" fmla="*/ 519074 h 5786598"/>
              <a:gd name="connsiteX156" fmla="*/ 1538655 w 4159710"/>
              <a:gd name="connsiteY156" fmla="*/ 3357254 h 5786598"/>
              <a:gd name="connsiteX157" fmla="*/ 1538655 w 4159710"/>
              <a:gd name="connsiteY157" fmla="*/ 3364856 h 5786598"/>
              <a:gd name="connsiteX158" fmla="*/ 1696915 w 4159710"/>
              <a:gd name="connsiteY158" fmla="*/ 3364856 h 5786598"/>
              <a:gd name="connsiteX159" fmla="*/ 1696915 w 4159710"/>
              <a:gd name="connsiteY159" fmla="*/ 3781025 h 5786598"/>
              <a:gd name="connsiteX160" fmla="*/ 1487338 w 4159710"/>
              <a:gd name="connsiteY160" fmla="*/ 3781025 h 5786598"/>
              <a:gd name="connsiteX161" fmla="*/ 1487338 w 4159710"/>
              <a:gd name="connsiteY161" fmla="*/ 3904082 h 5786598"/>
              <a:gd name="connsiteX162" fmla="*/ 1563403 w 4159710"/>
              <a:gd name="connsiteY162" fmla="*/ 3904082 h 5786598"/>
              <a:gd name="connsiteX163" fmla="*/ 1586263 w 4159710"/>
              <a:gd name="connsiteY163" fmla="*/ 3926942 h 5786598"/>
              <a:gd name="connsiteX164" fmla="*/ 1586262 w 4159710"/>
              <a:gd name="connsiteY164" fmla="*/ 3926942 h 5786598"/>
              <a:gd name="connsiteX165" fmla="*/ 1563402 w 4159710"/>
              <a:gd name="connsiteY165" fmla="*/ 3949802 h 5786598"/>
              <a:gd name="connsiteX166" fmla="*/ 1487338 w 4159710"/>
              <a:gd name="connsiteY166" fmla="*/ 3949802 h 5786598"/>
              <a:gd name="connsiteX167" fmla="*/ 1487338 w 4159710"/>
              <a:gd name="connsiteY167" fmla="*/ 4070970 h 5786598"/>
              <a:gd name="connsiteX168" fmla="*/ 1563403 w 4159710"/>
              <a:gd name="connsiteY168" fmla="*/ 4070970 h 5786598"/>
              <a:gd name="connsiteX169" fmla="*/ 1586263 w 4159710"/>
              <a:gd name="connsiteY169" fmla="*/ 4093830 h 5786598"/>
              <a:gd name="connsiteX170" fmla="*/ 1586262 w 4159710"/>
              <a:gd name="connsiteY170" fmla="*/ 4093830 h 5786598"/>
              <a:gd name="connsiteX171" fmla="*/ 1563402 w 4159710"/>
              <a:gd name="connsiteY171" fmla="*/ 4116690 h 5786598"/>
              <a:gd name="connsiteX172" fmla="*/ 1487338 w 4159710"/>
              <a:gd name="connsiteY172" fmla="*/ 4116690 h 5786598"/>
              <a:gd name="connsiteX173" fmla="*/ 1487338 w 4159710"/>
              <a:gd name="connsiteY173" fmla="*/ 4772921 h 5786598"/>
              <a:gd name="connsiteX174" fmla="*/ 1529674 w 4159710"/>
              <a:gd name="connsiteY174" fmla="*/ 4772921 h 5786598"/>
              <a:gd name="connsiteX175" fmla="*/ 1586262 w 4159710"/>
              <a:gd name="connsiteY175" fmla="*/ 4829509 h 5786598"/>
              <a:gd name="connsiteX176" fmla="*/ 1586262 w 4159710"/>
              <a:gd name="connsiteY176" fmla="*/ 4848693 h 5786598"/>
              <a:gd name="connsiteX177" fmla="*/ 1529674 w 4159710"/>
              <a:gd name="connsiteY177" fmla="*/ 4905281 h 5786598"/>
              <a:gd name="connsiteX178" fmla="*/ 1518652 w 4159710"/>
              <a:gd name="connsiteY178" fmla="*/ 4905281 h 5786598"/>
              <a:gd name="connsiteX179" fmla="*/ 1488812 w 4159710"/>
              <a:gd name="connsiteY179" fmla="*/ 4962472 h 5786598"/>
              <a:gd name="connsiteX180" fmla="*/ 1773161 w 4159710"/>
              <a:gd name="connsiteY180" fmla="*/ 5507455 h 5786598"/>
              <a:gd name="connsiteX181" fmla="*/ 1945385 w 4159710"/>
              <a:gd name="connsiteY181" fmla="*/ 5507455 h 5786598"/>
              <a:gd name="connsiteX182" fmla="*/ 2015377 w 4159710"/>
              <a:gd name="connsiteY182" fmla="*/ 5577447 h 5786598"/>
              <a:gd name="connsiteX183" fmla="*/ 2015377 w 4159710"/>
              <a:gd name="connsiteY183" fmla="*/ 5716606 h 5786598"/>
              <a:gd name="connsiteX184" fmla="*/ 1945385 w 4159710"/>
              <a:gd name="connsiteY184" fmla="*/ 5786598 h 5786598"/>
              <a:gd name="connsiteX185" fmla="*/ 166286 w 4159710"/>
              <a:gd name="connsiteY185" fmla="*/ 5786598 h 5786598"/>
              <a:gd name="connsiteX186" fmla="*/ 96294 w 4159710"/>
              <a:gd name="connsiteY186" fmla="*/ 5716606 h 5786598"/>
              <a:gd name="connsiteX187" fmla="*/ 96294 w 4159710"/>
              <a:gd name="connsiteY187" fmla="*/ 5577447 h 5786598"/>
              <a:gd name="connsiteX188" fmla="*/ 166286 w 4159710"/>
              <a:gd name="connsiteY188" fmla="*/ 5507455 h 5786598"/>
              <a:gd name="connsiteX189" fmla="*/ 235712 w 4159710"/>
              <a:gd name="connsiteY189" fmla="*/ 5507455 h 5786598"/>
              <a:gd name="connsiteX190" fmla="*/ 537898 w 4159710"/>
              <a:gd name="connsiteY190" fmla="*/ 4928284 h 5786598"/>
              <a:gd name="connsiteX191" fmla="*/ 525896 w 4159710"/>
              <a:gd name="connsiteY191" fmla="*/ 4905281 h 5786598"/>
              <a:gd name="connsiteX192" fmla="*/ 517166 w 4159710"/>
              <a:gd name="connsiteY192" fmla="*/ 4905281 h 5786598"/>
              <a:gd name="connsiteX193" fmla="*/ 460578 w 4159710"/>
              <a:gd name="connsiteY193" fmla="*/ 4848693 h 5786598"/>
              <a:gd name="connsiteX194" fmla="*/ 460578 w 4159710"/>
              <a:gd name="connsiteY194" fmla="*/ 4829509 h 5786598"/>
              <a:gd name="connsiteX195" fmla="*/ 517166 w 4159710"/>
              <a:gd name="connsiteY195" fmla="*/ 4772921 h 5786598"/>
              <a:gd name="connsiteX196" fmla="*/ 536643 w 4159710"/>
              <a:gd name="connsiteY196" fmla="*/ 4772921 h 5786598"/>
              <a:gd name="connsiteX197" fmla="*/ 536643 w 4159710"/>
              <a:gd name="connsiteY197" fmla="*/ 4116689 h 5786598"/>
              <a:gd name="connsiteX198" fmla="*/ 483438 w 4159710"/>
              <a:gd name="connsiteY198" fmla="*/ 4116689 h 5786598"/>
              <a:gd name="connsiteX199" fmla="*/ 467274 w 4159710"/>
              <a:gd name="connsiteY199" fmla="*/ 4109993 h 5786598"/>
              <a:gd name="connsiteX200" fmla="*/ 460578 w 4159710"/>
              <a:gd name="connsiteY200" fmla="*/ 4093829 h 5786598"/>
              <a:gd name="connsiteX201" fmla="*/ 467274 w 4159710"/>
              <a:gd name="connsiteY201" fmla="*/ 4077665 h 5786598"/>
              <a:gd name="connsiteX202" fmla="*/ 483438 w 4159710"/>
              <a:gd name="connsiteY202" fmla="*/ 4070970 h 5786598"/>
              <a:gd name="connsiteX203" fmla="*/ 536643 w 4159710"/>
              <a:gd name="connsiteY203" fmla="*/ 4070970 h 5786598"/>
              <a:gd name="connsiteX204" fmla="*/ 536643 w 4159710"/>
              <a:gd name="connsiteY204" fmla="*/ 3949801 h 5786598"/>
              <a:gd name="connsiteX205" fmla="*/ 483438 w 4159710"/>
              <a:gd name="connsiteY205" fmla="*/ 3949801 h 5786598"/>
              <a:gd name="connsiteX206" fmla="*/ 467274 w 4159710"/>
              <a:gd name="connsiteY206" fmla="*/ 3943105 h 5786598"/>
              <a:gd name="connsiteX207" fmla="*/ 460578 w 4159710"/>
              <a:gd name="connsiteY207" fmla="*/ 3926941 h 5786598"/>
              <a:gd name="connsiteX208" fmla="*/ 467274 w 4159710"/>
              <a:gd name="connsiteY208" fmla="*/ 3910777 h 5786598"/>
              <a:gd name="connsiteX209" fmla="*/ 483438 w 4159710"/>
              <a:gd name="connsiteY209" fmla="*/ 3904082 h 5786598"/>
              <a:gd name="connsiteX210" fmla="*/ 536643 w 4159710"/>
              <a:gd name="connsiteY210" fmla="*/ 3904082 h 5786598"/>
              <a:gd name="connsiteX211" fmla="*/ 536643 w 4159710"/>
              <a:gd name="connsiteY211" fmla="*/ 3781025 h 5786598"/>
              <a:gd name="connsiteX212" fmla="*/ 0 w 4159710"/>
              <a:gd name="connsiteY212" fmla="*/ 3781025 h 5786598"/>
              <a:gd name="connsiteX213" fmla="*/ 0 w 4159710"/>
              <a:gd name="connsiteY213" fmla="*/ 3364856 h 5786598"/>
              <a:gd name="connsiteX214" fmla="*/ 1 w 4159710"/>
              <a:gd name="connsiteY214" fmla="*/ 3364856 h 5786598"/>
              <a:gd name="connsiteX215" fmla="*/ 1 w 4159710"/>
              <a:gd name="connsiteY215" fmla="*/ 2819733 h 5786598"/>
              <a:gd name="connsiteX216" fmla="*/ 186431 w 4159710"/>
              <a:gd name="connsiteY216" fmla="*/ 2819733 h 5786598"/>
              <a:gd name="connsiteX217" fmla="*/ 823097 w 4159710"/>
              <a:gd name="connsiteY217" fmla="*/ 2141404 h 5786598"/>
              <a:gd name="connsiteX218" fmla="*/ 813602 w 4159710"/>
              <a:gd name="connsiteY218" fmla="*/ 2137471 h 5786598"/>
              <a:gd name="connsiteX219" fmla="*/ 809362 w 4159710"/>
              <a:gd name="connsiteY219" fmla="*/ 2127235 h 5786598"/>
              <a:gd name="connsiteX220" fmla="*/ 809362 w 4159710"/>
              <a:gd name="connsiteY220" fmla="*/ 2069332 h 5786598"/>
              <a:gd name="connsiteX221" fmla="*/ 823838 w 4159710"/>
              <a:gd name="connsiteY221" fmla="*/ 2054855 h 5786598"/>
              <a:gd name="connsiteX222" fmla="*/ 877577 w 4159710"/>
              <a:gd name="connsiteY222" fmla="*/ 2054855 h 5786598"/>
              <a:gd name="connsiteX223" fmla="*/ 888250 w 4159710"/>
              <a:gd name="connsiteY223" fmla="*/ 1881866 h 5786598"/>
              <a:gd name="connsiteX224" fmla="*/ 828450 w 4159710"/>
              <a:gd name="connsiteY224" fmla="*/ 1881866 h 5786598"/>
              <a:gd name="connsiteX225" fmla="*/ 819128 w 4159710"/>
              <a:gd name="connsiteY225" fmla="*/ 1872543 h 5786598"/>
              <a:gd name="connsiteX226" fmla="*/ 819128 w 4159710"/>
              <a:gd name="connsiteY226" fmla="*/ 1835257 h 5786598"/>
              <a:gd name="connsiteX227" fmla="*/ 828450 w 4159710"/>
              <a:gd name="connsiteY227" fmla="*/ 1825935 h 5786598"/>
              <a:gd name="connsiteX228" fmla="*/ 891700 w 4159710"/>
              <a:gd name="connsiteY228" fmla="*/ 1825935 h 5786598"/>
              <a:gd name="connsiteX229" fmla="*/ 912234 w 4159710"/>
              <a:gd name="connsiteY229" fmla="*/ 1493103 h 5786598"/>
              <a:gd name="connsiteX230" fmla="*/ 860727 w 4159710"/>
              <a:gd name="connsiteY230" fmla="*/ 1497602 h 5786598"/>
              <a:gd name="connsiteX231" fmla="*/ 861169 w 4159710"/>
              <a:gd name="connsiteY231" fmla="*/ 1501090 h 5786598"/>
              <a:gd name="connsiteX232" fmla="*/ 562355 w 4159710"/>
              <a:gd name="connsiteY232" fmla="*/ 1538964 h 5786598"/>
              <a:gd name="connsiteX233" fmla="*/ 573819 w 4159710"/>
              <a:gd name="connsiteY233" fmla="*/ 1582489 h 5786598"/>
              <a:gd name="connsiteX234" fmla="*/ 537257 w 4159710"/>
              <a:gd name="connsiteY234" fmla="*/ 1645198 h 5786598"/>
              <a:gd name="connsiteX235" fmla="*/ 530211 w 4159710"/>
              <a:gd name="connsiteY235" fmla="*/ 1647053 h 5786598"/>
              <a:gd name="connsiteX236" fmla="*/ 476492 w 4159710"/>
              <a:gd name="connsiteY236" fmla="*/ 1628784 h 5786598"/>
              <a:gd name="connsiteX237" fmla="*/ 469491 w 4159710"/>
              <a:gd name="connsiteY237" fmla="*/ 1614538 h 5786598"/>
              <a:gd name="connsiteX238" fmla="*/ 470721 w 4159710"/>
              <a:gd name="connsiteY238" fmla="*/ 1635605 h 5786598"/>
              <a:gd name="connsiteX239" fmla="*/ 430195 w 4159710"/>
              <a:gd name="connsiteY239" fmla="*/ 1681081 h 5786598"/>
              <a:gd name="connsiteX240" fmla="*/ 422631 w 4159710"/>
              <a:gd name="connsiteY240" fmla="*/ 1683073 h 5786598"/>
              <a:gd name="connsiteX241" fmla="*/ 355310 w 4159710"/>
              <a:gd name="connsiteY241" fmla="*/ 1643823 h 5786598"/>
              <a:gd name="connsiteX242" fmla="*/ 315776 w 4159710"/>
              <a:gd name="connsiteY242" fmla="*/ 1493723 h 5786598"/>
              <a:gd name="connsiteX243" fmla="*/ 355027 w 4159710"/>
              <a:gd name="connsiteY243" fmla="*/ 1426402 h 5786598"/>
              <a:gd name="connsiteX244" fmla="*/ 362591 w 4159710"/>
              <a:gd name="connsiteY244" fmla="*/ 1424410 h 5786598"/>
              <a:gd name="connsiteX245" fmla="*/ 420261 w 4159710"/>
              <a:gd name="connsiteY245" fmla="*/ 1444022 h 5786598"/>
              <a:gd name="connsiteX246" fmla="*/ 427578 w 4159710"/>
              <a:gd name="connsiteY246" fmla="*/ 1458912 h 5786598"/>
              <a:gd name="connsiteX247" fmla="*/ 426045 w 4159710"/>
              <a:gd name="connsiteY247" fmla="*/ 1453091 h 5786598"/>
              <a:gd name="connsiteX248" fmla="*/ 462607 w 4159710"/>
              <a:gd name="connsiteY248" fmla="*/ 1390382 h 5786598"/>
              <a:gd name="connsiteX249" fmla="*/ 469653 w 4159710"/>
              <a:gd name="connsiteY249" fmla="*/ 1388526 h 5786598"/>
              <a:gd name="connsiteX250" fmla="*/ 532361 w 4159710"/>
              <a:gd name="connsiteY250" fmla="*/ 1425088 h 5786598"/>
              <a:gd name="connsiteX251" fmla="*/ 549415 w 4159710"/>
              <a:gd name="connsiteY251" fmla="*/ 1489834 h 5786598"/>
              <a:gd name="connsiteX252" fmla="*/ 840002 w 4159710"/>
              <a:gd name="connsiteY252" fmla="*/ 1334084 h 5786598"/>
              <a:gd name="connsiteX253" fmla="*/ 840607 w 4159710"/>
              <a:gd name="connsiteY253" fmla="*/ 1338857 h 5786598"/>
              <a:gd name="connsiteX254" fmla="*/ 1112835 w 4159710"/>
              <a:gd name="connsiteY254" fmla="*/ 1315078 h 5786598"/>
              <a:gd name="connsiteX255" fmla="*/ 2288860 w 4159710"/>
              <a:gd name="connsiteY255" fmla="*/ 137025 h 5786598"/>
              <a:gd name="connsiteX256" fmla="*/ 2281236 w 4159710"/>
              <a:gd name="connsiteY256" fmla="*/ 99263 h 5786598"/>
              <a:gd name="connsiteX257" fmla="*/ 2380499 w 4159710"/>
              <a:gd name="connsiteY257" fmla="*/ 0 h 578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59710" h="5786598">
                <a:moveTo>
                  <a:pt x="1022274" y="5419078"/>
                </a:moveTo>
                <a:lnTo>
                  <a:pt x="976163" y="5507455"/>
                </a:lnTo>
                <a:lnTo>
                  <a:pt x="1068385" y="5507455"/>
                </a:lnTo>
                <a:close/>
                <a:moveTo>
                  <a:pt x="1318025" y="5289802"/>
                </a:moveTo>
                <a:lnTo>
                  <a:pt x="1204463" y="5507455"/>
                </a:lnTo>
                <a:lnTo>
                  <a:pt x="1431587" y="5507455"/>
                </a:lnTo>
                <a:close/>
                <a:moveTo>
                  <a:pt x="708685" y="5255614"/>
                </a:moveTo>
                <a:lnTo>
                  <a:pt x="577286" y="5507455"/>
                </a:lnTo>
                <a:lnTo>
                  <a:pt x="840085" y="5507455"/>
                </a:lnTo>
                <a:close/>
                <a:moveTo>
                  <a:pt x="1203875" y="5071022"/>
                </a:moveTo>
                <a:lnTo>
                  <a:pt x="1053938" y="5358390"/>
                </a:lnTo>
                <a:lnTo>
                  <a:pt x="1131714" y="5507455"/>
                </a:lnTo>
                <a:lnTo>
                  <a:pt x="1141134" y="5507455"/>
                </a:lnTo>
                <a:lnTo>
                  <a:pt x="1286361" y="5229113"/>
                </a:lnTo>
                <a:close/>
                <a:moveTo>
                  <a:pt x="822835" y="5036834"/>
                </a:moveTo>
                <a:lnTo>
                  <a:pt x="740350" y="5194926"/>
                </a:lnTo>
                <a:lnTo>
                  <a:pt x="903414" y="5507455"/>
                </a:lnTo>
                <a:lnTo>
                  <a:pt x="912834" y="5507455"/>
                </a:lnTo>
                <a:lnTo>
                  <a:pt x="990609" y="5358390"/>
                </a:lnTo>
                <a:close/>
                <a:moveTo>
                  <a:pt x="1451724" y="5033553"/>
                </a:moveTo>
                <a:lnTo>
                  <a:pt x="1355112" y="5218720"/>
                </a:lnTo>
                <a:lnTo>
                  <a:pt x="1505762" y="5507455"/>
                </a:lnTo>
                <a:lnTo>
                  <a:pt x="1698986" y="5507455"/>
                </a:lnTo>
                <a:close/>
                <a:moveTo>
                  <a:pt x="574986" y="4999366"/>
                </a:moveTo>
                <a:lnTo>
                  <a:pt x="309887" y="5507455"/>
                </a:lnTo>
                <a:lnTo>
                  <a:pt x="503111" y="5507455"/>
                </a:lnTo>
                <a:lnTo>
                  <a:pt x="671598" y="5184533"/>
                </a:lnTo>
                <a:close/>
                <a:moveTo>
                  <a:pt x="1290352" y="4905281"/>
                </a:moveTo>
                <a:lnTo>
                  <a:pt x="1240962" y="4999940"/>
                </a:lnTo>
                <a:lnTo>
                  <a:pt x="1323448" y="5158032"/>
                </a:lnTo>
                <a:lnTo>
                  <a:pt x="1420060" y="4972866"/>
                </a:lnTo>
                <a:lnTo>
                  <a:pt x="1384797" y="4905281"/>
                </a:lnTo>
                <a:close/>
                <a:moveTo>
                  <a:pt x="1191573" y="4905281"/>
                </a:moveTo>
                <a:lnTo>
                  <a:pt x="1209298" y="4939252"/>
                </a:lnTo>
                <a:lnTo>
                  <a:pt x="1227023" y="4905281"/>
                </a:lnTo>
                <a:close/>
                <a:moveTo>
                  <a:pt x="891474" y="4905281"/>
                </a:moveTo>
                <a:lnTo>
                  <a:pt x="854499" y="4976146"/>
                </a:lnTo>
                <a:lnTo>
                  <a:pt x="1022274" y="5297702"/>
                </a:lnTo>
                <a:lnTo>
                  <a:pt x="1172210" y="5010334"/>
                </a:lnTo>
                <a:lnTo>
                  <a:pt x="1117398" y="4905281"/>
                </a:lnTo>
                <a:close/>
                <a:moveTo>
                  <a:pt x="624075" y="4905281"/>
                </a:moveTo>
                <a:lnTo>
                  <a:pt x="606650" y="4938678"/>
                </a:lnTo>
                <a:lnTo>
                  <a:pt x="703262" y="5123845"/>
                </a:lnTo>
                <a:lnTo>
                  <a:pt x="785748" y="4965752"/>
                </a:lnTo>
                <a:lnTo>
                  <a:pt x="754196" y="4905281"/>
                </a:lnTo>
                <a:close/>
                <a:moveTo>
                  <a:pt x="1286363" y="4716622"/>
                </a:moveTo>
                <a:lnTo>
                  <a:pt x="1286363" y="4742928"/>
                </a:lnTo>
                <a:lnTo>
                  <a:pt x="1280308" y="4772921"/>
                </a:lnTo>
                <a:lnTo>
                  <a:pt x="1315738" y="4772921"/>
                </a:lnTo>
                <a:close/>
                <a:moveTo>
                  <a:pt x="760478" y="4643851"/>
                </a:moveTo>
                <a:lnTo>
                  <a:pt x="693135" y="4772921"/>
                </a:lnTo>
                <a:lnTo>
                  <a:pt x="766533" y="4772921"/>
                </a:lnTo>
                <a:lnTo>
                  <a:pt x="760478" y="4742928"/>
                </a:lnTo>
                <a:close/>
                <a:moveTo>
                  <a:pt x="1286363" y="4116690"/>
                </a:moveTo>
                <a:lnTo>
                  <a:pt x="1286363" y="4574458"/>
                </a:lnTo>
                <a:lnTo>
                  <a:pt x="1389913" y="4772921"/>
                </a:lnTo>
                <a:lnTo>
                  <a:pt x="1441619" y="4772921"/>
                </a:lnTo>
                <a:lnTo>
                  <a:pt x="1441619" y="4116690"/>
                </a:lnTo>
                <a:close/>
                <a:moveTo>
                  <a:pt x="582362" y="4116689"/>
                </a:moveTo>
                <a:lnTo>
                  <a:pt x="582362" y="4772921"/>
                </a:lnTo>
                <a:lnTo>
                  <a:pt x="618960" y="4772921"/>
                </a:lnTo>
                <a:lnTo>
                  <a:pt x="760478" y="4501687"/>
                </a:lnTo>
                <a:lnTo>
                  <a:pt x="760478" y="4116689"/>
                </a:lnTo>
                <a:close/>
                <a:moveTo>
                  <a:pt x="1286363" y="3949802"/>
                </a:moveTo>
                <a:lnTo>
                  <a:pt x="1286363" y="4070970"/>
                </a:lnTo>
                <a:lnTo>
                  <a:pt x="1441619" y="4070970"/>
                </a:lnTo>
                <a:lnTo>
                  <a:pt x="1441619" y="3949802"/>
                </a:lnTo>
                <a:close/>
                <a:moveTo>
                  <a:pt x="582362" y="3949801"/>
                </a:moveTo>
                <a:lnTo>
                  <a:pt x="582362" y="4070970"/>
                </a:lnTo>
                <a:lnTo>
                  <a:pt x="760478" y="4070970"/>
                </a:lnTo>
                <a:lnTo>
                  <a:pt x="760478" y="3949801"/>
                </a:lnTo>
                <a:close/>
                <a:moveTo>
                  <a:pt x="1286363" y="3781025"/>
                </a:moveTo>
                <a:lnTo>
                  <a:pt x="1286363" y="3904082"/>
                </a:lnTo>
                <a:lnTo>
                  <a:pt x="1441619" y="3904082"/>
                </a:lnTo>
                <a:lnTo>
                  <a:pt x="1441619" y="3781025"/>
                </a:lnTo>
                <a:close/>
                <a:moveTo>
                  <a:pt x="582362" y="3781025"/>
                </a:moveTo>
                <a:lnTo>
                  <a:pt x="582362" y="3904082"/>
                </a:lnTo>
                <a:lnTo>
                  <a:pt x="760478" y="3904082"/>
                </a:lnTo>
                <a:lnTo>
                  <a:pt x="760478" y="3781025"/>
                </a:lnTo>
                <a:close/>
                <a:moveTo>
                  <a:pt x="1174823" y="2986866"/>
                </a:moveTo>
                <a:cubicBezTo>
                  <a:pt x="1163799" y="2986866"/>
                  <a:pt x="1154863" y="2995802"/>
                  <a:pt x="1154863" y="3006826"/>
                </a:cubicBezTo>
                <a:lnTo>
                  <a:pt x="1154863" y="3388285"/>
                </a:lnTo>
                <a:cubicBezTo>
                  <a:pt x="1154863" y="3399309"/>
                  <a:pt x="1163799" y="3408245"/>
                  <a:pt x="1174823" y="3408245"/>
                </a:cubicBezTo>
                <a:lnTo>
                  <a:pt x="1254662" y="3408245"/>
                </a:lnTo>
                <a:cubicBezTo>
                  <a:pt x="1265686" y="3408245"/>
                  <a:pt x="1274622" y="3399309"/>
                  <a:pt x="1274622" y="3388285"/>
                </a:cubicBezTo>
                <a:lnTo>
                  <a:pt x="1274622" y="3006826"/>
                </a:lnTo>
                <a:cubicBezTo>
                  <a:pt x="1274622" y="2995802"/>
                  <a:pt x="1265686" y="2986866"/>
                  <a:pt x="1254662" y="2986866"/>
                </a:cubicBezTo>
                <a:close/>
                <a:moveTo>
                  <a:pt x="694919" y="2986866"/>
                </a:moveTo>
                <a:cubicBezTo>
                  <a:pt x="685797" y="2986866"/>
                  <a:pt x="678402" y="2994261"/>
                  <a:pt x="678402" y="3003383"/>
                </a:cubicBezTo>
                <a:lnTo>
                  <a:pt x="678402" y="3391728"/>
                </a:lnTo>
                <a:cubicBezTo>
                  <a:pt x="678402" y="3400850"/>
                  <a:pt x="685797" y="3408245"/>
                  <a:pt x="694919" y="3408245"/>
                </a:cubicBezTo>
                <a:lnTo>
                  <a:pt x="760984" y="3408245"/>
                </a:lnTo>
                <a:cubicBezTo>
                  <a:pt x="770106" y="3408245"/>
                  <a:pt x="777501" y="3400850"/>
                  <a:pt x="777501" y="3391728"/>
                </a:cubicBezTo>
                <a:lnTo>
                  <a:pt x="777501" y="3003383"/>
                </a:lnTo>
                <a:cubicBezTo>
                  <a:pt x="777501" y="2994261"/>
                  <a:pt x="770106" y="2986866"/>
                  <a:pt x="760984" y="2986866"/>
                </a:cubicBezTo>
                <a:close/>
                <a:moveTo>
                  <a:pt x="502584" y="2986866"/>
                </a:moveTo>
                <a:cubicBezTo>
                  <a:pt x="493462" y="2986866"/>
                  <a:pt x="486067" y="2994261"/>
                  <a:pt x="486067" y="3003383"/>
                </a:cubicBezTo>
                <a:lnTo>
                  <a:pt x="486067" y="3391728"/>
                </a:lnTo>
                <a:cubicBezTo>
                  <a:pt x="486067" y="3400850"/>
                  <a:pt x="493462" y="3408245"/>
                  <a:pt x="502584" y="3408245"/>
                </a:cubicBezTo>
                <a:lnTo>
                  <a:pt x="568649" y="3408245"/>
                </a:lnTo>
                <a:cubicBezTo>
                  <a:pt x="577771" y="3408245"/>
                  <a:pt x="585166" y="3400850"/>
                  <a:pt x="585166" y="3391728"/>
                </a:cubicBezTo>
                <a:lnTo>
                  <a:pt x="585166" y="3003383"/>
                </a:lnTo>
                <a:cubicBezTo>
                  <a:pt x="585166" y="2994261"/>
                  <a:pt x="577771" y="2986866"/>
                  <a:pt x="568649" y="2986866"/>
                </a:cubicBezTo>
                <a:close/>
                <a:moveTo>
                  <a:pt x="310249" y="2986866"/>
                </a:moveTo>
                <a:cubicBezTo>
                  <a:pt x="301127" y="2986866"/>
                  <a:pt x="293732" y="2994261"/>
                  <a:pt x="293732" y="3003383"/>
                </a:cubicBezTo>
                <a:lnTo>
                  <a:pt x="293732" y="3391728"/>
                </a:lnTo>
                <a:cubicBezTo>
                  <a:pt x="293732" y="3400850"/>
                  <a:pt x="301127" y="3408245"/>
                  <a:pt x="310249" y="3408245"/>
                </a:cubicBezTo>
                <a:lnTo>
                  <a:pt x="376314" y="3408245"/>
                </a:lnTo>
                <a:cubicBezTo>
                  <a:pt x="385436" y="3408245"/>
                  <a:pt x="392831" y="3400850"/>
                  <a:pt x="392831" y="3391728"/>
                </a:cubicBezTo>
                <a:lnTo>
                  <a:pt x="392831" y="3003383"/>
                </a:lnTo>
                <a:cubicBezTo>
                  <a:pt x="392831" y="2994261"/>
                  <a:pt x="385436" y="2986866"/>
                  <a:pt x="376314" y="2986866"/>
                </a:cubicBezTo>
                <a:close/>
                <a:moveTo>
                  <a:pt x="871284" y="2156869"/>
                </a:moveTo>
                <a:lnTo>
                  <a:pt x="249133" y="2819733"/>
                </a:lnTo>
                <a:lnTo>
                  <a:pt x="830389" y="2819733"/>
                </a:lnTo>
                <a:close/>
                <a:moveTo>
                  <a:pt x="1322149" y="1457297"/>
                </a:moveTo>
                <a:lnTo>
                  <a:pt x="1134233" y="1473712"/>
                </a:lnTo>
                <a:lnTo>
                  <a:pt x="1155963" y="1825935"/>
                </a:lnTo>
                <a:lnTo>
                  <a:pt x="1248284" y="1825935"/>
                </a:lnTo>
                <a:cubicBezTo>
                  <a:pt x="1253432" y="1825935"/>
                  <a:pt x="1257606" y="1830109"/>
                  <a:pt x="1257606" y="1835257"/>
                </a:cubicBezTo>
                <a:lnTo>
                  <a:pt x="1257606" y="1872543"/>
                </a:lnTo>
                <a:cubicBezTo>
                  <a:pt x="1257606" y="1877691"/>
                  <a:pt x="1253432" y="1881866"/>
                  <a:pt x="1248284" y="1881866"/>
                </a:cubicBezTo>
                <a:lnTo>
                  <a:pt x="1159414" y="1881866"/>
                </a:lnTo>
                <a:lnTo>
                  <a:pt x="1170086" y="2054855"/>
                </a:lnTo>
                <a:lnTo>
                  <a:pt x="1233364" y="2054855"/>
                </a:lnTo>
                <a:cubicBezTo>
                  <a:pt x="1241359" y="2054855"/>
                  <a:pt x="1247840" y="2061336"/>
                  <a:pt x="1247840" y="2069332"/>
                </a:cubicBezTo>
                <a:lnTo>
                  <a:pt x="1247840" y="2127235"/>
                </a:lnTo>
                <a:cubicBezTo>
                  <a:pt x="1247840" y="2135230"/>
                  <a:pt x="1241359" y="2141711"/>
                  <a:pt x="1233364" y="2141711"/>
                </a:cubicBezTo>
                <a:lnTo>
                  <a:pt x="1175445" y="2141711"/>
                </a:lnTo>
                <a:lnTo>
                  <a:pt x="1217275" y="2819733"/>
                </a:lnTo>
                <a:lnTo>
                  <a:pt x="1538655" y="2819733"/>
                </a:lnTo>
                <a:lnTo>
                  <a:pt x="1538655" y="2916015"/>
                </a:lnTo>
                <a:lnTo>
                  <a:pt x="1834975" y="2426775"/>
                </a:lnTo>
                <a:close/>
                <a:moveTo>
                  <a:pt x="2470117" y="140636"/>
                </a:moveTo>
                <a:lnTo>
                  <a:pt x="2450688" y="169453"/>
                </a:lnTo>
                <a:cubicBezTo>
                  <a:pt x="2432725" y="187416"/>
                  <a:pt x="2407910" y="198526"/>
                  <a:pt x="2380499" y="198526"/>
                </a:cubicBezTo>
                <a:cubicBezTo>
                  <a:pt x="2366794" y="198526"/>
                  <a:pt x="2353737" y="195749"/>
                  <a:pt x="2341862" y="190726"/>
                </a:cubicBezTo>
                <a:lnTo>
                  <a:pt x="2319689" y="175776"/>
                </a:lnTo>
                <a:lnTo>
                  <a:pt x="1188989" y="1308426"/>
                </a:lnTo>
                <a:lnTo>
                  <a:pt x="1342990" y="1294974"/>
                </a:lnTo>
                <a:lnTo>
                  <a:pt x="1353866" y="1419480"/>
                </a:lnTo>
                <a:lnTo>
                  <a:pt x="1862584" y="2381191"/>
                </a:lnTo>
                <a:lnTo>
                  <a:pt x="3029209" y="455030"/>
                </a:lnTo>
                <a:close/>
                <a:moveTo>
                  <a:pt x="2380499" y="0"/>
                </a:moveTo>
                <a:cubicBezTo>
                  <a:pt x="2435320" y="0"/>
                  <a:pt x="2479762" y="44442"/>
                  <a:pt x="2479762" y="99263"/>
                </a:cubicBezTo>
                <a:lnTo>
                  <a:pt x="2478311" y="106448"/>
                </a:lnTo>
                <a:lnTo>
                  <a:pt x="3219890" y="215733"/>
                </a:lnTo>
                <a:lnTo>
                  <a:pt x="3217054" y="220776"/>
                </a:lnTo>
                <a:lnTo>
                  <a:pt x="4067223" y="1004298"/>
                </a:lnTo>
                <a:lnTo>
                  <a:pt x="4069653" y="1000693"/>
                </a:lnTo>
                <a:cubicBezTo>
                  <a:pt x="4079200" y="991147"/>
                  <a:pt x="4092388" y="985242"/>
                  <a:pt x="4106956" y="985242"/>
                </a:cubicBezTo>
                <a:cubicBezTo>
                  <a:pt x="4136091" y="985242"/>
                  <a:pt x="4159710" y="1008861"/>
                  <a:pt x="4159710" y="1037996"/>
                </a:cubicBezTo>
                <a:cubicBezTo>
                  <a:pt x="4159710" y="1067131"/>
                  <a:pt x="4136091" y="1090750"/>
                  <a:pt x="4106956" y="1090750"/>
                </a:cubicBezTo>
                <a:cubicBezTo>
                  <a:pt x="4077821" y="1090750"/>
                  <a:pt x="4054202" y="1067131"/>
                  <a:pt x="4054202" y="1037996"/>
                </a:cubicBezTo>
                <a:cubicBezTo>
                  <a:pt x="4054202" y="1030713"/>
                  <a:pt x="4055678" y="1023773"/>
                  <a:pt x="4058348" y="1017462"/>
                </a:cubicBezTo>
                <a:lnTo>
                  <a:pt x="4060261" y="1014623"/>
                </a:lnTo>
                <a:lnTo>
                  <a:pt x="3137412" y="519074"/>
                </a:lnTo>
                <a:lnTo>
                  <a:pt x="1538655" y="3357254"/>
                </a:lnTo>
                <a:lnTo>
                  <a:pt x="1538655" y="3364856"/>
                </a:lnTo>
                <a:lnTo>
                  <a:pt x="1696915" y="3364856"/>
                </a:lnTo>
                <a:lnTo>
                  <a:pt x="1696915" y="3781025"/>
                </a:lnTo>
                <a:lnTo>
                  <a:pt x="1487338" y="3781025"/>
                </a:lnTo>
                <a:lnTo>
                  <a:pt x="1487338" y="3904082"/>
                </a:lnTo>
                <a:lnTo>
                  <a:pt x="1563403" y="3904082"/>
                </a:lnTo>
                <a:cubicBezTo>
                  <a:pt x="1576028" y="3904082"/>
                  <a:pt x="1586263" y="3914317"/>
                  <a:pt x="1586263" y="3926942"/>
                </a:cubicBezTo>
                <a:lnTo>
                  <a:pt x="1586262" y="3926942"/>
                </a:lnTo>
                <a:cubicBezTo>
                  <a:pt x="1586262" y="3939567"/>
                  <a:pt x="1576027" y="3949802"/>
                  <a:pt x="1563402" y="3949802"/>
                </a:cubicBezTo>
                <a:lnTo>
                  <a:pt x="1487338" y="3949802"/>
                </a:lnTo>
                <a:lnTo>
                  <a:pt x="1487338" y="4070970"/>
                </a:lnTo>
                <a:lnTo>
                  <a:pt x="1563403" y="4070970"/>
                </a:lnTo>
                <a:cubicBezTo>
                  <a:pt x="1576028" y="4070970"/>
                  <a:pt x="1586263" y="4081205"/>
                  <a:pt x="1586263" y="4093830"/>
                </a:cubicBezTo>
                <a:lnTo>
                  <a:pt x="1586262" y="4093830"/>
                </a:lnTo>
                <a:cubicBezTo>
                  <a:pt x="1586262" y="4106455"/>
                  <a:pt x="1576027" y="4116690"/>
                  <a:pt x="1563402" y="4116690"/>
                </a:cubicBezTo>
                <a:lnTo>
                  <a:pt x="1487338" y="4116690"/>
                </a:lnTo>
                <a:lnTo>
                  <a:pt x="1487338" y="4772921"/>
                </a:lnTo>
                <a:lnTo>
                  <a:pt x="1529674" y="4772921"/>
                </a:lnTo>
                <a:cubicBezTo>
                  <a:pt x="1560927" y="4772921"/>
                  <a:pt x="1586262" y="4798256"/>
                  <a:pt x="1586262" y="4829509"/>
                </a:cubicBezTo>
                <a:lnTo>
                  <a:pt x="1586262" y="4848693"/>
                </a:lnTo>
                <a:cubicBezTo>
                  <a:pt x="1586262" y="4879946"/>
                  <a:pt x="1560927" y="4905281"/>
                  <a:pt x="1529674" y="4905281"/>
                </a:cubicBezTo>
                <a:lnTo>
                  <a:pt x="1518652" y="4905281"/>
                </a:lnTo>
                <a:lnTo>
                  <a:pt x="1488812" y="4962472"/>
                </a:lnTo>
                <a:lnTo>
                  <a:pt x="1773161" y="5507455"/>
                </a:lnTo>
                <a:lnTo>
                  <a:pt x="1945385" y="5507455"/>
                </a:lnTo>
                <a:cubicBezTo>
                  <a:pt x="1984041" y="5507455"/>
                  <a:pt x="2015377" y="5538791"/>
                  <a:pt x="2015377" y="5577447"/>
                </a:cubicBezTo>
                <a:lnTo>
                  <a:pt x="2015377" y="5716606"/>
                </a:lnTo>
                <a:cubicBezTo>
                  <a:pt x="2015377" y="5755262"/>
                  <a:pt x="1984041" y="5786598"/>
                  <a:pt x="1945385" y="5786598"/>
                </a:cubicBezTo>
                <a:lnTo>
                  <a:pt x="166286" y="5786598"/>
                </a:lnTo>
                <a:cubicBezTo>
                  <a:pt x="127630" y="5786598"/>
                  <a:pt x="96294" y="5755262"/>
                  <a:pt x="96294" y="5716606"/>
                </a:cubicBezTo>
                <a:lnTo>
                  <a:pt x="96294" y="5577447"/>
                </a:lnTo>
                <a:cubicBezTo>
                  <a:pt x="96294" y="5538791"/>
                  <a:pt x="127630" y="5507455"/>
                  <a:pt x="166286" y="5507455"/>
                </a:cubicBezTo>
                <a:lnTo>
                  <a:pt x="235712" y="5507455"/>
                </a:lnTo>
                <a:lnTo>
                  <a:pt x="537898" y="4928284"/>
                </a:lnTo>
                <a:lnTo>
                  <a:pt x="525896" y="4905281"/>
                </a:lnTo>
                <a:lnTo>
                  <a:pt x="517166" y="4905281"/>
                </a:lnTo>
                <a:cubicBezTo>
                  <a:pt x="485913" y="4905281"/>
                  <a:pt x="460578" y="4879946"/>
                  <a:pt x="460578" y="4848693"/>
                </a:cubicBezTo>
                <a:lnTo>
                  <a:pt x="460578" y="4829509"/>
                </a:lnTo>
                <a:cubicBezTo>
                  <a:pt x="460578" y="4798256"/>
                  <a:pt x="485913" y="4772921"/>
                  <a:pt x="517166" y="4772921"/>
                </a:cubicBezTo>
                <a:lnTo>
                  <a:pt x="536643" y="4772921"/>
                </a:lnTo>
                <a:lnTo>
                  <a:pt x="536643" y="4116689"/>
                </a:lnTo>
                <a:lnTo>
                  <a:pt x="483438" y="4116689"/>
                </a:lnTo>
                <a:cubicBezTo>
                  <a:pt x="477126" y="4116689"/>
                  <a:pt x="471411" y="4114130"/>
                  <a:pt x="467274" y="4109993"/>
                </a:cubicBezTo>
                <a:lnTo>
                  <a:pt x="460578" y="4093829"/>
                </a:lnTo>
                <a:lnTo>
                  <a:pt x="467274" y="4077665"/>
                </a:lnTo>
                <a:cubicBezTo>
                  <a:pt x="471411" y="4073529"/>
                  <a:pt x="477126" y="4070970"/>
                  <a:pt x="483438" y="4070970"/>
                </a:cubicBezTo>
                <a:lnTo>
                  <a:pt x="536643" y="4070970"/>
                </a:lnTo>
                <a:lnTo>
                  <a:pt x="536643" y="3949801"/>
                </a:lnTo>
                <a:lnTo>
                  <a:pt x="483438" y="3949801"/>
                </a:lnTo>
                <a:cubicBezTo>
                  <a:pt x="477126" y="3949801"/>
                  <a:pt x="471411" y="3947242"/>
                  <a:pt x="467274" y="3943105"/>
                </a:cubicBezTo>
                <a:lnTo>
                  <a:pt x="460578" y="3926941"/>
                </a:lnTo>
                <a:lnTo>
                  <a:pt x="467274" y="3910777"/>
                </a:lnTo>
                <a:cubicBezTo>
                  <a:pt x="471411" y="3906640"/>
                  <a:pt x="477126" y="3904082"/>
                  <a:pt x="483438" y="3904082"/>
                </a:cubicBezTo>
                <a:lnTo>
                  <a:pt x="536643" y="3904082"/>
                </a:lnTo>
                <a:lnTo>
                  <a:pt x="536643" y="3781025"/>
                </a:lnTo>
                <a:lnTo>
                  <a:pt x="0" y="3781025"/>
                </a:lnTo>
                <a:lnTo>
                  <a:pt x="0" y="3364856"/>
                </a:lnTo>
                <a:lnTo>
                  <a:pt x="1" y="3364856"/>
                </a:lnTo>
                <a:lnTo>
                  <a:pt x="1" y="2819733"/>
                </a:lnTo>
                <a:lnTo>
                  <a:pt x="186431" y="2819733"/>
                </a:lnTo>
                <a:lnTo>
                  <a:pt x="823097" y="2141404"/>
                </a:lnTo>
                <a:lnTo>
                  <a:pt x="813602" y="2137471"/>
                </a:lnTo>
                <a:cubicBezTo>
                  <a:pt x="810982" y="2134852"/>
                  <a:pt x="809362" y="2131233"/>
                  <a:pt x="809362" y="2127235"/>
                </a:cubicBezTo>
                <a:lnTo>
                  <a:pt x="809362" y="2069332"/>
                </a:lnTo>
                <a:cubicBezTo>
                  <a:pt x="809362" y="2061336"/>
                  <a:pt x="815843" y="2054855"/>
                  <a:pt x="823838" y="2054855"/>
                </a:cubicBezTo>
                <a:lnTo>
                  <a:pt x="877577" y="2054855"/>
                </a:lnTo>
                <a:lnTo>
                  <a:pt x="888250" y="1881866"/>
                </a:lnTo>
                <a:lnTo>
                  <a:pt x="828450" y="1881866"/>
                </a:lnTo>
                <a:cubicBezTo>
                  <a:pt x="823302" y="1881866"/>
                  <a:pt x="819128" y="1877691"/>
                  <a:pt x="819128" y="1872543"/>
                </a:cubicBezTo>
                <a:lnTo>
                  <a:pt x="819128" y="1835257"/>
                </a:lnTo>
                <a:cubicBezTo>
                  <a:pt x="819128" y="1830109"/>
                  <a:pt x="823302" y="1825935"/>
                  <a:pt x="828450" y="1825935"/>
                </a:cubicBezTo>
                <a:lnTo>
                  <a:pt x="891700" y="1825935"/>
                </a:lnTo>
                <a:lnTo>
                  <a:pt x="912234" y="1493103"/>
                </a:lnTo>
                <a:lnTo>
                  <a:pt x="860727" y="1497602"/>
                </a:lnTo>
                <a:lnTo>
                  <a:pt x="861169" y="1501090"/>
                </a:lnTo>
                <a:lnTo>
                  <a:pt x="562355" y="1538964"/>
                </a:lnTo>
                <a:lnTo>
                  <a:pt x="573819" y="1582489"/>
                </a:lnTo>
                <a:cubicBezTo>
                  <a:pt x="581039" y="1609902"/>
                  <a:pt x="564670" y="1637977"/>
                  <a:pt x="537257" y="1645198"/>
                </a:cubicBezTo>
                <a:lnTo>
                  <a:pt x="530211" y="1647053"/>
                </a:lnTo>
                <a:cubicBezTo>
                  <a:pt x="509651" y="1652468"/>
                  <a:pt x="488719" y="1644615"/>
                  <a:pt x="476492" y="1628784"/>
                </a:cubicBezTo>
                <a:lnTo>
                  <a:pt x="469491" y="1614538"/>
                </a:lnTo>
                <a:lnTo>
                  <a:pt x="470721" y="1635605"/>
                </a:lnTo>
                <a:cubicBezTo>
                  <a:pt x="467670" y="1656861"/>
                  <a:pt x="452267" y="1675268"/>
                  <a:pt x="430195" y="1681081"/>
                </a:cubicBezTo>
                <a:lnTo>
                  <a:pt x="422631" y="1683073"/>
                </a:lnTo>
                <a:cubicBezTo>
                  <a:pt x="393202" y="1690825"/>
                  <a:pt x="363062" y="1673252"/>
                  <a:pt x="355310" y="1643823"/>
                </a:cubicBezTo>
                <a:lnTo>
                  <a:pt x="315776" y="1493723"/>
                </a:lnTo>
                <a:cubicBezTo>
                  <a:pt x="308025" y="1464294"/>
                  <a:pt x="325598" y="1434153"/>
                  <a:pt x="355027" y="1426402"/>
                </a:cubicBezTo>
                <a:lnTo>
                  <a:pt x="362591" y="1424410"/>
                </a:lnTo>
                <a:cubicBezTo>
                  <a:pt x="384663" y="1418597"/>
                  <a:pt x="407134" y="1427028"/>
                  <a:pt x="420261" y="1444022"/>
                </a:cubicBezTo>
                <a:lnTo>
                  <a:pt x="427578" y="1458912"/>
                </a:lnTo>
                <a:lnTo>
                  <a:pt x="426045" y="1453091"/>
                </a:lnTo>
                <a:cubicBezTo>
                  <a:pt x="418825" y="1425678"/>
                  <a:pt x="435194" y="1397602"/>
                  <a:pt x="462607" y="1390382"/>
                </a:cubicBezTo>
                <a:lnTo>
                  <a:pt x="469653" y="1388526"/>
                </a:lnTo>
                <a:cubicBezTo>
                  <a:pt x="497066" y="1381306"/>
                  <a:pt x="525141" y="1397675"/>
                  <a:pt x="532361" y="1425088"/>
                </a:cubicBezTo>
                <a:lnTo>
                  <a:pt x="549415" y="1489834"/>
                </a:lnTo>
                <a:lnTo>
                  <a:pt x="840002" y="1334084"/>
                </a:lnTo>
                <a:lnTo>
                  <a:pt x="840607" y="1338857"/>
                </a:lnTo>
                <a:lnTo>
                  <a:pt x="1112835" y="1315078"/>
                </a:lnTo>
                <a:lnTo>
                  <a:pt x="2288860" y="137025"/>
                </a:lnTo>
                <a:lnTo>
                  <a:pt x="2281236" y="99263"/>
                </a:lnTo>
                <a:cubicBezTo>
                  <a:pt x="2281236" y="44442"/>
                  <a:pt x="2325678" y="0"/>
                  <a:pt x="23804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2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29CF9EFA-639D-4A09-9183-0B6CBED6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4" y="1940513"/>
            <a:ext cx="4291780" cy="28488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58298-A602-41AF-BEA5-1A8A1A7A417F}"/>
              </a:ext>
            </a:extLst>
          </p:cNvPr>
          <p:cNvSpPr txBox="1"/>
          <p:nvPr/>
        </p:nvSpPr>
        <p:spPr>
          <a:xfrm>
            <a:off x="7622006" y="1134979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>
                <a:cs typeface="Arial"/>
              </a:rPr>
              <a:t>기사소개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F23393-56DB-4AF3-A8D3-92E252A57509}"/>
              </a:ext>
            </a:extLst>
          </p:cNvPr>
          <p:cNvSpPr txBox="1"/>
          <p:nvPr/>
        </p:nvSpPr>
        <p:spPr>
          <a:xfrm>
            <a:off x="7365849" y="2165102"/>
            <a:ext cx="34751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>
                <a:cs typeface="Arial"/>
              </a:rPr>
              <a:t>반도체 시장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10648F-9467-4BFE-96B2-B3276E03C89A}"/>
              </a:ext>
            </a:extLst>
          </p:cNvPr>
          <p:cNvSpPr txBox="1"/>
          <p:nvPr/>
        </p:nvSpPr>
        <p:spPr>
          <a:xfrm>
            <a:off x="6849979" y="3370847"/>
            <a:ext cx="46181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err="1">
                <a:cs typeface="Arial"/>
              </a:rPr>
              <a:t>EUV와</a:t>
            </a:r>
            <a:r>
              <a:rPr lang="ko-KR" altLang="en-US" sz="4400">
                <a:cs typeface="Arial"/>
              </a:rPr>
              <a:t> </a:t>
            </a:r>
            <a:r>
              <a:rPr lang="ko-KR" altLang="en-US" sz="4400" err="1">
                <a:cs typeface="Arial"/>
              </a:rPr>
              <a:t>액침노광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05E9CB-4436-4BB4-A17F-91A34F336977}"/>
              </a:ext>
            </a:extLst>
          </p:cNvPr>
          <p:cNvSpPr txBox="1"/>
          <p:nvPr/>
        </p:nvSpPr>
        <p:spPr>
          <a:xfrm>
            <a:off x="6809873" y="4483767"/>
            <a:ext cx="53199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>
                <a:cs typeface="Arial"/>
              </a:rPr>
              <a:t>삼성과 </a:t>
            </a:r>
            <a:r>
              <a:rPr lang="ko-KR" altLang="en-US" sz="4400" err="1">
                <a:cs typeface="Arial"/>
              </a:rPr>
              <a:t>TSMC전략</a:t>
            </a: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46DCD1-6B45-4D6C-924D-ABFE7B1F61EA}"/>
              </a:ext>
            </a:extLst>
          </p:cNvPr>
          <p:cNvSpPr txBox="1"/>
          <p:nvPr/>
        </p:nvSpPr>
        <p:spPr>
          <a:xfrm>
            <a:off x="631916" y="5743141"/>
            <a:ext cx="6922130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다른</a:t>
            </a:r>
            <a:r>
              <a:rPr lang="en-US" altLang="ko-KR" sz="3600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 </a:t>
            </a:r>
            <a:r>
              <a:rPr lang="en-US" altLang="ko-KR" sz="3600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전략을</a:t>
            </a:r>
            <a:r>
              <a:rPr lang="en-US" altLang="ko-KR" sz="3600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 </a:t>
            </a:r>
            <a:r>
              <a:rPr lang="en-US" altLang="ko-KR" sz="3600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선택한</a:t>
            </a:r>
            <a:r>
              <a:rPr lang="en-US" altLang="ko-KR" sz="3600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 </a:t>
            </a:r>
            <a:r>
              <a:rPr lang="en-US" altLang="ko-KR" sz="3600" b="1" err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삼성과</a:t>
            </a:r>
            <a:r>
              <a:rPr lang="en-US" altLang="ko-KR" sz="3600" b="1">
                <a:solidFill>
                  <a:schemeClr val="bg2">
                    <a:lumMod val="25000"/>
                  </a:schemeClr>
                </a:solidFill>
                <a:latin typeface="+mj-lt"/>
                <a:cs typeface="Arial"/>
              </a:rPr>
              <a:t> TSMC</a:t>
            </a:r>
            <a:endParaRPr lang="ko-KR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1A534-9189-4C83-B954-C2987A11901C}"/>
              </a:ext>
            </a:extLst>
          </p:cNvPr>
          <p:cNvSpPr/>
          <p:nvPr/>
        </p:nvSpPr>
        <p:spPr>
          <a:xfrm>
            <a:off x="0" y="0"/>
            <a:ext cx="12192000" cy="213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76AC3D-5F78-4195-95D6-F23C0286B82F}"/>
              </a:ext>
            </a:extLst>
          </p:cNvPr>
          <p:cNvSpPr/>
          <p:nvPr/>
        </p:nvSpPr>
        <p:spPr>
          <a:xfrm>
            <a:off x="0" y="6644679"/>
            <a:ext cx="12192000" cy="213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2CDA763-AD04-4E89-AC54-772D50F6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6" y="480375"/>
            <a:ext cx="7615988" cy="5200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35FBF2-6094-4A49-A5C7-56D24709381C}"/>
              </a:ext>
            </a:extLst>
          </p:cNvPr>
          <p:cNvSpPr txBox="1"/>
          <p:nvPr/>
        </p:nvSpPr>
        <p:spPr>
          <a:xfrm>
            <a:off x="8755626" y="2893141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/>
              <a:t>파운드리?</a:t>
            </a:r>
            <a:endParaRPr lang="ko-KR" altLang="en-US" sz="3200">
              <a:cs typeface="Arial"/>
            </a:endParaRPr>
          </a:p>
          <a:p>
            <a:r>
              <a:rPr lang="ko-KR" altLang="en-US" sz="3200" dirty="0"/>
              <a:t>차세대 공정?</a:t>
            </a:r>
            <a:endParaRPr lang="ko-KR" altLang="en-US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77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3291" y="197956"/>
            <a:ext cx="7567833" cy="838802"/>
          </a:xfrm>
          <a:prstGeom prst="rect">
            <a:avLst/>
          </a:prstGeom>
        </p:spPr>
        <p:txBody>
          <a:bodyPr/>
          <a:lstStyle/>
          <a:p>
            <a:r>
              <a:rPr lang="en-US" sz="4000" dirty="0">
                <a:cs typeface="Arial"/>
              </a:rPr>
              <a:t>TSMC</a:t>
            </a:r>
            <a:r>
              <a:rPr lang="ko-KR" altLang="en-US" sz="4000" dirty="0">
                <a:cs typeface="Arial"/>
              </a:rPr>
              <a:t>와</a:t>
            </a:r>
            <a:r>
              <a:rPr lang="en-US" sz="4000" dirty="0">
                <a:cs typeface="Arial"/>
              </a:rPr>
              <a:t> </a:t>
            </a:r>
            <a:r>
              <a:rPr lang="ko-KR" altLang="en-US" sz="4000" dirty="0">
                <a:cs typeface="Arial"/>
              </a:rPr>
              <a:t>삼성 반도체 비교</a:t>
            </a:r>
            <a:endParaRPr lang="en-US" sz="4000" dirty="0"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60234-DB7D-45B3-8AA3-3C2947C4E52D}"/>
              </a:ext>
            </a:extLst>
          </p:cNvPr>
          <p:cNvSpPr txBox="1"/>
          <p:nvPr/>
        </p:nvSpPr>
        <p:spPr>
          <a:xfrm>
            <a:off x="2925558" y="4180596"/>
            <a:ext cx="80307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/>
              <a:t>1990년대부터 파운드리 반도체 시장 집중</a:t>
            </a:r>
            <a:endParaRPr lang="ko-KR" altLang="en-US" sz="3200" dirty="0"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C2EDEF-CA76-498D-9667-CDFE4538E29C}"/>
              </a:ext>
            </a:extLst>
          </p:cNvPr>
          <p:cNvSpPr txBox="1"/>
          <p:nvPr/>
        </p:nvSpPr>
        <p:spPr>
          <a:xfrm>
            <a:off x="2924136" y="5547850"/>
            <a:ext cx="91988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cs typeface="Arial"/>
              </a:rPr>
              <a:t>DRAM, 메모리 시장 집중</a:t>
            </a:r>
          </a:p>
          <a:p>
            <a:r>
              <a:rPr lang="ko-KR" altLang="en-US" sz="2400" dirty="0">
                <a:cs typeface="Arial"/>
              </a:rPr>
              <a:t>비메모리 시장(파운드리)을 성장동력으로 삼고 집중적인 투자 발표</a:t>
            </a:r>
          </a:p>
        </p:txBody>
      </p:sp>
      <p:pic>
        <p:nvPicPr>
          <p:cNvPr id="49" name="그림 49" descr="그리기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6F93850C-CB6C-4879-9AE8-64395B26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5" y="3077967"/>
            <a:ext cx="2409825" cy="1895475"/>
          </a:xfrm>
          <a:prstGeom prst="rect">
            <a:avLst/>
          </a:prstGeom>
        </p:spPr>
      </p:pic>
      <p:pic>
        <p:nvPicPr>
          <p:cNvPr id="51" name="그림 51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E3492AD8-9736-436A-A5D1-98A1A3F4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7" y="5488601"/>
            <a:ext cx="2743200" cy="907366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6DB83D5F-90D4-40AF-BD0C-0EF3B0628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981" y="1129866"/>
            <a:ext cx="4316361" cy="27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6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21C2804B-9995-4A02-9709-74DD85247E50}"/>
              </a:ext>
            </a:extLst>
          </p:cNvPr>
          <p:cNvGrpSpPr/>
          <p:nvPr/>
        </p:nvGrpSpPr>
        <p:grpSpPr>
          <a:xfrm>
            <a:off x="5" y="1409832"/>
            <a:ext cx="12191999" cy="1160647"/>
            <a:chOff x="5" y="1409832"/>
            <a:chExt cx="12191999" cy="1160647"/>
          </a:xfrm>
        </p:grpSpPr>
        <p:grpSp>
          <p:nvGrpSpPr>
            <p:cNvPr id="3" name="그룹 8">
              <a:extLst>
                <a:ext uri="{FF2B5EF4-FFF2-40B4-BE49-F238E27FC236}">
                  <a16:creationId xmlns:a16="http://schemas.microsoft.com/office/drawing/2014/main" id="{E71EC0C4-7E58-4C9D-B2BA-487F09577103}"/>
                </a:ext>
              </a:extLst>
            </p:cNvPr>
            <p:cNvGrpSpPr/>
            <p:nvPr/>
          </p:nvGrpSpPr>
          <p:grpSpPr>
            <a:xfrm>
              <a:off x="5" y="1409832"/>
              <a:ext cx="12191999" cy="1160647"/>
              <a:chOff x="1" y="1412530"/>
              <a:chExt cx="12191999" cy="1160647"/>
            </a:xfrm>
          </p:grpSpPr>
          <p:sp>
            <p:nvSpPr>
              <p:cNvPr id="4" name="Rectangle 35">
                <a:extLst>
                  <a:ext uri="{FF2B5EF4-FFF2-40B4-BE49-F238E27FC236}">
                    <a16:creationId xmlns:a16="http://schemas.microsoft.com/office/drawing/2014/main" id="{8C0BBBF0-247A-412A-B0B6-F42F1E86DA83}"/>
                  </a:ext>
                </a:extLst>
              </p:cNvPr>
              <p:cNvSpPr/>
              <p:nvPr/>
            </p:nvSpPr>
            <p:spPr>
              <a:xfrm>
                <a:off x="1" y="1412530"/>
                <a:ext cx="3032161" cy="1160647"/>
              </a:xfrm>
              <a:custGeom>
                <a:avLst/>
                <a:gdLst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842946 w 3079941"/>
                  <a:gd name="connsiteY405" fmla="*/ 1160647 h 1160647"/>
                  <a:gd name="connsiteX406" fmla="*/ 200958 w 3079941"/>
                  <a:gd name="connsiteY406" fmla="*/ 1160647 h 1160647"/>
                  <a:gd name="connsiteX407" fmla="*/ 200958 w 3079941"/>
                  <a:gd name="connsiteY407" fmla="*/ 1126882 h 1160647"/>
                  <a:gd name="connsiteX408" fmla="*/ 0 w 3079941"/>
                  <a:gd name="connsiteY408" fmla="*/ 1126882 h 1160647"/>
                  <a:gd name="connsiteX409" fmla="*/ 0 w 3079941"/>
                  <a:gd name="connsiteY409" fmla="*/ 915339 h 1160647"/>
                  <a:gd name="connsiteX410" fmla="*/ 103377 w 3079941"/>
                  <a:gd name="connsiteY410" fmla="*/ 915339 h 1160647"/>
                  <a:gd name="connsiteX411" fmla="*/ 103377 w 3079941"/>
                  <a:gd name="connsiteY411" fmla="*/ 886329 h 1160647"/>
                  <a:gd name="connsiteX412" fmla="*/ 55096 w 3079941"/>
                  <a:gd name="connsiteY412" fmla="*/ 886329 h 1160647"/>
                  <a:gd name="connsiteX413" fmla="*/ 55096 w 3079941"/>
                  <a:gd name="connsiteY413" fmla="*/ 724196 h 1160647"/>
                  <a:gd name="connsiteX414" fmla="*/ 75363 w 3079941"/>
                  <a:gd name="connsiteY414" fmla="*/ 724196 h 1160647"/>
                  <a:gd name="connsiteX415" fmla="*/ 75870 w 3079941"/>
                  <a:gd name="connsiteY415" fmla="*/ 723115 h 1160647"/>
                  <a:gd name="connsiteX416" fmla="*/ 79416 w 3079941"/>
                  <a:gd name="connsiteY416" fmla="*/ 715549 h 1160647"/>
                  <a:gd name="connsiteX417" fmla="*/ 81190 w 3079941"/>
                  <a:gd name="connsiteY417" fmla="*/ 715819 h 1160647"/>
                  <a:gd name="connsiteX418" fmla="*/ 93603 w 3079941"/>
                  <a:gd name="connsiteY418" fmla="*/ 717710 h 1160647"/>
                  <a:gd name="connsiteX419" fmla="*/ 94110 w 3079941"/>
                  <a:gd name="connsiteY419" fmla="*/ 719062 h 1160647"/>
                  <a:gd name="connsiteX420" fmla="*/ 97656 w 3079941"/>
                  <a:gd name="connsiteY420" fmla="*/ 728519 h 1160647"/>
                  <a:gd name="connsiteX421" fmla="*/ 124003 w 3079941"/>
                  <a:gd name="connsiteY421" fmla="*/ 730681 h 1160647"/>
                  <a:gd name="connsiteX422" fmla="*/ 124003 w 3079941"/>
                  <a:gd name="connsiteY422" fmla="*/ 607460 h 1160647"/>
                  <a:gd name="connsiteX423" fmla="*/ 126030 w 3079941"/>
                  <a:gd name="connsiteY423" fmla="*/ 607460 h 1160647"/>
                  <a:gd name="connsiteX424" fmla="*/ 140217 w 3079941"/>
                  <a:gd name="connsiteY424" fmla="*/ 607460 h 1160647"/>
                  <a:gd name="connsiteX425" fmla="*/ 140217 w 3079941"/>
                  <a:gd name="connsiteY425" fmla="*/ 471268 h 1160647"/>
                  <a:gd name="connsiteX426" fmla="*/ 141990 w 3079941"/>
                  <a:gd name="connsiteY426" fmla="*/ 471268 h 1160647"/>
                  <a:gd name="connsiteX427" fmla="*/ 154404 w 3079941"/>
                  <a:gd name="connsiteY427" fmla="*/ 471268 h 1160647"/>
                  <a:gd name="connsiteX428" fmla="*/ 154404 w 3079941"/>
                  <a:gd name="connsiteY428" fmla="*/ 356694 h 1160647"/>
                  <a:gd name="connsiteX429" fmla="*/ 158457 w 3079941"/>
                  <a:gd name="connsiteY429" fmla="*/ 328590 h 1160647"/>
                  <a:gd name="connsiteX430" fmla="*/ 160484 w 3079941"/>
                  <a:gd name="connsiteY430" fmla="*/ 328590 h 1160647"/>
                  <a:gd name="connsiteX431" fmla="*/ 174671 w 3079941"/>
                  <a:gd name="connsiteY431" fmla="*/ 328590 h 1160647"/>
                  <a:gd name="connsiteX432" fmla="*/ 211151 w 3079941"/>
                  <a:gd name="connsiteY432" fmla="*/ 246443 h 1160647"/>
                  <a:gd name="connsiteX433" fmla="*/ 215205 w 3079941"/>
                  <a:gd name="connsiteY433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00958 w 3079941"/>
                  <a:gd name="connsiteY405" fmla="*/ 1160647 h 1160647"/>
                  <a:gd name="connsiteX406" fmla="*/ 200958 w 3079941"/>
                  <a:gd name="connsiteY406" fmla="*/ 1126882 h 1160647"/>
                  <a:gd name="connsiteX407" fmla="*/ 0 w 3079941"/>
                  <a:gd name="connsiteY407" fmla="*/ 1126882 h 1160647"/>
                  <a:gd name="connsiteX408" fmla="*/ 0 w 3079941"/>
                  <a:gd name="connsiteY408" fmla="*/ 915339 h 1160647"/>
                  <a:gd name="connsiteX409" fmla="*/ 103377 w 3079941"/>
                  <a:gd name="connsiteY409" fmla="*/ 915339 h 1160647"/>
                  <a:gd name="connsiteX410" fmla="*/ 103377 w 3079941"/>
                  <a:gd name="connsiteY410" fmla="*/ 886329 h 1160647"/>
                  <a:gd name="connsiteX411" fmla="*/ 55096 w 3079941"/>
                  <a:gd name="connsiteY411" fmla="*/ 886329 h 1160647"/>
                  <a:gd name="connsiteX412" fmla="*/ 55096 w 3079941"/>
                  <a:gd name="connsiteY412" fmla="*/ 724196 h 1160647"/>
                  <a:gd name="connsiteX413" fmla="*/ 75363 w 3079941"/>
                  <a:gd name="connsiteY413" fmla="*/ 724196 h 1160647"/>
                  <a:gd name="connsiteX414" fmla="*/ 75870 w 3079941"/>
                  <a:gd name="connsiteY414" fmla="*/ 723115 h 1160647"/>
                  <a:gd name="connsiteX415" fmla="*/ 79416 w 3079941"/>
                  <a:gd name="connsiteY415" fmla="*/ 715549 h 1160647"/>
                  <a:gd name="connsiteX416" fmla="*/ 81190 w 3079941"/>
                  <a:gd name="connsiteY416" fmla="*/ 715819 h 1160647"/>
                  <a:gd name="connsiteX417" fmla="*/ 93603 w 3079941"/>
                  <a:gd name="connsiteY417" fmla="*/ 717710 h 1160647"/>
                  <a:gd name="connsiteX418" fmla="*/ 94110 w 3079941"/>
                  <a:gd name="connsiteY418" fmla="*/ 719062 h 1160647"/>
                  <a:gd name="connsiteX419" fmla="*/ 97656 w 3079941"/>
                  <a:gd name="connsiteY419" fmla="*/ 728519 h 1160647"/>
                  <a:gd name="connsiteX420" fmla="*/ 124003 w 3079941"/>
                  <a:gd name="connsiteY420" fmla="*/ 730681 h 1160647"/>
                  <a:gd name="connsiteX421" fmla="*/ 124003 w 3079941"/>
                  <a:gd name="connsiteY421" fmla="*/ 607460 h 1160647"/>
                  <a:gd name="connsiteX422" fmla="*/ 126030 w 3079941"/>
                  <a:gd name="connsiteY422" fmla="*/ 607460 h 1160647"/>
                  <a:gd name="connsiteX423" fmla="*/ 140217 w 3079941"/>
                  <a:gd name="connsiteY423" fmla="*/ 607460 h 1160647"/>
                  <a:gd name="connsiteX424" fmla="*/ 140217 w 3079941"/>
                  <a:gd name="connsiteY424" fmla="*/ 471268 h 1160647"/>
                  <a:gd name="connsiteX425" fmla="*/ 141990 w 3079941"/>
                  <a:gd name="connsiteY425" fmla="*/ 471268 h 1160647"/>
                  <a:gd name="connsiteX426" fmla="*/ 154404 w 3079941"/>
                  <a:gd name="connsiteY426" fmla="*/ 471268 h 1160647"/>
                  <a:gd name="connsiteX427" fmla="*/ 154404 w 3079941"/>
                  <a:gd name="connsiteY427" fmla="*/ 356694 h 1160647"/>
                  <a:gd name="connsiteX428" fmla="*/ 158457 w 3079941"/>
                  <a:gd name="connsiteY428" fmla="*/ 328590 h 1160647"/>
                  <a:gd name="connsiteX429" fmla="*/ 160484 w 3079941"/>
                  <a:gd name="connsiteY429" fmla="*/ 328590 h 1160647"/>
                  <a:gd name="connsiteX430" fmla="*/ 174671 w 3079941"/>
                  <a:gd name="connsiteY430" fmla="*/ 328590 h 1160647"/>
                  <a:gd name="connsiteX431" fmla="*/ 211151 w 3079941"/>
                  <a:gd name="connsiteY431" fmla="*/ 246443 h 1160647"/>
                  <a:gd name="connsiteX432" fmla="*/ 215205 w 3079941"/>
                  <a:gd name="connsiteY432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030409 h 1160647"/>
                  <a:gd name="connsiteX403" fmla="*/ 3079941 w 3079941"/>
                  <a:gd name="connsiteY403" fmla="*/ 1160647 h 1160647"/>
                  <a:gd name="connsiteX404" fmla="*/ 200958 w 3079941"/>
                  <a:gd name="connsiteY404" fmla="*/ 1160647 h 1160647"/>
                  <a:gd name="connsiteX405" fmla="*/ 200958 w 3079941"/>
                  <a:gd name="connsiteY405" fmla="*/ 1126882 h 1160647"/>
                  <a:gd name="connsiteX406" fmla="*/ 0 w 3079941"/>
                  <a:gd name="connsiteY406" fmla="*/ 1126882 h 1160647"/>
                  <a:gd name="connsiteX407" fmla="*/ 0 w 3079941"/>
                  <a:gd name="connsiteY407" fmla="*/ 915339 h 1160647"/>
                  <a:gd name="connsiteX408" fmla="*/ 103377 w 3079941"/>
                  <a:gd name="connsiteY408" fmla="*/ 915339 h 1160647"/>
                  <a:gd name="connsiteX409" fmla="*/ 103377 w 3079941"/>
                  <a:gd name="connsiteY409" fmla="*/ 886329 h 1160647"/>
                  <a:gd name="connsiteX410" fmla="*/ 55096 w 3079941"/>
                  <a:gd name="connsiteY410" fmla="*/ 886329 h 1160647"/>
                  <a:gd name="connsiteX411" fmla="*/ 55096 w 3079941"/>
                  <a:gd name="connsiteY411" fmla="*/ 724196 h 1160647"/>
                  <a:gd name="connsiteX412" fmla="*/ 75363 w 3079941"/>
                  <a:gd name="connsiteY412" fmla="*/ 724196 h 1160647"/>
                  <a:gd name="connsiteX413" fmla="*/ 75870 w 3079941"/>
                  <a:gd name="connsiteY413" fmla="*/ 723115 h 1160647"/>
                  <a:gd name="connsiteX414" fmla="*/ 79416 w 3079941"/>
                  <a:gd name="connsiteY414" fmla="*/ 715549 h 1160647"/>
                  <a:gd name="connsiteX415" fmla="*/ 81190 w 3079941"/>
                  <a:gd name="connsiteY415" fmla="*/ 715819 h 1160647"/>
                  <a:gd name="connsiteX416" fmla="*/ 93603 w 3079941"/>
                  <a:gd name="connsiteY416" fmla="*/ 717710 h 1160647"/>
                  <a:gd name="connsiteX417" fmla="*/ 94110 w 3079941"/>
                  <a:gd name="connsiteY417" fmla="*/ 719062 h 1160647"/>
                  <a:gd name="connsiteX418" fmla="*/ 97656 w 3079941"/>
                  <a:gd name="connsiteY418" fmla="*/ 728519 h 1160647"/>
                  <a:gd name="connsiteX419" fmla="*/ 124003 w 3079941"/>
                  <a:gd name="connsiteY419" fmla="*/ 730681 h 1160647"/>
                  <a:gd name="connsiteX420" fmla="*/ 124003 w 3079941"/>
                  <a:gd name="connsiteY420" fmla="*/ 607460 h 1160647"/>
                  <a:gd name="connsiteX421" fmla="*/ 126030 w 3079941"/>
                  <a:gd name="connsiteY421" fmla="*/ 607460 h 1160647"/>
                  <a:gd name="connsiteX422" fmla="*/ 140217 w 3079941"/>
                  <a:gd name="connsiteY422" fmla="*/ 607460 h 1160647"/>
                  <a:gd name="connsiteX423" fmla="*/ 140217 w 3079941"/>
                  <a:gd name="connsiteY423" fmla="*/ 471268 h 1160647"/>
                  <a:gd name="connsiteX424" fmla="*/ 141990 w 3079941"/>
                  <a:gd name="connsiteY424" fmla="*/ 471268 h 1160647"/>
                  <a:gd name="connsiteX425" fmla="*/ 154404 w 3079941"/>
                  <a:gd name="connsiteY425" fmla="*/ 471268 h 1160647"/>
                  <a:gd name="connsiteX426" fmla="*/ 154404 w 3079941"/>
                  <a:gd name="connsiteY426" fmla="*/ 356694 h 1160647"/>
                  <a:gd name="connsiteX427" fmla="*/ 158457 w 3079941"/>
                  <a:gd name="connsiteY427" fmla="*/ 328590 h 1160647"/>
                  <a:gd name="connsiteX428" fmla="*/ 160484 w 3079941"/>
                  <a:gd name="connsiteY428" fmla="*/ 328590 h 1160647"/>
                  <a:gd name="connsiteX429" fmla="*/ 174671 w 3079941"/>
                  <a:gd name="connsiteY429" fmla="*/ 328590 h 1160647"/>
                  <a:gd name="connsiteX430" fmla="*/ 211151 w 3079941"/>
                  <a:gd name="connsiteY430" fmla="*/ 246443 h 1160647"/>
                  <a:gd name="connsiteX431" fmla="*/ 215205 w 3079941"/>
                  <a:gd name="connsiteY431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200958 w 3079941"/>
                  <a:gd name="connsiteY404" fmla="*/ 1126882 h 1160647"/>
                  <a:gd name="connsiteX405" fmla="*/ 0 w 3079941"/>
                  <a:gd name="connsiteY405" fmla="*/ 1126882 h 1160647"/>
                  <a:gd name="connsiteX406" fmla="*/ 0 w 3079941"/>
                  <a:gd name="connsiteY406" fmla="*/ 915339 h 1160647"/>
                  <a:gd name="connsiteX407" fmla="*/ 103377 w 3079941"/>
                  <a:gd name="connsiteY407" fmla="*/ 915339 h 1160647"/>
                  <a:gd name="connsiteX408" fmla="*/ 103377 w 3079941"/>
                  <a:gd name="connsiteY408" fmla="*/ 886329 h 1160647"/>
                  <a:gd name="connsiteX409" fmla="*/ 55096 w 3079941"/>
                  <a:gd name="connsiteY409" fmla="*/ 886329 h 1160647"/>
                  <a:gd name="connsiteX410" fmla="*/ 55096 w 3079941"/>
                  <a:gd name="connsiteY410" fmla="*/ 724196 h 1160647"/>
                  <a:gd name="connsiteX411" fmla="*/ 75363 w 3079941"/>
                  <a:gd name="connsiteY411" fmla="*/ 724196 h 1160647"/>
                  <a:gd name="connsiteX412" fmla="*/ 75870 w 3079941"/>
                  <a:gd name="connsiteY412" fmla="*/ 723115 h 1160647"/>
                  <a:gd name="connsiteX413" fmla="*/ 79416 w 3079941"/>
                  <a:gd name="connsiteY413" fmla="*/ 715549 h 1160647"/>
                  <a:gd name="connsiteX414" fmla="*/ 81190 w 3079941"/>
                  <a:gd name="connsiteY414" fmla="*/ 715819 h 1160647"/>
                  <a:gd name="connsiteX415" fmla="*/ 93603 w 3079941"/>
                  <a:gd name="connsiteY415" fmla="*/ 717710 h 1160647"/>
                  <a:gd name="connsiteX416" fmla="*/ 94110 w 3079941"/>
                  <a:gd name="connsiteY416" fmla="*/ 719062 h 1160647"/>
                  <a:gd name="connsiteX417" fmla="*/ 97656 w 3079941"/>
                  <a:gd name="connsiteY417" fmla="*/ 728519 h 1160647"/>
                  <a:gd name="connsiteX418" fmla="*/ 124003 w 3079941"/>
                  <a:gd name="connsiteY418" fmla="*/ 730681 h 1160647"/>
                  <a:gd name="connsiteX419" fmla="*/ 124003 w 3079941"/>
                  <a:gd name="connsiteY419" fmla="*/ 607460 h 1160647"/>
                  <a:gd name="connsiteX420" fmla="*/ 126030 w 3079941"/>
                  <a:gd name="connsiteY420" fmla="*/ 607460 h 1160647"/>
                  <a:gd name="connsiteX421" fmla="*/ 140217 w 3079941"/>
                  <a:gd name="connsiteY421" fmla="*/ 607460 h 1160647"/>
                  <a:gd name="connsiteX422" fmla="*/ 140217 w 3079941"/>
                  <a:gd name="connsiteY422" fmla="*/ 471268 h 1160647"/>
                  <a:gd name="connsiteX423" fmla="*/ 141990 w 3079941"/>
                  <a:gd name="connsiteY423" fmla="*/ 471268 h 1160647"/>
                  <a:gd name="connsiteX424" fmla="*/ 154404 w 3079941"/>
                  <a:gd name="connsiteY424" fmla="*/ 471268 h 1160647"/>
                  <a:gd name="connsiteX425" fmla="*/ 154404 w 3079941"/>
                  <a:gd name="connsiteY425" fmla="*/ 356694 h 1160647"/>
                  <a:gd name="connsiteX426" fmla="*/ 158457 w 3079941"/>
                  <a:gd name="connsiteY426" fmla="*/ 328590 h 1160647"/>
                  <a:gd name="connsiteX427" fmla="*/ 160484 w 3079941"/>
                  <a:gd name="connsiteY427" fmla="*/ 328590 h 1160647"/>
                  <a:gd name="connsiteX428" fmla="*/ 174671 w 3079941"/>
                  <a:gd name="connsiteY428" fmla="*/ 328590 h 1160647"/>
                  <a:gd name="connsiteX429" fmla="*/ 211151 w 3079941"/>
                  <a:gd name="connsiteY429" fmla="*/ 246443 h 1160647"/>
                  <a:gd name="connsiteX430" fmla="*/ 215205 w 3079941"/>
                  <a:gd name="connsiteY430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103377 w 3079941"/>
                  <a:gd name="connsiteY407" fmla="*/ 886329 h 1160647"/>
                  <a:gd name="connsiteX408" fmla="*/ 55096 w 3079941"/>
                  <a:gd name="connsiteY408" fmla="*/ 886329 h 1160647"/>
                  <a:gd name="connsiteX409" fmla="*/ 55096 w 3079941"/>
                  <a:gd name="connsiteY409" fmla="*/ 724196 h 1160647"/>
                  <a:gd name="connsiteX410" fmla="*/ 75363 w 3079941"/>
                  <a:gd name="connsiteY410" fmla="*/ 724196 h 1160647"/>
                  <a:gd name="connsiteX411" fmla="*/ 75870 w 3079941"/>
                  <a:gd name="connsiteY411" fmla="*/ 723115 h 1160647"/>
                  <a:gd name="connsiteX412" fmla="*/ 79416 w 3079941"/>
                  <a:gd name="connsiteY412" fmla="*/ 715549 h 1160647"/>
                  <a:gd name="connsiteX413" fmla="*/ 81190 w 3079941"/>
                  <a:gd name="connsiteY413" fmla="*/ 715819 h 1160647"/>
                  <a:gd name="connsiteX414" fmla="*/ 93603 w 3079941"/>
                  <a:gd name="connsiteY414" fmla="*/ 717710 h 1160647"/>
                  <a:gd name="connsiteX415" fmla="*/ 94110 w 3079941"/>
                  <a:gd name="connsiteY415" fmla="*/ 719062 h 1160647"/>
                  <a:gd name="connsiteX416" fmla="*/ 97656 w 3079941"/>
                  <a:gd name="connsiteY416" fmla="*/ 728519 h 1160647"/>
                  <a:gd name="connsiteX417" fmla="*/ 124003 w 3079941"/>
                  <a:gd name="connsiteY417" fmla="*/ 730681 h 1160647"/>
                  <a:gd name="connsiteX418" fmla="*/ 124003 w 3079941"/>
                  <a:gd name="connsiteY418" fmla="*/ 607460 h 1160647"/>
                  <a:gd name="connsiteX419" fmla="*/ 126030 w 3079941"/>
                  <a:gd name="connsiteY419" fmla="*/ 607460 h 1160647"/>
                  <a:gd name="connsiteX420" fmla="*/ 140217 w 3079941"/>
                  <a:gd name="connsiteY420" fmla="*/ 607460 h 1160647"/>
                  <a:gd name="connsiteX421" fmla="*/ 140217 w 3079941"/>
                  <a:gd name="connsiteY421" fmla="*/ 471268 h 1160647"/>
                  <a:gd name="connsiteX422" fmla="*/ 141990 w 3079941"/>
                  <a:gd name="connsiteY422" fmla="*/ 471268 h 1160647"/>
                  <a:gd name="connsiteX423" fmla="*/ 154404 w 3079941"/>
                  <a:gd name="connsiteY423" fmla="*/ 471268 h 1160647"/>
                  <a:gd name="connsiteX424" fmla="*/ 154404 w 3079941"/>
                  <a:gd name="connsiteY424" fmla="*/ 356694 h 1160647"/>
                  <a:gd name="connsiteX425" fmla="*/ 158457 w 3079941"/>
                  <a:gd name="connsiteY425" fmla="*/ 328590 h 1160647"/>
                  <a:gd name="connsiteX426" fmla="*/ 160484 w 3079941"/>
                  <a:gd name="connsiteY426" fmla="*/ 328590 h 1160647"/>
                  <a:gd name="connsiteX427" fmla="*/ 174671 w 3079941"/>
                  <a:gd name="connsiteY427" fmla="*/ 328590 h 1160647"/>
                  <a:gd name="connsiteX428" fmla="*/ 211151 w 3079941"/>
                  <a:gd name="connsiteY428" fmla="*/ 246443 h 1160647"/>
                  <a:gd name="connsiteX429" fmla="*/ 215205 w 3079941"/>
                  <a:gd name="connsiteY429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55096 w 3079941"/>
                  <a:gd name="connsiteY407" fmla="*/ 886329 h 1160647"/>
                  <a:gd name="connsiteX408" fmla="*/ 55096 w 3079941"/>
                  <a:gd name="connsiteY408" fmla="*/ 724196 h 1160647"/>
                  <a:gd name="connsiteX409" fmla="*/ 75363 w 3079941"/>
                  <a:gd name="connsiteY409" fmla="*/ 724196 h 1160647"/>
                  <a:gd name="connsiteX410" fmla="*/ 75870 w 3079941"/>
                  <a:gd name="connsiteY410" fmla="*/ 723115 h 1160647"/>
                  <a:gd name="connsiteX411" fmla="*/ 79416 w 3079941"/>
                  <a:gd name="connsiteY411" fmla="*/ 715549 h 1160647"/>
                  <a:gd name="connsiteX412" fmla="*/ 81190 w 3079941"/>
                  <a:gd name="connsiteY412" fmla="*/ 715819 h 1160647"/>
                  <a:gd name="connsiteX413" fmla="*/ 93603 w 3079941"/>
                  <a:gd name="connsiteY413" fmla="*/ 717710 h 1160647"/>
                  <a:gd name="connsiteX414" fmla="*/ 94110 w 3079941"/>
                  <a:gd name="connsiteY414" fmla="*/ 719062 h 1160647"/>
                  <a:gd name="connsiteX415" fmla="*/ 97656 w 3079941"/>
                  <a:gd name="connsiteY415" fmla="*/ 728519 h 1160647"/>
                  <a:gd name="connsiteX416" fmla="*/ 124003 w 3079941"/>
                  <a:gd name="connsiteY416" fmla="*/ 730681 h 1160647"/>
                  <a:gd name="connsiteX417" fmla="*/ 124003 w 3079941"/>
                  <a:gd name="connsiteY417" fmla="*/ 607460 h 1160647"/>
                  <a:gd name="connsiteX418" fmla="*/ 126030 w 3079941"/>
                  <a:gd name="connsiteY418" fmla="*/ 607460 h 1160647"/>
                  <a:gd name="connsiteX419" fmla="*/ 140217 w 3079941"/>
                  <a:gd name="connsiteY419" fmla="*/ 607460 h 1160647"/>
                  <a:gd name="connsiteX420" fmla="*/ 140217 w 3079941"/>
                  <a:gd name="connsiteY420" fmla="*/ 471268 h 1160647"/>
                  <a:gd name="connsiteX421" fmla="*/ 141990 w 3079941"/>
                  <a:gd name="connsiteY421" fmla="*/ 471268 h 1160647"/>
                  <a:gd name="connsiteX422" fmla="*/ 154404 w 3079941"/>
                  <a:gd name="connsiteY422" fmla="*/ 471268 h 1160647"/>
                  <a:gd name="connsiteX423" fmla="*/ 154404 w 3079941"/>
                  <a:gd name="connsiteY423" fmla="*/ 356694 h 1160647"/>
                  <a:gd name="connsiteX424" fmla="*/ 158457 w 3079941"/>
                  <a:gd name="connsiteY424" fmla="*/ 328590 h 1160647"/>
                  <a:gd name="connsiteX425" fmla="*/ 160484 w 3079941"/>
                  <a:gd name="connsiteY425" fmla="*/ 328590 h 1160647"/>
                  <a:gd name="connsiteX426" fmla="*/ 174671 w 3079941"/>
                  <a:gd name="connsiteY426" fmla="*/ 328590 h 1160647"/>
                  <a:gd name="connsiteX427" fmla="*/ 211151 w 3079941"/>
                  <a:gd name="connsiteY427" fmla="*/ 246443 h 1160647"/>
                  <a:gd name="connsiteX428" fmla="*/ 215205 w 3079941"/>
                  <a:gd name="connsiteY428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55096 w 3079941"/>
                  <a:gd name="connsiteY406" fmla="*/ 886329 h 1160647"/>
                  <a:gd name="connsiteX407" fmla="*/ 55096 w 3079941"/>
                  <a:gd name="connsiteY407" fmla="*/ 724196 h 1160647"/>
                  <a:gd name="connsiteX408" fmla="*/ 75363 w 3079941"/>
                  <a:gd name="connsiteY408" fmla="*/ 724196 h 1160647"/>
                  <a:gd name="connsiteX409" fmla="*/ 75870 w 3079941"/>
                  <a:gd name="connsiteY409" fmla="*/ 723115 h 1160647"/>
                  <a:gd name="connsiteX410" fmla="*/ 79416 w 3079941"/>
                  <a:gd name="connsiteY410" fmla="*/ 715549 h 1160647"/>
                  <a:gd name="connsiteX411" fmla="*/ 81190 w 3079941"/>
                  <a:gd name="connsiteY411" fmla="*/ 715819 h 1160647"/>
                  <a:gd name="connsiteX412" fmla="*/ 93603 w 3079941"/>
                  <a:gd name="connsiteY412" fmla="*/ 717710 h 1160647"/>
                  <a:gd name="connsiteX413" fmla="*/ 94110 w 3079941"/>
                  <a:gd name="connsiteY413" fmla="*/ 719062 h 1160647"/>
                  <a:gd name="connsiteX414" fmla="*/ 97656 w 3079941"/>
                  <a:gd name="connsiteY414" fmla="*/ 728519 h 1160647"/>
                  <a:gd name="connsiteX415" fmla="*/ 124003 w 3079941"/>
                  <a:gd name="connsiteY415" fmla="*/ 730681 h 1160647"/>
                  <a:gd name="connsiteX416" fmla="*/ 124003 w 3079941"/>
                  <a:gd name="connsiteY416" fmla="*/ 607460 h 1160647"/>
                  <a:gd name="connsiteX417" fmla="*/ 126030 w 3079941"/>
                  <a:gd name="connsiteY417" fmla="*/ 607460 h 1160647"/>
                  <a:gd name="connsiteX418" fmla="*/ 140217 w 3079941"/>
                  <a:gd name="connsiteY418" fmla="*/ 607460 h 1160647"/>
                  <a:gd name="connsiteX419" fmla="*/ 140217 w 3079941"/>
                  <a:gd name="connsiteY419" fmla="*/ 471268 h 1160647"/>
                  <a:gd name="connsiteX420" fmla="*/ 141990 w 3079941"/>
                  <a:gd name="connsiteY420" fmla="*/ 471268 h 1160647"/>
                  <a:gd name="connsiteX421" fmla="*/ 154404 w 3079941"/>
                  <a:gd name="connsiteY421" fmla="*/ 471268 h 1160647"/>
                  <a:gd name="connsiteX422" fmla="*/ 154404 w 3079941"/>
                  <a:gd name="connsiteY422" fmla="*/ 356694 h 1160647"/>
                  <a:gd name="connsiteX423" fmla="*/ 158457 w 3079941"/>
                  <a:gd name="connsiteY423" fmla="*/ 328590 h 1160647"/>
                  <a:gd name="connsiteX424" fmla="*/ 160484 w 3079941"/>
                  <a:gd name="connsiteY424" fmla="*/ 328590 h 1160647"/>
                  <a:gd name="connsiteX425" fmla="*/ 174671 w 3079941"/>
                  <a:gd name="connsiteY425" fmla="*/ 328590 h 1160647"/>
                  <a:gd name="connsiteX426" fmla="*/ 211151 w 3079941"/>
                  <a:gd name="connsiteY426" fmla="*/ 246443 h 1160647"/>
                  <a:gd name="connsiteX427" fmla="*/ 215205 w 3079941"/>
                  <a:gd name="connsiteY427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886329 h 1160647"/>
                  <a:gd name="connsiteX406" fmla="*/ 55096 w 3079941"/>
                  <a:gd name="connsiteY406" fmla="*/ 724196 h 1160647"/>
                  <a:gd name="connsiteX407" fmla="*/ 75363 w 3079941"/>
                  <a:gd name="connsiteY407" fmla="*/ 724196 h 1160647"/>
                  <a:gd name="connsiteX408" fmla="*/ 75870 w 3079941"/>
                  <a:gd name="connsiteY408" fmla="*/ 723115 h 1160647"/>
                  <a:gd name="connsiteX409" fmla="*/ 79416 w 3079941"/>
                  <a:gd name="connsiteY409" fmla="*/ 715549 h 1160647"/>
                  <a:gd name="connsiteX410" fmla="*/ 81190 w 3079941"/>
                  <a:gd name="connsiteY410" fmla="*/ 715819 h 1160647"/>
                  <a:gd name="connsiteX411" fmla="*/ 93603 w 3079941"/>
                  <a:gd name="connsiteY411" fmla="*/ 717710 h 1160647"/>
                  <a:gd name="connsiteX412" fmla="*/ 94110 w 3079941"/>
                  <a:gd name="connsiteY412" fmla="*/ 719062 h 1160647"/>
                  <a:gd name="connsiteX413" fmla="*/ 97656 w 3079941"/>
                  <a:gd name="connsiteY413" fmla="*/ 728519 h 1160647"/>
                  <a:gd name="connsiteX414" fmla="*/ 124003 w 3079941"/>
                  <a:gd name="connsiteY414" fmla="*/ 730681 h 1160647"/>
                  <a:gd name="connsiteX415" fmla="*/ 124003 w 3079941"/>
                  <a:gd name="connsiteY415" fmla="*/ 607460 h 1160647"/>
                  <a:gd name="connsiteX416" fmla="*/ 126030 w 3079941"/>
                  <a:gd name="connsiteY416" fmla="*/ 607460 h 1160647"/>
                  <a:gd name="connsiteX417" fmla="*/ 140217 w 3079941"/>
                  <a:gd name="connsiteY417" fmla="*/ 607460 h 1160647"/>
                  <a:gd name="connsiteX418" fmla="*/ 140217 w 3079941"/>
                  <a:gd name="connsiteY418" fmla="*/ 471268 h 1160647"/>
                  <a:gd name="connsiteX419" fmla="*/ 141990 w 3079941"/>
                  <a:gd name="connsiteY419" fmla="*/ 471268 h 1160647"/>
                  <a:gd name="connsiteX420" fmla="*/ 154404 w 3079941"/>
                  <a:gd name="connsiteY420" fmla="*/ 471268 h 1160647"/>
                  <a:gd name="connsiteX421" fmla="*/ 154404 w 3079941"/>
                  <a:gd name="connsiteY421" fmla="*/ 356694 h 1160647"/>
                  <a:gd name="connsiteX422" fmla="*/ 158457 w 3079941"/>
                  <a:gd name="connsiteY422" fmla="*/ 328590 h 1160647"/>
                  <a:gd name="connsiteX423" fmla="*/ 160484 w 3079941"/>
                  <a:gd name="connsiteY423" fmla="*/ 328590 h 1160647"/>
                  <a:gd name="connsiteX424" fmla="*/ 174671 w 3079941"/>
                  <a:gd name="connsiteY424" fmla="*/ 328590 h 1160647"/>
                  <a:gd name="connsiteX425" fmla="*/ 211151 w 3079941"/>
                  <a:gd name="connsiteY425" fmla="*/ 246443 h 1160647"/>
                  <a:gd name="connsiteX426" fmla="*/ 215205 w 3079941"/>
                  <a:gd name="connsiteY426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724196 h 1160647"/>
                  <a:gd name="connsiteX406" fmla="*/ 75363 w 3079941"/>
                  <a:gd name="connsiteY406" fmla="*/ 724196 h 1160647"/>
                  <a:gd name="connsiteX407" fmla="*/ 75870 w 3079941"/>
                  <a:gd name="connsiteY407" fmla="*/ 723115 h 1160647"/>
                  <a:gd name="connsiteX408" fmla="*/ 79416 w 3079941"/>
                  <a:gd name="connsiteY408" fmla="*/ 715549 h 1160647"/>
                  <a:gd name="connsiteX409" fmla="*/ 81190 w 3079941"/>
                  <a:gd name="connsiteY409" fmla="*/ 715819 h 1160647"/>
                  <a:gd name="connsiteX410" fmla="*/ 93603 w 3079941"/>
                  <a:gd name="connsiteY410" fmla="*/ 717710 h 1160647"/>
                  <a:gd name="connsiteX411" fmla="*/ 94110 w 3079941"/>
                  <a:gd name="connsiteY411" fmla="*/ 719062 h 1160647"/>
                  <a:gd name="connsiteX412" fmla="*/ 97656 w 3079941"/>
                  <a:gd name="connsiteY412" fmla="*/ 728519 h 1160647"/>
                  <a:gd name="connsiteX413" fmla="*/ 124003 w 3079941"/>
                  <a:gd name="connsiteY413" fmla="*/ 730681 h 1160647"/>
                  <a:gd name="connsiteX414" fmla="*/ 124003 w 3079941"/>
                  <a:gd name="connsiteY414" fmla="*/ 607460 h 1160647"/>
                  <a:gd name="connsiteX415" fmla="*/ 126030 w 3079941"/>
                  <a:gd name="connsiteY415" fmla="*/ 607460 h 1160647"/>
                  <a:gd name="connsiteX416" fmla="*/ 140217 w 3079941"/>
                  <a:gd name="connsiteY416" fmla="*/ 607460 h 1160647"/>
                  <a:gd name="connsiteX417" fmla="*/ 140217 w 3079941"/>
                  <a:gd name="connsiteY417" fmla="*/ 471268 h 1160647"/>
                  <a:gd name="connsiteX418" fmla="*/ 141990 w 3079941"/>
                  <a:gd name="connsiteY418" fmla="*/ 471268 h 1160647"/>
                  <a:gd name="connsiteX419" fmla="*/ 154404 w 3079941"/>
                  <a:gd name="connsiteY419" fmla="*/ 471268 h 1160647"/>
                  <a:gd name="connsiteX420" fmla="*/ 154404 w 3079941"/>
                  <a:gd name="connsiteY420" fmla="*/ 356694 h 1160647"/>
                  <a:gd name="connsiteX421" fmla="*/ 158457 w 3079941"/>
                  <a:gd name="connsiteY421" fmla="*/ 328590 h 1160647"/>
                  <a:gd name="connsiteX422" fmla="*/ 160484 w 3079941"/>
                  <a:gd name="connsiteY422" fmla="*/ 328590 h 1160647"/>
                  <a:gd name="connsiteX423" fmla="*/ 174671 w 3079941"/>
                  <a:gd name="connsiteY423" fmla="*/ 328590 h 1160647"/>
                  <a:gd name="connsiteX424" fmla="*/ 211151 w 3079941"/>
                  <a:gd name="connsiteY424" fmla="*/ 246443 h 1160647"/>
                  <a:gd name="connsiteX425" fmla="*/ 215205 w 3079941"/>
                  <a:gd name="connsiteY425" fmla="*/ 0 h 1160647"/>
                  <a:gd name="connsiteX0" fmla="*/ 160109 w 3024845"/>
                  <a:gd name="connsiteY0" fmla="*/ 0 h 1166887"/>
                  <a:gd name="connsiteX1" fmla="*/ 162135 w 3024845"/>
                  <a:gd name="connsiteY1" fmla="*/ 246443 h 1166887"/>
                  <a:gd name="connsiteX2" fmla="*/ 200642 w 3024845"/>
                  <a:gd name="connsiteY2" fmla="*/ 326429 h 1166887"/>
                  <a:gd name="connsiteX3" fmla="*/ 202669 w 3024845"/>
                  <a:gd name="connsiteY3" fmla="*/ 326429 h 1166887"/>
                  <a:gd name="connsiteX4" fmla="*/ 216856 w 3024845"/>
                  <a:gd name="connsiteY4" fmla="*/ 326429 h 1166887"/>
                  <a:gd name="connsiteX5" fmla="*/ 216856 w 3024845"/>
                  <a:gd name="connsiteY5" fmla="*/ 350208 h 1166887"/>
                  <a:gd name="connsiteX6" fmla="*/ 217363 w 3024845"/>
                  <a:gd name="connsiteY6" fmla="*/ 351019 h 1166887"/>
                  <a:gd name="connsiteX7" fmla="*/ 220909 w 3024845"/>
                  <a:gd name="connsiteY7" fmla="*/ 356694 h 1166887"/>
                  <a:gd name="connsiteX8" fmla="*/ 220909 w 3024845"/>
                  <a:gd name="connsiteY8" fmla="*/ 471268 h 1166887"/>
                  <a:gd name="connsiteX9" fmla="*/ 223189 w 3024845"/>
                  <a:gd name="connsiteY9" fmla="*/ 471268 h 1166887"/>
                  <a:gd name="connsiteX10" fmla="*/ 239150 w 3024845"/>
                  <a:gd name="connsiteY10" fmla="*/ 471268 h 1166887"/>
                  <a:gd name="connsiteX11" fmla="*/ 239150 w 3024845"/>
                  <a:gd name="connsiteY11" fmla="*/ 611783 h 1166887"/>
                  <a:gd name="connsiteX12" fmla="*/ 240670 w 3024845"/>
                  <a:gd name="connsiteY12" fmla="*/ 611513 h 1166887"/>
                  <a:gd name="connsiteX13" fmla="*/ 251310 w 3024845"/>
                  <a:gd name="connsiteY13" fmla="*/ 609622 h 1166887"/>
                  <a:gd name="connsiteX14" fmla="*/ 249283 w 3024845"/>
                  <a:gd name="connsiteY14" fmla="*/ 698254 h 1166887"/>
                  <a:gd name="connsiteX15" fmla="*/ 250803 w 3024845"/>
                  <a:gd name="connsiteY15" fmla="*/ 698525 h 1166887"/>
                  <a:gd name="connsiteX16" fmla="*/ 261443 w 3024845"/>
                  <a:gd name="connsiteY16" fmla="*/ 700416 h 1166887"/>
                  <a:gd name="connsiteX17" fmla="*/ 261696 w 3024845"/>
                  <a:gd name="connsiteY17" fmla="*/ 701227 h 1166887"/>
                  <a:gd name="connsiteX18" fmla="*/ 263470 w 3024845"/>
                  <a:gd name="connsiteY18" fmla="*/ 706902 h 1166887"/>
                  <a:gd name="connsiteX19" fmla="*/ 264230 w 3024845"/>
                  <a:gd name="connsiteY19" fmla="*/ 704470 h 1166887"/>
                  <a:gd name="connsiteX20" fmla="*/ 269550 w 3024845"/>
                  <a:gd name="connsiteY20" fmla="*/ 687446 h 1166887"/>
                  <a:gd name="connsiteX21" fmla="*/ 271323 w 3024845"/>
                  <a:gd name="connsiteY21" fmla="*/ 687446 h 1166887"/>
                  <a:gd name="connsiteX22" fmla="*/ 283737 w 3024845"/>
                  <a:gd name="connsiteY22" fmla="*/ 687446 h 1166887"/>
                  <a:gd name="connsiteX23" fmla="*/ 283737 w 3024845"/>
                  <a:gd name="connsiteY23" fmla="*/ 719872 h 1166887"/>
                  <a:gd name="connsiteX24" fmla="*/ 284750 w 3024845"/>
                  <a:gd name="connsiteY24" fmla="*/ 720413 h 1166887"/>
                  <a:gd name="connsiteX25" fmla="*/ 291844 w 3024845"/>
                  <a:gd name="connsiteY25" fmla="*/ 724196 h 1166887"/>
                  <a:gd name="connsiteX26" fmla="*/ 291844 w 3024845"/>
                  <a:gd name="connsiteY26" fmla="*/ 725547 h 1166887"/>
                  <a:gd name="connsiteX27" fmla="*/ 291844 w 3024845"/>
                  <a:gd name="connsiteY27" fmla="*/ 735005 h 1166887"/>
                  <a:gd name="connsiteX28" fmla="*/ 336431 w 3024845"/>
                  <a:gd name="connsiteY28" fmla="*/ 735005 h 1166887"/>
                  <a:gd name="connsiteX29" fmla="*/ 336431 w 3024845"/>
                  <a:gd name="connsiteY29" fmla="*/ 736086 h 1166887"/>
                  <a:gd name="connsiteX30" fmla="*/ 336431 w 3024845"/>
                  <a:gd name="connsiteY30" fmla="*/ 743652 h 1166887"/>
                  <a:gd name="connsiteX31" fmla="*/ 338457 w 3024845"/>
                  <a:gd name="connsiteY31" fmla="*/ 743652 h 1166887"/>
                  <a:gd name="connsiteX32" fmla="*/ 352644 w 3024845"/>
                  <a:gd name="connsiteY32" fmla="*/ 743652 h 1166887"/>
                  <a:gd name="connsiteX33" fmla="*/ 352644 w 3024845"/>
                  <a:gd name="connsiteY33" fmla="*/ 713387 h 1166887"/>
                  <a:gd name="connsiteX34" fmla="*/ 397231 w 3024845"/>
                  <a:gd name="connsiteY34" fmla="*/ 713387 h 1166887"/>
                  <a:gd name="connsiteX35" fmla="*/ 397231 w 3024845"/>
                  <a:gd name="connsiteY35" fmla="*/ 712036 h 1166887"/>
                  <a:gd name="connsiteX36" fmla="*/ 397231 w 3024845"/>
                  <a:gd name="connsiteY36" fmla="*/ 702578 h 1166887"/>
                  <a:gd name="connsiteX37" fmla="*/ 398245 w 3024845"/>
                  <a:gd name="connsiteY37" fmla="*/ 702578 h 1166887"/>
                  <a:gd name="connsiteX38" fmla="*/ 405338 w 3024845"/>
                  <a:gd name="connsiteY38" fmla="*/ 702578 h 1166887"/>
                  <a:gd name="connsiteX39" fmla="*/ 405338 w 3024845"/>
                  <a:gd name="connsiteY39" fmla="*/ 700687 h 1166887"/>
                  <a:gd name="connsiteX40" fmla="*/ 405338 w 3024845"/>
                  <a:gd name="connsiteY40" fmla="*/ 687446 h 1166887"/>
                  <a:gd name="connsiteX41" fmla="*/ 406098 w 3024845"/>
                  <a:gd name="connsiteY41" fmla="*/ 687446 h 1166887"/>
                  <a:gd name="connsiteX42" fmla="*/ 411418 w 3024845"/>
                  <a:gd name="connsiteY42" fmla="*/ 687446 h 1166887"/>
                  <a:gd name="connsiteX43" fmla="*/ 411418 w 3024845"/>
                  <a:gd name="connsiteY43" fmla="*/ 686365 h 1166887"/>
                  <a:gd name="connsiteX44" fmla="*/ 411418 w 3024845"/>
                  <a:gd name="connsiteY44" fmla="*/ 678798 h 1166887"/>
                  <a:gd name="connsiteX45" fmla="*/ 413445 w 3024845"/>
                  <a:gd name="connsiteY45" fmla="*/ 678798 h 1166887"/>
                  <a:gd name="connsiteX46" fmla="*/ 427632 w 3024845"/>
                  <a:gd name="connsiteY46" fmla="*/ 678798 h 1166887"/>
                  <a:gd name="connsiteX47" fmla="*/ 427632 w 3024845"/>
                  <a:gd name="connsiteY47" fmla="*/ 679879 h 1166887"/>
                  <a:gd name="connsiteX48" fmla="*/ 427632 w 3024845"/>
                  <a:gd name="connsiteY48" fmla="*/ 687446 h 1166887"/>
                  <a:gd name="connsiteX49" fmla="*/ 449925 w 3024845"/>
                  <a:gd name="connsiteY49" fmla="*/ 687446 h 1166887"/>
                  <a:gd name="connsiteX50" fmla="*/ 449925 w 3024845"/>
                  <a:gd name="connsiteY50" fmla="*/ 685554 h 1166887"/>
                  <a:gd name="connsiteX51" fmla="*/ 449925 w 3024845"/>
                  <a:gd name="connsiteY51" fmla="*/ 672313 h 1166887"/>
                  <a:gd name="connsiteX52" fmla="*/ 451699 w 3024845"/>
                  <a:gd name="connsiteY52" fmla="*/ 672313 h 1166887"/>
                  <a:gd name="connsiteX53" fmla="*/ 464112 w 3024845"/>
                  <a:gd name="connsiteY53" fmla="*/ 672313 h 1166887"/>
                  <a:gd name="connsiteX54" fmla="*/ 464112 w 3024845"/>
                  <a:gd name="connsiteY54" fmla="*/ 696093 h 1166887"/>
                  <a:gd name="connsiteX55" fmla="*/ 465126 w 3024845"/>
                  <a:gd name="connsiteY55" fmla="*/ 696093 h 1166887"/>
                  <a:gd name="connsiteX56" fmla="*/ 472219 w 3024845"/>
                  <a:gd name="connsiteY56" fmla="*/ 696093 h 1166887"/>
                  <a:gd name="connsiteX57" fmla="*/ 472219 w 3024845"/>
                  <a:gd name="connsiteY57" fmla="*/ 695012 h 1166887"/>
                  <a:gd name="connsiteX58" fmla="*/ 472219 w 3024845"/>
                  <a:gd name="connsiteY58" fmla="*/ 687446 h 1166887"/>
                  <a:gd name="connsiteX59" fmla="*/ 473992 w 3024845"/>
                  <a:gd name="connsiteY59" fmla="*/ 687446 h 1166887"/>
                  <a:gd name="connsiteX60" fmla="*/ 486406 w 3024845"/>
                  <a:gd name="connsiteY60" fmla="*/ 687446 h 1166887"/>
                  <a:gd name="connsiteX61" fmla="*/ 486406 w 3024845"/>
                  <a:gd name="connsiteY61" fmla="*/ 713387 h 1166887"/>
                  <a:gd name="connsiteX62" fmla="*/ 488433 w 3024845"/>
                  <a:gd name="connsiteY62" fmla="*/ 713387 h 1166887"/>
                  <a:gd name="connsiteX63" fmla="*/ 502619 w 3024845"/>
                  <a:gd name="connsiteY63" fmla="*/ 713387 h 1166887"/>
                  <a:gd name="connsiteX64" fmla="*/ 502619 w 3024845"/>
                  <a:gd name="connsiteY64" fmla="*/ 715008 h 1166887"/>
                  <a:gd name="connsiteX65" fmla="*/ 502619 w 3024845"/>
                  <a:gd name="connsiteY65" fmla="*/ 726358 h 1166887"/>
                  <a:gd name="connsiteX66" fmla="*/ 503379 w 3024845"/>
                  <a:gd name="connsiteY66" fmla="*/ 726358 h 1166887"/>
                  <a:gd name="connsiteX67" fmla="*/ 508700 w 3024845"/>
                  <a:gd name="connsiteY67" fmla="*/ 726358 h 1166887"/>
                  <a:gd name="connsiteX68" fmla="*/ 508700 w 3024845"/>
                  <a:gd name="connsiteY68" fmla="*/ 725547 h 1166887"/>
                  <a:gd name="connsiteX69" fmla="*/ 508700 w 3024845"/>
                  <a:gd name="connsiteY69" fmla="*/ 719872 h 1166887"/>
                  <a:gd name="connsiteX70" fmla="*/ 539100 w 3024845"/>
                  <a:gd name="connsiteY70" fmla="*/ 719872 h 1166887"/>
                  <a:gd name="connsiteX71" fmla="*/ 539100 w 3024845"/>
                  <a:gd name="connsiteY71" fmla="*/ 743652 h 1166887"/>
                  <a:gd name="connsiteX72" fmla="*/ 540113 w 3024845"/>
                  <a:gd name="connsiteY72" fmla="*/ 743652 h 1166887"/>
                  <a:gd name="connsiteX73" fmla="*/ 547207 w 3024845"/>
                  <a:gd name="connsiteY73" fmla="*/ 743652 h 1166887"/>
                  <a:gd name="connsiteX74" fmla="*/ 547207 w 3024845"/>
                  <a:gd name="connsiteY74" fmla="*/ 744733 h 1166887"/>
                  <a:gd name="connsiteX75" fmla="*/ 547207 w 3024845"/>
                  <a:gd name="connsiteY75" fmla="*/ 752299 h 1166887"/>
                  <a:gd name="connsiteX76" fmla="*/ 547967 w 3024845"/>
                  <a:gd name="connsiteY76" fmla="*/ 752299 h 1166887"/>
                  <a:gd name="connsiteX77" fmla="*/ 553287 w 3024845"/>
                  <a:gd name="connsiteY77" fmla="*/ 752299 h 1166887"/>
                  <a:gd name="connsiteX78" fmla="*/ 553287 w 3024845"/>
                  <a:gd name="connsiteY78" fmla="*/ 750137 h 1166887"/>
                  <a:gd name="connsiteX79" fmla="*/ 553287 w 3024845"/>
                  <a:gd name="connsiteY79" fmla="*/ 735005 h 1166887"/>
                  <a:gd name="connsiteX80" fmla="*/ 554300 w 3024845"/>
                  <a:gd name="connsiteY80" fmla="*/ 735005 h 1166887"/>
                  <a:gd name="connsiteX81" fmla="*/ 561394 w 3024845"/>
                  <a:gd name="connsiteY81" fmla="*/ 735005 h 1166887"/>
                  <a:gd name="connsiteX82" fmla="*/ 561394 w 3024845"/>
                  <a:gd name="connsiteY82" fmla="*/ 736086 h 1166887"/>
                  <a:gd name="connsiteX83" fmla="*/ 561394 w 3024845"/>
                  <a:gd name="connsiteY83" fmla="*/ 743652 h 1166887"/>
                  <a:gd name="connsiteX84" fmla="*/ 566714 w 3024845"/>
                  <a:gd name="connsiteY84" fmla="*/ 741659 h 1166887"/>
                  <a:gd name="connsiteX85" fmla="*/ 567474 w 3024845"/>
                  <a:gd name="connsiteY85" fmla="*/ 740679 h 1166887"/>
                  <a:gd name="connsiteX86" fmla="*/ 567474 w 3024845"/>
                  <a:gd name="connsiteY86" fmla="*/ 735005 h 1166887"/>
                  <a:gd name="connsiteX87" fmla="*/ 605981 w 3024845"/>
                  <a:gd name="connsiteY87" fmla="*/ 735005 h 1166887"/>
                  <a:gd name="connsiteX88" fmla="*/ 605981 w 3024845"/>
                  <a:gd name="connsiteY88" fmla="*/ 758784 h 1166887"/>
                  <a:gd name="connsiteX89" fmla="*/ 608007 w 3024845"/>
                  <a:gd name="connsiteY89" fmla="*/ 758784 h 1166887"/>
                  <a:gd name="connsiteX90" fmla="*/ 622194 w 3024845"/>
                  <a:gd name="connsiteY90" fmla="*/ 758784 h 1166887"/>
                  <a:gd name="connsiteX91" fmla="*/ 622194 w 3024845"/>
                  <a:gd name="connsiteY91" fmla="*/ 759865 h 1166887"/>
                  <a:gd name="connsiteX92" fmla="*/ 622194 w 3024845"/>
                  <a:gd name="connsiteY92" fmla="*/ 767431 h 1166887"/>
                  <a:gd name="connsiteX93" fmla="*/ 623968 w 3024845"/>
                  <a:gd name="connsiteY93" fmla="*/ 767431 h 1166887"/>
                  <a:gd name="connsiteX94" fmla="*/ 636381 w 3024845"/>
                  <a:gd name="connsiteY94" fmla="*/ 767431 h 1166887"/>
                  <a:gd name="connsiteX95" fmla="*/ 636381 w 3024845"/>
                  <a:gd name="connsiteY95" fmla="*/ 743652 h 1166887"/>
                  <a:gd name="connsiteX96" fmla="*/ 637394 w 3024845"/>
                  <a:gd name="connsiteY96" fmla="*/ 743652 h 1166887"/>
                  <a:gd name="connsiteX97" fmla="*/ 644488 w 3024845"/>
                  <a:gd name="connsiteY97" fmla="*/ 743652 h 1166887"/>
                  <a:gd name="connsiteX98" fmla="*/ 644488 w 3024845"/>
                  <a:gd name="connsiteY98" fmla="*/ 711225 h 1166887"/>
                  <a:gd name="connsiteX99" fmla="*/ 645501 w 3024845"/>
                  <a:gd name="connsiteY99" fmla="*/ 711225 h 1166887"/>
                  <a:gd name="connsiteX100" fmla="*/ 652595 w 3024845"/>
                  <a:gd name="connsiteY100" fmla="*/ 711225 h 1166887"/>
                  <a:gd name="connsiteX101" fmla="*/ 652595 w 3024845"/>
                  <a:gd name="connsiteY101" fmla="*/ 709334 h 1166887"/>
                  <a:gd name="connsiteX102" fmla="*/ 652595 w 3024845"/>
                  <a:gd name="connsiteY102" fmla="*/ 696093 h 1166887"/>
                  <a:gd name="connsiteX103" fmla="*/ 651328 w 3024845"/>
                  <a:gd name="connsiteY103" fmla="*/ 694471 h 1166887"/>
                  <a:gd name="connsiteX104" fmla="*/ 656648 w 3024845"/>
                  <a:gd name="connsiteY104" fmla="*/ 683122 h 1166887"/>
                  <a:gd name="connsiteX105" fmla="*/ 664755 w 3024845"/>
                  <a:gd name="connsiteY105" fmla="*/ 711225 h 1166887"/>
                  <a:gd name="connsiteX106" fmla="*/ 665515 w 3024845"/>
                  <a:gd name="connsiteY106" fmla="*/ 711225 h 1166887"/>
                  <a:gd name="connsiteX107" fmla="*/ 670835 w 3024845"/>
                  <a:gd name="connsiteY107" fmla="*/ 711225 h 1166887"/>
                  <a:gd name="connsiteX108" fmla="*/ 670835 w 3024845"/>
                  <a:gd name="connsiteY108" fmla="*/ 605298 h 1166887"/>
                  <a:gd name="connsiteX109" fmla="*/ 672355 w 3024845"/>
                  <a:gd name="connsiteY109" fmla="*/ 605298 h 1166887"/>
                  <a:gd name="connsiteX110" fmla="*/ 682995 w 3024845"/>
                  <a:gd name="connsiteY110" fmla="*/ 605298 h 1166887"/>
                  <a:gd name="connsiteX111" fmla="*/ 682995 w 3024845"/>
                  <a:gd name="connsiteY111" fmla="*/ 557739 h 1166887"/>
                  <a:gd name="connsiteX112" fmla="*/ 709342 w 3024845"/>
                  <a:gd name="connsiteY112" fmla="*/ 557739 h 1166887"/>
                  <a:gd name="connsiteX113" fmla="*/ 709342 w 3024845"/>
                  <a:gd name="connsiteY113" fmla="*/ 536121 h 1166887"/>
                  <a:gd name="connsiteX114" fmla="*/ 743796 w 3024845"/>
                  <a:gd name="connsiteY114" fmla="*/ 536121 h 1166887"/>
                  <a:gd name="connsiteX115" fmla="*/ 743796 w 3024845"/>
                  <a:gd name="connsiteY115" fmla="*/ 538553 h 1166887"/>
                  <a:gd name="connsiteX116" fmla="*/ 743796 w 3024845"/>
                  <a:gd name="connsiteY116" fmla="*/ 555577 h 1166887"/>
                  <a:gd name="connsiteX117" fmla="*/ 746076 w 3024845"/>
                  <a:gd name="connsiteY117" fmla="*/ 555577 h 1166887"/>
                  <a:gd name="connsiteX118" fmla="*/ 762036 w 3024845"/>
                  <a:gd name="connsiteY118" fmla="*/ 555577 h 1166887"/>
                  <a:gd name="connsiteX119" fmla="*/ 762036 w 3024845"/>
                  <a:gd name="connsiteY119" fmla="*/ 603136 h 1166887"/>
                  <a:gd name="connsiteX120" fmla="*/ 763049 w 3024845"/>
                  <a:gd name="connsiteY120" fmla="*/ 603136 h 1166887"/>
                  <a:gd name="connsiteX121" fmla="*/ 770143 w 3024845"/>
                  <a:gd name="connsiteY121" fmla="*/ 603136 h 1166887"/>
                  <a:gd name="connsiteX122" fmla="*/ 784330 w 3024845"/>
                  <a:gd name="connsiteY122" fmla="*/ 607460 h 1166887"/>
                  <a:gd name="connsiteX123" fmla="*/ 784330 w 3024845"/>
                  <a:gd name="connsiteY123" fmla="*/ 646372 h 1166887"/>
                  <a:gd name="connsiteX124" fmla="*/ 785343 w 3024845"/>
                  <a:gd name="connsiteY124" fmla="*/ 646372 h 1166887"/>
                  <a:gd name="connsiteX125" fmla="*/ 792436 w 3024845"/>
                  <a:gd name="connsiteY125" fmla="*/ 646372 h 1166887"/>
                  <a:gd name="connsiteX126" fmla="*/ 792436 w 3024845"/>
                  <a:gd name="connsiteY126" fmla="*/ 647993 h 1166887"/>
                  <a:gd name="connsiteX127" fmla="*/ 792436 w 3024845"/>
                  <a:gd name="connsiteY127" fmla="*/ 659342 h 1166887"/>
                  <a:gd name="connsiteX128" fmla="*/ 794463 w 3024845"/>
                  <a:gd name="connsiteY128" fmla="*/ 659342 h 1166887"/>
                  <a:gd name="connsiteX129" fmla="*/ 808650 w 3024845"/>
                  <a:gd name="connsiteY129" fmla="*/ 659342 h 1166887"/>
                  <a:gd name="connsiteX130" fmla="*/ 814730 w 3024845"/>
                  <a:gd name="connsiteY130" fmla="*/ 665828 h 1166887"/>
                  <a:gd name="connsiteX131" fmla="*/ 814730 w 3024845"/>
                  <a:gd name="connsiteY131" fmla="*/ 687446 h 1166887"/>
                  <a:gd name="connsiteX132" fmla="*/ 817010 w 3024845"/>
                  <a:gd name="connsiteY132" fmla="*/ 687446 h 1166887"/>
                  <a:gd name="connsiteX133" fmla="*/ 832970 w 3024845"/>
                  <a:gd name="connsiteY133" fmla="*/ 687446 h 1166887"/>
                  <a:gd name="connsiteX134" fmla="*/ 832970 w 3024845"/>
                  <a:gd name="connsiteY134" fmla="*/ 688526 h 1166887"/>
                  <a:gd name="connsiteX135" fmla="*/ 832970 w 3024845"/>
                  <a:gd name="connsiteY135" fmla="*/ 696093 h 1166887"/>
                  <a:gd name="connsiteX136" fmla="*/ 834237 w 3024845"/>
                  <a:gd name="connsiteY136" fmla="*/ 696093 h 1166887"/>
                  <a:gd name="connsiteX137" fmla="*/ 843104 w 3024845"/>
                  <a:gd name="connsiteY137" fmla="*/ 696093 h 1166887"/>
                  <a:gd name="connsiteX138" fmla="*/ 843104 w 3024845"/>
                  <a:gd name="connsiteY138" fmla="*/ 698254 h 1166887"/>
                  <a:gd name="connsiteX139" fmla="*/ 843104 w 3024845"/>
                  <a:gd name="connsiteY139" fmla="*/ 713387 h 1166887"/>
                  <a:gd name="connsiteX140" fmla="*/ 847157 w 3024845"/>
                  <a:gd name="connsiteY140" fmla="*/ 711495 h 1166887"/>
                  <a:gd name="connsiteX141" fmla="*/ 847157 w 3024845"/>
                  <a:gd name="connsiteY141" fmla="*/ 698254 h 1166887"/>
                  <a:gd name="connsiteX142" fmla="*/ 848170 w 3024845"/>
                  <a:gd name="connsiteY142" fmla="*/ 698254 h 1166887"/>
                  <a:gd name="connsiteX143" fmla="*/ 855264 w 3024845"/>
                  <a:gd name="connsiteY143" fmla="*/ 698254 h 1166887"/>
                  <a:gd name="connsiteX144" fmla="*/ 855264 w 3024845"/>
                  <a:gd name="connsiteY144" fmla="*/ 699876 h 1166887"/>
                  <a:gd name="connsiteX145" fmla="*/ 855264 w 3024845"/>
                  <a:gd name="connsiteY145" fmla="*/ 711225 h 1166887"/>
                  <a:gd name="connsiteX146" fmla="*/ 856024 w 3024845"/>
                  <a:gd name="connsiteY146" fmla="*/ 711225 h 1166887"/>
                  <a:gd name="connsiteX147" fmla="*/ 861344 w 3024845"/>
                  <a:gd name="connsiteY147" fmla="*/ 711225 h 1166887"/>
                  <a:gd name="connsiteX148" fmla="*/ 909984 w 3024845"/>
                  <a:gd name="connsiteY148" fmla="*/ 706902 h 1166887"/>
                  <a:gd name="connsiteX149" fmla="*/ 909984 w 3024845"/>
                  <a:gd name="connsiteY149" fmla="*/ 708253 h 1166887"/>
                  <a:gd name="connsiteX150" fmla="*/ 909984 w 3024845"/>
                  <a:gd name="connsiteY150" fmla="*/ 717710 h 1166887"/>
                  <a:gd name="connsiteX151" fmla="*/ 910744 w 3024845"/>
                  <a:gd name="connsiteY151" fmla="*/ 717710 h 1166887"/>
                  <a:gd name="connsiteX152" fmla="*/ 916065 w 3024845"/>
                  <a:gd name="connsiteY152" fmla="*/ 717710 h 1166887"/>
                  <a:gd name="connsiteX153" fmla="*/ 916065 w 3024845"/>
                  <a:gd name="connsiteY153" fmla="*/ 719872 h 1166887"/>
                  <a:gd name="connsiteX154" fmla="*/ 916065 w 3024845"/>
                  <a:gd name="connsiteY154" fmla="*/ 735005 h 1166887"/>
                  <a:gd name="connsiteX155" fmla="*/ 918091 w 3024845"/>
                  <a:gd name="connsiteY155" fmla="*/ 733654 h 1166887"/>
                  <a:gd name="connsiteX156" fmla="*/ 932278 w 3024845"/>
                  <a:gd name="connsiteY156" fmla="*/ 724196 h 1166887"/>
                  <a:gd name="connsiteX157" fmla="*/ 938358 w 3024845"/>
                  <a:gd name="connsiteY157" fmla="*/ 683122 h 1166887"/>
                  <a:gd name="connsiteX158" fmla="*/ 939118 w 3024845"/>
                  <a:gd name="connsiteY158" fmla="*/ 682852 h 1166887"/>
                  <a:gd name="connsiteX159" fmla="*/ 944438 w 3024845"/>
                  <a:gd name="connsiteY159" fmla="*/ 680960 h 1166887"/>
                  <a:gd name="connsiteX160" fmla="*/ 946465 w 3024845"/>
                  <a:gd name="connsiteY160" fmla="*/ 611783 h 1166887"/>
                  <a:gd name="connsiteX161" fmla="*/ 948492 w 3024845"/>
                  <a:gd name="connsiteY161" fmla="*/ 680960 h 1166887"/>
                  <a:gd name="connsiteX162" fmla="*/ 949252 w 3024845"/>
                  <a:gd name="connsiteY162" fmla="*/ 681230 h 1166887"/>
                  <a:gd name="connsiteX163" fmla="*/ 954572 w 3024845"/>
                  <a:gd name="connsiteY163" fmla="*/ 683122 h 1166887"/>
                  <a:gd name="connsiteX164" fmla="*/ 954572 w 3024845"/>
                  <a:gd name="connsiteY164" fmla="*/ 596651 h 1166887"/>
                  <a:gd name="connsiteX165" fmla="*/ 958625 w 3024845"/>
                  <a:gd name="connsiteY165" fmla="*/ 564224 h 1166887"/>
                  <a:gd name="connsiteX166" fmla="*/ 997132 w 3024845"/>
                  <a:gd name="connsiteY166" fmla="*/ 564224 h 1166887"/>
                  <a:gd name="connsiteX167" fmla="*/ 997132 w 3024845"/>
                  <a:gd name="connsiteY167" fmla="*/ 596651 h 1166887"/>
                  <a:gd name="connsiteX168" fmla="*/ 997892 w 3024845"/>
                  <a:gd name="connsiteY168" fmla="*/ 596651 h 1166887"/>
                  <a:gd name="connsiteX169" fmla="*/ 1003212 w 3024845"/>
                  <a:gd name="connsiteY169" fmla="*/ 596651 h 1166887"/>
                  <a:gd name="connsiteX170" fmla="*/ 1003212 w 3024845"/>
                  <a:gd name="connsiteY170" fmla="*/ 514503 h 1166887"/>
                  <a:gd name="connsiteX171" fmla="*/ 1004986 w 3024845"/>
                  <a:gd name="connsiteY171" fmla="*/ 514503 h 1166887"/>
                  <a:gd name="connsiteX172" fmla="*/ 1017399 w 3024845"/>
                  <a:gd name="connsiteY172" fmla="*/ 514503 h 1166887"/>
                  <a:gd name="connsiteX173" fmla="*/ 1017399 w 3024845"/>
                  <a:gd name="connsiteY173" fmla="*/ 512612 h 1166887"/>
                  <a:gd name="connsiteX174" fmla="*/ 1017399 w 3024845"/>
                  <a:gd name="connsiteY174" fmla="*/ 499371 h 1166887"/>
                  <a:gd name="connsiteX175" fmla="*/ 1039693 w 3024845"/>
                  <a:gd name="connsiteY175" fmla="*/ 499371 h 1166887"/>
                  <a:gd name="connsiteX176" fmla="*/ 1039693 w 3024845"/>
                  <a:gd name="connsiteY176" fmla="*/ 498290 h 1166887"/>
                  <a:gd name="connsiteX177" fmla="*/ 1039693 w 3024845"/>
                  <a:gd name="connsiteY177" fmla="*/ 490724 h 1166887"/>
                  <a:gd name="connsiteX178" fmla="*/ 1041466 w 3024845"/>
                  <a:gd name="connsiteY178" fmla="*/ 490724 h 1166887"/>
                  <a:gd name="connsiteX179" fmla="*/ 1053880 w 3024845"/>
                  <a:gd name="connsiteY179" fmla="*/ 490724 h 1166887"/>
                  <a:gd name="connsiteX180" fmla="*/ 1053880 w 3024845"/>
                  <a:gd name="connsiteY180" fmla="*/ 491805 h 1166887"/>
                  <a:gd name="connsiteX181" fmla="*/ 1053880 w 3024845"/>
                  <a:gd name="connsiteY181" fmla="*/ 499371 h 1166887"/>
                  <a:gd name="connsiteX182" fmla="*/ 1054640 w 3024845"/>
                  <a:gd name="connsiteY182" fmla="*/ 499371 h 1166887"/>
                  <a:gd name="connsiteX183" fmla="*/ 1059960 w 3024845"/>
                  <a:gd name="connsiteY183" fmla="*/ 499371 h 1166887"/>
                  <a:gd name="connsiteX184" fmla="*/ 1070093 w 3024845"/>
                  <a:gd name="connsiteY184" fmla="*/ 495047 h 1166887"/>
                  <a:gd name="connsiteX185" fmla="*/ 1074146 w 3024845"/>
                  <a:gd name="connsiteY185" fmla="*/ 498290 h 1166887"/>
                  <a:gd name="connsiteX186" fmla="*/ 1074146 w 3024845"/>
                  <a:gd name="connsiteY186" fmla="*/ 490724 h 1166887"/>
                  <a:gd name="connsiteX187" fmla="*/ 1076426 w 3024845"/>
                  <a:gd name="connsiteY187" fmla="*/ 490724 h 1166887"/>
                  <a:gd name="connsiteX188" fmla="*/ 1092387 w 3024845"/>
                  <a:gd name="connsiteY188" fmla="*/ 490724 h 1166887"/>
                  <a:gd name="connsiteX189" fmla="*/ 1092387 w 3024845"/>
                  <a:gd name="connsiteY189" fmla="*/ 491805 h 1166887"/>
                  <a:gd name="connsiteX190" fmla="*/ 1092387 w 3024845"/>
                  <a:gd name="connsiteY190" fmla="*/ 499371 h 1166887"/>
                  <a:gd name="connsiteX191" fmla="*/ 1122787 w 3024845"/>
                  <a:gd name="connsiteY191" fmla="*/ 499371 h 1166887"/>
                  <a:gd name="connsiteX192" fmla="*/ 1122787 w 3024845"/>
                  <a:gd name="connsiteY192" fmla="*/ 500992 h 1166887"/>
                  <a:gd name="connsiteX193" fmla="*/ 1122787 w 3024845"/>
                  <a:gd name="connsiteY193" fmla="*/ 512342 h 1166887"/>
                  <a:gd name="connsiteX194" fmla="*/ 1149134 w 3024845"/>
                  <a:gd name="connsiteY194" fmla="*/ 512342 h 1166887"/>
                  <a:gd name="connsiteX195" fmla="*/ 1149134 w 3024845"/>
                  <a:gd name="connsiteY195" fmla="*/ 542606 h 1166887"/>
                  <a:gd name="connsiteX196" fmla="*/ 1149894 w 3024845"/>
                  <a:gd name="connsiteY196" fmla="*/ 542606 h 1166887"/>
                  <a:gd name="connsiteX197" fmla="*/ 1155214 w 3024845"/>
                  <a:gd name="connsiteY197" fmla="*/ 542606 h 1166887"/>
                  <a:gd name="connsiteX198" fmla="*/ 1155214 w 3024845"/>
                  <a:gd name="connsiteY198" fmla="*/ 543687 h 1166887"/>
                  <a:gd name="connsiteX199" fmla="*/ 1155214 w 3024845"/>
                  <a:gd name="connsiteY199" fmla="*/ 551254 h 1166887"/>
                  <a:gd name="connsiteX200" fmla="*/ 1159268 w 3024845"/>
                  <a:gd name="connsiteY200" fmla="*/ 581518 h 1166887"/>
                  <a:gd name="connsiteX201" fmla="*/ 1160028 w 3024845"/>
                  <a:gd name="connsiteY201" fmla="*/ 581518 h 1166887"/>
                  <a:gd name="connsiteX202" fmla="*/ 1165348 w 3024845"/>
                  <a:gd name="connsiteY202" fmla="*/ 581518 h 1166887"/>
                  <a:gd name="connsiteX203" fmla="*/ 1165348 w 3024845"/>
                  <a:gd name="connsiteY203" fmla="*/ 582329 h 1166887"/>
                  <a:gd name="connsiteX204" fmla="*/ 1165348 w 3024845"/>
                  <a:gd name="connsiteY204" fmla="*/ 588004 h 1166887"/>
                  <a:gd name="connsiteX205" fmla="*/ 1166361 w 3024845"/>
                  <a:gd name="connsiteY205" fmla="*/ 588004 h 1166887"/>
                  <a:gd name="connsiteX206" fmla="*/ 1173454 w 3024845"/>
                  <a:gd name="connsiteY206" fmla="*/ 588004 h 1166887"/>
                  <a:gd name="connsiteX207" fmla="*/ 1173454 w 3024845"/>
                  <a:gd name="connsiteY207" fmla="*/ 618269 h 1166887"/>
                  <a:gd name="connsiteX208" fmla="*/ 1175481 w 3024845"/>
                  <a:gd name="connsiteY208" fmla="*/ 618269 h 1166887"/>
                  <a:gd name="connsiteX209" fmla="*/ 1189668 w 3024845"/>
                  <a:gd name="connsiteY209" fmla="*/ 618269 h 1166887"/>
                  <a:gd name="connsiteX210" fmla="*/ 1189668 w 3024845"/>
                  <a:gd name="connsiteY210" fmla="*/ 642048 h 1166887"/>
                  <a:gd name="connsiteX211" fmla="*/ 1191695 w 3024845"/>
                  <a:gd name="connsiteY211" fmla="*/ 643669 h 1166887"/>
                  <a:gd name="connsiteX212" fmla="*/ 1191695 w 3024845"/>
                  <a:gd name="connsiteY212" fmla="*/ 655019 h 1166887"/>
                  <a:gd name="connsiteX213" fmla="*/ 1192455 w 3024845"/>
                  <a:gd name="connsiteY213" fmla="*/ 655019 h 1166887"/>
                  <a:gd name="connsiteX214" fmla="*/ 1197775 w 3024845"/>
                  <a:gd name="connsiteY214" fmla="*/ 655019 h 1166887"/>
                  <a:gd name="connsiteX215" fmla="*/ 1197775 w 3024845"/>
                  <a:gd name="connsiteY215" fmla="*/ 678798 h 1166887"/>
                  <a:gd name="connsiteX216" fmla="*/ 1199041 w 3024845"/>
                  <a:gd name="connsiteY216" fmla="*/ 678798 h 1166887"/>
                  <a:gd name="connsiteX217" fmla="*/ 1207908 w 3024845"/>
                  <a:gd name="connsiteY217" fmla="*/ 678798 h 1166887"/>
                  <a:gd name="connsiteX218" fmla="*/ 1209935 w 3024845"/>
                  <a:gd name="connsiteY218" fmla="*/ 682852 h 1166887"/>
                  <a:gd name="connsiteX219" fmla="*/ 1209935 w 3024845"/>
                  <a:gd name="connsiteY219" fmla="*/ 696093 h 1166887"/>
                  <a:gd name="connsiteX220" fmla="*/ 1211455 w 3024845"/>
                  <a:gd name="connsiteY220" fmla="*/ 694201 h 1166887"/>
                  <a:gd name="connsiteX221" fmla="*/ 1222095 w 3024845"/>
                  <a:gd name="connsiteY221" fmla="*/ 680960 h 1166887"/>
                  <a:gd name="connsiteX222" fmla="*/ 1250469 w 3024845"/>
                  <a:gd name="connsiteY222" fmla="*/ 680960 h 1166887"/>
                  <a:gd name="connsiteX223" fmla="*/ 1250469 w 3024845"/>
                  <a:gd name="connsiteY223" fmla="*/ 767431 h 1166887"/>
                  <a:gd name="connsiteX224" fmla="*/ 1251229 w 3024845"/>
                  <a:gd name="connsiteY224" fmla="*/ 767431 h 1166887"/>
                  <a:gd name="connsiteX225" fmla="*/ 1256549 w 3024845"/>
                  <a:gd name="connsiteY225" fmla="*/ 767431 h 1166887"/>
                  <a:gd name="connsiteX226" fmla="*/ 1257309 w 3024845"/>
                  <a:gd name="connsiteY226" fmla="*/ 766080 h 1166887"/>
                  <a:gd name="connsiteX227" fmla="*/ 1262629 w 3024845"/>
                  <a:gd name="connsiteY227" fmla="*/ 756622 h 1166887"/>
                  <a:gd name="connsiteX228" fmla="*/ 1262629 w 3024845"/>
                  <a:gd name="connsiteY228" fmla="*/ 758514 h 1166887"/>
                  <a:gd name="connsiteX229" fmla="*/ 1262629 w 3024845"/>
                  <a:gd name="connsiteY229" fmla="*/ 771755 h 1166887"/>
                  <a:gd name="connsiteX230" fmla="*/ 1266682 w 3024845"/>
                  <a:gd name="connsiteY230" fmla="*/ 726358 h 1166887"/>
                  <a:gd name="connsiteX231" fmla="*/ 1267442 w 3024845"/>
                  <a:gd name="connsiteY231" fmla="*/ 726358 h 1166887"/>
                  <a:gd name="connsiteX232" fmla="*/ 1272762 w 3024845"/>
                  <a:gd name="connsiteY232" fmla="*/ 726358 h 1166887"/>
                  <a:gd name="connsiteX233" fmla="*/ 1272762 w 3024845"/>
                  <a:gd name="connsiteY233" fmla="*/ 661504 h 1166887"/>
                  <a:gd name="connsiteX234" fmla="*/ 1273776 w 3024845"/>
                  <a:gd name="connsiteY234" fmla="*/ 661504 h 1166887"/>
                  <a:gd name="connsiteX235" fmla="*/ 1280869 w 3024845"/>
                  <a:gd name="connsiteY235" fmla="*/ 661504 h 1166887"/>
                  <a:gd name="connsiteX236" fmla="*/ 1293029 w 3024845"/>
                  <a:gd name="connsiteY236" fmla="*/ 618269 h 1166887"/>
                  <a:gd name="connsiteX237" fmla="*/ 1294296 w 3024845"/>
                  <a:gd name="connsiteY237" fmla="*/ 618269 h 1166887"/>
                  <a:gd name="connsiteX238" fmla="*/ 1303163 w 3024845"/>
                  <a:gd name="connsiteY238" fmla="*/ 618269 h 1166887"/>
                  <a:gd name="connsiteX239" fmla="*/ 1313296 w 3024845"/>
                  <a:gd name="connsiteY239" fmla="*/ 661504 h 1166887"/>
                  <a:gd name="connsiteX240" fmla="*/ 1314309 w 3024845"/>
                  <a:gd name="connsiteY240" fmla="*/ 661504 h 1166887"/>
                  <a:gd name="connsiteX241" fmla="*/ 1321403 w 3024845"/>
                  <a:gd name="connsiteY241" fmla="*/ 661504 h 1166887"/>
                  <a:gd name="connsiteX242" fmla="*/ 1321403 w 3024845"/>
                  <a:gd name="connsiteY242" fmla="*/ 700416 h 1166887"/>
                  <a:gd name="connsiteX243" fmla="*/ 1323176 w 3024845"/>
                  <a:gd name="connsiteY243" fmla="*/ 700416 h 1166887"/>
                  <a:gd name="connsiteX244" fmla="*/ 1335590 w 3024845"/>
                  <a:gd name="connsiteY244" fmla="*/ 700416 h 1166887"/>
                  <a:gd name="connsiteX245" fmla="*/ 1335590 w 3024845"/>
                  <a:gd name="connsiteY245" fmla="*/ 702578 h 1166887"/>
                  <a:gd name="connsiteX246" fmla="*/ 1335590 w 3024845"/>
                  <a:gd name="connsiteY246" fmla="*/ 717710 h 1166887"/>
                  <a:gd name="connsiteX247" fmla="*/ 1339643 w 3024845"/>
                  <a:gd name="connsiteY247" fmla="*/ 715549 h 1166887"/>
                  <a:gd name="connsiteX248" fmla="*/ 1339643 w 3024845"/>
                  <a:gd name="connsiteY248" fmla="*/ 700416 h 1166887"/>
                  <a:gd name="connsiteX249" fmla="*/ 1341163 w 3024845"/>
                  <a:gd name="connsiteY249" fmla="*/ 700416 h 1166887"/>
                  <a:gd name="connsiteX250" fmla="*/ 1351803 w 3024845"/>
                  <a:gd name="connsiteY250" fmla="*/ 700416 h 1166887"/>
                  <a:gd name="connsiteX251" fmla="*/ 1351803 w 3024845"/>
                  <a:gd name="connsiteY251" fmla="*/ 702037 h 1166887"/>
                  <a:gd name="connsiteX252" fmla="*/ 1351803 w 3024845"/>
                  <a:gd name="connsiteY252" fmla="*/ 713387 h 1166887"/>
                  <a:gd name="connsiteX253" fmla="*/ 1382204 w 3024845"/>
                  <a:gd name="connsiteY253" fmla="*/ 713387 h 1166887"/>
                  <a:gd name="connsiteX254" fmla="*/ 1382204 w 3024845"/>
                  <a:gd name="connsiteY254" fmla="*/ 676637 h 1166887"/>
                  <a:gd name="connsiteX255" fmla="*/ 1383470 w 3024845"/>
                  <a:gd name="connsiteY255" fmla="*/ 676637 h 1166887"/>
                  <a:gd name="connsiteX256" fmla="*/ 1392337 w 3024845"/>
                  <a:gd name="connsiteY256" fmla="*/ 676637 h 1166887"/>
                  <a:gd name="connsiteX257" fmla="*/ 1392337 w 3024845"/>
                  <a:gd name="connsiteY257" fmla="*/ 698254 h 1166887"/>
                  <a:gd name="connsiteX258" fmla="*/ 1394364 w 3024845"/>
                  <a:gd name="connsiteY258" fmla="*/ 665828 h 1166887"/>
                  <a:gd name="connsiteX259" fmla="*/ 1416657 w 3024845"/>
                  <a:gd name="connsiteY259" fmla="*/ 665828 h 1166887"/>
                  <a:gd name="connsiteX260" fmla="*/ 1416657 w 3024845"/>
                  <a:gd name="connsiteY260" fmla="*/ 664206 h 1166887"/>
                  <a:gd name="connsiteX261" fmla="*/ 1416657 w 3024845"/>
                  <a:gd name="connsiteY261" fmla="*/ 652857 h 1166887"/>
                  <a:gd name="connsiteX262" fmla="*/ 1417417 w 3024845"/>
                  <a:gd name="connsiteY262" fmla="*/ 652857 h 1166887"/>
                  <a:gd name="connsiteX263" fmla="*/ 1422737 w 3024845"/>
                  <a:gd name="connsiteY263" fmla="*/ 652857 h 1166887"/>
                  <a:gd name="connsiteX264" fmla="*/ 1422737 w 3024845"/>
                  <a:gd name="connsiteY264" fmla="*/ 650966 h 1166887"/>
                  <a:gd name="connsiteX265" fmla="*/ 1422737 w 3024845"/>
                  <a:gd name="connsiteY265" fmla="*/ 637725 h 1166887"/>
                  <a:gd name="connsiteX266" fmla="*/ 1426791 w 3024845"/>
                  <a:gd name="connsiteY266" fmla="*/ 644210 h 1166887"/>
                  <a:gd name="connsiteX267" fmla="*/ 1429071 w 3024845"/>
                  <a:gd name="connsiteY267" fmla="*/ 644210 h 1166887"/>
                  <a:gd name="connsiteX268" fmla="*/ 1445031 w 3024845"/>
                  <a:gd name="connsiteY268" fmla="*/ 644210 h 1166887"/>
                  <a:gd name="connsiteX269" fmla="*/ 1445031 w 3024845"/>
                  <a:gd name="connsiteY269" fmla="*/ 643399 h 1166887"/>
                  <a:gd name="connsiteX270" fmla="*/ 1445031 w 3024845"/>
                  <a:gd name="connsiteY270" fmla="*/ 637725 h 1166887"/>
                  <a:gd name="connsiteX271" fmla="*/ 1445791 w 3024845"/>
                  <a:gd name="connsiteY271" fmla="*/ 637725 h 1166887"/>
                  <a:gd name="connsiteX272" fmla="*/ 1451111 w 3024845"/>
                  <a:gd name="connsiteY272" fmla="*/ 637725 h 1166887"/>
                  <a:gd name="connsiteX273" fmla="*/ 1451111 w 3024845"/>
                  <a:gd name="connsiteY273" fmla="*/ 639076 h 1166887"/>
                  <a:gd name="connsiteX274" fmla="*/ 1451111 w 3024845"/>
                  <a:gd name="connsiteY274" fmla="*/ 648534 h 1166887"/>
                  <a:gd name="connsiteX275" fmla="*/ 1489618 w 3024845"/>
                  <a:gd name="connsiteY275" fmla="*/ 648534 h 1166887"/>
                  <a:gd name="connsiteX276" fmla="*/ 1489618 w 3024845"/>
                  <a:gd name="connsiteY276" fmla="*/ 786887 h 1166887"/>
                  <a:gd name="connsiteX277" fmla="*/ 1491138 w 3024845"/>
                  <a:gd name="connsiteY277" fmla="*/ 786887 h 1166887"/>
                  <a:gd name="connsiteX278" fmla="*/ 1501778 w 3024845"/>
                  <a:gd name="connsiteY278" fmla="*/ 786887 h 1166887"/>
                  <a:gd name="connsiteX279" fmla="*/ 1501778 w 3024845"/>
                  <a:gd name="connsiteY279" fmla="*/ 773917 h 1166887"/>
                  <a:gd name="connsiteX280" fmla="*/ 1505832 w 3024845"/>
                  <a:gd name="connsiteY280" fmla="*/ 773917 h 1166887"/>
                  <a:gd name="connsiteX281" fmla="*/ 1505832 w 3024845"/>
                  <a:gd name="connsiteY281" fmla="*/ 786887 h 1166887"/>
                  <a:gd name="connsiteX282" fmla="*/ 1536232 w 3024845"/>
                  <a:gd name="connsiteY282" fmla="*/ 786887 h 1166887"/>
                  <a:gd name="connsiteX283" fmla="*/ 1536232 w 3024845"/>
                  <a:gd name="connsiteY283" fmla="*/ 756622 h 1166887"/>
                  <a:gd name="connsiteX284" fmla="*/ 1548392 w 3024845"/>
                  <a:gd name="connsiteY284" fmla="*/ 756622 h 1166887"/>
                  <a:gd name="connsiteX285" fmla="*/ 1560552 w 3024845"/>
                  <a:gd name="connsiteY285" fmla="*/ 754461 h 1166887"/>
                  <a:gd name="connsiteX286" fmla="*/ 1564606 w 3024845"/>
                  <a:gd name="connsiteY286" fmla="*/ 756622 h 1166887"/>
                  <a:gd name="connsiteX287" fmla="*/ 1574739 w 3024845"/>
                  <a:gd name="connsiteY287" fmla="*/ 756622 h 1166887"/>
                  <a:gd name="connsiteX288" fmla="*/ 1574739 w 3024845"/>
                  <a:gd name="connsiteY288" fmla="*/ 786887 h 1166887"/>
                  <a:gd name="connsiteX289" fmla="*/ 1582846 w 3024845"/>
                  <a:gd name="connsiteY289" fmla="*/ 786887 h 1166887"/>
                  <a:gd name="connsiteX290" fmla="*/ 1582846 w 3024845"/>
                  <a:gd name="connsiteY290" fmla="*/ 804182 h 1166887"/>
                  <a:gd name="connsiteX291" fmla="*/ 1592182 w 3024845"/>
                  <a:gd name="connsiteY291" fmla="*/ 805087 h 1166887"/>
                  <a:gd name="connsiteX292" fmla="*/ 1605140 w 3024845"/>
                  <a:gd name="connsiteY292" fmla="*/ 805087 h 1166887"/>
                  <a:gd name="connsiteX293" fmla="*/ 1605140 w 3024845"/>
                  <a:gd name="connsiteY293" fmla="*/ 789049 h 1166887"/>
                  <a:gd name="connsiteX294" fmla="*/ 1673096 w 3024845"/>
                  <a:gd name="connsiteY294" fmla="*/ 789049 h 1166887"/>
                  <a:gd name="connsiteX295" fmla="*/ 1673096 w 3024845"/>
                  <a:gd name="connsiteY295" fmla="*/ 703796 h 1166887"/>
                  <a:gd name="connsiteX296" fmla="*/ 1745104 w 3024845"/>
                  <a:gd name="connsiteY296" fmla="*/ 703796 h 1166887"/>
                  <a:gd name="connsiteX297" fmla="*/ 1745104 w 3024845"/>
                  <a:gd name="connsiteY297" fmla="*/ 782564 h 1166887"/>
                  <a:gd name="connsiteX298" fmla="*/ 1747008 w 3024845"/>
                  <a:gd name="connsiteY298" fmla="*/ 782564 h 1166887"/>
                  <a:gd name="connsiteX299" fmla="*/ 1748250 w 3024845"/>
                  <a:gd name="connsiteY299" fmla="*/ 805087 h 1166887"/>
                  <a:gd name="connsiteX300" fmla="*/ 1757926 w 3024845"/>
                  <a:gd name="connsiteY300" fmla="*/ 805087 h 1166887"/>
                  <a:gd name="connsiteX301" fmla="*/ 1759168 w 3024845"/>
                  <a:gd name="connsiteY301" fmla="*/ 782564 h 1166887"/>
                  <a:gd name="connsiteX302" fmla="*/ 1765248 w 3024845"/>
                  <a:gd name="connsiteY302" fmla="*/ 782564 h 1166887"/>
                  <a:gd name="connsiteX303" fmla="*/ 1766490 w 3024845"/>
                  <a:gd name="connsiteY303" fmla="*/ 805087 h 1166887"/>
                  <a:gd name="connsiteX304" fmla="*/ 1817112 w 3024845"/>
                  <a:gd name="connsiteY304" fmla="*/ 805087 h 1166887"/>
                  <a:gd name="connsiteX305" fmla="*/ 1817112 w 3024845"/>
                  <a:gd name="connsiteY305" fmla="*/ 642059 h 1166887"/>
                  <a:gd name="connsiteX306" fmla="*/ 2014439 w 3024845"/>
                  <a:gd name="connsiteY306" fmla="*/ 642059 h 1166887"/>
                  <a:gd name="connsiteX307" fmla="*/ 2014439 w 3024845"/>
                  <a:gd name="connsiteY307" fmla="*/ 805087 h 1166887"/>
                  <a:gd name="connsiteX308" fmla="*/ 2033136 w 3024845"/>
                  <a:gd name="connsiteY308" fmla="*/ 805087 h 1166887"/>
                  <a:gd name="connsiteX309" fmla="*/ 2033136 w 3024845"/>
                  <a:gd name="connsiteY309" fmla="*/ 722394 h 1166887"/>
                  <a:gd name="connsiteX310" fmla="*/ 2128256 w 3024845"/>
                  <a:gd name="connsiteY310" fmla="*/ 722394 h 1166887"/>
                  <a:gd name="connsiteX311" fmla="*/ 2140186 w 3024845"/>
                  <a:gd name="connsiteY311" fmla="*/ 404253 h 1166887"/>
                  <a:gd name="connsiteX312" fmla="*/ 2128026 w 3024845"/>
                  <a:gd name="connsiteY312" fmla="*/ 382635 h 1166887"/>
                  <a:gd name="connsiteX313" fmla="*/ 2121946 w 3024845"/>
                  <a:gd name="connsiteY313" fmla="*/ 378311 h 1166887"/>
                  <a:gd name="connsiteX314" fmla="*/ 2130053 w 3024845"/>
                  <a:gd name="connsiteY314" fmla="*/ 354532 h 1166887"/>
                  <a:gd name="connsiteX315" fmla="*/ 2130053 w 3024845"/>
                  <a:gd name="connsiteY315" fmla="*/ 337238 h 1166887"/>
                  <a:gd name="connsiteX316" fmla="*/ 2144240 w 3024845"/>
                  <a:gd name="connsiteY316" fmla="*/ 337238 h 1166887"/>
                  <a:gd name="connsiteX317" fmla="*/ 2144240 w 3024845"/>
                  <a:gd name="connsiteY317" fmla="*/ 315620 h 1166887"/>
                  <a:gd name="connsiteX318" fmla="*/ 2146266 w 3024845"/>
                  <a:gd name="connsiteY318" fmla="*/ 311296 h 1166887"/>
                  <a:gd name="connsiteX319" fmla="*/ 2146266 w 3024845"/>
                  <a:gd name="connsiteY319" fmla="*/ 233472 h 1166887"/>
                  <a:gd name="connsiteX320" fmla="*/ 2144240 w 3024845"/>
                  <a:gd name="connsiteY320" fmla="*/ 226987 h 1166887"/>
                  <a:gd name="connsiteX321" fmla="*/ 2150320 w 3024845"/>
                  <a:gd name="connsiteY321" fmla="*/ 220501 h 1166887"/>
                  <a:gd name="connsiteX322" fmla="*/ 2150320 w 3024845"/>
                  <a:gd name="connsiteY322" fmla="*/ 162133 h 1166887"/>
                  <a:gd name="connsiteX323" fmla="*/ 2152346 w 3024845"/>
                  <a:gd name="connsiteY323" fmla="*/ 157810 h 1166887"/>
                  <a:gd name="connsiteX324" fmla="*/ 2152346 w 3024845"/>
                  <a:gd name="connsiteY324" fmla="*/ 101604 h 1166887"/>
                  <a:gd name="connsiteX325" fmla="*/ 2154373 w 3024845"/>
                  <a:gd name="connsiteY325" fmla="*/ 82148 h 1166887"/>
                  <a:gd name="connsiteX326" fmla="*/ 2158427 w 3024845"/>
                  <a:gd name="connsiteY326" fmla="*/ 99442 h 1166887"/>
                  <a:gd name="connsiteX327" fmla="*/ 2160453 w 3024845"/>
                  <a:gd name="connsiteY327" fmla="*/ 157810 h 1166887"/>
                  <a:gd name="connsiteX328" fmla="*/ 2162480 w 3024845"/>
                  <a:gd name="connsiteY328" fmla="*/ 220501 h 1166887"/>
                  <a:gd name="connsiteX329" fmla="*/ 2168560 w 3024845"/>
                  <a:gd name="connsiteY329" fmla="*/ 226987 h 1166887"/>
                  <a:gd name="connsiteX330" fmla="*/ 2166533 w 3024845"/>
                  <a:gd name="connsiteY330" fmla="*/ 233472 h 1166887"/>
                  <a:gd name="connsiteX331" fmla="*/ 2166533 w 3024845"/>
                  <a:gd name="connsiteY331" fmla="*/ 311296 h 1166887"/>
                  <a:gd name="connsiteX332" fmla="*/ 2168560 w 3024845"/>
                  <a:gd name="connsiteY332" fmla="*/ 315620 h 1166887"/>
                  <a:gd name="connsiteX333" fmla="*/ 2168560 w 3024845"/>
                  <a:gd name="connsiteY333" fmla="*/ 337238 h 1166887"/>
                  <a:gd name="connsiteX334" fmla="*/ 2182747 w 3024845"/>
                  <a:gd name="connsiteY334" fmla="*/ 337238 h 1166887"/>
                  <a:gd name="connsiteX335" fmla="*/ 2182747 w 3024845"/>
                  <a:gd name="connsiteY335" fmla="*/ 354532 h 1166887"/>
                  <a:gd name="connsiteX336" fmla="*/ 2190854 w 3024845"/>
                  <a:gd name="connsiteY336" fmla="*/ 378311 h 1166887"/>
                  <a:gd name="connsiteX337" fmla="*/ 2184774 w 3024845"/>
                  <a:gd name="connsiteY337" fmla="*/ 382635 h 1166887"/>
                  <a:gd name="connsiteX338" fmla="*/ 2172613 w 3024845"/>
                  <a:gd name="connsiteY338" fmla="*/ 404253 h 1166887"/>
                  <a:gd name="connsiteX339" fmla="*/ 2180720 w 3024845"/>
                  <a:gd name="connsiteY339" fmla="*/ 657181 h 1166887"/>
                  <a:gd name="connsiteX340" fmla="*/ 2245574 w 3024845"/>
                  <a:gd name="connsiteY340" fmla="*/ 657181 h 1166887"/>
                  <a:gd name="connsiteX341" fmla="*/ 2245574 w 3024845"/>
                  <a:gd name="connsiteY341" fmla="*/ 732843 h 1166887"/>
                  <a:gd name="connsiteX342" fmla="*/ 2253681 w 3024845"/>
                  <a:gd name="connsiteY342" fmla="*/ 732843 h 1166887"/>
                  <a:gd name="connsiteX343" fmla="*/ 2255708 w 3024845"/>
                  <a:gd name="connsiteY343" fmla="*/ 726358 h 1166887"/>
                  <a:gd name="connsiteX344" fmla="*/ 2261788 w 3024845"/>
                  <a:gd name="connsiteY344" fmla="*/ 726358 h 1166887"/>
                  <a:gd name="connsiteX345" fmla="*/ 2263815 w 3024845"/>
                  <a:gd name="connsiteY345" fmla="*/ 735005 h 1166887"/>
                  <a:gd name="connsiteX346" fmla="*/ 2275975 w 3024845"/>
                  <a:gd name="connsiteY346" fmla="*/ 735005 h 1166887"/>
                  <a:gd name="connsiteX347" fmla="*/ 2275975 w 3024845"/>
                  <a:gd name="connsiteY347" fmla="*/ 728519 h 1166887"/>
                  <a:gd name="connsiteX348" fmla="*/ 2298268 w 3024845"/>
                  <a:gd name="connsiteY348" fmla="*/ 728519 h 1166887"/>
                  <a:gd name="connsiteX349" fmla="*/ 2298268 w 3024845"/>
                  <a:gd name="connsiteY349" fmla="*/ 735005 h 1166887"/>
                  <a:gd name="connsiteX350" fmla="*/ 2318535 w 3024845"/>
                  <a:gd name="connsiteY350" fmla="*/ 735005 h 1166887"/>
                  <a:gd name="connsiteX351" fmla="*/ 2318535 w 3024845"/>
                  <a:gd name="connsiteY351" fmla="*/ 780402 h 1166887"/>
                  <a:gd name="connsiteX352" fmla="*/ 2332722 w 3024845"/>
                  <a:gd name="connsiteY352" fmla="*/ 780402 h 1166887"/>
                  <a:gd name="connsiteX353" fmla="*/ 2332722 w 3024845"/>
                  <a:gd name="connsiteY353" fmla="*/ 767431 h 1166887"/>
                  <a:gd name="connsiteX354" fmla="*/ 2348936 w 3024845"/>
                  <a:gd name="connsiteY354" fmla="*/ 767431 h 1166887"/>
                  <a:gd name="connsiteX355" fmla="*/ 2348936 w 3024845"/>
                  <a:gd name="connsiteY355" fmla="*/ 588004 h 1166887"/>
                  <a:gd name="connsiteX356" fmla="*/ 2355016 w 3024845"/>
                  <a:gd name="connsiteY356" fmla="*/ 581518 h 1166887"/>
                  <a:gd name="connsiteX357" fmla="*/ 2427977 w 3024845"/>
                  <a:gd name="connsiteY357" fmla="*/ 581518 h 1166887"/>
                  <a:gd name="connsiteX358" fmla="*/ 2427977 w 3024845"/>
                  <a:gd name="connsiteY358" fmla="*/ 590166 h 1166887"/>
                  <a:gd name="connsiteX359" fmla="*/ 2438110 w 3024845"/>
                  <a:gd name="connsiteY359" fmla="*/ 590166 h 1166887"/>
                  <a:gd name="connsiteX360" fmla="*/ 2438110 w 3024845"/>
                  <a:gd name="connsiteY360" fmla="*/ 704740 h 1166887"/>
                  <a:gd name="connsiteX361" fmla="*/ 2460404 w 3024845"/>
                  <a:gd name="connsiteY361" fmla="*/ 704740 h 1166887"/>
                  <a:gd name="connsiteX362" fmla="*/ 2460404 w 3024845"/>
                  <a:gd name="connsiteY362" fmla="*/ 637725 h 1166887"/>
                  <a:gd name="connsiteX363" fmla="*/ 2486751 w 3024845"/>
                  <a:gd name="connsiteY363" fmla="*/ 637725 h 1166887"/>
                  <a:gd name="connsiteX364" fmla="*/ 2490804 w 3024845"/>
                  <a:gd name="connsiteY364" fmla="*/ 633401 h 1166887"/>
                  <a:gd name="connsiteX365" fmla="*/ 2498911 w 3024845"/>
                  <a:gd name="connsiteY365" fmla="*/ 633401 h 1166887"/>
                  <a:gd name="connsiteX366" fmla="*/ 2502964 w 3024845"/>
                  <a:gd name="connsiteY366" fmla="*/ 637725 h 1166887"/>
                  <a:gd name="connsiteX367" fmla="*/ 2525258 w 3024845"/>
                  <a:gd name="connsiteY367" fmla="*/ 637725 h 1166887"/>
                  <a:gd name="connsiteX368" fmla="*/ 2525258 w 3024845"/>
                  <a:gd name="connsiteY368" fmla="*/ 520989 h 1166887"/>
                  <a:gd name="connsiteX369" fmla="*/ 2582005 w 3024845"/>
                  <a:gd name="connsiteY369" fmla="*/ 510180 h 1166887"/>
                  <a:gd name="connsiteX370" fmla="*/ 2582005 w 3024845"/>
                  <a:gd name="connsiteY370" fmla="*/ 511261 h 1166887"/>
                  <a:gd name="connsiteX371" fmla="*/ 2582005 w 3024845"/>
                  <a:gd name="connsiteY371" fmla="*/ 518827 h 1166887"/>
                  <a:gd name="connsiteX372" fmla="*/ 2608352 w 3024845"/>
                  <a:gd name="connsiteY372" fmla="*/ 518827 h 1166887"/>
                  <a:gd name="connsiteX373" fmla="*/ 2608352 w 3024845"/>
                  <a:gd name="connsiteY373" fmla="*/ 773917 h 1166887"/>
                  <a:gd name="connsiteX374" fmla="*/ 2630646 w 3024845"/>
                  <a:gd name="connsiteY374" fmla="*/ 773917 h 1166887"/>
                  <a:gd name="connsiteX375" fmla="*/ 2630646 w 3024845"/>
                  <a:gd name="connsiteY375" fmla="*/ 769593 h 1166887"/>
                  <a:gd name="connsiteX376" fmla="*/ 2642806 w 3024845"/>
                  <a:gd name="connsiteY376" fmla="*/ 769593 h 1166887"/>
                  <a:gd name="connsiteX377" fmla="*/ 2642806 w 3024845"/>
                  <a:gd name="connsiteY377" fmla="*/ 773917 h 1166887"/>
                  <a:gd name="connsiteX378" fmla="*/ 2667126 w 3024845"/>
                  <a:gd name="connsiteY378" fmla="*/ 773917 h 1166887"/>
                  <a:gd name="connsiteX379" fmla="*/ 2667126 w 3024845"/>
                  <a:gd name="connsiteY379" fmla="*/ 760946 h 1166887"/>
                  <a:gd name="connsiteX380" fmla="*/ 2695500 w 3024845"/>
                  <a:gd name="connsiteY380" fmla="*/ 760946 h 1166887"/>
                  <a:gd name="connsiteX381" fmla="*/ 2707660 w 3024845"/>
                  <a:gd name="connsiteY381" fmla="*/ 756622 h 1166887"/>
                  <a:gd name="connsiteX382" fmla="*/ 2727927 w 3024845"/>
                  <a:gd name="connsiteY382" fmla="*/ 760946 h 1166887"/>
                  <a:gd name="connsiteX383" fmla="*/ 2727927 w 3024845"/>
                  <a:gd name="connsiteY383" fmla="*/ 743652 h 1166887"/>
                  <a:gd name="connsiteX384" fmla="*/ 2736034 w 3024845"/>
                  <a:gd name="connsiteY384" fmla="*/ 743652 h 1166887"/>
                  <a:gd name="connsiteX385" fmla="*/ 2736034 w 3024845"/>
                  <a:gd name="connsiteY385" fmla="*/ 730681 h 1166887"/>
                  <a:gd name="connsiteX386" fmla="*/ 2792781 w 3024845"/>
                  <a:gd name="connsiteY386" fmla="*/ 730681 h 1166887"/>
                  <a:gd name="connsiteX387" fmla="*/ 2792781 w 3024845"/>
                  <a:gd name="connsiteY387" fmla="*/ 700416 h 1166887"/>
                  <a:gd name="connsiteX388" fmla="*/ 2811021 w 3024845"/>
                  <a:gd name="connsiteY388" fmla="*/ 700416 h 1166887"/>
                  <a:gd name="connsiteX389" fmla="*/ 2811021 w 3024845"/>
                  <a:gd name="connsiteY389" fmla="*/ 693931 h 1166887"/>
                  <a:gd name="connsiteX390" fmla="*/ 2823181 w 3024845"/>
                  <a:gd name="connsiteY390" fmla="*/ 693931 h 1166887"/>
                  <a:gd name="connsiteX391" fmla="*/ 2823181 w 3024845"/>
                  <a:gd name="connsiteY391" fmla="*/ 700416 h 1166887"/>
                  <a:gd name="connsiteX392" fmla="*/ 2839395 w 3024845"/>
                  <a:gd name="connsiteY392" fmla="*/ 700416 h 1166887"/>
                  <a:gd name="connsiteX393" fmla="*/ 2839395 w 3024845"/>
                  <a:gd name="connsiteY393" fmla="*/ 750137 h 1166887"/>
                  <a:gd name="connsiteX394" fmla="*/ 2871822 w 3024845"/>
                  <a:gd name="connsiteY394" fmla="*/ 750137 h 1166887"/>
                  <a:gd name="connsiteX395" fmla="*/ 2871822 w 3024845"/>
                  <a:gd name="connsiteY395" fmla="*/ 724196 h 1166887"/>
                  <a:gd name="connsiteX396" fmla="*/ 2910329 w 3024845"/>
                  <a:gd name="connsiteY396" fmla="*/ 724196 h 1166887"/>
                  <a:gd name="connsiteX397" fmla="*/ 2910329 w 3024845"/>
                  <a:gd name="connsiteY397" fmla="*/ 693931 h 1166887"/>
                  <a:gd name="connsiteX398" fmla="*/ 2958970 w 3024845"/>
                  <a:gd name="connsiteY398" fmla="*/ 693931 h 1166887"/>
                  <a:gd name="connsiteX399" fmla="*/ 2958970 w 3024845"/>
                  <a:gd name="connsiteY399" fmla="*/ 805087 h 1166887"/>
                  <a:gd name="connsiteX400" fmla="*/ 2958970 w 3024845"/>
                  <a:gd name="connsiteY400" fmla="*/ 818866 h 1166887"/>
                  <a:gd name="connsiteX401" fmla="*/ 3024845 w 3024845"/>
                  <a:gd name="connsiteY401" fmla="*/ 818866 h 1166887"/>
                  <a:gd name="connsiteX402" fmla="*/ 3024845 w 3024845"/>
                  <a:gd name="connsiteY402" fmla="*/ 1160647 h 1166887"/>
                  <a:gd name="connsiteX403" fmla="*/ 145862 w 3024845"/>
                  <a:gd name="connsiteY403" fmla="*/ 1160647 h 1166887"/>
                  <a:gd name="connsiteX404" fmla="*/ 2054 w 3024845"/>
                  <a:gd name="connsiteY404" fmla="*/ 1166887 h 1166887"/>
                  <a:gd name="connsiteX405" fmla="*/ 0 w 3024845"/>
                  <a:gd name="connsiteY405" fmla="*/ 724196 h 1166887"/>
                  <a:gd name="connsiteX406" fmla="*/ 20267 w 3024845"/>
                  <a:gd name="connsiteY406" fmla="*/ 724196 h 1166887"/>
                  <a:gd name="connsiteX407" fmla="*/ 20774 w 3024845"/>
                  <a:gd name="connsiteY407" fmla="*/ 723115 h 1166887"/>
                  <a:gd name="connsiteX408" fmla="*/ 24320 w 3024845"/>
                  <a:gd name="connsiteY408" fmla="*/ 715549 h 1166887"/>
                  <a:gd name="connsiteX409" fmla="*/ 26094 w 3024845"/>
                  <a:gd name="connsiteY409" fmla="*/ 715819 h 1166887"/>
                  <a:gd name="connsiteX410" fmla="*/ 38507 w 3024845"/>
                  <a:gd name="connsiteY410" fmla="*/ 717710 h 1166887"/>
                  <a:gd name="connsiteX411" fmla="*/ 39014 w 3024845"/>
                  <a:gd name="connsiteY411" fmla="*/ 719062 h 1166887"/>
                  <a:gd name="connsiteX412" fmla="*/ 42560 w 3024845"/>
                  <a:gd name="connsiteY412" fmla="*/ 728519 h 1166887"/>
                  <a:gd name="connsiteX413" fmla="*/ 68907 w 3024845"/>
                  <a:gd name="connsiteY413" fmla="*/ 730681 h 1166887"/>
                  <a:gd name="connsiteX414" fmla="*/ 68907 w 3024845"/>
                  <a:gd name="connsiteY414" fmla="*/ 607460 h 1166887"/>
                  <a:gd name="connsiteX415" fmla="*/ 70934 w 3024845"/>
                  <a:gd name="connsiteY415" fmla="*/ 607460 h 1166887"/>
                  <a:gd name="connsiteX416" fmla="*/ 85121 w 3024845"/>
                  <a:gd name="connsiteY416" fmla="*/ 607460 h 1166887"/>
                  <a:gd name="connsiteX417" fmla="*/ 85121 w 3024845"/>
                  <a:gd name="connsiteY417" fmla="*/ 471268 h 1166887"/>
                  <a:gd name="connsiteX418" fmla="*/ 86894 w 3024845"/>
                  <a:gd name="connsiteY418" fmla="*/ 471268 h 1166887"/>
                  <a:gd name="connsiteX419" fmla="*/ 99308 w 3024845"/>
                  <a:gd name="connsiteY419" fmla="*/ 471268 h 1166887"/>
                  <a:gd name="connsiteX420" fmla="*/ 99308 w 3024845"/>
                  <a:gd name="connsiteY420" fmla="*/ 356694 h 1166887"/>
                  <a:gd name="connsiteX421" fmla="*/ 103361 w 3024845"/>
                  <a:gd name="connsiteY421" fmla="*/ 328590 h 1166887"/>
                  <a:gd name="connsiteX422" fmla="*/ 105388 w 3024845"/>
                  <a:gd name="connsiteY422" fmla="*/ 328590 h 1166887"/>
                  <a:gd name="connsiteX423" fmla="*/ 119575 w 3024845"/>
                  <a:gd name="connsiteY423" fmla="*/ 328590 h 1166887"/>
                  <a:gd name="connsiteX424" fmla="*/ 156055 w 3024845"/>
                  <a:gd name="connsiteY424" fmla="*/ 246443 h 1166887"/>
                  <a:gd name="connsiteX425" fmla="*/ 160109 w 3024845"/>
                  <a:gd name="connsiteY425" fmla="*/ 0 h 116688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60109 w 3028183"/>
                  <a:gd name="connsiteY0" fmla="*/ 0 h 1160647"/>
                  <a:gd name="connsiteX1" fmla="*/ 162135 w 3028183"/>
                  <a:gd name="connsiteY1" fmla="*/ 246443 h 1160647"/>
                  <a:gd name="connsiteX2" fmla="*/ 200642 w 3028183"/>
                  <a:gd name="connsiteY2" fmla="*/ 326429 h 1160647"/>
                  <a:gd name="connsiteX3" fmla="*/ 202669 w 3028183"/>
                  <a:gd name="connsiteY3" fmla="*/ 326429 h 1160647"/>
                  <a:gd name="connsiteX4" fmla="*/ 216856 w 3028183"/>
                  <a:gd name="connsiteY4" fmla="*/ 326429 h 1160647"/>
                  <a:gd name="connsiteX5" fmla="*/ 216856 w 3028183"/>
                  <a:gd name="connsiteY5" fmla="*/ 350208 h 1160647"/>
                  <a:gd name="connsiteX6" fmla="*/ 217363 w 3028183"/>
                  <a:gd name="connsiteY6" fmla="*/ 351019 h 1160647"/>
                  <a:gd name="connsiteX7" fmla="*/ 220909 w 3028183"/>
                  <a:gd name="connsiteY7" fmla="*/ 356694 h 1160647"/>
                  <a:gd name="connsiteX8" fmla="*/ 220909 w 3028183"/>
                  <a:gd name="connsiteY8" fmla="*/ 471268 h 1160647"/>
                  <a:gd name="connsiteX9" fmla="*/ 223189 w 3028183"/>
                  <a:gd name="connsiteY9" fmla="*/ 471268 h 1160647"/>
                  <a:gd name="connsiteX10" fmla="*/ 239150 w 3028183"/>
                  <a:gd name="connsiteY10" fmla="*/ 471268 h 1160647"/>
                  <a:gd name="connsiteX11" fmla="*/ 239150 w 3028183"/>
                  <a:gd name="connsiteY11" fmla="*/ 611783 h 1160647"/>
                  <a:gd name="connsiteX12" fmla="*/ 240670 w 3028183"/>
                  <a:gd name="connsiteY12" fmla="*/ 611513 h 1160647"/>
                  <a:gd name="connsiteX13" fmla="*/ 251310 w 3028183"/>
                  <a:gd name="connsiteY13" fmla="*/ 609622 h 1160647"/>
                  <a:gd name="connsiteX14" fmla="*/ 249283 w 3028183"/>
                  <a:gd name="connsiteY14" fmla="*/ 698254 h 1160647"/>
                  <a:gd name="connsiteX15" fmla="*/ 250803 w 3028183"/>
                  <a:gd name="connsiteY15" fmla="*/ 698525 h 1160647"/>
                  <a:gd name="connsiteX16" fmla="*/ 261443 w 3028183"/>
                  <a:gd name="connsiteY16" fmla="*/ 700416 h 1160647"/>
                  <a:gd name="connsiteX17" fmla="*/ 261696 w 3028183"/>
                  <a:gd name="connsiteY17" fmla="*/ 701227 h 1160647"/>
                  <a:gd name="connsiteX18" fmla="*/ 263470 w 3028183"/>
                  <a:gd name="connsiteY18" fmla="*/ 706902 h 1160647"/>
                  <a:gd name="connsiteX19" fmla="*/ 264230 w 3028183"/>
                  <a:gd name="connsiteY19" fmla="*/ 704470 h 1160647"/>
                  <a:gd name="connsiteX20" fmla="*/ 269550 w 3028183"/>
                  <a:gd name="connsiteY20" fmla="*/ 687446 h 1160647"/>
                  <a:gd name="connsiteX21" fmla="*/ 271323 w 3028183"/>
                  <a:gd name="connsiteY21" fmla="*/ 687446 h 1160647"/>
                  <a:gd name="connsiteX22" fmla="*/ 283737 w 3028183"/>
                  <a:gd name="connsiteY22" fmla="*/ 687446 h 1160647"/>
                  <a:gd name="connsiteX23" fmla="*/ 283737 w 3028183"/>
                  <a:gd name="connsiteY23" fmla="*/ 719872 h 1160647"/>
                  <a:gd name="connsiteX24" fmla="*/ 284750 w 3028183"/>
                  <a:gd name="connsiteY24" fmla="*/ 720413 h 1160647"/>
                  <a:gd name="connsiteX25" fmla="*/ 291844 w 3028183"/>
                  <a:gd name="connsiteY25" fmla="*/ 724196 h 1160647"/>
                  <a:gd name="connsiteX26" fmla="*/ 291844 w 3028183"/>
                  <a:gd name="connsiteY26" fmla="*/ 725547 h 1160647"/>
                  <a:gd name="connsiteX27" fmla="*/ 291844 w 3028183"/>
                  <a:gd name="connsiteY27" fmla="*/ 735005 h 1160647"/>
                  <a:gd name="connsiteX28" fmla="*/ 336431 w 3028183"/>
                  <a:gd name="connsiteY28" fmla="*/ 735005 h 1160647"/>
                  <a:gd name="connsiteX29" fmla="*/ 336431 w 3028183"/>
                  <a:gd name="connsiteY29" fmla="*/ 736086 h 1160647"/>
                  <a:gd name="connsiteX30" fmla="*/ 336431 w 3028183"/>
                  <a:gd name="connsiteY30" fmla="*/ 743652 h 1160647"/>
                  <a:gd name="connsiteX31" fmla="*/ 338457 w 3028183"/>
                  <a:gd name="connsiteY31" fmla="*/ 743652 h 1160647"/>
                  <a:gd name="connsiteX32" fmla="*/ 352644 w 3028183"/>
                  <a:gd name="connsiteY32" fmla="*/ 743652 h 1160647"/>
                  <a:gd name="connsiteX33" fmla="*/ 352644 w 3028183"/>
                  <a:gd name="connsiteY33" fmla="*/ 713387 h 1160647"/>
                  <a:gd name="connsiteX34" fmla="*/ 397231 w 3028183"/>
                  <a:gd name="connsiteY34" fmla="*/ 713387 h 1160647"/>
                  <a:gd name="connsiteX35" fmla="*/ 397231 w 3028183"/>
                  <a:gd name="connsiteY35" fmla="*/ 712036 h 1160647"/>
                  <a:gd name="connsiteX36" fmla="*/ 397231 w 3028183"/>
                  <a:gd name="connsiteY36" fmla="*/ 702578 h 1160647"/>
                  <a:gd name="connsiteX37" fmla="*/ 398245 w 3028183"/>
                  <a:gd name="connsiteY37" fmla="*/ 702578 h 1160647"/>
                  <a:gd name="connsiteX38" fmla="*/ 405338 w 3028183"/>
                  <a:gd name="connsiteY38" fmla="*/ 702578 h 1160647"/>
                  <a:gd name="connsiteX39" fmla="*/ 405338 w 3028183"/>
                  <a:gd name="connsiteY39" fmla="*/ 700687 h 1160647"/>
                  <a:gd name="connsiteX40" fmla="*/ 405338 w 3028183"/>
                  <a:gd name="connsiteY40" fmla="*/ 687446 h 1160647"/>
                  <a:gd name="connsiteX41" fmla="*/ 406098 w 3028183"/>
                  <a:gd name="connsiteY41" fmla="*/ 687446 h 1160647"/>
                  <a:gd name="connsiteX42" fmla="*/ 411418 w 3028183"/>
                  <a:gd name="connsiteY42" fmla="*/ 687446 h 1160647"/>
                  <a:gd name="connsiteX43" fmla="*/ 411418 w 3028183"/>
                  <a:gd name="connsiteY43" fmla="*/ 686365 h 1160647"/>
                  <a:gd name="connsiteX44" fmla="*/ 411418 w 3028183"/>
                  <a:gd name="connsiteY44" fmla="*/ 678798 h 1160647"/>
                  <a:gd name="connsiteX45" fmla="*/ 413445 w 3028183"/>
                  <a:gd name="connsiteY45" fmla="*/ 678798 h 1160647"/>
                  <a:gd name="connsiteX46" fmla="*/ 427632 w 3028183"/>
                  <a:gd name="connsiteY46" fmla="*/ 678798 h 1160647"/>
                  <a:gd name="connsiteX47" fmla="*/ 427632 w 3028183"/>
                  <a:gd name="connsiteY47" fmla="*/ 679879 h 1160647"/>
                  <a:gd name="connsiteX48" fmla="*/ 427632 w 3028183"/>
                  <a:gd name="connsiteY48" fmla="*/ 687446 h 1160647"/>
                  <a:gd name="connsiteX49" fmla="*/ 449925 w 3028183"/>
                  <a:gd name="connsiteY49" fmla="*/ 687446 h 1160647"/>
                  <a:gd name="connsiteX50" fmla="*/ 449925 w 3028183"/>
                  <a:gd name="connsiteY50" fmla="*/ 685554 h 1160647"/>
                  <a:gd name="connsiteX51" fmla="*/ 449925 w 3028183"/>
                  <a:gd name="connsiteY51" fmla="*/ 672313 h 1160647"/>
                  <a:gd name="connsiteX52" fmla="*/ 451699 w 3028183"/>
                  <a:gd name="connsiteY52" fmla="*/ 672313 h 1160647"/>
                  <a:gd name="connsiteX53" fmla="*/ 464112 w 3028183"/>
                  <a:gd name="connsiteY53" fmla="*/ 672313 h 1160647"/>
                  <a:gd name="connsiteX54" fmla="*/ 464112 w 3028183"/>
                  <a:gd name="connsiteY54" fmla="*/ 696093 h 1160647"/>
                  <a:gd name="connsiteX55" fmla="*/ 465126 w 3028183"/>
                  <a:gd name="connsiteY55" fmla="*/ 696093 h 1160647"/>
                  <a:gd name="connsiteX56" fmla="*/ 472219 w 3028183"/>
                  <a:gd name="connsiteY56" fmla="*/ 696093 h 1160647"/>
                  <a:gd name="connsiteX57" fmla="*/ 472219 w 3028183"/>
                  <a:gd name="connsiteY57" fmla="*/ 695012 h 1160647"/>
                  <a:gd name="connsiteX58" fmla="*/ 472219 w 3028183"/>
                  <a:gd name="connsiteY58" fmla="*/ 687446 h 1160647"/>
                  <a:gd name="connsiteX59" fmla="*/ 473992 w 3028183"/>
                  <a:gd name="connsiteY59" fmla="*/ 687446 h 1160647"/>
                  <a:gd name="connsiteX60" fmla="*/ 486406 w 3028183"/>
                  <a:gd name="connsiteY60" fmla="*/ 687446 h 1160647"/>
                  <a:gd name="connsiteX61" fmla="*/ 486406 w 3028183"/>
                  <a:gd name="connsiteY61" fmla="*/ 713387 h 1160647"/>
                  <a:gd name="connsiteX62" fmla="*/ 488433 w 3028183"/>
                  <a:gd name="connsiteY62" fmla="*/ 713387 h 1160647"/>
                  <a:gd name="connsiteX63" fmla="*/ 502619 w 3028183"/>
                  <a:gd name="connsiteY63" fmla="*/ 713387 h 1160647"/>
                  <a:gd name="connsiteX64" fmla="*/ 502619 w 3028183"/>
                  <a:gd name="connsiteY64" fmla="*/ 715008 h 1160647"/>
                  <a:gd name="connsiteX65" fmla="*/ 502619 w 3028183"/>
                  <a:gd name="connsiteY65" fmla="*/ 726358 h 1160647"/>
                  <a:gd name="connsiteX66" fmla="*/ 503379 w 3028183"/>
                  <a:gd name="connsiteY66" fmla="*/ 726358 h 1160647"/>
                  <a:gd name="connsiteX67" fmla="*/ 508700 w 3028183"/>
                  <a:gd name="connsiteY67" fmla="*/ 726358 h 1160647"/>
                  <a:gd name="connsiteX68" fmla="*/ 508700 w 3028183"/>
                  <a:gd name="connsiteY68" fmla="*/ 725547 h 1160647"/>
                  <a:gd name="connsiteX69" fmla="*/ 508700 w 3028183"/>
                  <a:gd name="connsiteY69" fmla="*/ 719872 h 1160647"/>
                  <a:gd name="connsiteX70" fmla="*/ 539100 w 3028183"/>
                  <a:gd name="connsiteY70" fmla="*/ 719872 h 1160647"/>
                  <a:gd name="connsiteX71" fmla="*/ 539100 w 3028183"/>
                  <a:gd name="connsiteY71" fmla="*/ 743652 h 1160647"/>
                  <a:gd name="connsiteX72" fmla="*/ 540113 w 3028183"/>
                  <a:gd name="connsiteY72" fmla="*/ 743652 h 1160647"/>
                  <a:gd name="connsiteX73" fmla="*/ 547207 w 3028183"/>
                  <a:gd name="connsiteY73" fmla="*/ 743652 h 1160647"/>
                  <a:gd name="connsiteX74" fmla="*/ 547207 w 3028183"/>
                  <a:gd name="connsiteY74" fmla="*/ 744733 h 1160647"/>
                  <a:gd name="connsiteX75" fmla="*/ 547207 w 3028183"/>
                  <a:gd name="connsiteY75" fmla="*/ 752299 h 1160647"/>
                  <a:gd name="connsiteX76" fmla="*/ 547967 w 3028183"/>
                  <a:gd name="connsiteY76" fmla="*/ 752299 h 1160647"/>
                  <a:gd name="connsiteX77" fmla="*/ 553287 w 3028183"/>
                  <a:gd name="connsiteY77" fmla="*/ 752299 h 1160647"/>
                  <a:gd name="connsiteX78" fmla="*/ 553287 w 3028183"/>
                  <a:gd name="connsiteY78" fmla="*/ 750137 h 1160647"/>
                  <a:gd name="connsiteX79" fmla="*/ 553287 w 3028183"/>
                  <a:gd name="connsiteY79" fmla="*/ 735005 h 1160647"/>
                  <a:gd name="connsiteX80" fmla="*/ 554300 w 3028183"/>
                  <a:gd name="connsiteY80" fmla="*/ 735005 h 1160647"/>
                  <a:gd name="connsiteX81" fmla="*/ 561394 w 3028183"/>
                  <a:gd name="connsiteY81" fmla="*/ 735005 h 1160647"/>
                  <a:gd name="connsiteX82" fmla="*/ 561394 w 3028183"/>
                  <a:gd name="connsiteY82" fmla="*/ 736086 h 1160647"/>
                  <a:gd name="connsiteX83" fmla="*/ 561394 w 3028183"/>
                  <a:gd name="connsiteY83" fmla="*/ 743652 h 1160647"/>
                  <a:gd name="connsiteX84" fmla="*/ 566714 w 3028183"/>
                  <a:gd name="connsiteY84" fmla="*/ 741659 h 1160647"/>
                  <a:gd name="connsiteX85" fmla="*/ 567474 w 3028183"/>
                  <a:gd name="connsiteY85" fmla="*/ 740679 h 1160647"/>
                  <a:gd name="connsiteX86" fmla="*/ 567474 w 3028183"/>
                  <a:gd name="connsiteY86" fmla="*/ 735005 h 1160647"/>
                  <a:gd name="connsiteX87" fmla="*/ 605981 w 3028183"/>
                  <a:gd name="connsiteY87" fmla="*/ 735005 h 1160647"/>
                  <a:gd name="connsiteX88" fmla="*/ 605981 w 3028183"/>
                  <a:gd name="connsiteY88" fmla="*/ 758784 h 1160647"/>
                  <a:gd name="connsiteX89" fmla="*/ 608007 w 3028183"/>
                  <a:gd name="connsiteY89" fmla="*/ 758784 h 1160647"/>
                  <a:gd name="connsiteX90" fmla="*/ 622194 w 3028183"/>
                  <a:gd name="connsiteY90" fmla="*/ 758784 h 1160647"/>
                  <a:gd name="connsiteX91" fmla="*/ 622194 w 3028183"/>
                  <a:gd name="connsiteY91" fmla="*/ 759865 h 1160647"/>
                  <a:gd name="connsiteX92" fmla="*/ 622194 w 3028183"/>
                  <a:gd name="connsiteY92" fmla="*/ 767431 h 1160647"/>
                  <a:gd name="connsiteX93" fmla="*/ 623968 w 3028183"/>
                  <a:gd name="connsiteY93" fmla="*/ 767431 h 1160647"/>
                  <a:gd name="connsiteX94" fmla="*/ 636381 w 3028183"/>
                  <a:gd name="connsiteY94" fmla="*/ 767431 h 1160647"/>
                  <a:gd name="connsiteX95" fmla="*/ 636381 w 3028183"/>
                  <a:gd name="connsiteY95" fmla="*/ 743652 h 1160647"/>
                  <a:gd name="connsiteX96" fmla="*/ 637394 w 3028183"/>
                  <a:gd name="connsiteY96" fmla="*/ 743652 h 1160647"/>
                  <a:gd name="connsiteX97" fmla="*/ 644488 w 3028183"/>
                  <a:gd name="connsiteY97" fmla="*/ 743652 h 1160647"/>
                  <a:gd name="connsiteX98" fmla="*/ 644488 w 3028183"/>
                  <a:gd name="connsiteY98" fmla="*/ 711225 h 1160647"/>
                  <a:gd name="connsiteX99" fmla="*/ 645501 w 3028183"/>
                  <a:gd name="connsiteY99" fmla="*/ 711225 h 1160647"/>
                  <a:gd name="connsiteX100" fmla="*/ 652595 w 3028183"/>
                  <a:gd name="connsiteY100" fmla="*/ 711225 h 1160647"/>
                  <a:gd name="connsiteX101" fmla="*/ 652595 w 3028183"/>
                  <a:gd name="connsiteY101" fmla="*/ 709334 h 1160647"/>
                  <a:gd name="connsiteX102" fmla="*/ 652595 w 3028183"/>
                  <a:gd name="connsiteY102" fmla="*/ 696093 h 1160647"/>
                  <a:gd name="connsiteX103" fmla="*/ 651328 w 3028183"/>
                  <a:gd name="connsiteY103" fmla="*/ 694471 h 1160647"/>
                  <a:gd name="connsiteX104" fmla="*/ 656648 w 3028183"/>
                  <a:gd name="connsiteY104" fmla="*/ 683122 h 1160647"/>
                  <a:gd name="connsiteX105" fmla="*/ 664755 w 3028183"/>
                  <a:gd name="connsiteY105" fmla="*/ 711225 h 1160647"/>
                  <a:gd name="connsiteX106" fmla="*/ 665515 w 3028183"/>
                  <a:gd name="connsiteY106" fmla="*/ 711225 h 1160647"/>
                  <a:gd name="connsiteX107" fmla="*/ 670835 w 3028183"/>
                  <a:gd name="connsiteY107" fmla="*/ 711225 h 1160647"/>
                  <a:gd name="connsiteX108" fmla="*/ 670835 w 3028183"/>
                  <a:gd name="connsiteY108" fmla="*/ 605298 h 1160647"/>
                  <a:gd name="connsiteX109" fmla="*/ 672355 w 3028183"/>
                  <a:gd name="connsiteY109" fmla="*/ 605298 h 1160647"/>
                  <a:gd name="connsiteX110" fmla="*/ 682995 w 3028183"/>
                  <a:gd name="connsiteY110" fmla="*/ 605298 h 1160647"/>
                  <a:gd name="connsiteX111" fmla="*/ 682995 w 3028183"/>
                  <a:gd name="connsiteY111" fmla="*/ 557739 h 1160647"/>
                  <a:gd name="connsiteX112" fmla="*/ 709342 w 3028183"/>
                  <a:gd name="connsiteY112" fmla="*/ 557739 h 1160647"/>
                  <a:gd name="connsiteX113" fmla="*/ 709342 w 3028183"/>
                  <a:gd name="connsiteY113" fmla="*/ 536121 h 1160647"/>
                  <a:gd name="connsiteX114" fmla="*/ 743796 w 3028183"/>
                  <a:gd name="connsiteY114" fmla="*/ 536121 h 1160647"/>
                  <a:gd name="connsiteX115" fmla="*/ 743796 w 3028183"/>
                  <a:gd name="connsiteY115" fmla="*/ 538553 h 1160647"/>
                  <a:gd name="connsiteX116" fmla="*/ 743796 w 3028183"/>
                  <a:gd name="connsiteY116" fmla="*/ 555577 h 1160647"/>
                  <a:gd name="connsiteX117" fmla="*/ 746076 w 3028183"/>
                  <a:gd name="connsiteY117" fmla="*/ 555577 h 1160647"/>
                  <a:gd name="connsiteX118" fmla="*/ 762036 w 3028183"/>
                  <a:gd name="connsiteY118" fmla="*/ 555577 h 1160647"/>
                  <a:gd name="connsiteX119" fmla="*/ 762036 w 3028183"/>
                  <a:gd name="connsiteY119" fmla="*/ 603136 h 1160647"/>
                  <a:gd name="connsiteX120" fmla="*/ 763049 w 3028183"/>
                  <a:gd name="connsiteY120" fmla="*/ 603136 h 1160647"/>
                  <a:gd name="connsiteX121" fmla="*/ 770143 w 3028183"/>
                  <a:gd name="connsiteY121" fmla="*/ 603136 h 1160647"/>
                  <a:gd name="connsiteX122" fmla="*/ 784330 w 3028183"/>
                  <a:gd name="connsiteY122" fmla="*/ 607460 h 1160647"/>
                  <a:gd name="connsiteX123" fmla="*/ 784330 w 3028183"/>
                  <a:gd name="connsiteY123" fmla="*/ 646372 h 1160647"/>
                  <a:gd name="connsiteX124" fmla="*/ 785343 w 3028183"/>
                  <a:gd name="connsiteY124" fmla="*/ 646372 h 1160647"/>
                  <a:gd name="connsiteX125" fmla="*/ 792436 w 3028183"/>
                  <a:gd name="connsiteY125" fmla="*/ 646372 h 1160647"/>
                  <a:gd name="connsiteX126" fmla="*/ 792436 w 3028183"/>
                  <a:gd name="connsiteY126" fmla="*/ 647993 h 1160647"/>
                  <a:gd name="connsiteX127" fmla="*/ 792436 w 3028183"/>
                  <a:gd name="connsiteY127" fmla="*/ 659342 h 1160647"/>
                  <a:gd name="connsiteX128" fmla="*/ 794463 w 3028183"/>
                  <a:gd name="connsiteY128" fmla="*/ 659342 h 1160647"/>
                  <a:gd name="connsiteX129" fmla="*/ 808650 w 3028183"/>
                  <a:gd name="connsiteY129" fmla="*/ 659342 h 1160647"/>
                  <a:gd name="connsiteX130" fmla="*/ 814730 w 3028183"/>
                  <a:gd name="connsiteY130" fmla="*/ 665828 h 1160647"/>
                  <a:gd name="connsiteX131" fmla="*/ 814730 w 3028183"/>
                  <a:gd name="connsiteY131" fmla="*/ 687446 h 1160647"/>
                  <a:gd name="connsiteX132" fmla="*/ 817010 w 3028183"/>
                  <a:gd name="connsiteY132" fmla="*/ 687446 h 1160647"/>
                  <a:gd name="connsiteX133" fmla="*/ 832970 w 3028183"/>
                  <a:gd name="connsiteY133" fmla="*/ 687446 h 1160647"/>
                  <a:gd name="connsiteX134" fmla="*/ 832970 w 3028183"/>
                  <a:gd name="connsiteY134" fmla="*/ 688526 h 1160647"/>
                  <a:gd name="connsiteX135" fmla="*/ 832970 w 3028183"/>
                  <a:gd name="connsiteY135" fmla="*/ 696093 h 1160647"/>
                  <a:gd name="connsiteX136" fmla="*/ 834237 w 3028183"/>
                  <a:gd name="connsiteY136" fmla="*/ 696093 h 1160647"/>
                  <a:gd name="connsiteX137" fmla="*/ 843104 w 3028183"/>
                  <a:gd name="connsiteY137" fmla="*/ 696093 h 1160647"/>
                  <a:gd name="connsiteX138" fmla="*/ 843104 w 3028183"/>
                  <a:gd name="connsiteY138" fmla="*/ 698254 h 1160647"/>
                  <a:gd name="connsiteX139" fmla="*/ 843104 w 3028183"/>
                  <a:gd name="connsiteY139" fmla="*/ 713387 h 1160647"/>
                  <a:gd name="connsiteX140" fmla="*/ 847157 w 3028183"/>
                  <a:gd name="connsiteY140" fmla="*/ 711495 h 1160647"/>
                  <a:gd name="connsiteX141" fmla="*/ 847157 w 3028183"/>
                  <a:gd name="connsiteY141" fmla="*/ 698254 h 1160647"/>
                  <a:gd name="connsiteX142" fmla="*/ 848170 w 3028183"/>
                  <a:gd name="connsiteY142" fmla="*/ 698254 h 1160647"/>
                  <a:gd name="connsiteX143" fmla="*/ 855264 w 3028183"/>
                  <a:gd name="connsiteY143" fmla="*/ 698254 h 1160647"/>
                  <a:gd name="connsiteX144" fmla="*/ 855264 w 3028183"/>
                  <a:gd name="connsiteY144" fmla="*/ 699876 h 1160647"/>
                  <a:gd name="connsiteX145" fmla="*/ 855264 w 3028183"/>
                  <a:gd name="connsiteY145" fmla="*/ 711225 h 1160647"/>
                  <a:gd name="connsiteX146" fmla="*/ 856024 w 3028183"/>
                  <a:gd name="connsiteY146" fmla="*/ 711225 h 1160647"/>
                  <a:gd name="connsiteX147" fmla="*/ 861344 w 3028183"/>
                  <a:gd name="connsiteY147" fmla="*/ 711225 h 1160647"/>
                  <a:gd name="connsiteX148" fmla="*/ 909984 w 3028183"/>
                  <a:gd name="connsiteY148" fmla="*/ 706902 h 1160647"/>
                  <a:gd name="connsiteX149" fmla="*/ 909984 w 3028183"/>
                  <a:gd name="connsiteY149" fmla="*/ 708253 h 1160647"/>
                  <a:gd name="connsiteX150" fmla="*/ 909984 w 3028183"/>
                  <a:gd name="connsiteY150" fmla="*/ 717710 h 1160647"/>
                  <a:gd name="connsiteX151" fmla="*/ 910744 w 3028183"/>
                  <a:gd name="connsiteY151" fmla="*/ 717710 h 1160647"/>
                  <a:gd name="connsiteX152" fmla="*/ 916065 w 3028183"/>
                  <a:gd name="connsiteY152" fmla="*/ 717710 h 1160647"/>
                  <a:gd name="connsiteX153" fmla="*/ 916065 w 3028183"/>
                  <a:gd name="connsiteY153" fmla="*/ 719872 h 1160647"/>
                  <a:gd name="connsiteX154" fmla="*/ 916065 w 3028183"/>
                  <a:gd name="connsiteY154" fmla="*/ 735005 h 1160647"/>
                  <a:gd name="connsiteX155" fmla="*/ 918091 w 3028183"/>
                  <a:gd name="connsiteY155" fmla="*/ 733654 h 1160647"/>
                  <a:gd name="connsiteX156" fmla="*/ 932278 w 3028183"/>
                  <a:gd name="connsiteY156" fmla="*/ 724196 h 1160647"/>
                  <a:gd name="connsiteX157" fmla="*/ 938358 w 3028183"/>
                  <a:gd name="connsiteY157" fmla="*/ 683122 h 1160647"/>
                  <a:gd name="connsiteX158" fmla="*/ 939118 w 3028183"/>
                  <a:gd name="connsiteY158" fmla="*/ 682852 h 1160647"/>
                  <a:gd name="connsiteX159" fmla="*/ 944438 w 3028183"/>
                  <a:gd name="connsiteY159" fmla="*/ 680960 h 1160647"/>
                  <a:gd name="connsiteX160" fmla="*/ 946465 w 3028183"/>
                  <a:gd name="connsiteY160" fmla="*/ 611783 h 1160647"/>
                  <a:gd name="connsiteX161" fmla="*/ 948492 w 3028183"/>
                  <a:gd name="connsiteY161" fmla="*/ 680960 h 1160647"/>
                  <a:gd name="connsiteX162" fmla="*/ 949252 w 3028183"/>
                  <a:gd name="connsiteY162" fmla="*/ 681230 h 1160647"/>
                  <a:gd name="connsiteX163" fmla="*/ 954572 w 3028183"/>
                  <a:gd name="connsiteY163" fmla="*/ 683122 h 1160647"/>
                  <a:gd name="connsiteX164" fmla="*/ 954572 w 3028183"/>
                  <a:gd name="connsiteY164" fmla="*/ 596651 h 1160647"/>
                  <a:gd name="connsiteX165" fmla="*/ 958625 w 3028183"/>
                  <a:gd name="connsiteY165" fmla="*/ 564224 h 1160647"/>
                  <a:gd name="connsiteX166" fmla="*/ 997132 w 3028183"/>
                  <a:gd name="connsiteY166" fmla="*/ 564224 h 1160647"/>
                  <a:gd name="connsiteX167" fmla="*/ 997132 w 3028183"/>
                  <a:gd name="connsiteY167" fmla="*/ 596651 h 1160647"/>
                  <a:gd name="connsiteX168" fmla="*/ 997892 w 3028183"/>
                  <a:gd name="connsiteY168" fmla="*/ 596651 h 1160647"/>
                  <a:gd name="connsiteX169" fmla="*/ 1003212 w 3028183"/>
                  <a:gd name="connsiteY169" fmla="*/ 596651 h 1160647"/>
                  <a:gd name="connsiteX170" fmla="*/ 1003212 w 3028183"/>
                  <a:gd name="connsiteY170" fmla="*/ 514503 h 1160647"/>
                  <a:gd name="connsiteX171" fmla="*/ 1004986 w 3028183"/>
                  <a:gd name="connsiteY171" fmla="*/ 514503 h 1160647"/>
                  <a:gd name="connsiteX172" fmla="*/ 1017399 w 3028183"/>
                  <a:gd name="connsiteY172" fmla="*/ 514503 h 1160647"/>
                  <a:gd name="connsiteX173" fmla="*/ 1017399 w 3028183"/>
                  <a:gd name="connsiteY173" fmla="*/ 512612 h 1160647"/>
                  <a:gd name="connsiteX174" fmla="*/ 1017399 w 3028183"/>
                  <a:gd name="connsiteY174" fmla="*/ 499371 h 1160647"/>
                  <a:gd name="connsiteX175" fmla="*/ 1039693 w 3028183"/>
                  <a:gd name="connsiteY175" fmla="*/ 499371 h 1160647"/>
                  <a:gd name="connsiteX176" fmla="*/ 1039693 w 3028183"/>
                  <a:gd name="connsiteY176" fmla="*/ 498290 h 1160647"/>
                  <a:gd name="connsiteX177" fmla="*/ 1039693 w 3028183"/>
                  <a:gd name="connsiteY177" fmla="*/ 490724 h 1160647"/>
                  <a:gd name="connsiteX178" fmla="*/ 1041466 w 3028183"/>
                  <a:gd name="connsiteY178" fmla="*/ 490724 h 1160647"/>
                  <a:gd name="connsiteX179" fmla="*/ 1053880 w 3028183"/>
                  <a:gd name="connsiteY179" fmla="*/ 490724 h 1160647"/>
                  <a:gd name="connsiteX180" fmla="*/ 1053880 w 3028183"/>
                  <a:gd name="connsiteY180" fmla="*/ 491805 h 1160647"/>
                  <a:gd name="connsiteX181" fmla="*/ 1053880 w 3028183"/>
                  <a:gd name="connsiteY181" fmla="*/ 499371 h 1160647"/>
                  <a:gd name="connsiteX182" fmla="*/ 1054640 w 3028183"/>
                  <a:gd name="connsiteY182" fmla="*/ 499371 h 1160647"/>
                  <a:gd name="connsiteX183" fmla="*/ 1059960 w 3028183"/>
                  <a:gd name="connsiteY183" fmla="*/ 499371 h 1160647"/>
                  <a:gd name="connsiteX184" fmla="*/ 1070093 w 3028183"/>
                  <a:gd name="connsiteY184" fmla="*/ 495047 h 1160647"/>
                  <a:gd name="connsiteX185" fmla="*/ 1074146 w 3028183"/>
                  <a:gd name="connsiteY185" fmla="*/ 498290 h 1160647"/>
                  <a:gd name="connsiteX186" fmla="*/ 1074146 w 3028183"/>
                  <a:gd name="connsiteY186" fmla="*/ 490724 h 1160647"/>
                  <a:gd name="connsiteX187" fmla="*/ 1076426 w 3028183"/>
                  <a:gd name="connsiteY187" fmla="*/ 490724 h 1160647"/>
                  <a:gd name="connsiteX188" fmla="*/ 1092387 w 3028183"/>
                  <a:gd name="connsiteY188" fmla="*/ 490724 h 1160647"/>
                  <a:gd name="connsiteX189" fmla="*/ 1092387 w 3028183"/>
                  <a:gd name="connsiteY189" fmla="*/ 491805 h 1160647"/>
                  <a:gd name="connsiteX190" fmla="*/ 1092387 w 3028183"/>
                  <a:gd name="connsiteY190" fmla="*/ 499371 h 1160647"/>
                  <a:gd name="connsiteX191" fmla="*/ 1122787 w 3028183"/>
                  <a:gd name="connsiteY191" fmla="*/ 499371 h 1160647"/>
                  <a:gd name="connsiteX192" fmla="*/ 1122787 w 3028183"/>
                  <a:gd name="connsiteY192" fmla="*/ 500992 h 1160647"/>
                  <a:gd name="connsiteX193" fmla="*/ 1122787 w 3028183"/>
                  <a:gd name="connsiteY193" fmla="*/ 512342 h 1160647"/>
                  <a:gd name="connsiteX194" fmla="*/ 1149134 w 3028183"/>
                  <a:gd name="connsiteY194" fmla="*/ 512342 h 1160647"/>
                  <a:gd name="connsiteX195" fmla="*/ 1149134 w 3028183"/>
                  <a:gd name="connsiteY195" fmla="*/ 542606 h 1160647"/>
                  <a:gd name="connsiteX196" fmla="*/ 1149894 w 3028183"/>
                  <a:gd name="connsiteY196" fmla="*/ 542606 h 1160647"/>
                  <a:gd name="connsiteX197" fmla="*/ 1155214 w 3028183"/>
                  <a:gd name="connsiteY197" fmla="*/ 542606 h 1160647"/>
                  <a:gd name="connsiteX198" fmla="*/ 1155214 w 3028183"/>
                  <a:gd name="connsiteY198" fmla="*/ 543687 h 1160647"/>
                  <a:gd name="connsiteX199" fmla="*/ 1155214 w 3028183"/>
                  <a:gd name="connsiteY199" fmla="*/ 551254 h 1160647"/>
                  <a:gd name="connsiteX200" fmla="*/ 1159268 w 3028183"/>
                  <a:gd name="connsiteY200" fmla="*/ 581518 h 1160647"/>
                  <a:gd name="connsiteX201" fmla="*/ 1160028 w 3028183"/>
                  <a:gd name="connsiteY201" fmla="*/ 581518 h 1160647"/>
                  <a:gd name="connsiteX202" fmla="*/ 1165348 w 3028183"/>
                  <a:gd name="connsiteY202" fmla="*/ 581518 h 1160647"/>
                  <a:gd name="connsiteX203" fmla="*/ 1165348 w 3028183"/>
                  <a:gd name="connsiteY203" fmla="*/ 582329 h 1160647"/>
                  <a:gd name="connsiteX204" fmla="*/ 1165348 w 3028183"/>
                  <a:gd name="connsiteY204" fmla="*/ 588004 h 1160647"/>
                  <a:gd name="connsiteX205" fmla="*/ 1166361 w 3028183"/>
                  <a:gd name="connsiteY205" fmla="*/ 588004 h 1160647"/>
                  <a:gd name="connsiteX206" fmla="*/ 1173454 w 3028183"/>
                  <a:gd name="connsiteY206" fmla="*/ 588004 h 1160647"/>
                  <a:gd name="connsiteX207" fmla="*/ 1173454 w 3028183"/>
                  <a:gd name="connsiteY207" fmla="*/ 618269 h 1160647"/>
                  <a:gd name="connsiteX208" fmla="*/ 1175481 w 3028183"/>
                  <a:gd name="connsiteY208" fmla="*/ 618269 h 1160647"/>
                  <a:gd name="connsiteX209" fmla="*/ 1189668 w 3028183"/>
                  <a:gd name="connsiteY209" fmla="*/ 618269 h 1160647"/>
                  <a:gd name="connsiteX210" fmla="*/ 1189668 w 3028183"/>
                  <a:gd name="connsiteY210" fmla="*/ 642048 h 1160647"/>
                  <a:gd name="connsiteX211" fmla="*/ 1191695 w 3028183"/>
                  <a:gd name="connsiteY211" fmla="*/ 643669 h 1160647"/>
                  <a:gd name="connsiteX212" fmla="*/ 1191695 w 3028183"/>
                  <a:gd name="connsiteY212" fmla="*/ 655019 h 1160647"/>
                  <a:gd name="connsiteX213" fmla="*/ 1192455 w 3028183"/>
                  <a:gd name="connsiteY213" fmla="*/ 655019 h 1160647"/>
                  <a:gd name="connsiteX214" fmla="*/ 1197775 w 3028183"/>
                  <a:gd name="connsiteY214" fmla="*/ 655019 h 1160647"/>
                  <a:gd name="connsiteX215" fmla="*/ 1197775 w 3028183"/>
                  <a:gd name="connsiteY215" fmla="*/ 678798 h 1160647"/>
                  <a:gd name="connsiteX216" fmla="*/ 1199041 w 3028183"/>
                  <a:gd name="connsiteY216" fmla="*/ 678798 h 1160647"/>
                  <a:gd name="connsiteX217" fmla="*/ 1207908 w 3028183"/>
                  <a:gd name="connsiteY217" fmla="*/ 678798 h 1160647"/>
                  <a:gd name="connsiteX218" fmla="*/ 1209935 w 3028183"/>
                  <a:gd name="connsiteY218" fmla="*/ 682852 h 1160647"/>
                  <a:gd name="connsiteX219" fmla="*/ 1209935 w 3028183"/>
                  <a:gd name="connsiteY219" fmla="*/ 696093 h 1160647"/>
                  <a:gd name="connsiteX220" fmla="*/ 1211455 w 3028183"/>
                  <a:gd name="connsiteY220" fmla="*/ 694201 h 1160647"/>
                  <a:gd name="connsiteX221" fmla="*/ 1222095 w 3028183"/>
                  <a:gd name="connsiteY221" fmla="*/ 680960 h 1160647"/>
                  <a:gd name="connsiteX222" fmla="*/ 1250469 w 3028183"/>
                  <a:gd name="connsiteY222" fmla="*/ 680960 h 1160647"/>
                  <a:gd name="connsiteX223" fmla="*/ 1250469 w 3028183"/>
                  <a:gd name="connsiteY223" fmla="*/ 767431 h 1160647"/>
                  <a:gd name="connsiteX224" fmla="*/ 1251229 w 3028183"/>
                  <a:gd name="connsiteY224" fmla="*/ 767431 h 1160647"/>
                  <a:gd name="connsiteX225" fmla="*/ 1256549 w 3028183"/>
                  <a:gd name="connsiteY225" fmla="*/ 767431 h 1160647"/>
                  <a:gd name="connsiteX226" fmla="*/ 1257309 w 3028183"/>
                  <a:gd name="connsiteY226" fmla="*/ 766080 h 1160647"/>
                  <a:gd name="connsiteX227" fmla="*/ 1262629 w 3028183"/>
                  <a:gd name="connsiteY227" fmla="*/ 756622 h 1160647"/>
                  <a:gd name="connsiteX228" fmla="*/ 1262629 w 3028183"/>
                  <a:gd name="connsiteY228" fmla="*/ 758514 h 1160647"/>
                  <a:gd name="connsiteX229" fmla="*/ 1262629 w 3028183"/>
                  <a:gd name="connsiteY229" fmla="*/ 771755 h 1160647"/>
                  <a:gd name="connsiteX230" fmla="*/ 1266682 w 3028183"/>
                  <a:gd name="connsiteY230" fmla="*/ 726358 h 1160647"/>
                  <a:gd name="connsiteX231" fmla="*/ 1267442 w 3028183"/>
                  <a:gd name="connsiteY231" fmla="*/ 726358 h 1160647"/>
                  <a:gd name="connsiteX232" fmla="*/ 1272762 w 3028183"/>
                  <a:gd name="connsiteY232" fmla="*/ 726358 h 1160647"/>
                  <a:gd name="connsiteX233" fmla="*/ 1272762 w 3028183"/>
                  <a:gd name="connsiteY233" fmla="*/ 661504 h 1160647"/>
                  <a:gd name="connsiteX234" fmla="*/ 1273776 w 3028183"/>
                  <a:gd name="connsiteY234" fmla="*/ 661504 h 1160647"/>
                  <a:gd name="connsiteX235" fmla="*/ 1280869 w 3028183"/>
                  <a:gd name="connsiteY235" fmla="*/ 661504 h 1160647"/>
                  <a:gd name="connsiteX236" fmla="*/ 1293029 w 3028183"/>
                  <a:gd name="connsiteY236" fmla="*/ 618269 h 1160647"/>
                  <a:gd name="connsiteX237" fmla="*/ 1294296 w 3028183"/>
                  <a:gd name="connsiteY237" fmla="*/ 618269 h 1160647"/>
                  <a:gd name="connsiteX238" fmla="*/ 1303163 w 3028183"/>
                  <a:gd name="connsiteY238" fmla="*/ 618269 h 1160647"/>
                  <a:gd name="connsiteX239" fmla="*/ 1313296 w 3028183"/>
                  <a:gd name="connsiteY239" fmla="*/ 661504 h 1160647"/>
                  <a:gd name="connsiteX240" fmla="*/ 1314309 w 3028183"/>
                  <a:gd name="connsiteY240" fmla="*/ 661504 h 1160647"/>
                  <a:gd name="connsiteX241" fmla="*/ 1321403 w 3028183"/>
                  <a:gd name="connsiteY241" fmla="*/ 661504 h 1160647"/>
                  <a:gd name="connsiteX242" fmla="*/ 1321403 w 3028183"/>
                  <a:gd name="connsiteY242" fmla="*/ 700416 h 1160647"/>
                  <a:gd name="connsiteX243" fmla="*/ 1323176 w 3028183"/>
                  <a:gd name="connsiteY243" fmla="*/ 700416 h 1160647"/>
                  <a:gd name="connsiteX244" fmla="*/ 1335590 w 3028183"/>
                  <a:gd name="connsiteY244" fmla="*/ 700416 h 1160647"/>
                  <a:gd name="connsiteX245" fmla="*/ 1335590 w 3028183"/>
                  <a:gd name="connsiteY245" fmla="*/ 702578 h 1160647"/>
                  <a:gd name="connsiteX246" fmla="*/ 1335590 w 3028183"/>
                  <a:gd name="connsiteY246" fmla="*/ 717710 h 1160647"/>
                  <a:gd name="connsiteX247" fmla="*/ 1339643 w 3028183"/>
                  <a:gd name="connsiteY247" fmla="*/ 715549 h 1160647"/>
                  <a:gd name="connsiteX248" fmla="*/ 1339643 w 3028183"/>
                  <a:gd name="connsiteY248" fmla="*/ 700416 h 1160647"/>
                  <a:gd name="connsiteX249" fmla="*/ 1341163 w 3028183"/>
                  <a:gd name="connsiteY249" fmla="*/ 700416 h 1160647"/>
                  <a:gd name="connsiteX250" fmla="*/ 1351803 w 3028183"/>
                  <a:gd name="connsiteY250" fmla="*/ 700416 h 1160647"/>
                  <a:gd name="connsiteX251" fmla="*/ 1351803 w 3028183"/>
                  <a:gd name="connsiteY251" fmla="*/ 702037 h 1160647"/>
                  <a:gd name="connsiteX252" fmla="*/ 1351803 w 3028183"/>
                  <a:gd name="connsiteY252" fmla="*/ 713387 h 1160647"/>
                  <a:gd name="connsiteX253" fmla="*/ 1382204 w 3028183"/>
                  <a:gd name="connsiteY253" fmla="*/ 713387 h 1160647"/>
                  <a:gd name="connsiteX254" fmla="*/ 1382204 w 3028183"/>
                  <a:gd name="connsiteY254" fmla="*/ 676637 h 1160647"/>
                  <a:gd name="connsiteX255" fmla="*/ 1383470 w 3028183"/>
                  <a:gd name="connsiteY255" fmla="*/ 676637 h 1160647"/>
                  <a:gd name="connsiteX256" fmla="*/ 1392337 w 3028183"/>
                  <a:gd name="connsiteY256" fmla="*/ 676637 h 1160647"/>
                  <a:gd name="connsiteX257" fmla="*/ 1392337 w 3028183"/>
                  <a:gd name="connsiteY257" fmla="*/ 698254 h 1160647"/>
                  <a:gd name="connsiteX258" fmla="*/ 1394364 w 3028183"/>
                  <a:gd name="connsiteY258" fmla="*/ 665828 h 1160647"/>
                  <a:gd name="connsiteX259" fmla="*/ 1416657 w 3028183"/>
                  <a:gd name="connsiteY259" fmla="*/ 665828 h 1160647"/>
                  <a:gd name="connsiteX260" fmla="*/ 1416657 w 3028183"/>
                  <a:gd name="connsiteY260" fmla="*/ 664206 h 1160647"/>
                  <a:gd name="connsiteX261" fmla="*/ 1416657 w 3028183"/>
                  <a:gd name="connsiteY261" fmla="*/ 652857 h 1160647"/>
                  <a:gd name="connsiteX262" fmla="*/ 1417417 w 3028183"/>
                  <a:gd name="connsiteY262" fmla="*/ 652857 h 1160647"/>
                  <a:gd name="connsiteX263" fmla="*/ 1422737 w 3028183"/>
                  <a:gd name="connsiteY263" fmla="*/ 652857 h 1160647"/>
                  <a:gd name="connsiteX264" fmla="*/ 1422737 w 3028183"/>
                  <a:gd name="connsiteY264" fmla="*/ 650966 h 1160647"/>
                  <a:gd name="connsiteX265" fmla="*/ 1422737 w 3028183"/>
                  <a:gd name="connsiteY265" fmla="*/ 637725 h 1160647"/>
                  <a:gd name="connsiteX266" fmla="*/ 1426791 w 3028183"/>
                  <a:gd name="connsiteY266" fmla="*/ 644210 h 1160647"/>
                  <a:gd name="connsiteX267" fmla="*/ 1429071 w 3028183"/>
                  <a:gd name="connsiteY267" fmla="*/ 644210 h 1160647"/>
                  <a:gd name="connsiteX268" fmla="*/ 1445031 w 3028183"/>
                  <a:gd name="connsiteY268" fmla="*/ 644210 h 1160647"/>
                  <a:gd name="connsiteX269" fmla="*/ 1445031 w 3028183"/>
                  <a:gd name="connsiteY269" fmla="*/ 643399 h 1160647"/>
                  <a:gd name="connsiteX270" fmla="*/ 1445031 w 3028183"/>
                  <a:gd name="connsiteY270" fmla="*/ 637725 h 1160647"/>
                  <a:gd name="connsiteX271" fmla="*/ 1445791 w 3028183"/>
                  <a:gd name="connsiteY271" fmla="*/ 637725 h 1160647"/>
                  <a:gd name="connsiteX272" fmla="*/ 1451111 w 3028183"/>
                  <a:gd name="connsiteY272" fmla="*/ 637725 h 1160647"/>
                  <a:gd name="connsiteX273" fmla="*/ 1451111 w 3028183"/>
                  <a:gd name="connsiteY273" fmla="*/ 639076 h 1160647"/>
                  <a:gd name="connsiteX274" fmla="*/ 1451111 w 3028183"/>
                  <a:gd name="connsiteY274" fmla="*/ 648534 h 1160647"/>
                  <a:gd name="connsiteX275" fmla="*/ 1489618 w 3028183"/>
                  <a:gd name="connsiteY275" fmla="*/ 648534 h 1160647"/>
                  <a:gd name="connsiteX276" fmla="*/ 1489618 w 3028183"/>
                  <a:gd name="connsiteY276" fmla="*/ 786887 h 1160647"/>
                  <a:gd name="connsiteX277" fmla="*/ 1491138 w 3028183"/>
                  <a:gd name="connsiteY277" fmla="*/ 786887 h 1160647"/>
                  <a:gd name="connsiteX278" fmla="*/ 1501778 w 3028183"/>
                  <a:gd name="connsiteY278" fmla="*/ 786887 h 1160647"/>
                  <a:gd name="connsiteX279" fmla="*/ 1501778 w 3028183"/>
                  <a:gd name="connsiteY279" fmla="*/ 773917 h 1160647"/>
                  <a:gd name="connsiteX280" fmla="*/ 1505832 w 3028183"/>
                  <a:gd name="connsiteY280" fmla="*/ 773917 h 1160647"/>
                  <a:gd name="connsiteX281" fmla="*/ 1505832 w 3028183"/>
                  <a:gd name="connsiteY281" fmla="*/ 786887 h 1160647"/>
                  <a:gd name="connsiteX282" fmla="*/ 1536232 w 3028183"/>
                  <a:gd name="connsiteY282" fmla="*/ 786887 h 1160647"/>
                  <a:gd name="connsiteX283" fmla="*/ 1536232 w 3028183"/>
                  <a:gd name="connsiteY283" fmla="*/ 756622 h 1160647"/>
                  <a:gd name="connsiteX284" fmla="*/ 1548392 w 3028183"/>
                  <a:gd name="connsiteY284" fmla="*/ 756622 h 1160647"/>
                  <a:gd name="connsiteX285" fmla="*/ 1560552 w 3028183"/>
                  <a:gd name="connsiteY285" fmla="*/ 754461 h 1160647"/>
                  <a:gd name="connsiteX286" fmla="*/ 1564606 w 3028183"/>
                  <a:gd name="connsiteY286" fmla="*/ 756622 h 1160647"/>
                  <a:gd name="connsiteX287" fmla="*/ 1574739 w 3028183"/>
                  <a:gd name="connsiteY287" fmla="*/ 756622 h 1160647"/>
                  <a:gd name="connsiteX288" fmla="*/ 1574739 w 3028183"/>
                  <a:gd name="connsiteY288" fmla="*/ 786887 h 1160647"/>
                  <a:gd name="connsiteX289" fmla="*/ 1582846 w 3028183"/>
                  <a:gd name="connsiteY289" fmla="*/ 786887 h 1160647"/>
                  <a:gd name="connsiteX290" fmla="*/ 1582846 w 3028183"/>
                  <a:gd name="connsiteY290" fmla="*/ 804182 h 1160647"/>
                  <a:gd name="connsiteX291" fmla="*/ 1592182 w 3028183"/>
                  <a:gd name="connsiteY291" fmla="*/ 805087 h 1160647"/>
                  <a:gd name="connsiteX292" fmla="*/ 1605140 w 3028183"/>
                  <a:gd name="connsiteY292" fmla="*/ 805087 h 1160647"/>
                  <a:gd name="connsiteX293" fmla="*/ 1605140 w 3028183"/>
                  <a:gd name="connsiteY293" fmla="*/ 789049 h 1160647"/>
                  <a:gd name="connsiteX294" fmla="*/ 1673096 w 3028183"/>
                  <a:gd name="connsiteY294" fmla="*/ 789049 h 1160647"/>
                  <a:gd name="connsiteX295" fmla="*/ 1673096 w 3028183"/>
                  <a:gd name="connsiteY295" fmla="*/ 703796 h 1160647"/>
                  <a:gd name="connsiteX296" fmla="*/ 1745104 w 3028183"/>
                  <a:gd name="connsiteY296" fmla="*/ 703796 h 1160647"/>
                  <a:gd name="connsiteX297" fmla="*/ 1745104 w 3028183"/>
                  <a:gd name="connsiteY297" fmla="*/ 782564 h 1160647"/>
                  <a:gd name="connsiteX298" fmla="*/ 1747008 w 3028183"/>
                  <a:gd name="connsiteY298" fmla="*/ 782564 h 1160647"/>
                  <a:gd name="connsiteX299" fmla="*/ 1748250 w 3028183"/>
                  <a:gd name="connsiteY299" fmla="*/ 805087 h 1160647"/>
                  <a:gd name="connsiteX300" fmla="*/ 1757926 w 3028183"/>
                  <a:gd name="connsiteY300" fmla="*/ 805087 h 1160647"/>
                  <a:gd name="connsiteX301" fmla="*/ 1759168 w 3028183"/>
                  <a:gd name="connsiteY301" fmla="*/ 782564 h 1160647"/>
                  <a:gd name="connsiteX302" fmla="*/ 1765248 w 3028183"/>
                  <a:gd name="connsiteY302" fmla="*/ 782564 h 1160647"/>
                  <a:gd name="connsiteX303" fmla="*/ 1766490 w 3028183"/>
                  <a:gd name="connsiteY303" fmla="*/ 805087 h 1160647"/>
                  <a:gd name="connsiteX304" fmla="*/ 1817112 w 3028183"/>
                  <a:gd name="connsiteY304" fmla="*/ 805087 h 1160647"/>
                  <a:gd name="connsiteX305" fmla="*/ 1817112 w 3028183"/>
                  <a:gd name="connsiteY305" fmla="*/ 642059 h 1160647"/>
                  <a:gd name="connsiteX306" fmla="*/ 2014439 w 3028183"/>
                  <a:gd name="connsiteY306" fmla="*/ 642059 h 1160647"/>
                  <a:gd name="connsiteX307" fmla="*/ 2014439 w 3028183"/>
                  <a:gd name="connsiteY307" fmla="*/ 805087 h 1160647"/>
                  <a:gd name="connsiteX308" fmla="*/ 2033136 w 3028183"/>
                  <a:gd name="connsiteY308" fmla="*/ 805087 h 1160647"/>
                  <a:gd name="connsiteX309" fmla="*/ 2033136 w 3028183"/>
                  <a:gd name="connsiteY309" fmla="*/ 722394 h 1160647"/>
                  <a:gd name="connsiteX310" fmla="*/ 2128256 w 3028183"/>
                  <a:gd name="connsiteY310" fmla="*/ 722394 h 1160647"/>
                  <a:gd name="connsiteX311" fmla="*/ 2140186 w 3028183"/>
                  <a:gd name="connsiteY311" fmla="*/ 404253 h 1160647"/>
                  <a:gd name="connsiteX312" fmla="*/ 2128026 w 3028183"/>
                  <a:gd name="connsiteY312" fmla="*/ 382635 h 1160647"/>
                  <a:gd name="connsiteX313" fmla="*/ 2121946 w 3028183"/>
                  <a:gd name="connsiteY313" fmla="*/ 378311 h 1160647"/>
                  <a:gd name="connsiteX314" fmla="*/ 2130053 w 3028183"/>
                  <a:gd name="connsiteY314" fmla="*/ 354532 h 1160647"/>
                  <a:gd name="connsiteX315" fmla="*/ 2130053 w 3028183"/>
                  <a:gd name="connsiteY315" fmla="*/ 337238 h 1160647"/>
                  <a:gd name="connsiteX316" fmla="*/ 2144240 w 3028183"/>
                  <a:gd name="connsiteY316" fmla="*/ 337238 h 1160647"/>
                  <a:gd name="connsiteX317" fmla="*/ 2144240 w 3028183"/>
                  <a:gd name="connsiteY317" fmla="*/ 315620 h 1160647"/>
                  <a:gd name="connsiteX318" fmla="*/ 2146266 w 3028183"/>
                  <a:gd name="connsiteY318" fmla="*/ 311296 h 1160647"/>
                  <a:gd name="connsiteX319" fmla="*/ 2146266 w 3028183"/>
                  <a:gd name="connsiteY319" fmla="*/ 233472 h 1160647"/>
                  <a:gd name="connsiteX320" fmla="*/ 2144240 w 3028183"/>
                  <a:gd name="connsiteY320" fmla="*/ 226987 h 1160647"/>
                  <a:gd name="connsiteX321" fmla="*/ 2150320 w 3028183"/>
                  <a:gd name="connsiteY321" fmla="*/ 220501 h 1160647"/>
                  <a:gd name="connsiteX322" fmla="*/ 2150320 w 3028183"/>
                  <a:gd name="connsiteY322" fmla="*/ 162133 h 1160647"/>
                  <a:gd name="connsiteX323" fmla="*/ 2152346 w 3028183"/>
                  <a:gd name="connsiteY323" fmla="*/ 157810 h 1160647"/>
                  <a:gd name="connsiteX324" fmla="*/ 2152346 w 3028183"/>
                  <a:gd name="connsiteY324" fmla="*/ 101604 h 1160647"/>
                  <a:gd name="connsiteX325" fmla="*/ 2154373 w 3028183"/>
                  <a:gd name="connsiteY325" fmla="*/ 82148 h 1160647"/>
                  <a:gd name="connsiteX326" fmla="*/ 2158427 w 3028183"/>
                  <a:gd name="connsiteY326" fmla="*/ 99442 h 1160647"/>
                  <a:gd name="connsiteX327" fmla="*/ 2160453 w 3028183"/>
                  <a:gd name="connsiteY327" fmla="*/ 157810 h 1160647"/>
                  <a:gd name="connsiteX328" fmla="*/ 2162480 w 3028183"/>
                  <a:gd name="connsiteY328" fmla="*/ 220501 h 1160647"/>
                  <a:gd name="connsiteX329" fmla="*/ 2168560 w 3028183"/>
                  <a:gd name="connsiteY329" fmla="*/ 226987 h 1160647"/>
                  <a:gd name="connsiteX330" fmla="*/ 2166533 w 3028183"/>
                  <a:gd name="connsiteY330" fmla="*/ 233472 h 1160647"/>
                  <a:gd name="connsiteX331" fmla="*/ 2166533 w 3028183"/>
                  <a:gd name="connsiteY331" fmla="*/ 311296 h 1160647"/>
                  <a:gd name="connsiteX332" fmla="*/ 2168560 w 3028183"/>
                  <a:gd name="connsiteY332" fmla="*/ 315620 h 1160647"/>
                  <a:gd name="connsiteX333" fmla="*/ 2168560 w 3028183"/>
                  <a:gd name="connsiteY333" fmla="*/ 337238 h 1160647"/>
                  <a:gd name="connsiteX334" fmla="*/ 2182747 w 3028183"/>
                  <a:gd name="connsiteY334" fmla="*/ 337238 h 1160647"/>
                  <a:gd name="connsiteX335" fmla="*/ 2182747 w 3028183"/>
                  <a:gd name="connsiteY335" fmla="*/ 354532 h 1160647"/>
                  <a:gd name="connsiteX336" fmla="*/ 2190854 w 3028183"/>
                  <a:gd name="connsiteY336" fmla="*/ 378311 h 1160647"/>
                  <a:gd name="connsiteX337" fmla="*/ 2184774 w 3028183"/>
                  <a:gd name="connsiteY337" fmla="*/ 382635 h 1160647"/>
                  <a:gd name="connsiteX338" fmla="*/ 2172613 w 3028183"/>
                  <a:gd name="connsiteY338" fmla="*/ 404253 h 1160647"/>
                  <a:gd name="connsiteX339" fmla="*/ 2180720 w 3028183"/>
                  <a:gd name="connsiteY339" fmla="*/ 657181 h 1160647"/>
                  <a:gd name="connsiteX340" fmla="*/ 2245574 w 3028183"/>
                  <a:gd name="connsiteY340" fmla="*/ 657181 h 1160647"/>
                  <a:gd name="connsiteX341" fmla="*/ 2245574 w 3028183"/>
                  <a:gd name="connsiteY341" fmla="*/ 732843 h 1160647"/>
                  <a:gd name="connsiteX342" fmla="*/ 2253681 w 3028183"/>
                  <a:gd name="connsiteY342" fmla="*/ 732843 h 1160647"/>
                  <a:gd name="connsiteX343" fmla="*/ 2255708 w 3028183"/>
                  <a:gd name="connsiteY343" fmla="*/ 726358 h 1160647"/>
                  <a:gd name="connsiteX344" fmla="*/ 2261788 w 3028183"/>
                  <a:gd name="connsiteY344" fmla="*/ 726358 h 1160647"/>
                  <a:gd name="connsiteX345" fmla="*/ 2263815 w 3028183"/>
                  <a:gd name="connsiteY345" fmla="*/ 735005 h 1160647"/>
                  <a:gd name="connsiteX346" fmla="*/ 2275975 w 3028183"/>
                  <a:gd name="connsiteY346" fmla="*/ 735005 h 1160647"/>
                  <a:gd name="connsiteX347" fmla="*/ 2275975 w 3028183"/>
                  <a:gd name="connsiteY347" fmla="*/ 728519 h 1160647"/>
                  <a:gd name="connsiteX348" fmla="*/ 2298268 w 3028183"/>
                  <a:gd name="connsiteY348" fmla="*/ 728519 h 1160647"/>
                  <a:gd name="connsiteX349" fmla="*/ 2298268 w 3028183"/>
                  <a:gd name="connsiteY349" fmla="*/ 735005 h 1160647"/>
                  <a:gd name="connsiteX350" fmla="*/ 2318535 w 3028183"/>
                  <a:gd name="connsiteY350" fmla="*/ 735005 h 1160647"/>
                  <a:gd name="connsiteX351" fmla="*/ 2318535 w 3028183"/>
                  <a:gd name="connsiteY351" fmla="*/ 780402 h 1160647"/>
                  <a:gd name="connsiteX352" fmla="*/ 2332722 w 3028183"/>
                  <a:gd name="connsiteY352" fmla="*/ 780402 h 1160647"/>
                  <a:gd name="connsiteX353" fmla="*/ 2332722 w 3028183"/>
                  <a:gd name="connsiteY353" fmla="*/ 767431 h 1160647"/>
                  <a:gd name="connsiteX354" fmla="*/ 2348936 w 3028183"/>
                  <a:gd name="connsiteY354" fmla="*/ 767431 h 1160647"/>
                  <a:gd name="connsiteX355" fmla="*/ 2348936 w 3028183"/>
                  <a:gd name="connsiteY355" fmla="*/ 588004 h 1160647"/>
                  <a:gd name="connsiteX356" fmla="*/ 2355016 w 3028183"/>
                  <a:gd name="connsiteY356" fmla="*/ 581518 h 1160647"/>
                  <a:gd name="connsiteX357" fmla="*/ 2427977 w 3028183"/>
                  <a:gd name="connsiteY357" fmla="*/ 581518 h 1160647"/>
                  <a:gd name="connsiteX358" fmla="*/ 2427977 w 3028183"/>
                  <a:gd name="connsiteY358" fmla="*/ 590166 h 1160647"/>
                  <a:gd name="connsiteX359" fmla="*/ 2438110 w 3028183"/>
                  <a:gd name="connsiteY359" fmla="*/ 590166 h 1160647"/>
                  <a:gd name="connsiteX360" fmla="*/ 2438110 w 3028183"/>
                  <a:gd name="connsiteY360" fmla="*/ 704740 h 1160647"/>
                  <a:gd name="connsiteX361" fmla="*/ 2460404 w 3028183"/>
                  <a:gd name="connsiteY361" fmla="*/ 704740 h 1160647"/>
                  <a:gd name="connsiteX362" fmla="*/ 2460404 w 3028183"/>
                  <a:gd name="connsiteY362" fmla="*/ 637725 h 1160647"/>
                  <a:gd name="connsiteX363" fmla="*/ 2486751 w 3028183"/>
                  <a:gd name="connsiteY363" fmla="*/ 637725 h 1160647"/>
                  <a:gd name="connsiteX364" fmla="*/ 2490804 w 3028183"/>
                  <a:gd name="connsiteY364" fmla="*/ 633401 h 1160647"/>
                  <a:gd name="connsiteX365" fmla="*/ 2498911 w 3028183"/>
                  <a:gd name="connsiteY365" fmla="*/ 633401 h 1160647"/>
                  <a:gd name="connsiteX366" fmla="*/ 2502964 w 3028183"/>
                  <a:gd name="connsiteY366" fmla="*/ 637725 h 1160647"/>
                  <a:gd name="connsiteX367" fmla="*/ 2525258 w 3028183"/>
                  <a:gd name="connsiteY367" fmla="*/ 637725 h 1160647"/>
                  <a:gd name="connsiteX368" fmla="*/ 2525258 w 3028183"/>
                  <a:gd name="connsiteY368" fmla="*/ 520989 h 1160647"/>
                  <a:gd name="connsiteX369" fmla="*/ 2582005 w 3028183"/>
                  <a:gd name="connsiteY369" fmla="*/ 510180 h 1160647"/>
                  <a:gd name="connsiteX370" fmla="*/ 2582005 w 3028183"/>
                  <a:gd name="connsiteY370" fmla="*/ 511261 h 1160647"/>
                  <a:gd name="connsiteX371" fmla="*/ 2582005 w 3028183"/>
                  <a:gd name="connsiteY371" fmla="*/ 518827 h 1160647"/>
                  <a:gd name="connsiteX372" fmla="*/ 2608352 w 3028183"/>
                  <a:gd name="connsiteY372" fmla="*/ 518827 h 1160647"/>
                  <a:gd name="connsiteX373" fmla="*/ 2608352 w 3028183"/>
                  <a:gd name="connsiteY373" fmla="*/ 773917 h 1160647"/>
                  <a:gd name="connsiteX374" fmla="*/ 2630646 w 3028183"/>
                  <a:gd name="connsiteY374" fmla="*/ 773917 h 1160647"/>
                  <a:gd name="connsiteX375" fmla="*/ 2630646 w 3028183"/>
                  <a:gd name="connsiteY375" fmla="*/ 769593 h 1160647"/>
                  <a:gd name="connsiteX376" fmla="*/ 2642806 w 3028183"/>
                  <a:gd name="connsiteY376" fmla="*/ 769593 h 1160647"/>
                  <a:gd name="connsiteX377" fmla="*/ 2642806 w 3028183"/>
                  <a:gd name="connsiteY377" fmla="*/ 773917 h 1160647"/>
                  <a:gd name="connsiteX378" fmla="*/ 2667126 w 3028183"/>
                  <a:gd name="connsiteY378" fmla="*/ 773917 h 1160647"/>
                  <a:gd name="connsiteX379" fmla="*/ 2667126 w 3028183"/>
                  <a:gd name="connsiteY379" fmla="*/ 760946 h 1160647"/>
                  <a:gd name="connsiteX380" fmla="*/ 2695500 w 3028183"/>
                  <a:gd name="connsiteY380" fmla="*/ 760946 h 1160647"/>
                  <a:gd name="connsiteX381" fmla="*/ 2707660 w 3028183"/>
                  <a:gd name="connsiteY381" fmla="*/ 756622 h 1160647"/>
                  <a:gd name="connsiteX382" fmla="*/ 2727927 w 3028183"/>
                  <a:gd name="connsiteY382" fmla="*/ 760946 h 1160647"/>
                  <a:gd name="connsiteX383" fmla="*/ 2727927 w 3028183"/>
                  <a:gd name="connsiteY383" fmla="*/ 743652 h 1160647"/>
                  <a:gd name="connsiteX384" fmla="*/ 2736034 w 3028183"/>
                  <a:gd name="connsiteY384" fmla="*/ 743652 h 1160647"/>
                  <a:gd name="connsiteX385" fmla="*/ 2736034 w 3028183"/>
                  <a:gd name="connsiteY385" fmla="*/ 730681 h 1160647"/>
                  <a:gd name="connsiteX386" fmla="*/ 2792781 w 3028183"/>
                  <a:gd name="connsiteY386" fmla="*/ 730681 h 1160647"/>
                  <a:gd name="connsiteX387" fmla="*/ 2792781 w 3028183"/>
                  <a:gd name="connsiteY387" fmla="*/ 700416 h 1160647"/>
                  <a:gd name="connsiteX388" fmla="*/ 2811021 w 3028183"/>
                  <a:gd name="connsiteY388" fmla="*/ 700416 h 1160647"/>
                  <a:gd name="connsiteX389" fmla="*/ 2811021 w 3028183"/>
                  <a:gd name="connsiteY389" fmla="*/ 693931 h 1160647"/>
                  <a:gd name="connsiteX390" fmla="*/ 2823181 w 3028183"/>
                  <a:gd name="connsiteY390" fmla="*/ 693931 h 1160647"/>
                  <a:gd name="connsiteX391" fmla="*/ 2823181 w 3028183"/>
                  <a:gd name="connsiteY391" fmla="*/ 700416 h 1160647"/>
                  <a:gd name="connsiteX392" fmla="*/ 2839395 w 3028183"/>
                  <a:gd name="connsiteY392" fmla="*/ 700416 h 1160647"/>
                  <a:gd name="connsiteX393" fmla="*/ 2839395 w 3028183"/>
                  <a:gd name="connsiteY393" fmla="*/ 750137 h 1160647"/>
                  <a:gd name="connsiteX394" fmla="*/ 2871822 w 3028183"/>
                  <a:gd name="connsiteY394" fmla="*/ 750137 h 1160647"/>
                  <a:gd name="connsiteX395" fmla="*/ 2871822 w 3028183"/>
                  <a:gd name="connsiteY395" fmla="*/ 724196 h 1160647"/>
                  <a:gd name="connsiteX396" fmla="*/ 2910329 w 3028183"/>
                  <a:gd name="connsiteY396" fmla="*/ 724196 h 1160647"/>
                  <a:gd name="connsiteX397" fmla="*/ 2910329 w 3028183"/>
                  <a:gd name="connsiteY397" fmla="*/ 693931 h 1160647"/>
                  <a:gd name="connsiteX398" fmla="*/ 2958970 w 3028183"/>
                  <a:gd name="connsiteY398" fmla="*/ 693931 h 1160647"/>
                  <a:gd name="connsiteX399" fmla="*/ 2958970 w 3028183"/>
                  <a:gd name="connsiteY399" fmla="*/ 805087 h 1160647"/>
                  <a:gd name="connsiteX400" fmla="*/ 2958970 w 3028183"/>
                  <a:gd name="connsiteY400" fmla="*/ 818866 h 1160647"/>
                  <a:gd name="connsiteX401" fmla="*/ 3024845 w 3028183"/>
                  <a:gd name="connsiteY401" fmla="*/ 818866 h 1160647"/>
                  <a:gd name="connsiteX402" fmla="*/ 3028183 w 3028183"/>
                  <a:gd name="connsiteY402" fmla="*/ 1160647 h 1160647"/>
                  <a:gd name="connsiteX403" fmla="*/ 2054 w 3028183"/>
                  <a:gd name="connsiteY403" fmla="*/ 1158314 h 1160647"/>
                  <a:gd name="connsiteX404" fmla="*/ 0 w 3028183"/>
                  <a:gd name="connsiteY404" fmla="*/ 724196 h 1160647"/>
                  <a:gd name="connsiteX405" fmla="*/ 20267 w 3028183"/>
                  <a:gd name="connsiteY405" fmla="*/ 724196 h 1160647"/>
                  <a:gd name="connsiteX406" fmla="*/ 20774 w 3028183"/>
                  <a:gd name="connsiteY406" fmla="*/ 723115 h 1160647"/>
                  <a:gd name="connsiteX407" fmla="*/ 24320 w 3028183"/>
                  <a:gd name="connsiteY407" fmla="*/ 715549 h 1160647"/>
                  <a:gd name="connsiteX408" fmla="*/ 26094 w 3028183"/>
                  <a:gd name="connsiteY408" fmla="*/ 715819 h 1160647"/>
                  <a:gd name="connsiteX409" fmla="*/ 38507 w 3028183"/>
                  <a:gd name="connsiteY409" fmla="*/ 717710 h 1160647"/>
                  <a:gd name="connsiteX410" fmla="*/ 39014 w 3028183"/>
                  <a:gd name="connsiteY410" fmla="*/ 719062 h 1160647"/>
                  <a:gd name="connsiteX411" fmla="*/ 42560 w 3028183"/>
                  <a:gd name="connsiteY411" fmla="*/ 728519 h 1160647"/>
                  <a:gd name="connsiteX412" fmla="*/ 68907 w 3028183"/>
                  <a:gd name="connsiteY412" fmla="*/ 730681 h 1160647"/>
                  <a:gd name="connsiteX413" fmla="*/ 68907 w 3028183"/>
                  <a:gd name="connsiteY413" fmla="*/ 607460 h 1160647"/>
                  <a:gd name="connsiteX414" fmla="*/ 70934 w 3028183"/>
                  <a:gd name="connsiteY414" fmla="*/ 607460 h 1160647"/>
                  <a:gd name="connsiteX415" fmla="*/ 85121 w 3028183"/>
                  <a:gd name="connsiteY415" fmla="*/ 607460 h 1160647"/>
                  <a:gd name="connsiteX416" fmla="*/ 85121 w 3028183"/>
                  <a:gd name="connsiteY416" fmla="*/ 471268 h 1160647"/>
                  <a:gd name="connsiteX417" fmla="*/ 86894 w 3028183"/>
                  <a:gd name="connsiteY417" fmla="*/ 471268 h 1160647"/>
                  <a:gd name="connsiteX418" fmla="*/ 99308 w 3028183"/>
                  <a:gd name="connsiteY418" fmla="*/ 471268 h 1160647"/>
                  <a:gd name="connsiteX419" fmla="*/ 99308 w 3028183"/>
                  <a:gd name="connsiteY419" fmla="*/ 356694 h 1160647"/>
                  <a:gd name="connsiteX420" fmla="*/ 103361 w 3028183"/>
                  <a:gd name="connsiteY420" fmla="*/ 328590 h 1160647"/>
                  <a:gd name="connsiteX421" fmla="*/ 105388 w 3028183"/>
                  <a:gd name="connsiteY421" fmla="*/ 328590 h 1160647"/>
                  <a:gd name="connsiteX422" fmla="*/ 119575 w 3028183"/>
                  <a:gd name="connsiteY422" fmla="*/ 328590 h 1160647"/>
                  <a:gd name="connsiteX423" fmla="*/ 156055 w 3028183"/>
                  <a:gd name="connsiteY423" fmla="*/ 246443 h 1160647"/>
                  <a:gd name="connsiteX424" fmla="*/ 160109 w 3028183"/>
                  <a:gd name="connsiteY424" fmla="*/ 0 h 1160647"/>
                  <a:gd name="connsiteX0" fmla="*/ 160109 w 3028183"/>
                  <a:gd name="connsiteY0" fmla="*/ 0 h 1160647"/>
                  <a:gd name="connsiteX1" fmla="*/ 162135 w 3028183"/>
                  <a:gd name="connsiteY1" fmla="*/ 246443 h 1160647"/>
                  <a:gd name="connsiteX2" fmla="*/ 200642 w 3028183"/>
                  <a:gd name="connsiteY2" fmla="*/ 326429 h 1160647"/>
                  <a:gd name="connsiteX3" fmla="*/ 202669 w 3028183"/>
                  <a:gd name="connsiteY3" fmla="*/ 326429 h 1160647"/>
                  <a:gd name="connsiteX4" fmla="*/ 216856 w 3028183"/>
                  <a:gd name="connsiteY4" fmla="*/ 326429 h 1160647"/>
                  <a:gd name="connsiteX5" fmla="*/ 216856 w 3028183"/>
                  <a:gd name="connsiteY5" fmla="*/ 350208 h 1160647"/>
                  <a:gd name="connsiteX6" fmla="*/ 217363 w 3028183"/>
                  <a:gd name="connsiteY6" fmla="*/ 351019 h 1160647"/>
                  <a:gd name="connsiteX7" fmla="*/ 220909 w 3028183"/>
                  <a:gd name="connsiteY7" fmla="*/ 356694 h 1160647"/>
                  <a:gd name="connsiteX8" fmla="*/ 220909 w 3028183"/>
                  <a:gd name="connsiteY8" fmla="*/ 471268 h 1160647"/>
                  <a:gd name="connsiteX9" fmla="*/ 223189 w 3028183"/>
                  <a:gd name="connsiteY9" fmla="*/ 471268 h 1160647"/>
                  <a:gd name="connsiteX10" fmla="*/ 239150 w 3028183"/>
                  <a:gd name="connsiteY10" fmla="*/ 471268 h 1160647"/>
                  <a:gd name="connsiteX11" fmla="*/ 239150 w 3028183"/>
                  <a:gd name="connsiteY11" fmla="*/ 611783 h 1160647"/>
                  <a:gd name="connsiteX12" fmla="*/ 240670 w 3028183"/>
                  <a:gd name="connsiteY12" fmla="*/ 611513 h 1160647"/>
                  <a:gd name="connsiteX13" fmla="*/ 251310 w 3028183"/>
                  <a:gd name="connsiteY13" fmla="*/ 609622 h 1160647"/>
                  <a:gd name="connsiteX14" fmla="*/ 249283 w 3028183"/>
                  <a:gd name="connsiteY14" fmla="*/ 698254 h 1160647"/>
                  <a:gd name="connsiteX15" fmla="*/ 250803 w 3028183"/>
                  <a:gd name="connsiteY15" fmla="*/ 698525 h 1160647"/>
                  <a:gd name="connsiteX16" fmla="*/ 261443 w 3028183"/>
                  <a:gd name="connsiteY16" fmla="*/ 700416 h 1160647"/>
                  <a:gd name="connsiteX17" fmla="*/ 261696 w 3028183"/>
                  <a:gd name="connsiteY17" fmla="*/ 701227 h 1160647"/>
                  <a:gd name="connsiteX18" fmla="*/ 263470 w 3028183"/>
                  <a:gd name="connsiteY18" fmla="*/ 706902 h 1160647"/>
                  <a:gd name="connsiteX19" fmla="*/ 264230 w 3028183"/>
                  <a:gd name="connsiteY19" fmla="*/ 704470 h 1160647"/>
                  <a:gd name="connsiteX20" fmla="*/ 269550 w 3028183"/>
                  <a:gd name="connsiteY20" fmla="*/ 687446 h 1160647"/>
                  <a:gd name="connsiteX21" fmla="*/ 271323 w 3028183"/>
                  <a:gd name="connsiteY21" fmla="*/ 687446 h 1160647"/>
                  <a:gd name="connsiteX22" fmla="*/ 283737 w 3028183"/>
                  <a:gd name="connsiteY22" fmla="*/ 687446 h 1160647"/>
                  <a:gd name="connsiteX23" fmla="*/ 283737 w 3028183"/>
                  <a:gd name="connsiteY23" fmla="*/ 719872 h 1160647"/>
                  <a:gd name="connsiteX24" fmla="*/ 284750 w 3028183"/>
                  <a:gd name="connsiteY24" fmla="*/ 720413 h 1160647"/>
                  <a:gd name="connsiteX25" fmla="*/ 291844 w 3028183"/>
                  <a:gd name="connsiteY25" fmla="*/ 724196 h 1160647"/>
                  <a:gd name="connsiteX26" fmla="*/ 291844 w 3028183"/>
                  <a:gd name="connsiteY26" fmla="*/ 725547 h 1160647"/>
                  <a:gd name="connsiteX27" fmla="*/ 291844 w 3028183"/>
                  <a:gd name="connsiteY27" fmla="*/ 735005 h 1160647"/>
                  <a:gd name="connsiteX28" fmla="*/ 336431 w 3028183"/>
                  <a:gd name="connsiteY28" fmla="*/ 735005 h 1160647"/>
                  <a:gd name="connsiteX29" fmla="*/ 336431 w 3028183"/>
                  <a:gd name="connsiteY29" fmla="*/ 736086 h 1160647"/>
                  <a:gd name="connsiteX30" fmla="*/ 336431 w 3028183"/>
                  <a:gd name="connsiteY30" fmla="*/ 743652 h 1160647"/>
                  <a:gd name="connsiteX31" fmla="*/ 338457 w 3028183"/>
                  <a:gd name="connsiteY31" fmla="*/ 743652 h 1160647"/>
                  <a:gd name="connsiteX32" fmla="*/ 352644 w 3028183"/>
                  <a:gd name="connsiteY32" fmla="*/ 743652 h 1160647"/>
                  <a:gd name="connsiteX33" fmla="*/ 352644 w 3028183"/>
                  <a:gd name="connsiteY33" fmla="*/ 713387 h 1160647"/>
                  <a:gd name="connsiteX34" fmla="*/ 397231 w 3028183"/>
                  <a:gd name="connsiteY34" fmla="*/ 713387 h 1160647"/>
                  <a:gd name="connsiteX35" fmla="*/ 397231 w 3028183"/>
                  <a:gd name="connsiteY35" fmla="*/ 712036 h 1160647"/>
                  <a:gd name="connsiteX36" fmla="*/ 397231 w 3028183"/>
                  <a:gd name="connsiteY36" fmla="*/ 702578 h 1160647"/>
                  <a:gd name="connsiteX37" fmla="*/ 398245 w 3028183"/>
                  <a:gd name="connsiteY37" fmla="*/ 702578 h 1160647"/>
                  <a:gd name="connsiteX38" fmla="*/ 405338 w 3028183"/>
                  <a:gd name="connsiteY38" fmla="*/ 702578 h 1160647"/>
                  <a:gd name="connsiteX39" fmla="*/ 405338 w 3028183"/>
                  <a:gd name="connsiteY39" fmla="*/ 700687 h 1160647"/>
                  <a:gd name="connsiteX40" fmla="*/ 405338 w 3028183"/>
                  <a:gd name="connsiteY40" fmla="*/ 687446 h 1160647"/>
                  <a:gd name="connsiteX41" fmla="*/ 406098 w 3028183"/>
                  <a:gd name="connsiteY41" fmla="*/ 687446 h 1160647"/>
                  <a:gd name="connsiteX42" fmla="*/ 411418 w 3028183"/>
                  <a:gd name="connsiteY42" fmla="*/ 687446 h 1160647"/>
                  <a:gd name="connsiteX43" fmla="*/ 411418 w 3028183"/>
                  <a:gd name="connsiteY43" fmla="*/ 686365 h 1160647"/>
                  <a:gd name="connsiteX44" fmla="*/ 411418 w 3028183"/>
                  <a:gd name="connsiteY44" fmla="*/ 678798 h 1160647"/>
                  <a:gd name="connsiteX45" fmla="*/ 413445 w 3028183"/>
                  <a:gd name="connsiteY45" fmla="*/ 678798 h 1160647"/>
                  <a:gd name="connsiteX46" fmla="*/ 427632 w 3028183"/>
                  <a:gd name="connsiteY46" fmla="*/ 678798 h 1160647"/>
                  <a:gd name="connsiteX47" fmla="*/ 427632 w 3028183"/>
                  <a:gd name="connsiteY47" fmla="*/ 679879 h 1160647"/>
                  <a:gd name="connsiteX48" fmla="*/ 427632 w 3028183"/>
                  <a:gd name="connsiteY48" fmla="*/ 687446 h 1160647"/>
                  <a:gd name="connsiteX49" fmla="*/ 449925 w 3028183"/>
                  <a:gd name="connsiteY49" fmla="*/ 687446 h 1160647"/>
                  <a:gd name="connsiteX50" fmla="*/ 449925 w 3028183"/>
                  <a:gd name="connsiteY50" fmla="*/ 685554 h 1160647"/>
                  <a:gd name="connsiteX51" fmla="*/ 449925 w 3028183"/>
                  <a:gd name="connsiteY51" fmla="*/ 672313 h 1160647"/>
                  <a:gd name="connsiteX52" fmla="*/ 451699 w 3028183"/>
                  <a:gd name="connsiteY52" fmla="*/ 672313 h 1160647"/>
                  <a:gd name="connsiteX53" fmla="*/ 464112 w 3028183"/>
                  <a:gd name="connsiteY53" fmla="*/ 672313 h 1160647"/>
                  <a:gd name="connsiteX54" fmla="*/ 464112 w 3028183"/>
                  <a:gd name="connsiteY54" fmla="*/ 696093 h 1160647"/>
                  <a:gd name="connsiteX55" fmla="*/ 465126 w 3028183"/>
                  <a:gd name="connsiteY55" fmla="*/ 696093 h 1160647"/>
                  <a:gd name="connsiteX56" fmla="*/ 472219 w 3028183"/>
                  <a:gd name="connsiteY56" fmla="*/ 696093 h 1160647"/>
                  <a:gd name="connsiteX57" fmla="*/ 472219 w 3028183"/>
                  <a:gd name="connsiteY57" fmla="*/ 695012 h 1160647"/>
                  <a:gd name="connsiteX58" fmla="*/ 472219 w 3028183"/>
                  <a:gd name="connsiteY58" fmla="*/ 687446 h 1160647"/>
                  <a:gd name="connsiteX59" fmla="*/ 473992 w 3028183"/>
                  <a:gd name="connsiteY59" fmla="*/ 687446 h 1160647"/>
                  <a:gd name="connsiteX60" fmla="*/ 486406 w 3028183"/>
                  <a:gd name="connsiteY60" fmla="*/ 687446 h 1160647"/>
                  <a:gd name="connsiteX61" fmla="*/ 486406 w 3028183"/>
                  <a:gd name="connsiteY61" fmla="*/ 713387 h 1160647"/>
                  <a:gd name="connsiteX62" fmla="*/ 488433 w 3028183"/>
                  <a:gd name="connsiteY62" fmla="*/ 713387 h 1160647"/>
                  <a:gd name="connsiteX63" fmla="*/ 502619 w 3028183"/>
                  <a:gd name="connsiteY63" fmla="*/ 713387 h 1160647"/>
                  <a:gd name="connsiteX64" fmla="*/ 502619 w 3028183"/>
                  <a:gd name="connsiteY64" fmla="*/ 715008 h 1160647"/>
                  <a:gd name="connsiteX65" fmla="*/ 502619 w 3028183"/>
                  <a:gd name="connsiteY65" fmla="*/ 726358 h 1160647"/>
                  <a:gd name="connsiteX66" fmla="*/ 503379 w 3028183"/>
                  <a:gd name="connsiteY66" fmla="*/ 726358 h 1160647"/>
                  <a:gd name="connsiteX67" fmla="*/ 508700 w 3028183"/>
                  <a:gd name="connsiteY67" fmla="*/ 726358 h 1160647"/>
                  <a:gd name="connsiteX68" fmla="*/ 508700 w 3028183"/>
                  <a:gd name="connsiteY68" fmla="*/ 725547 h 1160647"/>
                  <a:gd name="connsiteX69" fmla="*/ 508700 w 3028183"/>
                  <a:gd name="connsiteY69" fmla="*/ 719872 h 1160647"/>
                  <a:gd name="connsiteX70" fmla="*/ 539100 w 3028183"/>
                  <a:gd name="connsiteY70" fmla="*/ 719872 h 1160647"/>
                  <a:gd name="connsiteX71" fmla="*/ 539100 w 3028183"/>
                  <a:gd name="connsiteY71" fmla="*/ 743652 h 1160647"/>
                  <a:gd name="connsiteX72" fmla="*/ 540113 w 3028183"/>
                  <a:gd name="connsiteY72" fmla="*/ 743652 h 1160647"/>
                  <a:gd name="connsiteX73" fmla="*/ 547207 w 3028183"/>
                  <a:gd name="connsiteY73" fmla="*/ 743652 h 1160647"/>
                  <a:gd name="connsiteX74" fmla="*/ 547207 w 3028183"/>
                  <a:gd name="connsiteY74" fmla="*/ 744733 h 1160647"/>
                  <a:gd name="connsiteX75" fmla="*/ 547207 w 3028183"/>
                  <a:gd name="connsiteY75" fmla="*/ 752299 h 1160647"/>
                  <a:gd name="connsiteX76" fmla="*/ 547967 w 3028183"/>
                  <a:gd name="connsiteY76" fmla="*/ 752299 h 1160647"/>
                  <a:gd name="connsiteX77" fmla="*/ 553287 w 3028183"/>
                  <a:gd name="connsiteY77" fmla="*/ 752299 h 1160647"/>
                  <a:gd name="connsiteX78" fmla="*/ 553287 w 3028183"/>
                  <a:gd name="connsiteY78" fmla="*/ 750137 h 1160647"/>
                  <a:gd name="connsiteX79" fmla="*/ 553287 w 3028183"/>
                  <a:gd name="connsiteY79" fmla="*/ 735005 h 1160647"/>
                  <a:gd name="connsiteX80" fmla="*/ 554300 w 3028183"/>
                  <a:gd name="connsiteY80" fmla="*/ 735005 h 1160647"/>
                  <a:gd name="connsiteX81" fmla="*/ 561394 w 3028183"/>
                  <a:gd name="connsiteY81" fmla="*/ 735005 h 1160647"/>
                  <a:gd name="connsiteX82" fmla="*/ 561394 w 3028183"/>
                  <a:gd name="connsiteY82" fmla="*/ 736086 h 1160647"/>
                  <a:gd name="connsiteX83" fmla="*/ 561394 w 3028183"/>
                  <a:gd name="connsiteY83" fmla="*/ 743652 h 1160647"/>
                  <a:gd name="connsiteX84" fmla="*/ 566714 w 3028183"/>
                  <a:gd name="connsiteY84" fmla="*/ 741659 h 1160647"/>
                  <a:gd name="connsiteX85" fmla="*/ 567474 w 3028183"/>
                  <a:gd name="connsiteY85" fmla="*/ 740679 h 1160647"/>
                  <a:gd name="connsiteX86" fmla="*/ 567474 w 3028183"/>
                  <a:gd name="connsiteY86" fmla="*/ 735005 h 1160647"/>
                  <a:gd name="connsiteX87" fmla="*/ 605981 w 3028183"/>
                  <a:gd name="connsiteY87" fmla="*/ 735005 h 1160647"/>
                  <a:gd name="connsiteX88" fmla="*/ 605981 w 3028183"/>
                  <a:gd name="connsiteY88" fmla="*/ 758784 h 1160647"/>
                  <a:gd name="connsiteX89" fmla="*/ 608007 w 3028183"/>
                  <a:gd name="connsiteY89" fmla="*/ 758784 h 1160647"/>
                  <a:gd name="connsiteX90" fmla="*/ 622194 w 3028183"/>
                  <a:gd name="connsiteY90" fmla="*/ 758784 h 1160647"/>
                  <a:gd name="connsiteX91" fmla="*/ 622194 w 3028183"/>
                  <a:gd name="connsiteY91" fmla="*/ 759865 h 1160647"/>
                  <a:gd name="connsiteX92" fmla="*/ 622194 w 3028183"/>
                  <a:gd name="connsiteY92" fmla="*/ 767431 h 1160647"/>
                  <a:gd name="connsiteX93" fmla="*/ 623968 w 3028183"/>
                  <a:gd name="connsiteY93" fmla="*/ 767431 h 1160647"/>
                  <a:gd name="connsiteX94" fmla="*/ 636381 w 3028183"/>
                  <a:gd name="connsiteY94" fmla="*/ 767431 h 1160647"/>
                  <a:gd name="connsiteX95" fmla="*/ 636381 w 3028183"/>
                  <a:gd name="connsiteY95" fmla="*/ 743652 h 1160647"/>
                  <a:gd name="connsiteX96" fmla="*/ 637394 w 3028183"/>
                  <a:gd name="connsiteY96" fmla="*/ 743652 h 1160647"/>
                  <a:gd name="connsiteX97" fmla="*/ 644488 w 3028183"/>
                  <a:gd name="connsiteY97" fmla="*/ 743652 h 1160647"/>
                  <a:gd name="connsiteX98" fmla="*/ 644488 w 3028183"/>
                  <a:gd name="connsiteY98" fmla="*/ 711225 h 1160647"/>
                  <a:gd name="connsiteX99" fmla="*/ 645501 w 3028183"/>
                  <a:gd name="connsiteY99" fmla="*/ 711225 h 1160647"/>
                  <a:gd name="connsiteX100" fmla="*/ 652595 w 3028183"/>
                  <a:gd name="connsiteY100" fmla="*/ 711225 h 1160647"/>
                  <a:gd name="connsiteX101" fmla="*/ 652595 w 3028183"/>
                  <a:gd name="connsiteY101" fmla="*/ 709334 h 1160647"/>
                  <a:gd name="connsiteX102" fmla="*/ 652595 w 3028183"/>
                  <a:gd name="connsiteY102" fmla="*/ 696093 h 1160647"/>
                  <a:gd name="connsiteX103" fmla="*/ 651328 w 3028183"/>
                  <a:gd name="connsiteY103" fmla="*/ 694471 h 1160647"/>
                  <a:gd name="connsiteX104" fmla="*/ 656648 w 3028183"/>
                  <a:gd name="connsiteY104" fmla="*/ 683122 h 1160647"/>
                  <a:gd name="connsiteX105" fmla="*/ 664755 w 3028183"/>
                  <a:gd name="connsiteY105" fmla="*/ 711225 h 1160647"/>
                  <a:gd name="connsiteX106" fmla="*/ 665515 w 3028183"/>
                  <a:gd name="connsiteY106" fmla="*/ 711225 h 1160647"/>
                  <a:gd name="connsiteX107" fmla="*/ 670835 w 3028183"/>
                  <a:gd name="connsiteY107" fmla="*/ 711225 h 1160647"/>
                  <a:gd name="connsiteX108" fmla="*/ 670835 w 3028183"/>
                  <a:gd name="connsiteY108" fmla="*/ 605298 h 1160647"/>
                  <a:gd name="connsiteX109" fmla="*/ 672355 w 3028183"/>
                  <a:gd name="connsiteY109" fmla="*/ 605298 h 1160647"/>
                  <a:gd name="connsiteX110" fmla="*/ 682995 w 3028183"/>
                  <a:gd name="connsiteY110" fmla="*/ 605298 h 1160647"/>
                  <a:gd name="connsiteX111" fmla="*/ 682995 w 3028183"/>
                  <a:gd name="connsiteY111" fmla="*/ 557739 h 1160647"/>
                  <a:gd name="connsiteX112" fmla="*/ 709342 w 3028183"/>
                  <a:gd name="connsiteY112" fmla="*/ 557739 h 1160647"/>
                  <a:gd name="connsiteX113" fmla="*/ 709342 w 3028183"/>
                  <a:gd name="connsiteY113" fmla="*/ 536121 h 1160647"/>
                  <a:gd name="connsiteX114" fmla="*/ 743796 w 3028183"/>
                  <a:gd name="connsiteY114" fmla="*/ 536121 h 1160647"/>
                  <a:gd name="connsiteX115" fmla="*/ 743796 w 3028183"/>
                  <a:gd name="connsiteY115" fmla="*/ 538553 h 1160647"/>
                  <a:gd name="connsiteX116" fmla="*/ 743796 w 3028183"/>
                  <a:gd name="connsiteY116" fmla="*/ 555577 h 1160647"/>
                  <a:gd name="connsiteX117" fmla="*/ 746076 w 3028183"/>
                  <a:gd name="connsiteY117" fmla="*/ 555577 h 1160647"/>
                  <a:gd name="connsiteX118" fmla="*/ 762036 w 3028183"/>
                  <a:gd name="connsiteY118" fmla="*/ 555577 h 1160647"/>
                  <a:gd name="connsiteX119" fmla="*/ 762036 w 3028183"/>
                  <a:gd name="connsiteY119" fmla="*/ 603136 h 1160647"/>
                  <a:gd name="connsiteX120" fmla="*/ 763049 w 3028183"/>
                  <a:gd name="connsiteY120" fmla="*/ 603136 h 1160647"/>
                  <a:gd name="connsiteX121" fmla="*/ 770143 w 3028183"/>
                  <a:gd name="connsiteY121" fmla="*/ 603136 h 1160647"/>
                  <a:gd name="connsiteX122" fmla="*/ 784330 w 3028183"/>
                  <a:gd name="connsiteY122" fmla="*/ 607460 h 1160647"/>
                  <a:gd name="connsiteX123" fmla="*/ 784330 w 3028183"/>
                  <a:gd name="connsiteY123" fmla="*/ 646372 h 1160647"/>
                  <a:gd name="connsiteX124" fmla="*/ 785343 w 3028183"/>
                  <a:gd name="connsiteY124" fmla="*/ 646372 h 1160647"/>
                  <a:gd name="connsiteX125" fmla="*/ 792436 w 3028183"/>
                  <a:gd name="connsiteY125" fmla="*/ 646372 h 1160647"/>
                  <a:gd name="connsiteX126" fmla="*/ 792436 w 3028183"/>
                  <a:gd name="connsiteY126" fmla="*/ 647993 h 1160647"/>
                  <a:gd name="connsiteX127" fmla="*/ 792436 w 3028183"/>
                  <a:gd name="connsiteY127" fmla="*/ 659342 h 1160647"/>
                  <a:gd name="connsiteX128" fmla="*/ 794463 w 3028183"/>
                  <a:gd name="connsiteY128" fmla="*/ 659342 h 1160647"/>
                  <a:gd name="connsiteX129" fmla="*/ 808650 w 3028183"/>
                  <a:gd name="connsiteY129" fmla="*/ 659342 h 1160647"/>
                  <a:gd name="connsiteX130" fmla="*/ 814730 w 3028183"/>
                  <a:gd name="connsiteY130" fmla="*/ 665828 h 1160647"/>
                  <a:gd name="connsiteX131" fmla="*/ 814730 w 3028183"/>
                  <a:gd name="connsiteY131" fmla="*/ 687446 h 1160647"/>
                  <a:gd name="connsiteX132" fmla="*/ 817010 w 3028183"/>
                  <a:gd name="connsiteY132" fmla="*/ 687446 h 1160647"/>
                  <a:gd name="connsiteX133" fmla="*/ 832970 w 3028183"/>
                  <a:gd name="connsiteY133" fmla="*/ 687446 h 1160647"/>
                  <a:gd name="connsiteX134" fmla="*/ 832970 w 3028183"/>
                  <a:gd name="connsiteY134" fmla="*/ 688526 h 1160647"/>
                  <a:gd name="connsiteX135" fmla="*/ 832970 w 3028183"/>
                  <a:gd name="connsiteY135" fmla="*/ 696093 h 1160647"/>
                  <a:gd name="connsiteX136" fmla="*/ 834237 w 3028183"/>
                  <a:gd name="connsiteY136" fmla="*/ 696093 h 1160647"/>
                  <a:gd name="connsiteX137" fmla="*/ 843104 w 3028183"/>
                  <a:gd name="connsiteY137" fmla="*/ 696093 h 1160647"/>
                  <a:gd name="connsiteX138" fmla="*/ 843104 w 3028183"/>
                  <a:gd name="connsiteY138" fmla="*/ 698254 h 1160647"/>
                  <a:gd name="connsiteX139" fmla="*/ 843104 w 3028183"/>
                  <a:gd name="connsiteY139" fmla="*/ 713387 h 1160647"/>
                  <a:gd name="connsiteX140" fmla="*/ 847157 w 3028183"/>
                  <a:gd name="connsiteY140" fmla="*/ 711495 h 1160647"/>
                  <a:gd name="connsiteX141" fmla="*/ 847157 w 3028183"/>
                  <a:gd name="connsiteY141" fmla="*/ 698254 h 1160647"/>
                  <a:gd name="connsiteX142" fmla="*/ 848170 w 3028183"/>
                  <a:gd name="connsiteY142" fmla="*/ 698254 h 1160647"/>
                  <a:gd name="connsiteX143" fmla="*/ 855264 w 3028183"/>
                  <a:gd name="connsiteY143" fmla="*/ 698254 h 1160647"/>
                  <a:gd name="connsiteX144" fmla="*/ 855264 w 3028183"/>
                  <a:gd name="connsiteY144" fmla="*/ 699876 h 1160647"/>
                  <a:gd name="connsiteX145" fmla="*/ 855264 w 3028183"/>
                  <a:gd name="connsiteY145" fmla="*/ 711225 h 1160647"/>
                  <a:gd name="connsiteX146" fmla="*/ 856024 w 3028183"/>
                  <a:gd name="connsiteY146" fmla="*/ 711225 h 1160647"/>
                  <a:gd name="connsiteX147" fmla="*/ 861344 w 3028183"/>
                  <a:gd name="connsiteY147" fmla="*/ 711225 h 1160647"/>
                  <a:gd name="connsiteX148" fmla="*/ 909984 w 3028183"/>
                  <a:gd name="connsiteY148" fmla="*/ 706902 h 1160647"/>
                  <a:gd name="connsiteX149" fmla="*/ 909984 w 3028183"/>
                  <a:gd name="connsiteY149" fmla="*/ 708253 h 1160647"/>
                  <a:gd name="connsiteX150" fmla="*/ 909984 w 3028183"/>
                  <a:gd name="connsiteY150" fmla="*/ 717710 h 1160647"/>
                  <a:gd name="connsiteX151" fmla="*/ 910744 w 3028183"/>
                  <a:gd name="connsiteY151" fmla="*/ 717710 h 1160647"/>
                  <a:gd name="connsiteX152" fmla="*/ 916065 w 3028183"/>
                  <a:gd name="connsiteY152" fmla="*/ 717710 h 1160647"/>
                  <a:gd name="connsiteX153" fmla="*/ 916065 w 3028183"/>
                  <a:gd name="connsiteY153" fmla="*/ 719872 h 1160647"/>
                  <a:gd name="connsiteX154" fmla="*/ 916065 w 3028183"/>
                  <a:gd name="connsiteY154" fmla="*/ 735005 h 1160647"/>
                  <a:gd name="connsiteX155" fmla="*/ 918091 w 3028183"/>
                  <a:gd name="connsiteY155" fmla="*/ 733654 h 1160647"/>
                  <a:gd name="connsiteX156" fmla="*/ 932278 w 3028183"/>
                  <a:gd name="connsiteY156" fmla="*/ 724196 h 1160647"/>
                  <a:gd name="connsiteX157" fmla="*/ 938358 w 3028183"/>
                  <a:gd name="connsiteY157" fmla="*/ 683122 h 1160647"/>
                  <a:gd name="connsiteX158" fmla="*/ 939118 w 3028183"/>
                  <a:gd name="connsiteY158" fmla="*/ 682852 h 1160647"/>
                  <a:gd name="connsiteX159" fmla="*/ 944438 w 3028183"/>
                  <a:gd name="connsiteY159" fmla="*/ 680960 h 1160647"/>
                  <a:gd name="connsiteX160" fmla="*/ 946465 w 3028183"/>
                  <a:gd name="connsiteY160" fmla="*/ 611783 h 1160647"/>
                  <a:gd name="connsiteX161" fmla="*/ 948492 w 3028183"/>
                  <a:gd name="connsiteY161" fmla="*/ 680960 h 1160647"/>
                  <a:gd name="connsiteX162" fmla="*/ 949252 w 3028183"/>
                  <a:gd name="connsiteY162" fmla="*/ 681230 h 1160647"/>
                  <a:gd name="connsiteX163" fmla="*/ 954572 w 3028183"/>
                  <a:gd name="connsiteY163" fmla="*/ 683122 h 1160647"/>
                  <a:gd name="connsiteX164" fmla="*/ 954572 w 3028183"/>
                  <a:gd name="connsiteY164" fmla="*/ 596651 h 1160647"/>
                  <a:gd name="connsiteX165" fmla="*/ 958625 w 3028183"/>
                  <a:gd name="connsiteY165" fmla="*/ 564224 h 1160647"/>
                  <a:gd name="connsiteX166" fmla="*/ 997132 w 3028183"/>
                  <a:gd name="connsiteY166" fmla="*/ 564224 h 1160647"/>
                  <a:gd name="connsiteX167" fmla="*/ 997132 w 3028183"/>
                  <a:gd name="connsiteY167" fmla="*/ 596651 h 1160647"/>
                  <a:gd name="connsiteX168" fmla="*/ 997892 w 3028183"/>
                  <a:gd name="connsiteY168" fmla="*/ 596651 h 1160647"/>
                  <a:gd name="connsiteX169" fmla="*/ 1003212 w 3028183"/>
                  <a:gd name="connsiteY169" fmla="*/ 596651 h 1160647"/>
                  <a:gd name="connsiteX170" fmla="*/ 1003212 w 3028183"/>
                  <a:gd name="connsiteY170" fmla="*/ 514503 h 1160647"/>
                  <a:gd name="connsiteX171" fmla="*/ 1004986 w 3028183"/>
                  <a:gd name="connsiteY171" fmla="*/ 514503 h 1160647"/>
                  <a:gd name="connsiteX172" fmla="*/ 1017399 w 3028183"/>
                  <a:gd name="connsiteY172" fmla="*/ 514503 h 1160647"/>
                  <a:gd name="connsiteX173" fmla="*/ 1017399 w 3028183"/>
                  <a:gd name="connsiteY173" fmla="*/ 512612 h 1160647"/>
                  <a:gd name="connsiteX174" fmla="*/ 1017399 w 3028183"/>
                  <a:gd name="connsiteY174" fmla="*/ 499371 h 1160647"/>
                  <a:gd name="connsiteX175" fmla="*/ 1039693 w 3028183"/>
                  <a:gd name="connsiteY175" fmla="*/ 499371 h 1160647"/>
                  <a:gd name="connsiteX176" fmla="*/ 1039693 w 3028183"/>
                  <a:gd name="connsiteY176" fmla="*/ 498290 h 1160647"/>
                  <a:gd name="connsiteX177" fmla="*/ 1039693 w 3028183"/>
                  <a:gd name="connsiteY177" fmla="*/ 490724 h 1160647"/>
                  <a:gd name="connsiteX178" fmla="*/ 1041466 w 3028183"/>
                  <a:gd name="connsiteY178" fmla="*/ 490724 h 1160647"/>
                  <a:gd name="connsiteX179" fmla="*/ 1053880 w 3028183"/>
                  <a:gd name="connsiteY179" fmla="*/ 490724 h 1160647"/>
                  <a:gd name="connsiteX180" fmla="*/ 1053880 w 3028183"/>
                  <a:gd name="connsiteY180" fmla="*/ 491805 h 1160647"/>
                  <a:gd name="connsiteX181" fmla="*/ 1053880 w 3028183"/>
                  <a:gd name="connsiteY181" fmla="*/ 499371 h 1160647"/>
                  <a:gd name="connsiteX182" fmla="*/ 1054640 w 3028183"/>
                  <a:gd name="connsiteY182" fmla="*/ 499371 h 1160647"/>
                  <a:gd name="connsiteX183" fmla="*/ 1059960 w 3028183"/>
                  <a:gd name="connsiteY183" fmla="*/ 499371 h 1160647"/>
                  <a:gd name="connsiteX184" fmla="*/ 1070093 w 3028183"/>
                  <a:gd name="connsiteY184" fmla="*/ 495047 h 1160647"/>
                  <a:gd name="connsiteX185" fmla="*/ 1074146 w 3028183"/>
                  <a:gd name="connsiteY185" fmla="*/ 498290 h 1160647"/>
                  <a:gd name="connsiteX186" fmla="*/ 1074146 w 3028183"/>
                  <a:gd name="connsiteY186" fmla="*/ 490724 h 1160647"/>
                  <a:gd name="connsiteX187" fmla="*/ 1076426 w 3028183"/>
                  <a:gd name="connsiteY187" fmla="*/ 490724 h 1160647"/>
                  <a:gd name="connsiteX188" fmla="*/ 1092387 w 3028183"/>
                  <a:gd name="connsiteY188" fmla="*/ 490724 h 1160647"/>
                  <a:gd name="connsiteX189" fmla="*/ 1092387 w 3028183"/>
                  <a:gd name="connsiteY189" fmla="*/ 491805 h 1160647"/>
                  <a:gd name="connsiteX190" fmla="*/ 1092387 w 3028183"/>
                  <a:gd name="connsiteY190" fmla="*/ 499371 h 1160647"/>
                  <a:gd name="connsiteX191" fmla="*/ 1122787 w 3028183"/>
                  <a:gd name="connsiteY191" fmla="*/ 499371 h 1160647"/>
                  <a:gd name="connsiteX192" fmla="*/ 1122787 w 3028183"/>
                  <a:gd name="connsiteY192" fmla="*/ 500992 h 1160647"/>
                  <a:gd name="connsiteX193" fmla="*/ 1122787 w 3028183"/>
                  <a:gd name="connsiteY193" fmla="*/ 512342 h 1160647"/>
                  <a:gd name="connsiteX194" fmla="*/ 1149134 w 3028183"/>
                  <a:gd name="connsiteY194" fmla="*/ 512342 h 1160647"/>
                  <a:gd name="connsiteX195" fmla="*/ 1149134 w 3028183"/>
                  <a:gd name="connsiteY195" fmla="*/ 542606 h 1160647"/>
                  <a:gd name="connsiteX196" fmla="*/ 1149894 w 3028183"/>
                  <a:gd name="connsiteY196" fmla="*/ 542606 h 1160647"/>
                  <a:gd name="connsiteX197" fmla="*/ 1155214 w 3028183"/>
                  <a:gd name="connsiteY197" fmla="*/ 542606 h 1160647"/>
                  <a:gd name="connsiteX198" fmla="*/ 1155214 w 3028183"/>
                  <a:gd name="connsiteY198" fmla="*/ 543687 h 1160647"/>
                  <a:gd name="connsiteX199" fmla="*/ 1155214 w 3028183"/>
                  <a:gd name="connsiteY199" fmla="*/ 551254 h 1160647"/>
                  <a:gd name="connsiteX200" fmla="*/ 1159268 w 3028183"/>
                  <a:gd name="connsiteY200" fmla="*/ 581518 h 1160647"/>
                  <a:gd name="connsiteX201" fmla="*/ 1160028 w 3028183"/>
                  <a:gd name="connsiteY201" fmla="*/ 581518 h 1160647"/>
                  <a:gd name="connsiteX202" fmla="*/ 1165348 w 3028183"/>
                  <a:gd name="connsiteY202" fmla="*/ 581518 h 1160647"/>
                  <a:gd name="connsiteX203" fmla="*/ 1165348 w 3028183"/>
                  <a:gd name="connsiteY203" fmla="*/ 582329 h 1160647"/>
                  <a:gd name="connsiteX204" fmla="*/ 1165348 w 3028183"/>
                  <a:gd name="connsiteY204" fmla="*/ 588004 h 1160647"/>
                  <a:gd name="connsiteX205" fmla="*/ 1166361 w 3028183"/>
                  <a:gd name="connsiteY205" fmla="*/ 588004 h 1160647"/>
                  <a:gd name="connsiteX206" fmla="*/ 1173454 w 3028183"/>
                  <a:gd name="connsiteY206" fmla="*/ 588004 h 1160647"/>
                  <a:gd name="connsiteX207" fmla="*/ 1173454 w 3028183"/>
                  <a:gd name="connsiteY207" fmla="*/ 618269 h 1160647"/>
                  <a:gd name="connsiteX208" fmla="*/ 1175481 w 3028183"/>
                  <a:gd name="connsiteY208" fmla="*/ 618269 h 1160647"/>
                  <a:gd name="connsiteX209" fmla="*/ 1189668 w 3028183"/>
                  <a:gd name="connsiteY209" fmla="*/ 618269 h 1160647"/>
                  <a:gd name="connsiteX210" fmla="*/ 1189668 w 3028183"/>
                  <a:gd name="connsiteY210" fmla="*/ 642048 h 1160647"/>
                  <a:gd name="connsiteX211" fmla="*/ 1191695 w 3028183"/>
                  <a:gd name="connsiteY211" fmla="*/ 643669 h 1160647"/>
                  <a:gd name="connsiteX212" fmla="*/ 1191695 w 3028183"/>
                  <a:gd name="connsiteY212" fmla="*/ 655019 h 1160647"/>
                  <a:gd name="connsiteX213" fmla="*/ 1192455 w 3028183"/>
                  <a:gd name="connsiteY213" fmla="*/ 655019 h 1160647"/>
                  <a:gd name="connsiteX214" fmla="*/ 1197775 w 3028183"/>
                  <a:gd name="connsiteY214" fmla="*/ 655019 h 1160647"/>
                  <a:gd name="connsiteX215" fmla="*/ 1197775 w 3028183"/>
                  <a:gd name="connsiteY215" fmla="*/ 678798 h 1160647"/>
                  <a:gd name="connsiteX216" fmla="*/ 1199041 w 3028183"/>
                  <a:gd name="connsiteY216" fmla="*/ 678798 h 1160647"/>
                  <a:gd name="connsiteX217" fmla="*/ 1207908 w 3028183"/>
                  <a:gd name="connsiteY217" fmla="*/ 678798 h 1160647"/>
                  <a:gd name="connsiteX218" fmla="*/ 1209935 w 3028183"/>
                  <a:gd name="connsiteY218" fmla="*/ 682852 h 1160647"/>
                  <a:gd name="connsiteX219" fmla="*/ 1209935 w 3028183"/>
                  <a:gd name="connsiteY219" fmla="*/ 696093 h 1160647"/>
                  <a:gd name="connsiteX220" fmla="*/ 1211455 w 3028183"/>
                  <a:gd name="connsiteY220" fmla="*/ 694201 h 1160647"/>
                  <a:gd name="connsiteX221" fmla="*/ 1222095 w 3028183"/>
                  <a:gd name="connsiteY221" fmla="*/ 680960 h 1160647"/>
                  <a:gd name="connsiteX222" fmla="*/ 1250469 w 3028183"/>
                  <a:gd name="connsiteY222" fmla="*/ 680960 h 1160647"/>
                  <a:gd name="connsiteX223" fmla="*/ 1250469 w 3028183"/>
                  <a:gd name="connsiteY223" fmla="*/ 767431 h 1160647"/>
                  <a:gd name="connsiteX224" fmla="*/ 1251229 w 3028183"/>
                  <a:gd name="connsiteY224" fmla="*/ 767431 h 1160647"/>
                  <a:gd name="connsiteX225" fmla="*/ 1256549 w 3028183"/>
                  <a:gd name="connsiteY225" fmla="*/ 767431 h 1160647"/>
                  <a:gd name="connsiteX226" fmla="*/ 1257309 w 3028183"/>
                  <a:gd name="connsiteY226" fmla="*/ 766080 h 1160647"/>
                  <a:gd name="connsiteX227" fmla="*/ 1262629 w 3028183"/>
                  <a:gd name="connsiteY227" fmla="*/ 756622 h 1160647"/>
                  <a:gd name="connsiteX228" fmla="*/ 1262629 w 3028183"/>
                  <a:gd name="connsiteY228" fmla="*/ 758514 h 1160647"/>
                  <a:gd name="connsiteX229" fmla="*/ 1262629 w 3028183"/>
                  <a:gd name="connsiteY229" fmla="*/ 771755 h 1160647"/>
                  <a:gd name="connsiteX230" fmla="*/ 1266682 w 3028183"/>
                  <a:gd name="connsiteY230" fmla="*/ 726358 h 1160647"/>
                  <a:gd name="connsiteX231" fmla="*/ 1267442 w 3028183"/>
                  <a:gd name="connsiteY231" fmla="*/ 726358 h 1160647"/>
                  <a:gd name="connsiteX232" fmla="*/ 1272762 w 3028183"/>
                  <a:gd name="connsiteY232" fmla="*/ 726358 h 1160647"/>
                  <a:gd name="connsiteX233" fmla="*/ 1272762 w 3028183"/>
                  <a:gd name="connsiteY233" fmla="*/ 661504 h 1160647"/>
                  <a:gd name="connsiteX234" fmla="*/ 1273776 w 3028183"/>
                  <a:gd name="connsiteY234" fmla="*/ 661504 h 1160647"/>
                  <a:gd name="connsiteX235" fmla="*/ 1280869 w 3028183"/>
                  <a:gd name="connsiteY235" fmla="*/ 661504 h 1160647"/>
                  <a:gd name="connsiteX236" fmla="*/ 1293029 w 3028183"/>
                  <a:gd name="connsiteY236" fmla="*/ 618269 h 1160647"/>
                  <a:gd name="connsiteX237" fmla="*/ 1294296 w 3028183"/>
                  <a:gd name="connsiteY237" fmla="*/ 618269 h 1160647"/>
                  <a:gd name="connsiteX238" fmla="*/ 1303163 w 3028183"/>
                  <a:gd name="connsiteY238" fmla="*/ 618269 h 1160647"/>
                  <a:gd name="connsiteX239" fmla="*/ 1313296 w 3028183"/>
                  <a:gd name="connsiteY239" fmla="*/ 661504 h 1160647"/>
                  <a:gd name="connsiteX240" fmla="*/ 1314309 w 3028183"/>
                  <a:gd name="connsiteY240" fmla="*/ 661504 h 1160647"/>
                  <a:gd name="connsiteX241" fmla="*/ 1321403 w 3028183"/>
                  <a:gd name="connsiteY241" fmla="*/ 661504 h 1160647"/>
                  <a:gd name="connsiteX242" fmla="*/ 1321403 w 3028183"/>
                  <a:gd name="connsiteY242" fmla="*/ 700416 h 1160647"/>
                  <a:gd name="connsiteX243" fmla="*/ 1323176 w 3028183"/>
                  <a:gd name="connsiteY243" fmla="*/ 700416 h 1160647"/>
                  <a:gd name="connsiteX244" fmla="*/ 1335590 w 3028183"/>
                  <a:gd name="connsiteY244" fmla="*/ 700416 h 1160647"/>
                  <a:gd name="connsiteX245" fmla="*/ 1335590 w 3028183"/>
                  <a:gd name="connsiteY245" fmla="*/ 702578 h 1160647"/>
                  <a:gd name="connsiteX246" fmla="*/ 1335590 w 3028183"/>
                  <a:gd name="connsiteY246" fmla="*/ 717710 h 1160647"/>
                  <a:gd name="connsiteX247" fmla="*/ 1339643 w 3028183"/>
                  <a:gd name="connsiteY247" fmla="*/ 715549 h 1160647"/>
                  <a:gd name="connsiteX248" fmla="*/ 1339643 w 3028183"/>
                  <a:gd name="connsiteY248" fmla="*/ 700416 h 1160647"/>
                  <a:gd name="connsiteX249" fmla="*/ 1341163 w 3028183"/>
                  <a:gd name="connsiteY249" fmla="*/ 700416 h 1160647"/>
                  <a:gd name="connsiteX250" fmla="*/ 1351803 w 3028183"/>
                  <a:gd name="connsiteY250" fmla="*/ 700416 h 1160647"/>
                  <a:gd name="connsiteX251" fmla="*/ 1351803 w 3028183"/>
                  <a:gd name="connsiteY251" fmla="*/ 702037 h 1160647"/>
                  <a:gd name="connsiteX252" fmla="*/ 1351803 w 3028183"/>
                  <a:gd name="connsiteY252" fmla="*/ 713387 h 1160647"/>
                  <a:gd name="connsiteX253" fmla="*/ 1382204 w 3028183"/>
                  <a:gd name="connsiteY253" fmla="*/ 713387 h 1160647"/>
                  <a:gd name="connsiteX254" fmla="*/ 1382204 w 3028183"/>
                  <a:gd name="connsiteY254" fmla="*/ 676637 h 1160647"/>
                  <a:gd name="connsiteX255" fmla="*/ 1383470 w 3028183"/>
                  <a:gd name="connsiteY255" fmla="*/ 676637 h 1160647"/>
                  <a:gd name="connsiteX256" fmla="*/ 1392337 w 3028183"/>
                  <a:gd name="connsiteY256" fmla="*/ 676637 h 1160647"/>
                  <a:gd name="connsiteX257" fmla="*/ 1392337 w 3028183"/>
                  <a:gd name="connsiteY257" fmla="*/ 698254 h 1160647"/>
                  <a:gd name="connsiteX258" fmla="*/ 1394364 w 3028183"/>
                  <a:gd name="connsiteY258" fmla="*/ 665828 h 1160647"/>
                  <a:gd name="connsiteX259" fmla="*/ 1416657 w 3028183"/>
                  <a:gd name="connsiteY259" fmla="*/ 665828 h 1160647"/>
                  <a:gd name="connsiteX260" fmla="*/ 1416657 w 3028183"/>
                  <a:gd name="connsiteY260" fmla="*/ 664206 h 1160647"/>
                  <a:gd name="connsiteX261" fmla="*/ 1416657 w 3028183"/>
                  <a:gd name="connsiteY261" fmla="*/ 652857 h 1160647"/>
                  <a:gd name="connsiteX262" fmla="*/ 1417417 w 3028183"/>
                  <a:gd name="connsiteY262" fmla="*/ 652857 h 1160647"/>
                  <a:gd name="connsiteX263" fmla="*/ 1422737 w 3028183"/>
                  <a:gd name="connsiteY263" fmla="*/ 652857 h 1160647"/>
                  <a:gd name="connsiteX264" fmla="*/ 1422737 w 3028183"/>
                  <a:gd name="connsiteY264" fmla="*/ 650966 h 1160647"/>
                  <a:gd name="connsiteX265" fmla="*/ 1422737 w 3028183"/>
                  <a:gd name="connsiteY265" fmla="*/ 637725 h 1160647"/>
                  <a:gd name="connsiteX266" fmla="*/ 1426791 w 3028183"/>
                  <a:gd name="connsiteY266" fmla="*/ 644210 h 1160647"/>
                  <a:gd name="connsiteX267" fmla="*/ 1429071 w 3028183"/>
                  <a:gd name="connsiteY267" fmla="*/ 644210 h 1160647"/>
                  <a:gd name="connsiteX268" fmla="*/ 1445031 w 3028183"/>
                  <a:gd name="connsiteY268" fmla="*/ 644210 h 1160647"/>
                  <a:gd name="connsiteX269" fmla="*/ 1445031 w 3028183"/>
                  <a:gd name="connsiteY269" fmla="*/ 643399 h 1160647"/>
                  <a:gd name="connsiteX270" fmla="*/ 1445031 w 3028183"/>
                  <a:gd name="connsiteY270" fmla="*/ 637725 h 1160647"/>
                  <a:gd name="connsiteX271" fmla="*/ 1445791 w 3028183"/>
                  <a:gd name="connsiteY271" fmla="*/ 637725 h 1160647"/>
                  <a:gd name="connsiteX272" fmla="*/ 1451111 w 3028183"/>
                  <a:gd name="connsiteY272" fmla="*/ 637725 h 1160647"/>
                  <a:gd name="connsiteX273" fmla="*/ 1451111 w 3028183"/>
                  <a:gd name="connsiteY273" fmla="*/ 639076 h 1160647"/>
                  <a:gd name="connsiteX274" fmla="*/ 1451111 w 3028183"/>
                  <a:gd name="connsiteY274" fmla="*/ 648534 h 1160647"/>
                  <a:gd name="connsiteX275" fmla="*/ 1489618 w 3028183"/>
                  <a:gd name="connsiteY275" fmla="*/ 648534 h 1160647"/>
                  <a:gd name="connsiteX276" fmla="*/ 1489618 w 3028183"/>
                  <a:gd name="connsiteY276" fmla="*/ 786887 h 1160647"/>
                  <a:gd name="connsiteX277" fmla="*/ 1491138 w 3028183"/>
                  <a:gd name="connsiteY277" fmla="*/ 786887 h 1160647"/>
                  <a:gd name="connsiteX278" fmla="*/ 1501778 w 3028183"/>
                  <a:gd name="connsiteY278" fmla="*/ 786887 h 1160647"/>
                  <a:gd name="connsiteX279" fmla="*/ 1501778 w 3028183"/>
                  <a:gd name="connsiteY279" fmla="*/ 773917 h 1160647"/>
                  <a:gd name="connsiteX280" fmla="*/ 1505832 w 3028183"/>
                  <a:gd name="connsiteY280" fmla="*/ 773917 h 1160647"/>
                  <a:gd name="connsiteX281" fmla="*/ 1505832 w 3028183"/>
                  <a:gd name="connsiteY281" fmla="*/ 786887 h 1160647"/>
                  <a:gd name="connsiteX282" fmla="*/ 1536232 w 3028183"/>
                  <a:gd name="connsiteY282" fmla="*/ 786887 h 1160647"/>
                  <a:gd name="connsiteX283" fmla="*/ 1536232 w 3028183"/>
                  <a:gd name="connsiteY283" fmla="*/ 756622 h 1160647"/>
                  <a:gd name="connsiteX284" fmla="*/ 1548392 w 3028183"/>
                  <a:gd name="connsiteY284" fmla="*/ 756622 h 1160647"/>
                  <a:gd name="connsiteX285" fmla="*/ 1560552 w 3028183"/>
                  <a:gd name="connsiteY285" fmla="*/ 754461 h 1160647"/>
                  <a:gd name="connsiteX286" fmla="*/ 1564606 w 3028183"/>
                  <a:gd name="connsiteY286" fmla="*/ 756622 h 1160647"/>
                  <a:gd name="connsiteX287" fmla="*/ 1574739 w 3028183"/>
                  <a:gd name="connsiteY287" fmla="*/ 756622 h 1160647"/>
                  <a:gd name="connsiteX288" fmla="*/ 1574739 w 3028183"/>
                  <a:gd name="connsiteY288" fmla="*/ 786887 h 1160647"/>
                  <a:gd name="connsiteX289" fmla="*/ 1582846 w 3028183"/>
                  <a:gd name="connsiteY289" fmla="*/ 786887 h 1160647"/>
                  <a:gd name="connsiteX290" fmla="*/ 1582846 w 3028183"/>
                  <a:gd name="connsiteY290" fmla="*/ 804182 h 1160647"/>
                  <a:gd name="connsiteX291" fmla="*/ 1592182 w 3028183"/>
                  <a:gd name="connsiteY291" fmla="*/ 805087 h 1160647"/>
                  <a:gd name="connsiteX292" fmla="*/ 1605140 w 3028183"/>
                  <a:gd name="connsiteY292" fmla="*/ 805087 h 1160647"/>
                  <a:gd name="connsiteX293" fmla="*/ 1605140 w 3028183"/>
                  <a:gd name="connsiteY293" fmla="*/ 789049 h 1160647"/>
                  <a:gd name="connsiteX294" fmla="*/ 1673096 w 3028183"/>
                  <a:gd name="connsiteY294" fmla="*/ 789049 h 1160647"/>
                  <a:gd name="connsiteX295" fmla="*/ 1673096 w 3028183"/>
                  <a:gd name="connsiteY295" fmla="*/ 703796 h 1160647"/>
                  <a:gd name="connsiteX296" fmla="*/ 1745104 w 3028183"/>
                  <a:gd name="connsiteY296" fmla="*/ 703796 h 1160647"/>
                  <a:gd name="connsiteX297" fmla="*/ 1745104 w 3028183"/>
                  <a:gd name="connsiteY297" fmla="*/ 782564 h 1160647"/>
                  <a:gd name="connsiteX298" fmla="*/ 1747008 w 3028183"/>
                  <a:gd name="connsiteY298" fmla="*/ 782564 h 1160647"/>
                  <a:gd name="connsiteX299" fmla="*/ 1748250 w 3028183"/>
                  <a:gd name="connsiteY299" fmla="*/ 805087 h 1160647"/>
                  <a:gd name="connsiteX300" fmla="*/ 1757926 w 3028183"/>
                  <a:gd name="connsiteY300" fmla="*/ 805087 h 1160647"/>
                  <a:gd name="connsiteX301" fmla="*/ 1759168 w 3028183"/>
                  <a:gd name="connsiteY301" fmla="*/ 782564 h 1160647"/>
                  <a:gd name="connsiteX302" fmla="*/ 1765248 w 3028183"/>
                  <a:gd name="connsiteY302" fmla="*/ 782564 h 1160647"/>
                  <a:gd name="connsiteX303" fmla="*/ 1766490 w 3028183"/>
                  <a:gd name="connsiteY303" fmla="*/ 805087 h 1160647"/>
                  <a:gd name="connsiteX304" fmla="*/ 1817112 w 3028183"/>
                  <a:gd name="connsiteY304" fmla="*/ 805087 h 1160647"/>
                  <a:gd name="connsiteX305" fmla="*/ 1817112 w 3028183"/>
                  <a:gd name="connsiteY305" fmla="*/ 642059 h 1160647"/>
                  <a:gd name="connsiteX306" fmla="*/ 2014439 w 3028183"/>
                  <a:gd name="connsiteY306" fmla="*/ 642059 h 1160647"/>
                  <a:gd name="connsiteX307" fmla="*/ 2014439 w 3028183"/>
                  <a:gd name="connsiteY307" fmla="*/ 805087 h 1160647"/>
                  <a:gd name="connsiteX308" fmla="*/ 2033136 w 3028183"/>
                  <a:gd name="connsiteY308" fmla="*/ 805087 h 1160647"/>
                  <a:gd name="connsiteX309" fmla="*/ 2033136 w 3028183"/>
                  <a:gd name="connsiteY309" fmla="*/ 722394 h 1160647"/>
                  <a:gd name="connsiteX310" fmla="*/ 2128256 w 3028183"/>
                  <a:gd name="connsiteY310" fmla="*/ 722394 h 1160647"/>
                  <a:gd name="connsiteX311" fmla="*/ 2140186 w 3028183"/>
                  <a:gd name="connsiteY311" fmla="*/ 404253 h 1160647"/>
                  <a:gd name="connsiteX312" fmla="*/ 2128026 w 3028183"/>
                  <a:gd name="connsiteY312" fmla="*/ 382635 h 1160647"/>
                  <a:gd name="connsiteX313" fmla="*/ 2121946 w 3028183"/>
                  <a:gd name="connsiteY313" fmla="*/ 378311 h 1160647"/>
                  <a:gd name="connsiteX314" fmla="*/ 2130053 w 3028183"/>
                  <a:gd name="connsiteY314" fmla="*/ 354532 h 1160647"/>
                  <a:gd name="connsiteX315" fmla="*/ 2130053 w 3028183"/>
                  <a:gd name="connsiteY315" fmla="*/ 337238 h 1160647"/>
                  <a:gd name="connsiteX316" fmla="*/ 2144240 w 3028183"/>
                  <a:gd name="connsiteY316" fmla="*/ 337238 h 1160647"/>
                  <a:gd name="connsiteX317" fmla="*/ 2144240 w 3028183"/>
                  <a:gd name="connsiteY317" fmla="*/ 315620 h 1160647"/>
                  <a:gd name="connsiteX318" fmla="*/ 2146266 w 3028183"/>
                  <a:gd name="connsiteY318" fmla="*/ 311296 h 1160647"/>
                  <a:gd name="connsiteX319" fmla="*/ 2146266 w 3028183"/>
                  <a:gd name="connsiteY319" fmla="*/ 233472 h 1160647"/>
                  <a:gd name="connsiteX320" fmla="*/ 2144240 w 3028183"/>
                  <a:gd name="connsiteY320" fmla="*/ 226987 h 1160647"/>
                  <a:gd name="connsiteX321" fmla="*/ 2150320 w 3028183"/>
                  <a:gd name="connsiteY321" fmla="*/ 220501 h 1160647"/>
                  <a:gd name="connsiteX322" fmla="*/ 2150320 w 3028183"/>
                  <a:gd name="connsiteY322" fmla="*/ 162133 h 1160647"/>
                  <a:gd name="connsiteX323" fmla="*/ 2152346 w 3028183"/>
                  <a:gd name="connsiteY323" fmla="*/ 157810 h 1160647"/>
                  <a:gd name="connsiteX324" fmla="*/ 2152346 w 3028183"/>
                  <a:gd name="connsiteY324" fmla="*/ 101604 h 1160647"/>
                  <a:gd name="connsiteX325" fmla="*/ 2154373 w 3028183"/>
                  <a:gd name="connsiteY325" fmla="*/ 82148 h 1160647"/>
                  <a:gd name="connsiteX326" fmla="*/ 2158427 w 3028183"/>
                  <a:gd name="connsiteY326" fmla="*/ 99442 h 1160647"/>
                  <a:gd name="connsiteX327" fmla="*/ 2160453 w 3028183"/>
                  <a:gd name="connsiteY327" fmla="*/ 157810 h 1160647"/>
                  <a:gd name="connsiteX328" fmla="*/ 2162480 w 3028183"/>
                  <a:gd name="connsiteY328" fmla="*/ 220501 h 1160647"/>
                  <a:gd name="connsiteX329" fmla="*/ 2168560 w 3028183"/>
                  <a:gd name="connsiteY329" fmla="*/ 226987 h 1160647"/>
                  <a:gd name="connsiteX330" fmla="*/ 2166533 w 3028183"/>
                  <a:gd name="connsiteY330" fmla="*/ 233472 h 1160647"/>
                  <a:gd name="connsiteX331" fmla="*/ 2166533 w 3028183"/>
                  <a:gd name="connsiteY331" fmla="*/ 311296 h 1160647"/>
                  <a:gd name="connsiteX332" fmla="*/ 2168560 w 3028183"/>
                  <a:gd name="connsiteY332" fmla="*/ 315620 h 1160647"/>
                  <a:gd name="connsiteX333" fmla="*/ 2168560 w 3028183"/>
                  <a:gd name="connsiteY333" fmla="*/ 337238 h 1160647"/>
                  <a:gd name="connsiteX334" fmla="*/ 2182747 w 3028183"/>
                  <a:gd name="connsiteY334" fmla="*/ 337238 h 1160647"/>
                  <a:gd name="connsiteX335" fmla="*/ 2182747 w 3028183"/>
                  <a:gd name="connsiteY335" fmla="*/ 354532 h 1160647"/>
                  <a:gd name="connsiteX336" fmla="*/ 2190854 w 3028183"/>
                  <a:gd name="connsiteY336" fmla="*/ 378311 h 1160647"/>
                  <a:gd name="connsiteX337" fmla="*/ 2184774 w 3028183"/>
                  <a:gd name="connsiteY337" fmla="*/ 382635 h 1160647"/>
                  <a:gd name="connsiteX338" fmla="*/ 2172613 w 3028183"/>
                  <a:gd name="connsiteY338" fmla="*/ 404253 h 1160647"/>
                  <a:gd name="connsiteX339" fmla="*/ 2180720 w 3028183"/>
                  <a:gd name="connsiteY339" fmla="*/ 657181 h 1160647"/>
                  <a:gd name="connsiteX340" fmla="*/ 2245574 w 3028183"/>
                  <a:gd name="connsiteY340" fmla="*/ 657181 h 1160647"/>
                  <a:gd name="connsiteX341" fmla="*/ 2245574 w 3028183"/>
                  <a:gd name="connsiteY341" fmla="*/ 732843 h 1160647"/>
                  <a:gd name="connsiteX342" fmla="*/ 2253681 w 3028183"/>
                  <a:gd name="connsiteY342" fmla="*/ 732843 h 1160647"/>
                  <a:gd name="connsiteX343" fmla="*/ 2255708 w 3028183"/>
                  <a:gd name="connsiteY343" fmla="*/ 726358 h 1160647"/>
                  <a:gd name="connsiteX344" fmla="*/ 2261788 w 3028183"/>
                  <a:gd name="connsiteY344" fmla="*/ 726358 h 1160647"/>
                  <a:gd name="connsiteX345" fmla="*/ 2263815 w 3028183"/>
                  <a:gd name="connsiteY345" fmla="*/ 735005 h 1160647"/>
                  <a:gd name="connsiteX346" fmla="*/ 2275975 w 3028183"/>
                  <a:gd name="connsiteY346" fmla="*/ 735005 h 1160647"/>
                  <a:gd name="connsiteX347" fmla="*/ 2275975 w 3028183"/>
                  <a:gd name="connsiteY347" fmla="*/ 728519 h 1160647"/>
                  <a:gd name="connsiteX348" fmla="*/ 2298268 w 3028183"/>
                  <a:gd name="connsiteY348" fmla="*/ 728519 h 1160647"/>
                  <a:gd name="connsiteX349" fmla="*/ 2298268 w 3028183"/>
                  <a:gd name="connsiteY349" fmla="*/ 735005 h 1160647"/>
                  <a:gd name="connsiteX350" fmla="*/ 2318535 w 3028183"/>
                  <a:gd name="connsiteY350" fmla="*/ 735005 h 1160647"/>
                  <a:gd name="connsiteX351" fmla="*/ 2318535 w 3028183"/>
                  <a:gd name="connsiteY351" fmla="*/ 780402 h 1160647"/>
                  <a:gd name="connsiteX352" fmla="*/ 2332722 w 3028183"/>
                  <a:gd name="connsiteY352" fmla="*/ 780402 h 1160647"/>
                  <a:gd name="connsiteX353" fmla="*/ 2332722 w 3028183"/>
                  <a:gd name="connsiteY353" fmla="*/ 767431 h 1160647"/>
                  <a:gd name="connsiteX354" fmla="*/ 2348936 w 3028183"/>
                  <a:gd name="connsiteY354" fmla="*/ 767431 h 1160647"/>
                  <a:gd name="connsiteX355" fmla="*/ 2348936 w 3028183"/>
                  <a:gd name="connsiteY355" fmla="*/ 588004 h 1160647"/>
                  <a:gd name="connsiteX356" fmla="*/ 2355016 w 3028183"/>
                  <a:gd name="connsiteY356" fmla="*/ 581518 h 1160647"/>
                  <a:gd name="connsiteX357" fmla="*/ 2427977 w 3028183"/>
                  <a:gd name="connsiteY357" fmla="*/ 581518 h 1160647"/>
                  <a:gd name="connsiteX358" fmla="*/ 2427977 w 3028183"/>
                  <a:gd name="connsiteY358" fmla="*/ 590166 h 1160647"/>
                  <a:gd name="connsiteX359" fmla="*/ 2438110 w 3028183"/>
                  <a:gd name="connsiteY359" fmla="*/ 590166 h 1160647"/>
                  <a:gd name="connsiteX360" fmla="*/ 2438110 w 3028183"/>
                  <a:gd name="connsiteY360" fmla="*/ 704740 h 1160647"/>
                  <a:gd name="connsiteX361" fmla="*/ 2460404 w 3028183"/>
                  <a:gd name="connsiteY361" fmla="*/ 704740 h 1160647"/>
                  <a:gd name="connsiteX362" fmla="*/ 2460404 w 3028183"/>
                  <a:gd name="connsiteY362" fmla="*/ 637725 h 1160647"/>
                  <a:gd name="connsiteX363" fmla="*/ 2486751 w 3028183"/>
                  <a:gd name="connsiteY363" fmla="*/ 637725 h 1160647"/>
                  <a:gd name="connsiteX364" fmla="*/ 2490804 w 3028183"/>
                  <a:gd name="connsiteY364" fmla="*/ 633401 h 1160647"/>
                  <a:gd name="connsiteX365" fmla="*/ 2498911 w 3028183"/>
                  <a:gd name="connsiteY365" fmla="*/ 633401 h 1160647"/>
                  <a:gd name="connsiteX366" fmla="*/ 2502964 w 3028183"/>
                  <a:gd name="connsiteY366" fmla="*/ 637725 h 1160647"/>
                  <a:gd name="connsiteX367" fmla="*/ 2525258 w 3028183"/>
                  <a:gd name="connsiteY367" fmla="*/ 637725 h 1160647"/>
                  <a:gd name="connsiteX368" fmla="*/ 2525258 w 3028183"/>
                  <a:gd name="connsiteY368" fmla="*/ 520989 h 1160647"/>
                  <a:gd name="connsiteX369" fmla="*/ 2582005 w 3028183"/>
                  <a:gd name="connsiteY369" fmla="*/ 510180 h 1160647"/>
                  <a:gd name="connsiteX370" fmla="*/ 2582005 w 3028183"/>
                  <a:gd name="connsiteY370" fmla="*/ 511261 h 1160647"/>
                  <a:gd name="connsiteX371" fmla="*/ 2582005 w 3028183"/>
                  <a:gd name="connsiteY371" fmla="*/ 518827 h 1160647"/>
                  <a:gd name="connsiteX372" fmla="*/ 2608352 w 3028183"/>
                  <a:gd name="connsiteY372" fmla="*/ 518827 h 1160647"/>
                  <a:gd name="connsiteX373" fmla="*/ 2608352 w 3028183"/>
                  <a:gd name="connsiteY373" fmla="*/ 773917 h 1160647"/>
                  <a:gd name="connsiteX374" fmla="*/ 2630646 w 3028183"/>
                  <a:gd name="connsiteY374" fmla="*/ 773917 h 1160647"/>
                  <a:gd name="connsiteX375" fmla="*/ 2630646 w 3028183"/>
                  <a:gd name="connsiteY375" fmla="*/ 769593 h 1160647"/>
                  <a:gd name="connsiteX376" fmla="*/ 2642806 w 3028183"/>
                  <a:gd name="connsiteY376" fmla="*/ 769593 h 1160647"/>
                  <a:gd name="connsiteX377" fmla="*/ 2642806 w 3028183"/>
                  <a:gd name="connsiteY377" fmla="*/ 773917 h 1160647"/>
                  <a:gd name="connsiteX378" fmla="*/ 2667126 w 3028183"/>
                  <a:gd name="connsiteY378" fmla="*/ 773917 h 1160647"/>
                  <a:gd name="connsiteX379" fmla="*/ 2667126 w 3028183"/>
                  <a:gd name="connsiteY379" fmla="*/ 760946 h 1160647"/>
                  <a:gd name="connsiteX380" fmla="*/ 2695500 w 3028183"/>
                  <a:gd name="connsiteY380" fmla="*/ 760946 h 1160647"/>
                  <a:gd name="connsiteX381" fmla="*/ 2707660 w 3028183"/>
                  <a:gd name="connsiteY381" fmla="*/ 756622 h 1160647"/>
                  <a:gd name="connsiteX382" fmla="*/ 2727927 w 3028183"/>
                  <a:gd name="connsiteY382" fmla="*/ 760946 h 1160647"/>
                  <a:gd name="connsiteX383" fmla="*/ 2727927 w 3028183"/>
                  <a:gd name="connsiteY383" fmla="*/ 743652 h 1160647"/>
                  <a:gd name="connsiteX384" fmla="*/ 2736034 w 3028183"/>
                  <a:gd name="connsiteY384" fmla="*/ 743652 h 1160647"/>
                  <a:gd name="connsiteX385" fmla="*/ 2736034 w 3028183"/>
                  <a:gd name="connsiteY385" fmla="*/ 730681 h 1160647"/>
                  <a:gd name="connsiteX386" fmla="*/ 2792781 w 3028183"/>
                  <a:gd name="connsiteY386" fmla="*/ 730681 h 1160647"/>
                  <a:gd name="connsiteX387" fmla="*/ 2792781 w 3028183"/>
                  <a:gd name="connsiteY387" fmla="*/ 700416 h 1160647"/>
                  <a:gd name="connsiteX388" fmla="*/ 2811021 w 3028183"/>
                  <a:gd name="connsiteY388" fmla="*/ 700416 h 1160647"/>
                  <a:gd name="connsiteX389" fmla="*/ 2811021 w 3028183"/>
                  <a:gd name="connsiteY389" fmla="*/ 693931 h 1160647"/>
                  <a:gd name="connsiteX390" fmla="*/ 2823181 w 3028183"/>
                  <a:gd name="connsiteY390" fmla="*/ 693931 h 1160647"/>
                  <a:gd name="connsiteX391" fmla="*/ 2823181 w 3028183"/>
                  <a:gd name="connsiteY391" fmla="*/ 700416 h 1160647"/>
                  <a:gd name="connsiteX392" fmla="*/ 2839395 w 3028183"/>
                  <a:gd name="connsiteY392" fmla="*/ 700416 h 1160647"/>
                  <a:gd name="connsiteX393" fmla="*/ 2839395 w 3028183"/>
                  <a:gd name="connsiteY393" fmla="*/ 750137 h 1160647"/>
                  <a:gd name="connsiteX394" fmla="*/ 2871822 w 3028183"/>
                  <a:gd name="connsiteY394" fmla="*/ 750137 h 1160647"/>
                  <a:gd name="connsiteX395" fmla="*/ 2871822 w 3028183"/>
                  <a:gd name="connsiteY395" fmla="*/ 724196 h 1160647"/>
                  <a:gd name="connsiteX396" fmla="*/ 2910329 w 3028183"/>
                  <a:gd name="connsiteY396" fmla="*/ 724196 h 1160647"/>
                  <a:gd name="connsiteX397" fmla="*/ 2910329 w 3028183"/>
                  <a:gd name="connsiteY397" fmla="*/ 693931 h 1160647"/>
                  <a:gd name="connsiteX398" fmla="*/ 2958970 w 3028183"/>
                  <a:gd name="connsiteY398" fmla="*/ 693931 h 1160647"/>
                  <a:gd name="connsiteX399" fmla="*/ 2958970 w 3028183"/>
                  <a:gd name="connsiteY399" fmla="*/ 805087 h 1160647"/>
                  <a:gd name="connsiteX400" fmla="*/ 2958970 w 3028183"/>
                  <a:gd name="connsiteY400" fmla="*/ 818866 h 1160647"/>
                  <a:gd name="connsiteX401" fmla="*/ 3024845 w 3028183"/>
                  <a:gd name="connsiteY401" fmla="*/ 818866 h 1160647"/>
                  <a:gd name="connsiteX402" fmla="*/ 3028183 w 3028183"/>
                  <a:gd name="connsiteY402" fmla="*/ 1160647 h 1160647"/>
                  <a:gd name="connsiteX403" fmla="*/ 2054 w 3028183"/>
                  <a:gd name="connsiteY403" fmla="*/ 1158314 h 1160647"/>
                  <a:gd name="connsiteX404" fmla="*/ 0 w 3028183"/>
                  <a:gd name="connsiteY404" fmla="*/ 724196 h 1160647"/>
                  <a:gd name="connsiteX405" fmla="*/ 20267 w 3028183"/>
                  <a:gd name="connsiteY405" fmla="*/ 724196 h 1160647"/>
                  <a:gd name="connsiteX406" fmla="*/ 20774 w 3028183"/>
                  <a:gd name="connsiteY406" fmla="*/ 723115 h 1160647"/>
                  <a:gd name="connsiteX407" fmla="*/ 24320 w 3028183"/>
                  <a:gd name="connsiteY407" fmla="*/ 715549 h 1160647"/>
                  <a:gd name="connsiteX408" fmla="*/ 26094 w 3028183"/>
                  <a:gd name="connsiteY408" fmla="*/ 715819 h 1160647"/>
                  <a:gd name="connsiteX409" fmla="*/ 38507 w 3028183"/>
                  <a:gd name="connsiteY409" fmla="*/ 717710 h 1160647"/>
                  <a:gd name="connsiteX410" fmla="*/ 39014 w 3028183"/>
                  <a:gd name="connsiteY410" fmla="*/ 719062 h 1160647"/>
                  <a:gd name="connsiteX411" fmla="*/ 42560 w 3028183"/>
                  <a:gd name="connsiteY411" fmla="*/ 728519 h 1160647"/>
                  <a:gd name="connsiteX412" fmla="*/ 68907 w 3028183"/>
                  <a:gd name="connsiteY412" fmla="*/ 730681 h 1160647"/>
                  <a:gd name="connsiteX413" fmla="*/ 68907 w 3028183"/>
                  <a:gd name="connsiteY413" fmla="*/ 607460 h 1160647"/>
                  <a:gd name="connsiteX414" fmla="*/ 70934 w 3028183"/>
                  <a:gd name="connsiteY414" fmla="*/ 607460 h 1160647"/>
                  <a:gd name="connsiteX415" fmla="*/ 85121 w 3028183"/>
                  <a:gd name="connsiteY415" fmla="*/ 607460 h 1160647"/>
                  <a:gd name="connsiteX416" fmla="*/ 85121 w 3028183"/>
                  <a:gd name="connsiteY416" fmla="*/ 471268 h 1160647"/>
                  <a:gd name="connsiteX417" fmla="*/ 86894 w 3028183"/>
                  <a:gd name="connsiteY417" fmla="*/ 471268 h 1160647"/>
                  <a:gd name="connsiteX418" fmla="*/ 99308 w 3028183"/>
                  <a:gd name="connsiteY418" fmla="*/ 471268 h 1160647"/>
                  <a:gd name="connsiteX419" fmla="*/ 99308 w 3028183"/>
                  <a:gd name="connsiteY419" fmla="*/ 356694 h 1160647"/>
                  <a:gd name="connsiteX420" fmla="*/ 103361 w 3028183"/>
                  <a:gd name="connsiteY420" fmla="*/ 328590 h 1160647"/>
                  <a:gd name="connsiteX421" fmla="*/ 105388 w 3028183"/>
                  <a:gd name="connsiteY421" fmla="*/ 328590 h 1160647"/>
                  <a:gd name="connsiteX422" fmla="*/ 119575 w 3028183"/>
                  <a:gd name="connsiteY422" fmla="*/ 328590 h 1160647"/>
                  <a:gd name="connsiteX423" fmla="*/ 156055 w 3028183"/>
                  <a:gd name="connsiteY423" fmla="*/ 246443 h 1160647"/>
                  <a:gd name="connsiteX424" fmla="*/ 160109 w 3028183"/>
                  <a:gd name="connsiteY424" fmla="*/ 0 h 1160647"/>
                  <a:gd name="connsiteX0" fmla="*/ 160109 w 3028183"/>
                  <a:gd name="connsiteY0" fmla="*/ 0 h 1160647"/>
                  <a:gd name="connsiteX1" fmla="*/ 162135 w 3028183"/>
                  <a:gd name="connsiteY1" fmla="*/ 246443 h 1160647"/>
                  <a:gd name="connsiteX2" fmla="*/ 200642 w 3028183"/>
                  <a:gd name="connsiteY2" fmla="*/ 326429 h 1160647"/>
                  <a:gd name="connsiteX3" fmla="*/ 202669 w 3028183"/>
                  <a:gd name="connsiteY3" fmla="*/ 326429 h 1160647"/>
                  <a:gd name="connsiteX4" fmla="*/ 216856 w 3028183"/>
                  <a:gd name="connsiteY4" fmla="*/ 326429 h 1160647"/>
                  <a:gd name="connsiteX5" fmla="*/ 216856 w 3028183"/>
                  <a:gd name="connsiteY5" fmla="*/ 350208 h 1160647"/>
                  <a:gd name="connsiteX6" fmla="*/ 217363 w 3028183"/>
                  <a:gd name="connsiteY6" fmla="*/ 351019 h 1160647"/>
                  <a:gd name="connsiteX7" fmla="*/ 220909 w 3028183"/>
                  <a:gd name="connsiteY7" fmla="*/ 356694 h 1160647"/>
                  <a:gd name="connsiteX8" fmla="*/ 220909 w 3028183"/>
                  <a:gd name="connsiteY8" fmla="*/ 471268 h 1160647"/>
                  <a:gd name="connsiteX9" fmla="*/ 223189 w 3028183"/>
                  <a:gd name="connsiteY9" fmla="*/ 471268 h 1160647"/>
                  <a:gd name="connsiteX10" fmla="*/ 239150 w 3028183"/>
                  <a:gd name="connsiteY10" fmla="*/ 471268 h 1160647"/>
                  <a:gd name="connsiteX11" fmla="*/ 239150 w 3028183"/>
                  <a:gd name="connsiteY11" fmla="*/ 611783 h 1160647"/>
                  <a:gd name="connsiteX12" fmla="*/ 240670 w 3028183"/>
                  <a:gd name="connsiteY12" fmla="*/ 611513 h 1160647"/>
                  <a:gd name="connsiteX13" fmla="*/ 251310 w 3028183"/>
                  <a:gd name="connsiteY13" fmla="*/ 609622 h 1160647"/>
                  <a:gd name="connsiteX14" fmla="*/ 249283 w 3028183"/>
                  <a:gd name="connsiteY14" fmla="*/ 698254 h 1160647"/>
                  <a:gd name="connsiteX15" fmla="*/ 250803 w 3028183"/>
                  <a:gd name="connsiteY15" fmla="*/ 698525 h 1160647"/>
                  <a:gd name="connsiteX16" fmla="*/ 261443 w 3028183"/>
                  <a:gd name="connsiteY16" fmla="*/ 700416 h 1160647"/>
                  <a:gd name="connsiteX17" fmla="*/ 261696 w 3028183"/>
                  <a:gd name="connsiteY17" fmla="*/ 701227 h 1160647"/>
                  <a:gd name="connsiteX18" fmla="*/ 263470 w 3028183"/>
                  <a:gd name="connsiteY18" fmla="*/ 706902 h 1160647"/>
                  <a:gd name="connsiteX19" fmla="*/ 264230 w 3028183"/>
                  <a:gd name="connsiteY19" fmla="*/ 704470 h 1160647"/>
                  <a:gd name="connsiteX20" fmla="*/ 269550 w 3028183"/>
                  <a:gd name="connsiteY20" fmla="*/ 687446 h 1160647"/>
                  <a:gd name="connsiteX21" fmla="*/ 271323 w 3028183"/>
                  <a:gd name="connsiteY21" fmla="*/ 687446 h 1160647"/>
                  <a:gd name="connsiteX22" fmla="*/ 283737 w 3028183"/>
                  <a:gd name="connsiteY22" fmla="*/ 687446 h 1160647"/>
                  <a:gd name="connsiteX23" fmla="*/ 283737 w 3028183"/>
                  <a:gd name="connsiteY23" fmla="*/ 719872 h 1160647"/>
                  <a:gd name="connsiteX24" fmla="*/ 284750 w 3028183"/>
                  <a:gd name="connsiteY24" fmla="*/ 720413 h 1160647"/>
                  <a:gd name="connsiteX25" fmla="*/ 291844 w 3028183"/>
                  <a:gd name="connsiteY25" fmla="*/ 724196 h 1160647"/>
                  <a:gd name="connsiteX26" fmla="*/ 291844 w 3028183"/>
                  <a:gd name="connsiteY26" fmla="*/ 725547 h 1160647"/>
                  <a:gd name="connsiteX27" fmla="*/ 291844 w 3028183"/>
                  <a:gd name="connsiteY27" fmla="*/ 735005 h 1160647"/>
                  <a:gd name="connsiteX28" fmla="*/ 336431 w 3028183"/>
                  <a:gd name="connsiteY28" fmla="*/ 735005 h 1160647"/>
                  <a:gd name="connsiteX29" fmla="*/ 336431 w 3028183"/>
                  <a:gd name="connsiteY29" fmla="*/ 736086 h 1160647"/>
                  <a:gd name="connsiteX30" fmla="*/ 336431 w 3028183"/>
                  <a:gd name="connsiteY30" fmla="*/ 743652 h 1160647"/>
                  <a:gd name="connsiteX31" fmla="*/ 338457 w 3028183"/>
                  <a:gd name="connsiteY31" fmla="*/ 743652 h 1160647"/>
                  <a:gd name="connsiteX32" fmla="*/ 352644 w 3028183"/>
                  <a:gd name="connsiteY32" fmla="*/ 743652 h 1160647"/>
                  <a:gd name="connsiteX33" fmla="*/ 352644 w 3028183"/>
                  <a:gd name="connsiteY33" fmla="*/ 713387 h 1160647"/>
                  <a:gd name="connsiteX34" fmla="*/ 397231 w 3028183"/>
                  <a:gd name="connsiteY34" fmla="*/ 713387 h 1160647"/>
                  <a:gd name="connsiteX35" fmla="*/ 397231 w 3028183"/>
                  <a:gd name="connsiteY35" fmla="*/ 712036 h 1160647"/>
                  <a:gd name="connsiteX36" fmla="*/ 397231 w 3028183"/>
                  <a:gd name="connsiteY36" fmla="*/ 702578 h 1160647"/>
                  <a:gd name="connsiteX37" fmla="*/ 398245 w 3028183"/>
                  <a:gd name="connsiteY37" fmla="*/ 702578 h 1160647"/>
                  <a:gd name="connsiteX38" fmla="*/ 405338 w 3028183"/>
                  <a:gd name="connsiteY38" fmla="*/ 702578 h 1160647"/>
                  <a:gd name="connsiteX39" fmla="*/ 405338 w 3028183"/>
                  <a:gd name="connsiteY39" fmla="*/ 700687 h 1160647"/>
                  <a:gd name="connsiteX40" fmla="*/ 405338 w 3028183"/>
                  <a:gd name="connsiteY40" fmla="*/ 687446 h 1160647"/>
                  <a:gd name="connsiteX41" fmla="*/ 406098 w 3028183"/>
                  <a:gd name="connsiteY41" fmla="*/ 687446 h 1160647"/>
                  <a:gd name="connsiteX42" fmla="*/ 411418 w 3028183"/>
                  <a:gd name="connsiteY42" fmla="*/ 687446 h 1160647"/>
                  <a:gd name="connsiteX43" fmla="*/ 411418 w 3028183"/>
                  <a:gd name="connsiteY43" fmla="*/ 686365 h 1160647"/>
                  <a:gd name="connsiteX44" fmla="*/ 411418 w 3028183"/>
                  <a:gd name="connsiteY44" fmla="*/ 678798 h 1160647"/>
                  <a:gd name="connsiteX45" fmla="*/ 413445 w 3028183"/>
                  <a:gd name="connsiteY45" fmla="*/ 678798 h 1160647"/>
                  <a:gd name="connsiteX46" fmla="*/ 427632 w 3028183"/>
                  <a:gd name="connsiteY46" fmla="*/ 678798 h 1160647"/>
                  <a:gd name="connsiteX47" fmla="*/ 427632 w 3028183"/>
                  <a:gd name="connsiteY47" fmla="*/ 679879 h 1160647"/>
                  <a:gd name="connsiteX48" fmla="*/ 427632 w 3028183"/>
                  <a:gd name="connsiteY48" fmla="*/ 687446 h 1160647"/>
                  <a:gd name="connsiteX49" fmla="*/ 449925 w 3028183"/>
                  <a:gd name="connsiteY49" fmla="*/ 687446 h 1160647"/>
                  <a:gd name="connsiteX50" fmla="*/ 449925 w 3028183"/>
                  <a:gd name="connsiteY50" fmla="*/ 685554 h 1160647"/>
                  <a:gd name="connsiteX51" fmla="*/ 449925 w 3028183"/>
                  <a:gd name="connsiteY51" fmla="*/ 672313 h 1160647"/>
                  <a:gd name="connsiteX52" fmla="*/ 451699 w 3028183"/>
                  <a:gd name="connsiteY52" fmla="*/ 672313 h 1160647"/>
                  <a:gd name="connsiteX53" fmla="*/ 464112 w 3028183"/>
                  <a:gd name="connsiteY53" fmla="*/ 672313 h 1160647"/>
                  <a:gd name="connsiteX54" fmla="*/ 464112 w 3028183"/>
                  <a:gd name="connsiteY54" fmla="*/ 696093 h 1160647"/>
                  <a:gd name="connsiteX55" fmla="*/ 465126 w 3028183"/>
                  <a:gd name="connsiteY55" fmla="*/ 696093 h 1160647"/>
                  <a:gd name="connsiteX56" fmla="*/ 472219 w 3028183"/>
                  <a:gd name="connsiteY56" fmla="*/ 696093 h 1160647"/>
                  <a:gd name="connsiteX57" fmla="*/ 472219 w 3028183"/>
                  <a:gd name="connsiteY57" fmla="*/ 695012 h 1160647"/>
                  <a:gd name="connsiteX58" fmla="*/ 472219 w 3028183"/>
                  <a:gd name="connsiteY58" fmla="*/ 687446 h 1160647"/>
                  <a:gd name="connsiteX59" fmla="*/ 473992 w 3028183"/>
                  <a:gd name="connsiteY59" fmla="*/ 687446 h 1160647"/>
                  <a:gd name="connsiteX60" fmla="*/ 486406 w 3028183"/>
                  <a:gd name="connsiteY60" fmla="*/ 687446 h 1160647"/>
                  <a:gd name="connsiteX61" fmla="*/ 486406 w 3028183"/>
                  <a:gd name="connsiteY61" fmla="*/ 713387 h 1160647"/>
                  <a:gd name="connsiteX62" fmla="*/ 488433 w 3028183"/>
                  <a:gd name="connsiteY62" fmla="*/ 713387 h 1160647"/>
                  <a:gd name="connsiteX63" fmla="*/ 502619 w 3028183"/>
                  <a:gd name="connsiteY63" fmla="*/ 713387 h 1160647"/>
                  <a:gd name="connsiteX64" fmla="*/ 502619 w 3028183"/>
                  <a:gd name="connsiteY64" fmla="*/ 715008 h 1160647"/>
                  <a:gd name="connsiteX65" fmla="*/ 502619 w 3028183"/>
                  <a:gd name="connsiteY65" fmla="*/ 726358 h 1160647"/>
                  <a:gd name="connsiteX66" fmla="*/ 503379 w 3028183"/>
                  <a:gd name="connsiteY66" fmla="*/ 726358 h 1160647"/>
                  <a:gd name="connsiteX67" fmla="*/ 508700 w 3028183"/>
                  <a:gd name="connsiteY67" fmla="*/ 726358 h 1160647"/>
                  <a:gd name="connsiteX68" fmla="*/ 508700 w 3028183"/>
                  <a:gd name="connsiteY68" fmla="*/ 725547 h 1160647"/>
                  <a:gd name="connsiteX69" fmla="*/ 508700 w 3028183"/>
                  <a:gd name="connsiteY69" fmla="*/ 719872 h 1160647"/>
                  <a:gd name="connsiteX70" fmla="*/ 539100 w 3028183"/>
                  <a:gd name="connsiteY70" fmla="*/ 719872 h 1160647"/>
                  <a:gd name="connsiteX71" fmla="*/ 539100 w 3028183"/>
                  <a:gd name="connsiteY71" fmla="*/ 743652 h 1160647"/>
                  <a:gd name="connsiteX72" fmla="*/ 540113 w 3028183"/>
                  <a:gd name="connsiteY72" fmla="*/ 743652 h 1160647"/>
                  <a:gd name="connsiteX73" fmla="*/ 547207 w 3028183"/>
                  <a:gd name="connsiteY73" fmla="*/ 743652 h 1160647"/>
                  <a:gd name="connsiteX74" fmla="*/ 547207 w 3028183"/>
                  <a:gd name="connsiteY74" fmla="*/ 744733 h 1160647"/>
                  <a:gd name="connsiteX75" fmla="*/ 547207 w 3028183"/>
                  <a:gd name="connsiteY75" fmla="*/ 752299 h 1160647"/>
                  <a:gd name="connsiteX76" fmla="*/ 547967 w 3028183"/>
                  <a:gd name="connsiteY76" fmla="*/ 752299 h 1160647"/>
                  <a:gd name="connsiteX77" fmla="*/ 553287 w 3028183"/>
                  <a:gd name="connsiteY77" fmla="*/ 752299 h 1160647"/>
                  <a:gd name="connsiteX78" fmla="*/ 553287 w 3028183"/>
                  <a:gd name="connsiteY78" fmla="*/ 750137 h 1160647"/>
                  <a:gd name="connsiteX79" fmla="*/ 553287 w 3028183"/>
                  <a:gd name="connsiteY79" fmla="*/ 735005 h 1160647"/>
                  <a:gd name="connsiteX80" fmla="*/ 554300 w 3028183"/>
                  <a:gd name="connsiteY80" fmla="*/ 735005 h 1160647"/>
                  <a:gd name="connsiteX81" fmla="*/ 561394 w 3028183"/>
                  <a:gd name="connsiteY81" fmla="*/ 735005 h 1160647"/>
                  <a:gd name="connsiteX82" fmla="*/ 561394 w 3028183"/>
                  <a:gd name="connsiteY82" fmla="*/ 736086 h 1160647"/>
                  <a:gd name="connsiteX83" fmla="*/ 561394 w 3028183"/>
                  <a:gd name="connsiteY83" fmla="*/ 743652 h 1160647"/>
                  <a:gd name="connsiteX84" fmla="*/ 566714 w 3028183"/>
                  <a:gd name="connsiteY84" fmla="*/ 741659 h 1160647"/>
                  <a:gd name="connsiteX85" fmla="*/ 567474 w 3028183"/>
                  <a:gd name="connsiteY85" fmla="*/ 740679 h 1160647"/>
                  <a:gd name="connsiteX86" fmla="*/ 567474 w 3028183"/>
                  <a:gd name="connsiteY86" fmla="*/ 735005 h 1160647"/>
                  <a:gd name="connsiteX87" fmla="*/ 605981 w 3028183"/>
                  <a:gd name="connsiteY87" fmla="*/ 735005 h 1160647"/>
                  <a:gd name="connsiteX88" fmla="*/ 605981 w 3028183"/>
                  <a:gd name="connsiteY88" fmla="*/ 758784 h 1160647"/>
                  <a:gd name="connsiteX89" fmla="*/ 608007 w 3028183"/>
                  <a:gd name="connsiteY89" fmla="*/ 758784 h 1160647"/>
                  <a:gd name="connsiteX90" fmla="*/ 622194 w 3028183"/>
                  <a:gd name="connsiteY90" fmla="*/ 758784 h 1160647"/>
                  <a:gd name="connsiteX91" fmla="*/ 622194 w 3028183"/>
                  <a:gd name="connsiteY91" fmla="*/ 759865 h 1160647"/>
                  <a:gd name="connsiteX92" fmla="*/ 622194 w 3028183"/>
                  <a:gd name="connsiteY92" fmla="*/ 767431 h 1160647"/>
                  <a:gd name="connsiteX93" fmla="*/ 623968 w 3028183"/>
                  <a:gd name="connsiteY93" fmla="*/ 767431 h 1160647"/>
                  <a:gd name="connsiteX94" fmla="*/ 636381 w 3028183"/>
                  <a:gd name="connsiteY94" fmla="*/ 767431 h 1160647"/>
                  <a:gd name="connsiteX95" fmla="*/ 636381 w 3028183"/>
                  <a:gd name="connsiteY95" fmla="*/ 743652 h 1160647"/>
                  <a:gd name="connsiteX96" fmla="*/ 637394 w 3028183"/>
                  <a:gd name="connsiteY96" fmla="*/ 743652 h 1160647"/>
                  <a:gd name="connsiteX97" fmla="*/ 644488 w 3028183"/>
                  <a:gd name="connsiteY97" fmla="*/ 743652 h 1160647"/>
                  <a:gd name="connsiteX98" fmla="*/ 644488 w 3028183"/>
                  <a:gd name="connsiteY98" fmla="*/ 711225 h 1160647"/>
                  <a:gd name="connsiteX99" fmla="*/ 645501 w 3028183"/>
                  <a:gd name="connsiteY99" fmla="*/ 711225 h 1160647"/>
                  <a:gd name="connsiteX100" fmla="*/ 652595 w 3028183"/>
                  <a:gd name="connsiteY100" fmla="*/ 711225 h 1160647"/>
                  <a:gd name="connsiteX101" fmla="*/ 652595 w 3028183"/>
                  <a:gd name="connsiteY101" fmla="*/ 709334 h 1160647"/>
                  <a:gd name="connsiteX102" fmla="*/ 652595 w 3028183"/>
                  <a:gd name="connsiteY102" fmla="*/ 696093 h 1160647"/>
                  <a:gd name="connsiteX103" fmla="*/ 651328 w 3028183"/>
                  <a:gd name="connsiteY103" fmla="*/ 694471 h 1160647"/>
                  <a:gd name="connsiteX104" fmla="*/ 656648 w 3028183"/>
                  <a:gd name="connsiteY104" fmla="*/ 683122 h 1160647"/>
                  <a:gd name="connsiteX105" fmla="*/ 664755 w 3028183"/>
                  <a:gd name="connsiteY105" fmla="*/ 711225 h 1160647"/>
                  <a:gd name="connsiteX106" fmla="*/ 665515 w 3028183"/>
                  <a:gd name="connsiteY106" fmla="*/ 711225 h 1160647"/>
                  <a:gd name="connsiteX107" fmla="*/ 670835 w 3028183"/>
                  <a:gd name="connsiteY107" fmla="*/ 711225 h 1160647"/>
                  <a:gd name="connsiteX108" fmla="*/ 670835 w 3028183"/>
                  <a:gd name="connsiteY108" fmla="*/ 605298 h 1160647"/>
                  <a:gd name="connsiteX109" fmla="*/ 672355 w 3028183"/>
                  <a:gd name="connsiteY109" fmla="*/ 605298 h 1160647"/>
                  <a:gd name="connsiteX110" fmla="*/ 682995 w 3028183"/>
                  <a:gd name="connsiteY110" fmla="*/ 605298 h 1160647"/>
                  <a:gd name="connsiteX111" fmla="*/ 682995 w 3028183"/>
                  <a:gd name="connsiteY111" fmla="*/ 557739 h 1160647"/>
                  <a:gd name="connsiteX112" fmla="*/ 709342 w 3028183"/>
                  <a:gd name="connsiteY112" fmla="*/ 557739 h 1160647"/>
                  <a:gd name="connsiteX113" fmla="*/ 709342 w 3028183"/>
                  <a:gd name="connsiteY113" fmla="*/ 536121 h 1160647"/>
                  <a:gd name="connsiteX114" fmla="*/ 743796 w 3028183"/>
                  <a:gd name="connsiteY114" fmla="*/ 536121 h 1160647"/>
                  <a:gd name="connsiteX115" fmla="*/ 743796 w 3028183"/>
                  <a:gd name="connsiteY115" fmla="*/ 538553 h 1160647"/>
                  <a:gd name="connsiteX116" fmla="*/ 743796 w 3028183"/>
                  <a:gd name="connsiteY116" fmla="*/ 555577 h 1160647"/>
                  <a:gd name="connsiteX117" fmla="*/ 746076 w 3028183"/>
                  <a:gd name="connsiteY117" fmla="*/ 555577 h 1160647"/>
                  <a:gd name="connsiteX118" fmla="*/ 762036 w 3028183"/>
                  <a:gd name="connsiteY118" fmla="*/ 555577 h 1160647"/>
                  <a:gd name="connsiteX119" fmla="*/ 762036 w 3028183"/>
                  <a:gd name="connsiteY119" fmla="*/ 603136 h 1160647"/>
                  <a:gd name="connsiteX120" fmla="*/ 763049 w 3028183"/>
                  <a:gd name="connsiteY120" fmla="*/ 603136 h 1160647"/>
                  <a:gd name="connsiteX121" fmla="*/ 770143 w 3028183"/>
                  <a:gd name="connsiteY121" fmla="*/ 603136 h 1160647"/>
                  <a:gd name="connsiteX122" fmla="*/ 784330 w 3028183"/>
                  <a:gd name="connsiteY122" fmla="*/ 607460 h 1160647"/>
                  <a:gd name="connsiteX123" fmla="*/ 784330 w 3028183"/>
                  <a:gd name="connsiteY123" fmla="*/ 646372 h 1160647"/>
                  <a:gd name="connsiteX124" fmla="*/ 785343 w 3028183"/>
                  <a:gd name="connsiteY124" fmla="*/ 646372 h 1160647"/>
                  <a:gd name="connsiteX125" fmla="*/ 792436 w 3028183"/>
                  <a:gd name="connsiteY125" fmla="*/ 646372 h 1160647"/>
                  <a:gd name="connsiteX126" fmla="*/ 792436 w 3028183"/>
                  <a:gd name="connsiteY126" fmla="*/ 647993 h 1160647"/>
                  <a:gd name="connsiteX127" fmla="*/ 792436 w 3028183"/>
                  <a:gd name="connsiteY127" fmla="*/ 659342 h 1160647"/>
                  <a:gd name="connsiteX128" fmla="*/ 794463 w 3028183"/>
                  <a:gd name="connsiteY128" fmla="*/ 659342 h 1160647"/>
                  <a:gd name="connsiteX129" fmla="*/ 808650 w 3028183"/>
                  <a:gd name="connsiteY129" fmla="*/ 659342 h 1160647"/>
                  <a:gd name="connsiteX130" fmla="*/ 814730 w 3028183"/>
                  <a:gd name="connsiteY130" fmla="*/ 665828 h 1160647"/>
                  <a:gd name="connsiteX131" fmla="*/ 814730 w 3028183"/>
                  <a:gd name="connsiteY131" fmla="*/ 687446 h 1160647"/>
                  <a:gd name="connsiteX132" fmla="*/ 817010 w 3028183"/>
                  <a:gd name="connsiteY132" fmla="*/ 687446 h 1160647"/>
                  <a:gd name="connsiteX133" fmla="*/ 832970 w 3028183"/>
                  <a:gd name="connsiteY133" fmla="*/ 687446 h 1160647"/>
                  <a:gd name="connsiteX134" fmla="*/ 832970 w 3028183"/>
                  <a:gd name="connsiteY134" fmla="*/ 688526 h 1160647"/>
                  <a:gd name="connsiteX135" fmla="*/ 832970 w 3028183"/>
                  <a:gd name="connsiteY135" fmla="*/ 696093 h 1160647"/>
                  <a:gd name="connsiteX136" fmla="*/ 834237 w 3028183"/>
                  <a:gd name="connsiteY136" fmla="*/ 696093 h 1160647"/>
                  <a:gd name="connsiteX137" fmla="*/ 843104 w 3028183"/>
                  <a:gd name="connsiteY137" fmla="*/ 696093 h 1160647"/>
                  <a:gd name="connsiteX138" fmla="*/ 843104 w 3028183"/>
                  <a:gd name="connsiteY138" fmla="*/ 698254 h 1160647"/>
                  <a:gd name="connsiteX139" fmla="*/ 843104 w 3028183"/>
                  <a:gd name="connsiteY139" fmla="*/ 713387 h 1160647"/>
                  <a:gd name="connsiteX140" fmla="*/ 847157 w 3028183"/>
                  <a:gd name="connsiteY140" fmla="*/ 711495 h 1160647"/>
                  <a:gd name="connsiteX141" fmla="*/ 847157 w 3028183"/>
                  <a:gd name="connsiteY141" fmla="*/ 698254 h 1160647"/>
                  <a:gd name="connsiteX142" fmla="*/ 848170 w 3028183"/>
                  <a:gd name="connsiteY142" fmla="*/ 698254 h 1160647"/>
                  <a:gd name="connsiteX143" fmla="*/ 855264 w 3028183"/>
                  <a:gd name="connsiteY143" fmla="*/ 698254 h 1160647"/>
                  <a:gd name="connsiteX144" fmla="*/ 855264 w 3028183"/>
                  <a:gd name="connsiteY144" fmla="*/ 699876 h 1160647"/>
                  <a:gd name="connsiteX145" fmla="*/ 855264 w 3028183"/>
                  <a:gd name="connsiteY145" fmla="*/ 711225 h 1160647"/>
                  <a:gd name="connsiteX146" fmla="*/ 856024 w 3028183"/>
                  <a:gd name="connsiteY146" fmla="*/ 711225 h 1160647"/>
                  <a:gd name="connsiteX147" fmla="*/ 861344 w 3028183"/>
                  <a:gd name="connsiteY147" fmla="*/ 711225 h 1160647"/>
                  <a:gd name="connsiteX148" fmla="*/ 909984 w 3028183"/>
                  <a:gd name="connsiteY148" fmla="*/ 706902 h 1160647"/>
                  <a:gd name="connsiteX149" fmla="*/ 909984 w 3028183"/>
                  <a:gd name="connsiteY149" fmla="*/ 708253 h 1160647"/>
                  <a:gd name="connsiteX150" fmla="*/ 909984 w 3028183"/>
                  <a:gd name="connsiteY150" fmla="*/ 717710 h 1160647"/>
                  <a:gd name="connsiteX151" fmla="*/ 910744 w 3028183"/>
                  <a:gd name="connsiteY151" fmla="*/ 717710 h 1160647"/>
                  <a:gd name="connsiteX152" fmla="*/ 916065 w 3028183"/>
                  <a:gd name="connsiteY152" fmla="*/ 717710 h 1160647"/>
                  <a:gd name="connsiteX153" fmla="*/ 916065 w 3028183"/>
                  <a:gd name="connsiteY153" fmla="*/ 719872 h 1160647"/>
                  <a:gd name="connsiteX154" fmla="*/ 916065 w 3028183"/>
                  <a:gd name="connsiteY154" fmla="*/ 735005 h 1160647"/>
                  <a:gd name="connsiteX155" fmla="*/ 918091 w 3028183"/>
                  <a:gd name="connsiteY155" fmla="*/ 733654 h 1160647"/>
                  <a:gd name="connsiteX156" fmla="*/ 932278 w 3028183"/>
                  <a:gd name="connsiteY156" fmla="*/ 724196 h 1160647"/>
                  <a:gd name="connsiteX157" fmla="*/ 938358 w 3028183"/>
                  <a:gd name="connsiteY157" fmla="*/ 683122 h 1160647"/>
                  <a:gd name="connsiteX158" fmla="*/ 939118 w 3028183"/>
                  <a:gd name="connsiteY158" fmla="*/ 682852 h 1160647"/>
                  <a:gd name="connsiteX159" fmla="*/ 944438 w 3028183"/>
                  <a:gd name="connsiteY159" fmla="*/ 680960 h 1160647"/>
                  <a:gd name="connsiteX160" fmla="*/ 946465 w 3028183"/>
                  <a:gd name="connsiteY160" fmla="*/ 611783 h 1160647"/>
                  <a:gd name="connsiteX161" fmla="*/ 948492 w 3028183"/>
                  <a:gd name="connsiteY161" fmla="*/ 680960 h 1160647"/>
                  <a:gd name="connsiteX162" fmla="*/ 949252 w 3028183"/>
                  <a:gd name="connsiteY162" fmla="*/ 681230 h 1160647"/>
                  <a:gd name="connsiteX163" fmla="*/ 954572 w 3028183"/>
                  <a:gd name="connsiteY163" fmla="*/ 683122 h 1160647"/>
                  <a:gd name="connsiteX164" fmla="*/ 954572 w 3028183"/>
                  <a:gd name="connsiteY164" fmla="*/ 596651 h 1160647"/>
                  <a:gd name="connsiteX165" fmla="*/ 958625 w 3028183"/>
                  <a:gd name="connsiteY165" fmla="*/ 564224 h 1160647"/>
                  <a:gd name="connsiteX166" fmla="*/ 997132 w 3028183"/>
                  <a:gd name="connsiteY166" fmla="*/ 564224 h 1160647"/>
                  <a:gd name="connsiteX167" fmla="*/ 997132 w 3028183"/>
                  <a:gd name="connsiteY167" fmla="*/ 596651 h 1160647"/>
                  <a:gd name="connsiteX168" fmla="*/ 997892 w 3028183"/>
                  <a:gd name="connsiteY168" fmla="*/ 596651 h 1160647"/>
                  <a:gd name="connsiteX169" fmla="*/ 1003212 w 3028183"/>
                  <a:gd name="connsiteY169" fmla="*/ 596651 h 1160647"/>
                  <a:gd name="connsiteX170" fmla="*/ 1003212 w 3028183"/>
                  <a:gd name="connsiteY170" fmla="*/ 514503 h 1160647"/>
                  <a:gd name="connsiteX171" fmla="*/ 1004986 w 3028183"/>
                  <a:gd name="connsiteY171" fmla="*/ 514503 h 1160647"/>
                  <a:gd name="connsiteX172" fmla="*/ 1017399 w 3028183"/>
                  <a:gd name="connsiteY172" fmla="*/ 514503 h 1160647"/>
                  <a:gd name="connsiteX173" fmla="*/ 1017399 w 3028183"/>
                  <a:gd name="connsiteY173" fmla="*/ 512612 h 1160647"/>
                  <a:gd name="connsiteX174" fmla="*/ 1017399 w 3028183"/>
                  <a:gd name="connsiteY174" fmla="*/ 499371 h 1160647"/>
                  <a:gd name="connsiteX175" fmla="*/ 1039693 w 3028183"/>
                  <a:gd name="connsiteY175" fmla="*/ 499371 h 1160647"/>
                  <a:gd name="connsiteX176" fmla="*/ 1039693 w 3028183"/>
                  <a:gd name="connsiteY176" fmla="*/ 498290 h 1160647"/>
                  <a:gd name="connsiteX177" fmla="*/ 1039693 w 3028183"/>
                  <a:gd name="connsiteY177" fmla="*/ 490724 h 1160647"/>
                  <a:gd name="connsiteX178" fmla="*/ 1041466 w 3028183"/>
                  <a:gd name="connsiteY178" fmla="*/ 490724 h 1160647"/>
                  <a:gd name="connsiteX179" fmla="*/ 1053880 w 3028183"/>
                  <a:gd name="connsiteY179" fmla="*/ 490724 h 1160647"/>
                  <a:gd name="connsiteX180" fmla="*/ 1053880 w 3028183"/>
                  <a:gd name="connsiteY180" fmla="*/ 491805 h 1160647"/>
                  <a:gd name="connsiteX181" fmla="*/ 1053880 w 3028183"/>
                  <a:gd name="connsiteY181" fmla="*/ 499371 h 1160647"/>
                  <a:gd name="connsiteX182" fmla="*/ 1054640 w 3028183"/>
                  <a:gd name="connsiteY182" fmla="*/ 499371 h 1160647"/>
                  <a:gd name="connsiteX183" fmla="*/ 1059960 w 3028183"/>
                  <a:gd name="connsiteY183" fmla="*/ 499371 h 1160647"/>
                  <a:gd name="connsiteX184" fmla="*/ 1070093 w 3028183"/>
                  <a:gd name="connsiteY184" fmla="*/ 495047 h 1160647"/>
                  <a:gd name="connsiteX185" fmla="*/ 1074146 w 3028183"/>
                  <a:gd name="connsiteY185" fmla="*/ 498290 h 1160647"/>
                  <a:gd name="connsiteX186" fmla="*/ 1074146 w 3028183"/>
                  <a:gd name="connsiteY186" fmla="*/ 490724 h 1160647"/>
                  <a:gd name="connsiteX187" fmla="*/ 1076426 w 3028183"/>
                  <a:gd name="connsiteY187" fmla="*/ 490724 h 1160647"/>
                  <a:gd name="connsiteX188" fmla="*/ 1092387 w 3028183"/>
                  <a:gd name="connsiteY188" fmla="*/ 490724 h 1160647"/>
                  <a:gd name="connsiteX189" fmla="*/ 1092387 w 3028183"/>
                  <a:gd name="connsiteY189" fmla="*/ 491805 h 1160647"/>
                  <a:gd name="connsiteX190" fmla="*/ 1092387 w 3028183"/>
                  <a:gd name="connsiteY190" fmla="*/ 499371 h 1160647"/>
                  <a:gd name="connsiteX191" fmla="*/ 1122787 w 3028183"/>
                  <a:gd name="connsiteY191" fmla="*/ 499371 h 1160647"/>
                  <a:gd name="connsiteX192" fmla="*/ 1122787 w 3028183"/>
                  <a:gd name="connsiteY192" fmla="*/ 500992 h 1160647"/>
                  <a:gd name="connsiteX193" fmla="*/ 1122787 w 3028183"/>
                  <a:gd name="connsiteY193" fmla="*/ 512342 h 1160647"/>
                  <a:gd name="connsiteX194" fmla="*/ 1149134 w 3028183"/>
                  <a:gd name="connsiteY194" fmla="*/ 512342 h 1160647"/>
                  <a:gd name="connsiteX195" fmla="*/ 1149134 w 3028183"/>
                  <a:gd name="connsiteY195" fmla="*/ 542606 h 1160647"/>
                  <a:gd name="connsiteX196" fmla="*/ 1149894 w 3028183"/>
                  <a:gd name="connsiteY196" fmla="*/ 542606 h 1160647"/>
                  <a:gd name="connsiteX197" fmla="*/ 1155214 w 3028183"/>
                  <a:gd name="connsiteY197" fmla="*/ 542606 h 1160647"/>
                  <a:gd name="connsiteX198" fmla="*/ 1155214 w 3028183"/>
                  <a:gd name="connsiteY198" fmla="*/ 543687 h 1160647"/>
                  <a:gd name="connsiteX199" fmla="*/ 1155214 w 3028183"/>
                  <a:gd name="connsiteY199" fmla="*/ 551254 h 1160647"/>
                  <a:gd name="connsiteX200" fmla="*/ 1159268 w 3028183"/>
                  <a:gd name="connsiteY200" fmla="*/ 581518 h 1160647"/>
                  <a:gd name="connsiteX201" fmla="*/ 1160028 w 3028183"/>
                  <a:gd name="connsiteY201" fmla="*/ 581518 h 1160647"/>
                  <a:gd name="connsiteX202" fmla="*/ 1165348 w 3028183"/>
                  <a:gd name="connsiteY202" fmla="*/ 581518 h 1160647"/>
                  <a:gd name="connsiteX203" fmla="*/ 1165348 w 3028183"/>
                  <a:gd name="connsiteY203" fmla="*/ 582329 h 1160647"/>
                  <a:gd name="connsiteX204" fmla="*/ 1165348 w 3028183"/>
                  <a:gd name="connsiteY204" fmla="*/ 588004 h 1160647"/>
                  <a:gd name="connsiteX205" fmla="*/ 1166361 w 3028183"/>
                  <a:gd name="connsiteY205" fmla="*/ 588004 h 1160647"/>
                  <a:gd name="connsiteX206" fmla="*/ 1173454 w 3028183"/>
                  <a:gd name="connsiteY206" fmla="*/ 588004 h 1160647"/>
                  <a:gd name="connsiteX207" fmla="*/ 1173454 w 3028183"/>
                  <a:gd name="connsiteY207" fmla="*/ 618269 h 1160647"/>
                  <a:gd name="connsiteX208" fmla="*/ 1175481 w 3028183"/>
                  <a:gd name="connsiteY208" fmla="*/ 618269 h 1160647"/>
                  <a:gd name="connsiteX209" fmla="*/ 1189668 w 3028183"/>
                  <a:gd name="connsiteY209" fmla="*/ 618269 h 1160647"/>
                  <a:gd name="connsiteX210" fmla="*/ 1189668 w 3028183"/>
                  <a:gd name="connsiteY210" fmla="*/ 642048 h 1160647"/>
                  <a:gd name="connsiteX211" fmla="*/ 1191695 w 3028183"/>
                  <a:gd name="connsiteY211" fmla="*/ 643669 h 1160647"/>
                  <a:gd name="connsiteX212" fmla="*/ 1191695 w 3028183"/>
                  <a:gd name="connsiteY212" fmla="*/ 655019 h 1160647"/>
                  <a:gd name="connsiteX213" fmla="*/ 1192455 w 3028183"/>
                  <a:gd name="connsiteY213" fmla="*/ 655019 h 1160647"/>
                  <a:gd name="connsiteX214" fmla="*/ 1197775 w 3028183"/>
                  <a:gd name="connsiteY214" fmla="*/ 655019 h 1160647"/>
                  <a:gd name="connsiteX215" fmla="*/ 1197775 w 3028183"/>
                  <a:gd name="connsiteY215" fmla="*/ 678798 h 1160647"/>
                  <a:gd name="connsiteX216" fmla="*/ 1199041 w 3028183"/>
                  <a:gd name="connsiteY216" fmla="*/ 678798 h 1160647"/>
                  <a:gd name="connsiteX217" fmla="*/ 1207908 w 3028183"/>
                  <a:gd name="connsiteY217" fmla="*/ 678798 h 1160647"/>
                  <a:gd name="connsiteX218" fmla="*/ 1209935 w 3028183"/>
                  <a:gd name="connsiteY218" fmla="*/ 682852 h 1160647"/>
                  <a:gd name="connsiteX219" fmla="*/ 1209935 w 3028183"/>
                  <a:gd name="connsiteY219" fmla="*/ 696093 h 1160647"/>
                  <a:gd name="connsiteX220" fmla="*/ 1211455 w 3028183"/>
                  <a:gd name="connsiteY220" fmla="*/ 694201 h 1160647"/>
                  <a:gd name="connsiteX221" fmla="*/ 1222095 w 3028183"/>
                  <a:gd name="connsiteY221" fmla="*/ 680960 h 1160647"/>
                  <a:gd name="connsiteX222" fmla="*/ 1250469 w 3028183"/>
                  <a:gd name="connsiteY222" fmla="*/ 680960 h 1160647"/>
                  <a:gd name="connsiteX223" fmla="*/ 1250469 w 3028183"/>
                  <a:gd name="connsiteY223" fmla="*/ 767431 h 1160647"/>
                  <a:gd name="connsiteX224" fmla="*/ 1251229 w 3028183"/>
                  <a:gd name="connsiteY224" fmla="*/ 767431 h 1160647"/>
                  <a:gd name="connsiteX225" fmla="*/ 1256549 w 3028183"/>
                  <a:gd name="connsiteY225" fmla="*/ 767431 h 1160647"/>
                  <a:gd name="connsiteX226" fmla="*/ 1257309 w 3028183"/>
                  <a:gd name="connsiteY226" fmla="*/ 766080 h 1160647"/>
                  <a:gd name="connsiteX227" fmla="*/ 1262629 w 3028183"/>
                  <a:gd name="connsiteY227" fmla="*/ 756622 h 1160647"/>
                  <a:gd name="connsiteX228" fmla="*/ 1262629 w 3028183"/>
                  <a:gd name="connsiteY228" fmla="*/ 758514 h 1160647"/>
                  <a:gd name="connsiteX229" fmla="*/ 1262629 w 3028183"/>
                  <a:gd name="connsiteY229" fmla="*/ 771755 h 1160647"/>
                  <a:gd name="connsiteX230" fmla="*/ 1266682 w 3028183"/>
                  <a:gd name="connsiteY230" fmla="*/ 726358 h 1160647"/>
                  <a:gd name="connsiteX231" fmla="*/ 1267442 w 3028183"/>
                  <a:gd name="connsiteY231" fmla="*/ 726358 h 1160647"/>
                  <a:gd name="connsiteX232" fmla="*/ 1272762 w 3028183"/>
                  <a:gd name="connsiteY232" fmla="*/ 726358 h 1160647"/>
                  <a:gd name="connsiteX233" fmla="*/ 1272762 w 3028183"/>
                  <a:gd name="connsiteY233" fmla="*/ 661504 h 1160647"/>
                  <a:gd name="connsiteX234" fmla="*/ 1273776 w 3028183"/>
                  <a:gd name="connsiteY234" fmla="*/ 661504 h 1160647"/>
                  <a:gd name="connsiteX235" fmla="*/ 1280869 w 3028183"/>
                  <a:gd name="connsiteY235" fmla="*/ 661504 h 1160647"/>
                  <a:gd name="connsiteX236" fmla="*/ 1293029 w 3028183"/>
                  <a:gd name="connsiteY236" fmla="*/ 618269 h 1160647"/>
                  <a:gd name="connsiteX237" fmla="*/ 1294296 w 3028183"/>
                  <a:gd name="connsiteY237" fmla="*/ 618269 h 1160647"/>
                  <a:gd name="connsiteX238" fmla="*/ 1303163 w 3028183"/>
                  <a:gd name="connsiteY238" fmla="*/ 618269 h 1160647"/>
                  <a:gd name="connsiteX239" fmla="*/ 1313296 w 3028183"/>
                  <a:gd name="connsiteY239" fmla="*/ 661504 h 1160647"/>
                  <a:gd name="connsiteX240" fmla="*/ 1314309 w 3028183"/>
                  <a:gd name="connsiteY240" fmla="*/ 661504 h 1160647"/>
                  <a:gd name="connsiteX241" fmla="*/ 1321403 w 3028183"/>
                  <a:gd name="connsiteY241" fmla="*/ 661504 h 1160647"/>
                  <a:gd name="connsiteX242" fmla="*/ 1321403 w 3028183"/>
                  <a:gd name="connsiteY242" fmla="*/ 700416 h 1160647"/>
                  <a:gd name="connsiteX243" fmla="*/ 1323176 w 3028183"/>
                  <a:gd name="connsiteY243" fmla="*/ 700416 h 1160647"/>
                  <a:gd name="connsiteX244" fmla="*/ 1335590 w 3028183"/>
                  <a:gd name="connsiteY244" fmla="*/ 700416 h 1160647"/>
                  <a:gd name="connsiteX245" fmla="*/ 1335590 w 3028183"/>
                  <a:gd name="connsiteY245" fmla="*/ 702578 h 1160647"/>
                  <a:gd name="connsiteX246" fmla="*/ 1335590 w 3028183"/>
                  <a:gd name="connsiteY246" fmla="*/ 717710 h 1160647"/>
                  <a:gd name="connsiteX247" fmla="*/ 1339643 w 3028183"/>
                  <a:gd name="connsiteY247" fmla="*/ 715549 h 1160647"/>
                  <a:gd name="connsiteX248" fmla="*/ 1339643 w 3028183"/>
                  <a:gd name="connsiteY248" fmla="*/ 700416 h 1160647"/>
                  <a:gd name="connsiteX249" fmla="*/ 1341163 w 3028183"/>
                  <a:gd name="connsiteY249" fmla="*/ 700416 h 1160647"/>
                  <a:gd name="connsiteX250" fmla="*/ 1351803 w 3028183"/>
                  <a:gd name="connsiteY250" fmla="*/ 700416 h 1160647"/>
                  <a:gd name="connsiteX251" fmla="*/ 1351803 w 3028183"/>
                  <a:gd name="connsiteY251" fmla="*/ 702037 h 1160647"/>
                  <a:gd name="connsiteX252" fmla="*/ 1351803 w 3028183"/>
                  <a:gd name="connsiteY252" fmla="*/ 713387 h 1160647"/>
                  <a:gd name="connsiteX253" fmla="*/ 1382204 w 3028183"/>
                  <a:gd name="connsiteY253" fmla="*/ 713387 h 1160647"/>
                  <a:gd name="connsiteX254" fmla="*/ 1382204 w 3028183"/>
                  <a:gd name="connsiteY254" fmla="*/ 676637 h 1160647"/>
                  <a:gd name="connsiteX255" fmla="*/ 1383470 w 3028183"/>
                  <a:gd name="connsiteY255" fmla="*/ 676637 h 1160647"/>
                  <a:gd name="connsiteX256" fmla="*/ 1392337 w 3028183"/>
                  <a:gd name="connsiteY256" fmla="*/ 676637 h 1160647"/>
                  <a:gd name="connsiteX257" fmla="*/ 1392337 w 3028183"/>
                  <a:gd name="connsiteY257" fmla="*/ 698254 h 1160647"/>
                  <a:gd name="connsiteX258" fmla="*/ 1394364 w 3028183"/>
                  <a:gd name="connsiteY258" fmla="*/ 665828 h 1160647"/>
                  <a:gd name="connsiteX259" fmla="*/ 1416657 w 3028183"/>
                  <a:gd name="connsiteY259" fmla="*/ 665828 h 1160647"/>
                  <a:gd name="connsiteX260" fmla="*/ 1416657 w 3028183"/>
                  <a:gd name="connsiteY260" fmla="*/ 664206 h 1160647"/>
                  <a:gd name="connsiteX261" fmla="*/ 1416657 w 3028183"/>
                  <a:gd name="connsiteY261" fmla="*/ 652857 h 1160647"/>
                  <a:gd name="connsiteX262" fmla="*/ 1417417 w 3028183"/>
                  <a:gd name="connsiteY262" fmla="*/ 652857 h 1160647"/>
                  <a:gd name="connsiteX263" fmla="*/ 1422737 w 3028183"/>
                  <a:gd name="connsiteY263" fmla="*/ 652857 h 1160647"/>
                  <a:gd name="connsiteX264" fmla="*/ 1422737 w 3028183"/>
                  <a:gd name="connsiteY264" fmla="*/ 650966 h 1160647"/>
                  <a:gd name="connsiteX265" fmla="*/ 1422737 w 3028183"/>
                  <a:gd name="connsiteY265" fmla="*/ 637725 h 1160647"/>
                  <a:gd name="connsiteX266" fmla="*/ 1426791 w 3028183"/>
                  <a:gd name="connsiteY266" fmla="*/ 644210 h 1160647"/>
                  <a:gd name="connsiteX267" fmla="*/ 1429071 w 3028183"/>
                  <a:gd name="connsiteY267" fmla="*/ 644210 h 1160647"/>
                  <a:gd name="connsiteX268" fmla="*/ 1445031 w 3028183"/>
                  <a:gd name="connsiteY268" fmla="*/ 644210 h 1160647"/>
                  <a:gd name="connsiteX269" fmla="*/ 1445031 w 3028183"/>
                  <a:gd name="connsiteY269" fmla="*/ 643399 h 1160647"/>
                  <a:gd name="connsiteX270" fmla="*/ 1445031 w 3028183"/>
                  <a:gd name="connsiteY270" fmla="*/ 637725 h 1160647"/>
                  <a:gd name="connsiteX271" fmla="*/ 1445791 w 3028183"/>
                  <a:gd name="connsiteY271" fmla="*/ 637725 h 1160647"/>
                  <a:gd name="connsiteX272" fmla="*/ 1451111 w 3028183"/>
                  <a:gd name="connsiteY272" fmla="*/ 637725 h 1160647"/>
                  <a:gd name="connsiteX273" fmla="*/ 1451111 w 3028183"/>
                  <a:gd name="connsiteY273" fmla="*/ 639076 h 1160647"/>
                  <a:gd name="connsiteX274" fmla="*/ 1451111 w 3028183"/>
                  <a:gd name="connsiteY274" fmla="*/ 648534 h 1160647"/>
                  <a:gd name="connsiteX275" fmla="*/ 1489618 w 3028183"/>
                  <a:gd name="connsiteY275" fmla="*/ 648534 h 1160647"/>
                  <a:gd name="connsiteX276" fmla="*/ 1489618 w 3028183"/>
                  <a:gd name="connsiteY276" fmla="*/ 786887 h 1160647"/>
                  <a:gd name="connsiteX277" fmla="*/ 1491138 w 3028183"/>
                  <a:gd name="connsiteY277" fmla="*/ 786887 h 1160647"/>
                  <a:gd name="connsiteX278" fmla="*/ 1501778 w 3028183"/>
                  <a:gd name="connsiteY278" fmla="*/ 786887 h 1160647"/>
                  <a:gd name="connsiteX279" fmla="*/ 1501778 w 3028183"/>
                  <a:gd name="connsiteY279" fmla="*/ 773917 h 1160647"/>
                  <a:gd name="connsiteX280" fmla="*/ 1505832 w 3028183"/>
                  <a:gd name="connsiteY280" fmla="*/ 773917 h 1160647"/>
                  <a:gd name="connsiteX281" fmla="*/ 1505832 w 3028183"/>
                  <a:gd name="connsiteY281" fmla="*/ 786887 h 1160647"/>
                  <a:gd name="connsiteX282" fmla="*/ 1536232 w 3028183"/>
                  <a:gd name="connsiteY282" fmla="*/ 786887 h 1160647"/>
                  <a:gd name="connsiteX283" fmla="*/ 1536232 w 3028183"/>
                  <a:gd name="connsiteY283" fmla="*/ 756622 h 1160647"/>
                  <a:gd name="connsiteX284" fmla="*/ 1548392 w 3028183"/>
                  <a:gd name="connsiteY284" fmla="*/ 756622 h 1160647"/>
                  <a:gd name="connsiteX285" fmla="*/ 1560552 w 3028183"/>
                  <a:gd name="connsiteY285" fmla="*/ 754461 h 1160647"/>
                  <a:gd name="connsiteX286" fmla="*/ 1564606 w 3028183"/>
                  <a:gd name="connsiteY286" fmla="*/ 756622 h 1160647"/>
                  <a:gd name="connsiteX287" fmla="*/ 1574739 w 3028183"/>
                  <a:gd name="connsiteY287" fmla="*/ 756622 h 1160647"/>
                  <a:gd name="connsiteX288" fmla="*/ 1574739 w 3028183"/>
                  <a:gd name="connsiteY288" fmla="*/ 786887 h 1160647"/>
                  <a:gd name="connsiteX289" fmla="*/ 1582846 w 3028183"/>
                  <a:gd name="connsiteY289" fmla="*/ 786887 h 1160647"/>
                  <a:gd name="connsiteX290" fmla="*/ 1582846 w 3028183"/>
                  <a:gd name="connsiteY290" fmla="*/ 804182 h 1160647"/>
                  <a:gd name="connsiteX291" fmla="*/ 1592182 w 3028183"/>
                  <a:gd name="connsiteY291" fmla="*/ 805087 h 1160647"/>
                  <a:gd name="connsiteX292" fmla="*/ 1605140 w 3028183"/>
                  <a:gd name="connsiteY292" fmla="*/ 805087 h 1160647"/>
                  <a:gd name="connsiteX293" fmla="*/ 1605140 w 3028183"/>
                  <a:gd name="connsiteY293" fmla="*/ 789049 h 1160647"/>
                  <a:gd name="connsiteX294" fmla="*/ 1673096 w 3028183"/>
                  <a:gd name="connsiteY294" fmla="*/ 789049 h 1160647"/>
                  <a:gd name="connsiteX295" fmla="*/ 1673096 w 3028183"/>
                  <a:gd name="connsiteY295" fmla="*/ 703796 h 1160647"/>
                  <a:gd name="connsiteX296" fmla="*/ 1745104 w 3028183"/>
                  <a:gd name="connsiteY296" fmla="*/ 703796 h 1160647"/>
                  <a:gd name="connsiteX297" fmla="*/ 1745104 w 3028183"/>
                  <a:gd name="connsiteY297" fmla="*/ 782564 h 1160647"/>
                  <a:gd name="connsiteX298" fmla="*/ 1747008 w 3028183"/>
                  <a:gd name="connsiteY298" fmla="*/ 782564 h 1160647"/>
                  <a:gd name="connsiteX299" fmla="*/ 1748250 w 3028183"/>
                  <a:gd name="connsiteY299" fmla="*/ 805087 h 1160647"/>
                  <a:gd name="connsiteX300" fmla="*/ 1757926 w 3028183"/>
                  <a:gd name="connsiteY300" fmla="*/ 805087 h 1160647"/>
                  <a:gd name="connsiteX301" fmla="*/ 1759168 w 3028183"/>
                  <a:gd name="connsiteY301" fmla="*/ 782564 h 1160647"/>
                  <a:gd name="connsiteX302" fmla="*/ 1765248 w 3028183"/>
                  <a:gd name="connsiteY302" fmla="*/ 782564 h 1160647"/>
                  <a:gd name="connsiteX303" fmla="*/ 1766490 w 3028183"/>
                  <a:gd name="connsiteY303" fmla="*/ 805087 h 1160647"/>
                  <a:gd name="connsiteX304" fmla="*/ 1817112 w 3028183"/>
                  <a:gd name="connsiteY304" fmla="*/ 805087 h 1160647"/>
                  <a:gd name="connsiteX305" fmla="*/ 1817112 w 3028183"/>
                  <a:gd name="connsiteY305" fmla="*/ 642059 h 1160647"/>
                  <a:gd name="connsiteX306" fmla="*/ 2014439 w 3028183"/>
                  <a:gd name="connsiteY306" fmla="*/ 642059 h 1160647"/>
                  <a:gd name="connsiteX307" fmla="*/ 2014439 w 3028183"/>
                  <a:gd name="connsiteY307" fmla="*/ 805087 h 1160647"/>
                  <a:gd name="connsiteX308" fmla="*/ 2033136 w 3028183"/>
                  <a:gd name="connsiteY308" fmla="*/ 805087 h 1160647"/>
                  <a:gd name="connsiteX309" fmla="*/ 2033136 w 3028183"/>
                  <a:gd name="connsiteY309" fmla="*/ 722394 h 1160647"/>
                  <a:gd name="connsiteX310" fmla="*/ 2128256 w 3028183"/>
                  <a:gd name="connsiteY310" fmla="*/ 722394 h 1160647"/>
                  <a:gd name="connsiteX311" fmla="*/ 2140186 w 3028183"/>
                  <a:gd name="connsiteY311" fmla="*/ 404253 h 1160647"/>
                  <a:gd name="connsiteX312" fmla="*/ 2128026 w 3028183"/>
                  <a:gd name="connsiteY312" fmla="*/ 382635 h 1160647"/>
                  <a:gd name="connsiteX313" fmla="*/ 2121946 w 3028183"/>
                  <a:gd name="connsiteY313" fmla="*/ 378311 h 1160647"/>
                  <a:gd name="connsiteX314" fmla="*/ 2130053 w 3028183"/>
                  <a:gd name="connsiteY314" fmla="*/ 354532 h 1160647"/>
                  <a:gd name="connsiteX315" fmla="*/ 2130053 w 3028183"/>
                  <a:gd name="connsiteY315" fmla="*/ 337238 h 1160647"/>
                  <a:gd name="connsiteX316" fmla="*/ 2144240 w 3028183"/>
                  <a:gd name="connsiteY316" fmla="*/ 337238 h 1160647"/>
                  <a:gd name="connsiteX317" fmla="*/ 2144240 w 3028183"/>
                  <a:gd name="connsiteY317" fmla="*/ 315620 h 1160647"/>
                  <a:gd name="connsiteX318" fmla="*/ 2146266 w 3028183"/>
                  <a:gd name="connsiteY318" fmla="*/ 311296 h 1160647"/>
                  <a:gd name="connsiteX319" fmla="*/ 2146266 w 3028183"/>
                  <a:gd name="connsiteY319" fmla="*/ 233472 h 1160647"/>
                  <a:gd name="connsiteX320" fmla="*/ 2144240 w 3028183"/>
                  <a:gd name="connsiteY320" fmla="*/ 226987 h 1160647"/>
                  <a:gd name="connsiteX321" fmla="*/ 2150320 w 3028183"/>
                  <a:gd name="connsiteY321" fmla="*/ 220501 h 1160647"/>
                  <a:gd name="connsiteX322" fmla="*/ 2150320 w 3028183"/>
                  <a:gd name="connsiteY322" fmla="*/ 162133 h 1160647"/>
                  <a:gd name="connsiteX323" fmla="*/ 2152346 w 3028183"/>
                  <a:gd name="connsiteY323" fmla="*/ 157810 h 1160647"/>
                  <a:gd name="connsiteX324" fmla="*/ 2152346 w 3028183"/>
                  <a:gd name="connsiteY324" fmla="*/ 101604 h 1160647"/>
                  <a:gd name="connsiteX325" fmla="*/ 2154373 w 3028183"/>
                  <a:gd name="connsiteY325" fmla="*/ 82148 h 1160647"/>
                  <a:gd name="connsiteX326" fmla="*/ 2158427 w 3028183"/>
                  <a:gd name="connsiteY326" fmla="*/ 99442 h 1160647"/>
                  <a:gd name="connsiteX327" fmla="*/ 2160453 w 3028183"/>
                  <a:gd name="connsiteY327" fmla="*/ 157810 h 1160647"/>
                  <a:gd name="connsiteX328" fmla="*/ 2162480 w 3028183"/>
                  <a:gd name="connsiteY328" fmla="*/ 220501 h 1160647"/>
                  <a:gd name="connsiteX329" fmla="*/ 2168560 w 3028183"/>
                  <a:gd name="connsiteY329" fmla="*/ 226987 h 1160647"/>
                  <a:gd name="connsiteX330" fmla="*/ 2166533 w 3028183"/>
                  <a:gd name="connsiteY330" fmla="*/ 233472 h 1160647"/>
                  <a:gd name="connsiteX331" fmla="*/ 2166533 w 3028183"/>
                  <a:gd name="connsiteY331" fmla="*/ 311296 h 1160647"/>
                  <a:gd name="connsiteX332" fmla="*/ 2168560 w 3028183"/>
                  <a:gd name="connsiteY332" fmla="*/ 315620 h 1160647"/>
                  <a:gd name="connsiteX333" fmla="*/ 2168560 w 3028183"/>
                  <a:gd name="connsiteY333" fmla="*/ 337238 h 1160647"/>
                  <a:gd name="connsiteX334" fmla="*/ 2182747 w 3028183"/>
                  <a:gd name="connsiteY334" fmla="*/ 337238 h 1160647"/>
                  <a:gd name="connsiteX335" fmla="*/ 2182747 w 3028183"/>
                  <a:gd name="connsiteY335" fmla="*/ 354532 h 1160647"/>
                  <a:gd name="connsiteX336" fmla="*/ 2190854 w 3028183"/>
                  <a:gd name="connsiteY336" fmla="*/ 378311 h 1160647"/>
                  <a:gd name="connsiteX337" fmla="*/ 2184774 w 3028183"/>
                  <a:gd name="connsiteY337" fmla="*/ 382635 h 1160647"/>
                  <a:gd name="connsiteX338" fmla="*/ 2172613 w 3028183"/>
                  <a:gd name="connsiteY338" fmla="*/ 404253 h 1160647"/>
                  <a:gd name="connsiteX339" fmla="*/ 2180720 w 3028183"/>
                  <a:gd name="connsiteY339" fmla="*/ 657181 h 1160647"/>
                  <a:gd name="connsiteX340" fmla="*/ 2245574 w 3028183"/>
                  <a:gd name="connsiteY340" fmla="*/ 657181 h 1160647"/>
                  <a:gd name="connsiteX341" fmla="*/ 2245574 w 3028183"/>
                  <a:gd name="connsiteY341" fmla="*/ 732843 h 1160647"/>
                  <a:gd name="connsiteX342" fmla="*/ 2253681 w 3028183"/>
                  <a:gd name="connsiteY342" fmla="*/ 732843 h 1160647"/>
                  <a:gd name="connsiteX343" fmla="*/ 2255708 w 3028183"/>
                  <a:gd name="connsiteY343" fmla="*/ 726358 h 1160647"/>
                  <a:gd name="connsiteX344" fmla="*/ 2261788 w 3028183"/>
                  <a:gd name="connsiteY344" fmla="*/ 726358 h 1160647"/>
                  <a:gd name="connsiteX345" fmla="*/ 2263815 w 3028183"/>
                  <a:gd name="connsiteY345" fmla="*/ 735005 h 1160647"/>
                  <a:gd name="connsiteX346" fmla="*/ 2275975 w 3028183"/>
                  <a:gd name="connsiteY346" fmla="*/ 735005 h 1160647"/>
                  <a:gd name="connsiteX347" fmla="*/ 2275975 w 3028183"/>
                  <a:gd name="connsiteY347" fmla="*/ 728519 h 1160647"/>
                  <a:gd name="connsiteX348" fmla="*/ 2298268 w 3028183"/>
                  <a:gd name="connsiteY348" fmla="*/ 728519 h 1160647"/>
                  <a:gd name="connsiteX349" fmla="*/ 2298268 w 3028183"/>
                  <a:gd name="connsiteY349" fmla="*/ 735005 h 1160647"/>
                  <a:gd name="connsiteX350" fmla="*/ 2318535 w 3028183"/>
                  <a:gd name="connsiteY350" fmla="*/ 735005 h 1160647"/>
                  <a:gd name="connsiteX351" fmla="*/ 2318535 w 3028183"/>
                  <a:gd name="connsiteY351" fmla="*/ 780402 h 1160647"/>
                  <a:gd name="connsiteX352" fmla="*/ 2332722 w 3028183"/>
                  <a:gd name="connsiteY352" fmla="*/ 780402 h 1160647"/>
                  <a:gd name="connsiteX353" fmla="*/ 2332722 w 3028183"/>
                  <a:gd name="connsiteY353" fmla="*/ 767431 h 1160647"/>
                  <a:gd name="connsiteX354" fmla="*/ 2348936 w 3028183"/>
                  <a:gd name="connsiteY354" fmla="*/ 767431 h 1160647"/>
                  <a:gd name="connsiteX355" fmla="*/ 2348936 w 3028183"/>
                  <a:gd name="connsiteY355" fmla="*/ 588004 h 1160647"/>
                  <a:gd name="connsiteX356" fmla="*/ 2355016 w 3028183"/>
                  <a:gd name="connsiteY356" fmla="*/ 581518 h 1160647"/>
                  <a:gd name="connsiteX357" fmla="*/ 2427977 w 3028183"/>
                  <a:gd name="connsiteY357" fmla="*/ 581518 h 1160647"/>
                  <a:gd name="connsiteX358" fmla="*/ 2427977 w 3028183"/>
                  <a:gd name="connsiteY358" fmla="*/ 590166 h 1160647"/>
                  <a:gd name="connsiteX359" fmla="*/ 2438110 w 3028183"/>
                  <a:gd name="connsiteY359" fmla="*/ 590166 h 1160647"/>
                  <a:gd name="connsiteX360" fmla="*/ 2438110 w 3028183"/>
                  <a:gd name="connsiteY360" fmla="*/ 704740 h 1160647"/>
                  <a:gd name="connsiteX361" fmla="*/ 2460404 w 3028183"/>
                  <a:gd name="connsiteY361" fmla="*/ 704740 h 1160647"/>
                  <a:gd name="connsiteX362" fmla="*/ 2460404 w 3028183"/>
                  <a:gd name="connsiteY362" fmla="*/ 637725 h 1160647"/>
                  <a:gd name="connsiteX363" fmla="*/ 2486751 w 3028183"/>
                  <a:gd name="connsiteY363" fmla="*/ 637725 h 1160647"/>
                  <a:gd name="connsiteX364" fmla="*/ 2490804 w 3028183"/>
                  <a:gd name="connsiteY364" fmla="*/ 633401 h 1160647"/>
                  <a:gd name="connsiteX365" fmla="*/ 2498911 w 3028183"/>
                  <a:gd name="connsiteY365" fmla="*/ 633401 h 1160647"/>
                  <a:gd name="connsiteX366" fmla="*/ 2502964 w 3028183"/>
                  <a:gd name="connsiteY366" fmla="*/ 637725 h 1160647"/>
                  <a:gd name="connsiteX367" fmla="*/ 2525258 w 3028183"/>
                  <a:gd name="connsiteY367" fmla="*/ 637725 h 1160647"/>
                  <a:gd name="connsiteX368" fmla="*/ 2525258 w 3028183"/>
                  <a:gd name="connsiteY368" fmla="*/ 520989 h 1160647"/>
                  <a:gd name="connsiteX369" fmla="*/ 2582005 w 3028183"/>
                  <a:gd name="connsiteY369" fmla="*/ 510180 h 1160647"/>
                  <a:gd name="connsiteX370" fmla="*/ 2582005 w 3028183"/>
                  <a:gd name="connsiteY370" fmla="*/ 511261 h 1160647"/>
                  <a:gd name="connsiteX371" fmla="*/ 2582005 w 3028183"/>
                  <a:gd name="connsiteY371" fmla="*/ 518827 h 1160647"/>
                  <a:gd name="connsiteX372" fmla="*/ 2608352 w 3028183"/>
                  <a:gd name="connsiteY372" fmla="*/ 518827 h 1160647"/>
                  <a:gd name="connsiteX373" fmla="*/ 2608352 w 3028183"/>
                  <a:gd name="connsiteY373" fmla="*/ 773917 h 1160647"/>
                  <a:gd name="connsiteX374" fmla="*/ 2630646 w 3028183"/>
                  <a:gd name="connsiteY374" fmla="*/ 773917 h 1160647"/>
                  <a:gd name="connsiteX375" fmla="*/ 2630646 w 3028183"/>
                  <a:gd name="connsiteY375" fmla="*/ 769593 h 1160647"/>
                  <a:gd name="connsiteX376" fmla="*/ 2642806 w 3028183"/>
                  <a:gd name="connsiteY376" fmla="*/ 769593 h 1160647"/>
                  <a:gd name="connsiteX377" fmla="*/ 2642806 w 3028183"/>
                  <a:gd name="connsiteY377" fmla="*/ 773917 h 1160647"/>
                  <a:gd name="connsiteX378" fmla="*/ 2667126 w 3028183"/>
                  <a:gd name="connsiteY378" fmla="*/ 773917 h 1160647"/>
                  <a:gd name="connsiteX379" fmla="*/ 2667126 w 3028183"/>
                  <a:gd name="connsiteY379" fmla="*/ 760946 h 1160647"/>
                  <a:gd name="connsiteX380" fmla="*/ 2695500 w 3028183"/>
                  <a:gd name="connsiteY380" fmla="*/ 760946 h 1160647"/>
                  <a:gd name="connsiteX381" fmla="*/ 2707660 w 3028183"/>
                  <a:gd name="connsiteY381" fmla="*/ 756622 h 1160647"/>
                  <a:gd name="connsiteX382" fmla="*/ 2727927 w 3028183"/>
                  <a:gd name="connsiteY382" fmla="*/ 760946 h 1160647"/>
                  <a:gd name="connsiteX383" fmla="*/ 2727927 w 3028183"/>
                  <a:gd name="connsiteY383" fmla="*/ 743652 h 1160647"/>
                  <a:gd name="connsiteX384" fmla="*/ 2736034 w 3028183"/>
                  <a:gd name="connsiteY384" fmla="*/ 743652 h 1160647"/>
                  <a:gd name="connsiteX385" fmla="*/ 2736034 w 3028183"/>
                  <a:gd name="connsiteY385" fmla="*/ 730681 h 1160647"/>
                  <a:gd name="connsiteX386" fmla="*/ 2792781 w 3028183"/>
                  <a:gd name="connsiteY386" fmla="*/ 730681 h 1160647"/>
                  <a:gd name="connsiteX387" fmla="*/ 2792781 w 3028183"/>
                  <a:gd name="connsiteY387" fmla="*/ 700416 h 1160647"/>
                  <a:gd name="connsiteX388" fmla="*/ 2811021 w 3028183"/>
                  <a:gd name="connsiteY388" fmla="*/ 700416 h 1160647"/>
                  <a:gd name="connsiteX389" fmla="*/ 2811021 w 3028183"/>
                  <a:gd name="connsiteY389" fmla="*/ 693931 h 1160647"/>
                  <a:gd name="connsiteX390" fmla="*/ 2823181 w 3028183"/>
                  <a:gd name="connsiteY390" fmla="*/ 693931 h 1160647"/>
                  <a:gd name="connsiteX391" fmla="*/ 2823181 w 3028183"/>
                  <a:gd name="connsiteY391" fmla="*/ 700416 h 1160647"/>
                  <a:gd name="connsiteX392" fmla="*/ 2839395 w 3028183"/>
                  <a:gd name="connsiteY392" fmla="*/ 700416 h 1160647"/>
                  <a:gd name="connsiteX393" fmla="*/ 2839395 w 3028183"/>
                  <a:gd name="connsiteY393" fmla="*/ 750137 h 1160647"/>
                  <a:gd name="connsiteX394" fmla="*/ 2871822 w 3028183"/>
                  <a:gd name="connsiteY394" fmla="*/ 750137 h 1160647"/>
                  <a:gd name="connsiteX395" fmla="*/ 2871822 w 3028183"/>
                  <a:gd name="connsiteY395" fmla="*/ 724196 h 1160647"/>
                  <a:gd name="connsiteX396" fmla="*/ 2910329 w 3028183"/>
                  <a:gd name="connsiteY396" fmla="*/ 724196 h 1160647"/>
                  <a:gd name="connsiteX397" fmla="*/ 2910329 w 3028183"/>
                  <a:gd name="connsiteY397" fmla="*/ 693931 h 1160647"/>
                  <a:gd name="connsiteX398" fmla="*/ 2958970 w 3028183"/>
                  <a:gd name="connsiteY398" fmla="*/ 693931 h 1160647"/>
                  <a:gd name="connsiteX399" fmla="*/ 2958970 w 3028183"/>
                  <a:gd name="connsiteY399" fmla="*/ 805087 h 1160647"/>
                  <a:gd name="connsiteX400" fmla="*/ 2958970 w 3028183"/>
                  <a:gd name="connsiteY400" fmla="*/ 818866 h 1160647"/>
                  <a:gd name="connsiteX401" fmla="*/ 3024845 w 3028183"/>
                  <a:gd name="connsiteY401" fmla="*/ 818866 h 1160647"/>
                  <a:gd name="connsiteX402" fmla="*/ 3028183 w 3028183"/>
                  <a:gd name="connsiteY402" fmla="*/ 1160647 h 1160647"/>
                  <a:gd name="connsiteX403" fmla="*/ 2054 w 3028183"/>
                  <a:gd name="connsiteY403" fmla="*/ 1158314 h 1160647"/>
                  <a:gd name="connsiteX404" fmla="*/ 0 w 3028183"/>
                  <a:gd name="connsiteY404" fmla="*/ 724196 h 1160647"/>
                  <a:gd name="connsiteX405" fmla="*/ 20267 w 3028183"/>
                  <a:gd name="connsiteY405" fmla="*/ 724196 h 1160647"/>
                  <a:gd name="connsiteX406" fmla="*/ 20774 w 3028183"/>
                  <a:gd name="connsiteY406" fmla="*/ 723115 h 1160647"/>
                  <a:gd name="connsiteX407" fmla="*/ 24320 w 3028183"/>
                  <a:gd name="connsiteY407" fmla="*/ 715549 h 1160647"/>
                  <a:gd name="connsiteX408" fmla="*/ 26094 w 3028183"/>
                  <a:gd name="connsiteY408" fmla="*/ 715819 h 1160647"/>
                  <a:gd name="connsiteX409" fmla="*/ 38507 w 3028183"/>
                  <a:gd name="connsiteY409" fmla="*/ 717710 h 1160647"/>
                  <a:gd name="connsiteX410" fmla="*/ 39014 w 3028183"/>
                  <a:gd name="connsiteY410" fmla="*/ 719062 h 1160647"/>
                  <a:gd name="connsiteX411" fmla="*/ 42560 w 3028183"/>
                  <a:gd name="connsiteY411" fmla="*/ 728519 h 1160647"/>
                  <a:gd name="connsiteX412" fmla="*/ 68907 w 3028183"/>
                  <a:gd name="connsiteY412" fmla="*/ 730681 h 1160647"/>
                  <a:gd name="connsiteX413" fmla="*/ 68907 w 3028183"/>
                  <a:gd name="connsiteY413" fmla="*/ 607460 h 1160647"/>
                  <a:gd name="connsiteX414" fmla="*/ 70934 w 3028183"/>
                  <a:gd name="connsiteY414" fmla="*/ 607460 h 1160647"/>
                  <a:gd name="connsiteX415" fmla="*/ 85121 w 3028183"/>
                  <a:gd name="connsiteY415" fmla="*/ 607460 h 1160647"/>
                  <a:gd name="connsiteX416" fmla="*/ 85121 w 3028183"/>
                  <a:gd name="connsiteY416" fmla="*/ 471268 h 1160647"/>
                  <a:gd name="connsiteX417" fmla="*/ 86894 w 3028183"/>
                  <a:gd name="connsiteY417" fmla="*/ 471268 h 1160647"/>
                  <a:gd name="connsiteX418" fmla="*/ 99308 w 3028183"/>
                  <a:gd name="connsiteY418" fmla="*/ 471268 h 1160647"/>
                  <a:gd name="connsiteX419" fmla="*/ 99308 w 3028183"/>
                  <a:gd name="connsiteY419" fmla="*/ 356694 h 1160647"/>
                  <a:gd name="connsiteX420" fmla="*/ 103361 w 3028183"/>
                  <a:gd name="connsiteY420" fmla="*/ 328590 h 1160647"/>
                  <a:gd name="connsiteX421" fmla="*/ 105388 w 3028183"/>
                  <a:gd name="connsiteY421" fmla="*/ 328590 h 1160647"/>
                  <a:gd name="connsiteX422" fmla="*/ 119575 w 3028183"/>
                  <a:gd name="connsiteY422" fmla="*/ 328590 h 1160647"/>
                  <a:gd name="connsiteX423" fmla="*/ 156055 w 3028183"/>
                  <a:gd name="connsiteY423" fmla="*/ 246443 h 1160647"/>
                  <a:gd name="connsiteX424" fmla="*/ 160109 w 3028183"/>
                  <a:gd name="connsiteY424" fmla="*/ 0 h 1160647"/>
                  <a:gd name="connsiteX0" fmla="*/ 160109 w 3031519"/>
                  <a:gd name="connsiteY0" fmla="*/ 0 h 1160647"/>
                  <a:gd name="connsiteX1" fmla="*/ 162135 w 3031519"/>
                  <a:gd name="connsiteY1" fmla="*/ 246443 h 1160647"/>
                  <a:gd name="connsiteX2" fmla="*/ 200642 w 3031519"/>
                  <a:gd name="connsiteY2" fmla="*/ 326429 h 1160647"/>
                  <a:gd name="connsiteX3" fmla="*/ 202669 w 3031519"/>
                  <a:gd name="connsiteY3" fmla="*/ 326429 h 1160647"/>
                  <a:gd name="connsiteX4" fmla="*/ 216856 w 3031519"/>
                  <a:gd name="connsiteY4" fmla="*/ 326429 h 1160647"/>
                  <a:gd name="connsiteX5" fmla="*/ 216856 w 3031519"/>
                  <a:gd name="connsiteY5" fmla="*/ 350208 h 1160647"/>
                  <a:gd name="connsiteX6" fmla="*/ 217363 w 3031519"/>
                  <a:gd name="connsiteY6" fmla="*/ 351019 h 1160647"/>
                  <a:gd name="connsiteX7" fmla="*/ 220909 w 3031519"/>
                  <a:gd name="connsiteY7" fmla="*/ 356694 h 1160647"/>
                  <a:gd name="connsiteX8" fmla="*/ 220909 w 3031519"/>
                  <a:gd name="connsiteY8" fmla="*/ 471268 h 1160647"/>
                  <a:gd name="connsiteX9" fmla="*/ 223189 w 3031519"/>
                  <a:gd name="connsiteY9" fmla="*/ 471268 h 1160647"/>
                  <a:gd name="connsiteX10" fmla="*/ 239150 w 3031519"/>
                  <a:gd name="connsiteY10" fmla="*/ 471268 h 1160647"/>
                  <a:gd name="connsiteX11" fmla="*/ 239150 w 3031519"/>
                  <a:gd name="connsiteY11" fmla="*/ 611783 h 1160647"/>
                  <a:gd name="connsiteX12" fmla="*/ 240670 w 3031519"/>
                  <a:gd name="connsiteY12" fmla="*/ 611513 h 1160647"/>
                  <a:gd name="connsiteX13" fmla="*/ 251310 w 3031519"/>
                  <a:gd name="connsiteY13" fmla="*/ 609622 h 1160647"/>
                  <a:gd name="connsiteX14" fmla="*/ 249283 w 3031519"/>
                  <a:gd name="connsiteY14" fmla="*/ 698254 h 1160647"/>
                  <a:gd name="connsiteX15" fmla="*/ 250803 w 3031519"/>
                  <a:gd name="connsiteY15" fmla="*/ 698525 h 1160647"/>
                  <a:gd name="connsiteX16" fmla="*/ 261443 w 3031519"/>
                  <a:gd name="connsiteY16" fmla="*/ 700416 h 1160647"/>
                  <a:gd name="connsiteX17" fmla="*/ 261696 w 3031519"/>
                  <a:gd name="connsiteY17" fmla="*/ 701227 h 1160647"/>
                  <a:gd name="connsiteX18" fmla="*/ 263470 w 3031519"/>
                  <a:gd name="connsiteY18" fmla="*/ 706902 h 1160647"/>
                  <a:gd name="connsiteX19" fmla="*/ 264230 w 3031519"/>
                  <a:gd name="connsiteY19" fmla="*/ 704470 h 1160647"/>
                  <a:gd name="connsiteX20" fmla="*/ 269550 w 3031519"/>
                  <a:gd name="connsiteY20" fmla="*/ 687446 h 1160647"/>
                  <a:gd name="connsiteX21" fmla="*/ 271323 w 3031519"/>
                  <a:gd name="connsiteY21" fmla="*/ 687446 h 1160647"/>
                  <a:gd name="connsiteX22" fmla="*/ 283737 w 3031519"/>
                  <a:gd name="connsiteY22" fmla="*/ 687446 h 1160647"/>
                  <a:gd name="connsiteX23" fmla="*/ 283737 w 3031519"/>
                  <a:gd name="connsiteY23" fmla="*/ 719872 h 1160647"/>
                  <a:gd name="connsiteX24" fmla="*/ 284750 w 3031519"/>
                  <a:gd name="connsiteY24" fmla="*/ 720413 h 1160647"/>
                  <a:gd name="connsiteX25" fmla="*/ 291844 w 3031519"/>
                  <a:gd name="connsiteY25" fmla="*/ 724196 h 1160647"/>
                  <a:gd name="connsiteX26" fmla="*/ 291844 w 3031519"/>
                  <a:gd name="connsiteY26" fmla="*/ 725547 h 1160647"/>
                  <a:gd name="connsiteX27" fmla="*/ 291844 w 3031519"/>
                  <a:gd name="connsiteY27" fmla="*/ 735005 h 1160647"/>
                  <a:gd name="connsiteX28" fmla="*/ 336431 w 3031519"/>
                  <a:gd name="connsiteY28" fmla="*/ 735005 h 1160647"/>
                  <a:gd name="connsiteX29" fmla="*/ 336431 w 3031519"/>
                  <a:gd name="connsiteY29" fmla="*/ 736086 h 1160647"/>
                  <a:gd name="connsiteX30" fmla="*/ 336431 w 3031519"/>
                  <a:gd name="connsiteY30" fmla="*/ 743652 h 1160647"/>
                  <a:gd name="connsiteX31" fmla="*/ 338457 w 3031519"/>
                  <a:gd name="connsiteY31" fmla="*/ 743652 h 1160647"/>
                  <a:gd name="connsiteX32" fmla="*/ 352644 w 3031519"/>
                  <a:gd name="connsiteY32" fmla="*/ 743652 h 1160647"/>
                  <a:gd name="connsiteX33" fmla="*/ 352644 w 3031519"/>
                  <a:gd name="connsiteY33" fmla="*/ 713387 h 1160647"/>
                  <a:gd name="connsiteX34" fmla="*/ 397231 w 3031519"/>
                  <a:gd name="connsiteY34" fmla="*/ 713387 h 1160647"/>
                  <a:gd name="connsiteX35" fmla="*/ 397231 w 3031519"/>
                  <a:gd name="connsiteY35" fmla="*/ 712036 h 1160647"/>
                  <a:gd name="connsiteX36" fmla="*/ 397231 w 3031519"/>
                  <a:gd name="connsiteY36" fmla="*/ 702578 h 1160647"/>
                  <a:gd name="connsiteX37" fmla="*/ 398245 w 3031519"/>
                  <a:gd name="connsiteY37" fmla="*/ 702578 h 1160647"/>
                  <a:gd name="connsiteX38" fmla="*/ 405338 w 3031519"/>
                  <a:gd name="connsiteY38" fmla="*/ 702578 h 1160647"/>
                  <a:gd name="connsiteX39" fmla="*/ 405338 w 3031519"/>
                  <a:gd name="connsiteY39" fmla="*/ 700687 h 1160647"/>
                  <a:gd name="connsiteX40" fmla="*/ 405338 w 3031519"/>
                  <a:gd name="connsiteY40" fmla="*/ 687446 h 1160647"/>
                  <a:gd name="connsiteX41" fmla="*/ 406098 w 3031519"/>
                  <a:gd name="connsiteY41" fmla="*/ 687446 h 1160647"/>
                  <a:gd name="connsiteX42" fmla="*/ 411418 w 3031519"/>
                  <a:gd name="connsiteY42" fmla="*/ 687446 h 1160647"/>
                  <a:gd name="connsiteX43" fmla="*/ 411418 w 3031519"/>
                  <a:gd name="connsiteY43" fmla="*/ 686365 h 1160647"/>
                  <a:gd name="connsiteX44" fmla="*/ 411418 w 3031519"/>
                  <a:gd name="connsiteY44" fmla="*/ 678798 h 1160647"/>
                  <a:gd name="connsiteX45" fmla="*/ 413445 w 3031519"/>
                  <a:gd name="connsiteY45" fmla="*/ 678798 h 1160647"/>
                  <a:gd name="connsiteX46" fmla="*/ 427632 w 3031519"/>
                  <a:gd name="connsiteY46" fmla="*/ 678798 h 1160647"/>
                  <a:gd name="connsiteX47" fmla="*/ 427632 w 3031519"/>
                  <a:gd name="connsiteY47" fmla="*/ 679879 h 1160647"/>
                  <a:gd name="connsiteX48" fmla="*/ 427632 w 3031519"/>
                  <a:gd name="connsiteY48" fmla="*/ 687446 h 1160647"/>
                  <a:gd name="connsiteX49" fmla="*/ 449925 w 3031519"/>
                  <a:gd name="connsiteY49" fmla="*/ 687446 h 1160647"/>
                  <a:gd name="connsiteX50" fmla="*/ 449925 w 3031519"/>
                  <a:gd name="connsiteY50" fmla="*/ 685554 h 1160647"/>
                  <a:gd name="connsiteX51" fmla="*/ 449925 w 3031519"/>
                  <a:gd name="connsiteY51" fmla="*/ 672313 h 1160647"/>
                  <a:gd name="connsiteX52" fmla="*/ 451699 w 3031519"/>
                  <a:gd name="connsiteY52" fmla="*/ 672313 h 1160647"/>
                  <a:gd name="connsiteX53" fmla="*/ 464112 w 3031519"/>
                  <a:gd name="connsiteY53" fmla="*/ 672313 h 1160647"/>
                  <a:gd name="connsiteX54" fmla="*/ 464112 w 3031519"/>
                  <a:gd name="connsiteY54" fmla="*/ 696093 h 1160647"/>
                  <a:gd name="connsiteX55" fmla="*/ 465126 w 3031519"/>
                  <a:gd name="connsiteY55" fmla="*/ 696093 h 1160647"/>
                  <a:gd name="connsiteX56" fmla="*/ 472219 w 3031519"/>
                  <a:gd name="connsiteY56" fmla="*/ 696093 h 1160647"/>
                  <a:gd name="connsiteX57" fmla="*/ 472219 w 3031519"/>
                  <a:gd name="connsiteY57" fmla="*/ 695012 h 1160647"/>
                  <a:gd name="connsiteX58" fmla="*/ 472219 w 3031519"/>
                  <a:gd name="connsiteY58" fmla="*/ 687446 h 1160647"/>
                  <a:gd name="connsiteX59" fmla="*/ 473992 w 3031519"/>
                  <a:gd name="connsiteY59" fmla="*/ 687446 h 1160647"/>
                  <a:gd name="connsiteX60" fmla="*/ 486406 w 3031519"/>
                  <a:gd name="connsiteY60" fmla="*/ 687446 h 1160647"/>
                  <a:gd name="connsiteX61" fmla="*/ 486406 w 3031519"/>
                  <a:gd name="connsiteY61" fmla="*/ 713387 h 1160647"/>
                  <a:gd name="connsiteX62" fmla="*/ 488433 w 3031519"/>
                  <a:gd name="connsiteY62" fmla="*/ 713387 h 1160647"/>
                  <a:gd name="connsiteX63" fmla="*/ 502619 w 3031519"/>
                  <a:gd name="connsiteY63" fmla="*/ 713387 h 1160647"/>
                  <a:gd name="connsiteX64" fmla="*/ 502619 w 3031519"/>
                  <a:gd name="connsiteY64" fmla="*/ 715008 h 1160647"/>
                  <a:gd name="connsiteX65" fmla="*/ 502619 w 3031519"/>
                  <a:gd name="connsiteY65" fmla="*/ 726358 h 1160647"/>
                  <a:gd name="connsiteX66" fmla="*/ 503379 w 3031519"/>
                  <a:gd name="connsiteY66" fmla="*/ 726358 h 1160647"/>
                  <a:gd name="connsiteX67" fmla="*/ 508700 w 3031519"/>
                  <a:gd name="connsiteY67" fmla="*/ 726358 h 1160647"/>
                  <a:gd name="connsiteX68" fmla="*/ 508700 w 3031519"/>
                  <a:gd name="connsiteY68" fmla="*/ 725547 h 1160647"/>
                  <a:gd name="connsiteX69" fmla="*/ 508700 w 3031519"/>
                  <a:gd name="connsiteY69" fmla="*/ 719872 h 1160647"/>
                  <a:gd name="connsiteX70" fmla="*/ 539100 w 3031519"/>
                  <a:gd name="connsiteY70" fmla="*/ 719872 h 1160647"/>
                  <a:gd name="connsiteX71" fmla="*/ 539100 w 3031519"/>
                  <a:gd name="connsiteY71" fmla="*/ 743652 h 1160647"/>
                  <a:gd name="connsiteX72" fmla="*/ 540113 w 3031519"/>
                  <a:gd name="connsiteY72" fmla="*/ 743652 h 1160647"/>
                  <a:gd name="connsiteX73" fmla="*/ 547207 w 3031519"/>
                  <a:gd name="connsiteY73" fmla="*/ 743652 h 1160647"/>
                  <a:gd name="connsiteX74" fmla="*/ 547207 w 3031519"/>
                  <a:gd name="connsiteY74" fmla="*/ 744733 h 1160647"/>
                  <a:gd name="connsiteX75" fmla="*/ 547207 w 3031519"/>
                  <a:gd name="connsiteY75" fmla="*/ 752299 h 1160647"/>
                  <a:gd name="connsiteX76" fmla="*/ 547967 w 3031519"/>
                  <a:gd name="connsiteY76" fmla="*/ 752299 h 1160647"/>
                  <a:gd name="connsiteX77" fmla="*/ 553287 w 3031519"/>
                  <a:gd name="connsiteY77" fmla="*/ 752299 h 1160647"/>
                  <a:gd name="connsiteX78" fmla="*/ 553287 w 3031519"/>
                  <a:gd name="connsiteY78" fmla="*/ 750137 h 1160647"/>
                  <a:gd name="connsiteX79" fmla="*/ 553287 w 3031519"/>
                  <a:gd name="connsiteY79" fmla="*/ 735005 h 1160647"/>
                  <a:gd name="connsiteX80" fmla="*/ 554300 w 3031519"/>
                  <a:gd name="connsiteY80" fmla="*/ 735005 h 1160647"/>
                  <a:gd name="connsiteX81" fmla="*/ 561394 w 3031519"/>
                  <a:gd name="connsiteY81" fmla="*/ 735005 h 1160647"/>
                  <a:gd name="connsiteX82" fmla="*/ 561394 w 3031519"/>
                  <a:gd name="connsiteY82" fmla="*/ 736086 h 1160647"/>
                  <a:gd name="connsiteX83" fmla="*/ 561394 w 3031519"/>
                  <a:gd name="connsiteY83" fmla="*/ 743652 h 1160647"/>
                  <a:gd name="connsiteX84" fmla="*/ 566714 w 3031519"/>
                  <a:gd name="connsiteY84" fmla="*/ 741659 h 1160647"/>
                  <a:gd name="connsiteX85" fmla="*/ 567474 w 3031519"/>
                  <a:gd name="connsiteY85" fmla="*/ 740679 h 1160647"/>
                  <a:gd name="connsiteX86" fmla="*/ 567474 w 3031519"/>
                  <a:gd name="connsiteY86" fmla="*/ 735005 h 1160647"/>
                  <a:gd name="connsiteX87" fmla="*/ 605981 w 3031519"/>
                  <a:gd name="connsiteY87" fmla="*/ 735005 h 1160647"/>
                  <a:gd name="connsiteX88" fmla="*/ 605981 w 3031519"/>
                  <a:gd name="connsiteY88" fmla="*/ 758784 h 1160647"/>
                  <a:gd name="connsiteX89" fmla="*/ 608007 w 3031519"/>
                  <a:gd name="connsiteY89" fmla="*/ 758784 h 1160647"/>
                  <a:gd name="connsiteX90" fmla="*/ 622194 w 3031519"/>
                  <a:gd name="connsiteY90" fmla="*/ 758784 h 1160647"/>
                  <a:gd name="connsiteX91" fmla="*/ 622194 w 3031519"/>
                  <a:gd name="connsiteY91" fmla="*/ 759865 h 1160647"/>
                  <a:gd name="connsiteX92" fmla="*/ 622194 w 3031519"/>
                  <a:gd name="connsiteY92" fmla="*/ 767431 h 1160647"/>
                  <a:gd name="connsiteX93" fmla="*/ 623968 w 3031519"/>
                  <a:gd name="connsiteY93" fmla="*/ 767431 h 1160647"/>
                  <a:gd name="connsiteX94" fmla="*/ 636381 w 3031519"/>
                  <a:gd name="connsiteY94" fmla="*/ 767431 h 1160647"/>
                  <a:gd name="connsiteX95" fmla="*/ 636381 w 3031519"/>
                  <a:gd name="connsiteY95" fmla="*/ 743652 h 1160647"/>
                  <a:gd name="connsiteX96" fmla="*/ 637394 w 3031519"/>
                  <a:gd name="connsiteY96" fmla="*/ 743652 h 1160647"/>
                  <a:gd name="connsiteX97" fmla="*/ 644488 w 3031519"/>
                  <a:gd name="connsiteY97" fmla="*/ 743652 h 1160647"/>
                  <a:gd name="connsiteX98" fmla="*/ 644488 w 3031519"/>
                  <a:gd name="connsiteY98" fmla="*/ 711225 h 1160647"/>
                  <a:gd name="connsiteX99" fmla="*/ 645501 w 3031519"/>
                  <a:gd name="connsiteY99" fmla="*/ 711225 h 1160647"/>
                  <a:gd name="connsiteX100" fmla="*/ 652595 w 3031519"/>
                  <a:gd name="connsiteY100" fmla="*/ 711225 h 1160647"/>
                  <a:gd name="connsiteX101" fmla="*/ 652595 w 3031519"/>
                  <a:gd name="connsiteY101" fmla="*/ 709334 h 1160647"/>
                  <a:gd name="connsiteX102" fmla="*/ 652595 w 3031519"/>
                  <a:gd name="connsiteY102" fmla="*/ 696093 h 1160647"/>
                  <a:gd name="connsiteX103" fmla="*/ 651328 w 3031519"/>
                  <a:gd name="connsiteY103" fmla="*/ 694471 h 1160647"/>
                  <a:gd name="connsiteX104" fmla="*/ 656648 w 3031519"/>
                  <a:gd name="connsiteY104" fmla="*/ 683122 h 1160647"/>
                  <a:gd name="connsiteX105" fmla="*/ 664755 w 3031519"/>
                  <a:gd name="connsiteY105" fmla="*/ 711225 h 1160647"/>
                  <a:gd name="connsiteX106" fmla="*/ 665515 w 3031519"/>
                  <a:gd name="connsiteY106" fmla="*/ 711225 h 1160647"/>
                  <a:gd name="connsiteX107" fmla="*/ 670835 w 3031519"/>
                  <a:gd name="connsiteY107" fmla="*/ 711225 h 1160647"/>
                  <a:gd name="connsiteX108" fmla="*/ 670835 w 3031519"/>
                  <a:gd name="connsiteY108" fmla="*/ 605298 h 1160647"/>
                  <a:gd name="connsiteX109" fmla="*/ 672355 w 3031519"/>
                  <a:gd name="connsiteY109" fmla="*/ 605298 h 1160647"/>
                  <a:gd name="connsiteX110" fmla="*/ 682995 w 3031519"/>
                  <a:gd name="connsiteY110" fmla="*/ 605298 h 1160647"/>
                  <a:gd name="connsiteX111" fmla="*/ 682995 w 3031519"/>
                  <a:gd name="connsiteY111" fmla="*/ 557739 h 1160647"/>
                  <a:gd name="connsiteX112" fmla="*/ 709342 w 3031519"/>
                  <a:gd name="connsiteY112" fmla="*/ 557739 h 1160647"/>
                  <a:gd name="connsiteX113" fmla="*/ 709342 w 3031519"/>
                  <a:gd name="connsiteY113" fmla="*/ 536121 h 1160647"/>
                  <a:gd name="connsiteX114" fmla="*/ 743796 w 3031519"/>
                  <a:gd name="connsiteY114" fmla="*/ 536121 h 1160647"/>
                  <a:gd name="connsiteX115" fmla="*/ 743796 w 3031519"/>
                  <a:gd name="connsiteY115" fmla="*/ 538553 h 1160647"/>
                  <a:gd name="connsiteX116" fmla="*/ 743796 w 3031519"/>
                  <a:gd name="connsiteY116" fmla="*/ 555577 h 1160647"/>
                  <a:gd name="connsiteX117" fmla="*/ 746076 w 3031519"/>
                  <a:gd name="connsiteY117" fmla="*/ 555577 h 1160647"/>
                  <a:gd name="connsiteX118" fmla="*/ 762036 w 3031519"/>
                  <a:gd name="connsiteY118" fmla="*/ 555577 h 1160647"/>
                  <a:gd name="connsiteX119" fmla="*/ 762036 w 3031519"/>
                  <a:gd name="connsiteY119" fmla="*/ 603136 h 1160647"/>
                  <a:gd name="connsiteX120" fmla="*/ 763049 w 3031519"/>
                  <a:gd name="connsiteY120" fmla="*/ 603136 h 1160647"/>
                  <a:gd name="connsiteX121" fmla="*/ 770143 w 3031519"/>
                  <a:gd name="connsiteY121" fmla="*/ 603136 h 1160647"/>
                  <a:gd name="connsiteX122" fmla="*/ 784330 w 3031519"/>
                  <a:gd name="connsiteY122" fmla="*/ 607460 h 1160647"/>
                  <a:gd name="connsiteX123" fmla="*/ 784330 w 3031519"/>
                  <a:gd name="connsiteY123" fmla="*/ 646372 h 1160647"/>
                  <a:gd name="connsiteX124" fmla="*/ 785343 w 3031519"/>
                  <a:gd name="connsiteY124" fmla="*/ 646372 h 1160647"/>
                  <a:gd name="connsiteX125" fmla="*/ 792436 w 3031519"/>
                  <a:gd name="connsiteY125" fmla="*/ 646372 h 1160647"/>
                  <a:gd name="connsiteX126" fmla="*/ 792436 w 3031519"/>
                  <a:gd name="connsiteY126" fmla="*/ 647993 h 1160647"/>
                  <a:gd name="connsiteX127" fmla="*/ 792436 w 3031519"/>
                  <a:gd name="connsiteY127" fmla="*/ 659342 h 1160647"/>
                  <a:gd name="connsiteX128" fmla="*/ 794463 w 3031519"/>
                  <a:gd name="connsiteY128" fmla="*/ 659342 h 1160647"/>
                  <a:gd name="connsiteX129" fmla="*/ 808650 w 3031519"/>
                  <a:gd name="connsiteY129" fmla="*/ 659342 h 1160647"/>
                  <a:gd name="connsiteX130" fmla="*/ 814730 w 3031519"/>
                  <a:gd name="connsiteY130" fmla="*/ 665828 h 1160647"/>
                  <a:gd name="connsiteX131" fmla="*/ 814730 w 3031519"/>
                  <a:gd name="connsiteY131" fmla="*/ 687446 h 1160647"/>
                  <a:gd name="connsiteX132" fmla="*/ 817010 w 3031519"/>
                  <a:gd name="connsiteY132" fmla="*/ 687446 h 1160647"/>
                  <a:gd name="connsiteX133" fmla="*/ 832970 w 3031519"/>
                  <a:gd name="connsiteY133" fmla="*/ 687446 h 1160647"/>
                  <a:gd name="connsiteX134" fmla="*/ 832970 w 3031519"/>
                  <a:gd name="connsiteY134" fmla="*/ 688526 h 1160647"/>
                  <a:gd name="connsiteX135" fmla="*/ 832970 w 3031519"/>
                  <a:gd name="connsiteY135" fmla="*/ 696093 h 1160647"/>
                  <a:gd name="connsiteX136" fmla="*/ 834237 w 3031519"/>
                  <a:gd name="connsiteY136" fmla="*/ 696093 h 1160647"/>
                  <a:gd name="connsiteX137" fmla="*/ 843104 w 3031519"/>
                  <a:gd name="connsiteY137" fmla="*/ 696093 h 1160647"/>
                  <a:gd name="connsiteX138" fmla="*/ 843104 w 3031519"/>
                  <a:gd name="connsiteY138" fmla="*/ 698254 h 1160647"/>
                  <a:gd name="connsiteX139" fmla="*/ 843104 w 3031519"/>
                  <a:gd name="connsiteY139" fmla="*/ 713387 h 1160647"/>
                  <a:gd name="connsiteX140" fmla="*/ 847157 w 3031519"/>
                  <a:gd name="connsiteY140" fmla="*/ 711495 h 1160647"/>
                  <a:gd name="connsiteX141" fmla="*/ 847157 w 3031519"/>
                  <a:gd name="connsiteY141" fmla="*/ 698254 h 1160647"/>
                  <a:gd name="connsiteX142" fmla="*/ 848170 w 3031519"/>
                  <a:gd name="connsiteY142" fmla="*/ 698254 h 1160647"/>
                  <a:gd name="connsiteX143" fmla="*/ 855264 w 3031519"/>
                  <a:gd name="connsiteY143" fmla="*/ 698254 h 1160647"/>
                  <a:gd name="connsiteX144" fmla="*/ 855264 w 3031519"/>
                  <a:gd name="connsiteY144" fmla="*/ 699876 h 1160647"/>
                  <a:gd name="connsiteX145" fmla="*/ 855264 w 3031519"/>
                  <a:gd name="connsiteY145" fmla="*/ 711225 h 1160647"/>
                  <a:gd name="connsiteX146" fmla="*/ 856024 w 3031519"/>
                  <a:gd name="connsiteY146" fmla="*/ 711225 h 1160647"/>
                  <a:gd name="connsiteX147" fmla="*/ 861344 w 3031519"/>
                  <a:gd name="connsiteY147" fmla="*/ 711225 h 1160647"/>
                  <a:gd name="connsiteX148" fmla="*/ 909984 w 3031519"/>
                  <a:gd name="connsiteY148" fmla="*/ 706902 h 1160647"/>
                  <a:gd name="connsiteX149" fmla="*/ 909984 w 3031519"/>
                  <a:gd name="connsiteY149" fmla="*/ 708253 h 1160647"/>
                  <a:gd name="connsiteX150" fmla="*/ 909984 w 3031519"/>
                  <a:gd name="connsiteY150" fmla="*/ 717710 h 1160647"/>
                  <a:gd name="connsiteX151" fmla="*/ 910744 w 3031519"/>
                  <a:gd name="connsiteY151" fmla="*/ 717710 h 1160647"/>
                  <a:gd name="connsiteX152" fmla="*/ 916065 w 3031519"/>
                  <a:gd name="connsiteY152" fmla="*/ 717710 h 1160647"/>
                  <a:gd name="connsiteX153" fmla="*/ 916065 w 3031519"/>
                  <a:gd name="connsiteY153" fmla="*/ 719872 h 1160647"/>
                  <a:gd name="connsiteX154" fmla="*/ 916065 w 3031519"/>
                  <a:gd name="connsiteY154" fmla="*/ 735005 h 1160647"/>
                  <a:gd name="connsiteX155" fmla="*/ 918091 w 3031519"/>
                  <a:gd name="connsiteY155" fmla="*/ 733654 h 1160647"/>
                  <a:gd name="connsiteX156" fmla="*/ 932278 w 3031519"/>
                  <a:gd name="connsiteY156" fmla="*/ 724196 h 1160647"/>
                  <a:gd name="connsiteX157" fmla="*/ 938358 w 3031519"/>
                  <a:gd name="connsiteY157" fmla="*/ 683122 h 1160647"/>
                  <a:gd name="connsiteX158" fmla="*/ 939118 w 3031519"/>
                  <a:gd name="connsiteY158" fmla="*/ 682852 h 1160647"/>
                  <a:gd name="connsiteX159" fmla="*/ 944438 w 3031519"/>
                  <a:gd name="connsiteY159" fmla="*/ 680960 h 1160647"/>
                  <a:gd name="connsiteX160" fmla="*/ 946465 w 3031519"/>
                  <a:gd name="connsiteY160" fmla="*/ 611783 h 1160647"/>
                  <a:gd name="connsiteX161" fmla="*/ 948492 w 3031519"/>
                  <a:gd name="connsiteY161" fmla="*/ 680960 h 1160647"/>
                  <a:gd name="connsiteX162" fmla="*/ 949252 w 3031519"/>
                  <a:gd name="connsiteY162" fmla="*/ 681230 h 1160647"/>
                  <a:gd name="connsiteX163" fmla="*/ 954572 w 3031519"/>
                  <a:gd name="connsiteY163" fmla="*/ 683122 h 1160647"/>
                  <a:gd name="connsiteX164" fmla="*/ 954572 w 3031519"/>
                  <a:gd name="connsiteY164" fmla="*/ 596651 h 1160647"/>
                  <a:gd name="connsiteX165" fmla="*/ 958625 w 3031519"/>
                  <a:gd name="connsiteY165" fmla="*/ 564224 h 1160647"/>
                  <a:gd name="connsiteX166" fmla="*/ 997132 w 3031519"/>
                  <a:gd name="connsiteY166" fmla="*/ 564224 h 1160647"/>
                  <a:gd name="connsiteX167" fmla="*/ 997132 w 3031519"/>
                  <a:gd name="connsiteY167" fmla="*/ 596651 h 1160647"/>
                  <a:gd name="connsiteX168" fmla="*/ 997892 w 3031519"/>
                  <a:gd name="connsiteY168" fmla="*/ 596651 h 1160647"/>
                  <a:gd name="connsiteX169" fmla="*/ 1003212 w 3031519"/>
                  <a:gd name="connsiteY169" fmla="*/ 596651 h 1160647"/>
                  <a:gd name="connsiteX170" fmla="*/ 1003212 w 3031519"/>
                  <a:gd name="connsiteY170" fmla="*/ 514503 h 1160647"/>
                  <a:gd name="connsiteX171" fmla="*/ 1004986 w 3031519"/>
                  <a:gd name="connsiteY171" fmla="*/ 514503 h 1160647"/>
                  <a:gd name="connsiteX172" fmla="*/ 1017399 w 3031519"/>
                  <a:gd name="connsiteY172" fmla="*/ 514503 h 1160647"/>
                  <a:gd name="connsiteX173" fmla="*/ 1017399 w 3031519"/>
                  <a:gd name="connsiteY173" fmla="*/ 512612 h 1160647"/>
                  <a:gd name="connsiteX174" fmla="*/ 1017399 w 3031519"/>
                  <a:gd name="connsiteY174" fmla="*/ 499371 h 1160647"/>
                  <a:gd name="connsiteX175" fmla="*/ 1039693 w 3031519"/>
                  <a:gd name="connsiteY175" fmla="*/ 499371 h 1160647"/>
                  <a:gd name="connsiteX176" fmla="*/ 1039693 w 3031519"/>
                  <a:gd name="connsiteY176" fmla="*/ 498290 h 1160647"/>
                  <a:gd name="connsiteX177" fmla="*/ 1039693 w 3031519"/>
                  <a:gd name="connsiteY177" fmla="*/ 490724 h 1160647"/>
                  <a:gd name="connsiteX178" fmla="*/ 1041466 w 3031519"/>
                  <a:gd name="connsiteY178" fmla="*/ 490724 h 1160647"/>
                  <a:gd name="connsiteX179" fmla="*/ 1053880 w 3031519"/>
                  <a:gd name="connsiteY179" fmla="*/ 490724 h 1160647"/>
                  <a:gd name="connsiteX180" fmla="*/ 1053880 w 3031519"/>
                  <a:gd name="connsiteY180" fmla="*/ 491805 h 1160647"/>
                  <a:gd name="connsiteX181" fmla="*/ 1053880 w 3031519"/>
                  <a:gd name="connsiteY181" fmla="*/ 499371 h 1160647"/>
                  <a:gd name="connsiteX182" fmla="*/ 1054640 w 3031519"/>
                  <a:gd name="connsiteY182" fmla="*/ 499371 h 1160647"/>
                  <a:gd name="connsiteX183" fmla="*/ 1059960 w 3031519"/>
                  <a:gd name="connsiteY183" fmla="*/ 499371 h 1160647"/>
                  <a:gd name="connsiteX184" fmla="*/ 1070093 w 3031519"/>
                  <a:gd name="connsiteY184" fmla="*/ 495047 h 1160647"/>
                  <a:gd name="connsiteX185" fmla="*/ 1074146 w 3031519"/>
                  <a:gd name="connsiteY185" fmla="*/ 498290 h 1160647"/>
                  <a:gd name="connsiteX186" fmla="*/ 1074146 w 3031519"/>
                  <a:gd name="connsiteY186" fmla="*/ 490724 h 1160647"/>
                  <a:gd name="connsiteX187" fmla="*/ 1076426 w 3031519"/>
                  <a:gd name="connsiteY187" fmla="*/ 490724 h 1160647"/>
                  <a:gd name="connsiteX188" fmla="*/ 1092387 w 3031519"/>
                  <a:gd name="connsiteY188" fmla="*/ 490724 h 1160647"/>
                  <a:gd name="connsiteX189" fmla="*/ 1092387 w 3031519"/>
                  <a:gd name="connsiteY189" fmla="*/ 491805 h 1160647"/>
                  <a:gd name="connsiteX190" fmla="*/ 1092387 w 3031519"/>
                  <a:gd name="connsiteY190" fmla="*/ 499371 h 1160647"/>
                  <a:gd name="connsiteX191" fmla="*/ 1122787 w 3031519"/>
                  <a:gd name="connsiteY191" fmla="*/ 499371 h 1160647"/>
                  <a:gd name="connsiteX192" fmla="*/ 1122787 w 3031519"/>
                  <a:gd name="connsiteY192" fmla="*/ 500992 h 1160647"/>
                  <a:gd name="connsiteX193" fmla="*/ 1122787 w 3031519"/>
                  <a:gd name="connsiteY193" fmla="*/ 512342 h 1160647"/>
                  <a:gd name="connsiteX194" fmla="*/ 1149134 w 3031519"/>
                  <a:gd name="connsiteY194" fmla="*/ 512342 h 1160647"/>
                  <a:gd name="connsiteX195" fmla="*/ 1149134 w 3031519"/>
                  <a:gd name="connsiteY195" fmla="*/ 542606 h 1160647"/>
                  <a:gd name="connsiteX196" fmla="*/ 1149894 w 3031519"/>
                  <a:gd name="connsiteY196" fmla="*/ 542606 h 1160647"/>
                  <a:gd name="connsiteX197" fmla="*/ 1155214 w 3031519"/>
                  <a:gd name="connsiteY197" fmla="*/ 542606 h 1160647"/>
                  <a:gd name="connsiteX198" fmla="*/ 1155214 w 3031519"/>
                  <a:gd name="connsiteY198" fmla="*/ 543687 h 1160647"/>
                  <a:gd name="connsiteX199" fmla="*/ 1155214 w 3031519"/>
                  <a:gd name="connsiteY199" fmla="*/ 551254 h 1160647"/>
                  <a:gd name="connsiteX200" fmla="*/ 1159268 w 3031519"/>
                  <a:gd name="connsiteY200" fmla="*/ 581518 h 1160647"/>
                  <a:gd name="connsiteX201" fmla="*/ 1160028 w 3031519"/>
                  <a:gd name="connsiteY201" fmla="*/ 581518 h 1160647"/>
                  <a:gd name="connsiteX202" fmla="*/ 1165348 w 3031519"/>
                  <a:gd name="connsiteY202" fmla="*/ 581518 h 1160647"/>
                  <a:gd name="connsiteX203" fmla="*/ 1165348 w 3031519"/>
                  <a:gd name="connsiteY203" fmla="*/ 582329 h 1160647"/>
                  <a:gd name="connsiteX204" fmla="*/ 1165348 w 3031519"/>
                  <a:gd name="connsiteY204" fmla="*/ 588004 h 1160647"/>
                  <a:gd name="connsiteX205" fmla="*/ 1166361 w 3031519"/>
                  <a:gd name="connsiteY205" fmla="*/ 588004 h 1160647"/>
                  <a:gd name="connsiteX206" fmla="*/ 1173454 w 3031519"/>
                  <a:gd name="connsiteY206" fmla="*/ 588004 h 1160647"/>
                  <a:gd name="connsiteX207" fmla="*/ 1173454 w 3031519"/>
                  <a:gd name="connsiteY207" fmla="*/ 618269 h 1160647"/>
                  <a:gd name="connsiteX208" fmla="*/ 1175481 w 3031519"/>
                  <a:gd name="connsiteY208" fmla="*/ 618269 h 1160647"/>
                  <a:gd name="connsiteX209" fmla="*/ 1189668 w 3031519"/>
                  <a:gd name="connsiteY209" fmla="*/ 618269 h 1160647"/>
                  <a:gd name="connsiteX210" fmla="*/ 1189668 w 3031519"/>
                  <a:gd name="connsiteY210" fmla="*/ 642048 h 1160647"/>
                  <a:gd name="connsiteX211" fmla="*/ 1191695 w 3031519"/>
                  <a:gd name="connsiteY211" fmla="*/ 643669 h 1160647"/>
                  <a:gd name="connsiteX212" fmla="*/ 1191695 w 3031519"/>
                  <a:gd name="connsiteY212" fmla="*/ 655019 h 1160647"/>
                  <a:gd name="connsiteX213" fmla="*/ 1192455 w 3031519"/>
                  <a:gd name="connsiteY213" fmla="*/ 655019 h 1160647"/>
                  <a:gd name="connsiteX214" fmla="*/ 1197775 w 3031519"/>
                  <a:gd name="connsiteY214" fmla="*/ 655019 h 1160647"/>
                  <a:gd name="connsiteX215" fmla="*/ 1197775 w 3031519"/>
                  <a:gd name="connsiteY215" fmla="*/ 678798 h 1160647"/>
                  <a:gd name="connsiteX216" fmla="*/ 1199041 w 3031519"/>
                  <a:gd name="connsiteY216" fmla="*/ 678798 h 1160647"/>
                  <a:gd name="connsiteX217" fmla="*/ 1207908 w 3031519"/>
                  <a:gd name="connsiteY217" fmla="*/ 678798 h 1160647"/>
                  <a:gd name="connsiteX218" fmla="*/ 1209935 w 3031519"/>
                  <a:gd name="connsiteY218" fmla="*/ 682852 h 1160647"/>
                  <a:gd name="connsiteX219" fmla="*/ 1209935 w 3031519"/>
                  <a:gd name="connsiteY219" fmla="*/ 696093 h 1160647"/>
                  <a:gd name="connsiteX220" fmla="*/ 1211455 w 3031519"/>
                  <a:gd name="connsiteY220" fmla="*/ 694201 h 1160647"/>
                  <a:gd name="connsiteX221" fmla="*/ 1222095 w 3031519"/>
                  <a:gd name="connsiteY221" fmla="*/ 680960 h 1160647"/>
                  <a:gd name="connsiteX222" fmla="*/ 1250469 w 3031519"/>
                  <a:gd name="connsiteY222" fmla="*/ 680960 h 1160647"/>
                  <a:gd name="connsiteX223" fmla="*/ 1250469 w 3031519"/>
                  <a:gd name="connsiteY223" fmla="*/ 767431 h 1160647"/>
                  <a:gd name="connsiteX224" fmla="*/ 1251229 w 3031519"/>
                  <a:gd name="connsiteY224" fmla="*/ 767431 h 1160647"/>
                  <a:gd name="connsiteX225" fmla="*/ 1256549 w 3031519"/>
                  <a:gd name="connsiteY225" fmla="*/ 767431 h 1160647"/>
                  <a:gd name="connsiteX226" fmla="*/ 1257309 w 3031519"/>
                  <a:gd name="connsiteY226" fmla="*/ 766080 h 1160647"/>
                  <a:gd name="connsiteX227" fmla="*/ 1262629 w 3031519"/>
                  <a:gd name="connsiteY227" fmla="*/ 756622 h 1160647"/>
                  <a:gd name="connsiteX228" fmla="*/ 1262629 w 3031519"/>
                  <a:gd name="connsiteY228" fmla="*/ 758514 h 1160647"/>
                  <a:gd name="connsiteX229" fmla="*/ 1262629 w 3031519"/>
                  <a:gd name="connsiteY229" fmla="*/ 771755 h 1160647"/>
                  <a:gd name="connsiteX230" fmla="*/ 1266682 w 3031519"/>
                  <a:gd name="connsiteY230" fmla="*/ 726358 h 1160647"/>
                  <a:gd name="connsiteX231" fmla="*/ 1267442 w 3031519"/>
                  <a:gd name="connsiteY231" fmla="*/ 726358 h 1160647"/>
                  <a:gd name="connsiteX232" fmla="*/ 1272762 w 3031519"/>
                  <a:gd name="connsiteY232" fmla="*/ 726358 h 1160647"/>
                  <a:gd name="connsiteX233" fmla="*/ 1272762 w 3031519"/>
                  <a:gd name="connsiteY233" fmla="*/ 661504 h 1160647"/>
                  <a:gd name="connsiteX234" fmla="*/ 1273776 w 3031519"/>
                  <a:gd name="connsiteY234" fmla="*/ 661504 h 1160647"/>
                  <a:gd name="connsiteX235" fmla="*/ 1280869 w 3031519"/>
                  <a:gd name="connsiteY235" fmla="*/ 661504 h 1160647"/>
                  <a:gd name="connsiteX236" fmla="*/ 1293029 w 3031519"/>
                  <a:gd name="connsiteY236" fmla="*/ 618269 h 1160647"/>
                  <a:gd name="connsiteX237" fmla="*/ 1294296 w 3031519"/>
                  <a:gd name="connsiteY237" fmla="*/ 618269 h 1160647"/>
                  <a:gd name="connsiteX238" fmla="*/ 1303163 w 3031519"/>
                  <a:gd name="connsiteY238" fmla="*/ 618269 h 1160647"/>
                  <a:gd name="connsiteX239" fmla="*/ 1313296 w 3031519"/>
                  <a:gd name="connsiteY239" fmla="*/ 661504 h 1160647"/>
                  <a:gd name="connsiteX240" fmla="*/ 1314309 w 3031519"/>
                  <a:gd name="connsiteY240" fmla="*/ 661504 h 1160647"/>
                  <a:gd name="connsiteX241" fmla="*/ 1321403 w 3031519"/>
                  <a:gd name="connsiteY241" fmla="*/ 661504 h 1160647"/>
                  <a:gd name="connsiteX242" fmla="*/ 1321403 w 3031519"/>
                  <a:gd name="connsiteY242" fmla="*/ 700416 h 1160647"/>
                  <a:gd name="connsiteX243" fmla="*/ 1323176 w 3031519"/>
                  <a:gd name="connsiteY243" fmla="*/ 700416 h 1160647"/>
                  <a:gd name="connsiteX244" fmla="*/ 1335590 w 3031519"/>
                  <a:gd name="connsiteY244" fmla="*/ 700416 h 1160647"/>
                  <a:gd name="connsiteX245" fmla="*/ 1335590 w 3031519"/>
                  <a:gd name="connsiteY245" fmla="*/ 702578 h 1160647"/>
                  <a:gd name="connsiteX246" fmla="*/ 1335590 w 3031519"/>
                  <a:gd name="connsiteY246" fmla="*/ 717710 h 1160647"/>
                  <a:gd name="connsiteX247" fmla="*/ 1339643 w 3031519"/>
                  <a:gd name="connsiteY247" fmla="*/ 715549 h 1160647"/>
                  <a:gd name="connsiteX248" fmla="*/ 1339643 w 3031519"/>
                  <a:gd name="connsiteY248" fmla="*/ 700416 h 1160647"/>
                  <a:gd name="connsiteX249" fmla="*/ 1341163 w 3031519"/>
                  <a:gd name="connsiteY249" fmla="*/ 700416 h 1160647"/>
                  <a:gd name="connsiteX250" fmla="*/ 1351803 w 3031519"/>
                  <a:gd name="connsiteY250" fmla="*/ 700416 h 1160647"/>
                  <a:gd name="connsiteX251" fmla="*/ 1351803 w 3031519"/>
                  <a:gd name="connsiteY251" fmla="*/ 702037 h 1160647"/>
                  <a:gd name="connsiteX252" fmla="*/ 1351803 w 3031519"/>
                  <a:gd name="connsiteY252" fmla="*/ 713387 h 1160647"/>
                  <a:gd name="connsiteX253" fmla="*/ 1382204 w 3031519"/>
                  <a:gd name="connsiteY253" fmla="*/ 713387 h 1160647"/>
                  <a:gd name="connsiteX254" fmla="*/ 1382204 w 3031519"/>
                  <a:gd name="connsiteY254" fmla="*/ 676637 h 1160647"/>
                  <a:gd name="connsiteX255" fmla="*/ 1383470 w 3031519"/>
                  <a:gd name="connsiteY255" fmla="*/ 676637 h 1160647"/>
                  <a:gd name="connsiteX256" fmla="*/ 1392337 w 3031519"/>
                  <a:gd name="connsiteY256" fmla="*/ 676637 h 1160647"/>
                  <a:gd name="connsiteX257" fmla="*/ 1392337 w 3031519"/>
                  <a:gd name="connsiteY257" fmla="*/ 698254 h 1160647"/>
                  <a:gd name="connsiteX258" fmla="*/ 1394364 w 3031519"/>
                  <a:gd name="connsiteY258" fmla="*/ 665828 h 1160647"/>
                  <a:gd name="connsiteX259" fmla="*/ 1416657 w 3031519"/>
                  <a:gd name="connsiteY259" fmla="*/ 665828 h 1160647"/>
                  <a:gd name="connsiteX260" fmla="*/ 1416657 w 3031519"/>
                  <a:gd name="connsiteY260" fmla="*/ 664206 h 1160647"/>
                  <a:gd name="connsiteX261" fmla="*/ 1416657 w 3031519"/>
                  <a:gd name="connsiteY261" fmla="*/ 652857 h 1160647"/>
                  <a:gd name="connsiteX262" fmla="*/ 1417417 w 3031519"/>
                  <a:gd name="connsiteY262" fmla="*/ 652857 h 1160647"/>
                  <a:gd name="connsiteX263" fmla="*/ 1422737 w 3031519"/>
                  <a:gd name="connsiteY263" fmla="*/ 652857 h 1160647"/>
                  <a:gd name="connsiteX264" fmla="*/ 1422737 w 3031519"/>
                  <a:gd name="connsiteY264" fmla="*/ 650966 h 1160647"/>
                  <a:gd name="connsiteX265" fmla="*/ 1422737 w 3031519"/>
                  <a:gd name="connsiteY265" fmla="*/ 637725 h 1160647"/>
                  <a:gd name="connsiteX266" fmla="*/ 1426791 w 3031519"/>
                  <a:gd name="connsiteY266" fmla="*/ 644210 h 1160647"/>
                  <a:gd name="connsiteX267" fmla="*/ 1429071 w 3031519"/>
                  <a:gd name="connsiteY267" fmla="*/ 644210 h 1160647"/>
                  <a:gd name="connsiteX268" fmla="*/ 1445031 w 3031519"/>
                  <a:gd name="connsiteY268" fmla="*/ 644210 h 1160647"/>
                  <a:gd name="connsiteX269" fmla="*/ 1445031 w 3031519"/>
                  <a:gd name="connsiteY269" fmla="*/ 643399 h 1160647"/>
                  <a:gd name="connsiteX270" fmla="*/ 1445031 w 3031519"/>
                  <a:gd name="connsiteY270" fmla="*/ 637725 h 1160647"/>
                  <a:gd name="connsiteX271" fmla="*/ 1445791 w 3031519"/>
                  <a:gd name="connsiteY271" fmla="*/ 637725 h 1160647"/>
                  <a:gd name="connsiteX272" fmla="*/ 1451111 w 3031519"/>
                  <a:gd name="connsiteY272" fmla="*/ 637725 h 1160647"/>
                  <a:gd name="connsiteX273" fmla="*/ 1451111 w 3031519"/>
                  <a:gd name="connsiteY273" fmla="*/ 639076 h 1160647"/>
                  <a:gd name="connsiteX274" fmla="*/ 1451111 w 3031519"/>
                  <a:gd name="connsiteY274" fmla="*/ 648534 h 1160647"/>
                  <a:gd name="connsiteX275" fmla="*/ 1489618 w 3031519"/>
                  <a:gd name="connsiteY275" fmla="*/ 648534 h 1160647"/>
                  <a:gd name="connsiteX276" fmla="*/ 1489618 w 3031519"/>
                  <a:gd name="connsiteY276" fmla="*/ 786887 h 1160647"/>
                  <a:gd name="connsiteX277" fmla="*/ 1491138 w 3031519"/>
                  <a:gd name="connsiteY277" fmla="*/ 786887 h 1160647"/>
                  <a:gd name="connsiteX278" fmla="*/ 1501778 w 3031519"/>
                  <a:gd name="connsiteY278" fmla="*/ 786887 h 1160647"/>
                  <a:gd name="connsiteX279" fmla="*/ 1501778 w 3031519"/>
                  <a:gd name="connsiteY279" fmla="*/ 773917 h 1160647"/>
                  <a:gd name="connsiteX280" fmla="*/ 1505832 w 3031519"/>
                  <a:gd name="connsiteY280" fmla="*/ 773917 h 1160647"/>
                  <a:gd name="connsiteX281" fmla="*/ 1505832 w 3031519"/>
                  <a:gd name="connsiteY281" fmla="*/ 786887 h 1160647"/>
                  <a:gd name="connsiteX282" fmla="*/ 1536232 w 3031519"/>
                  <a:gd name="connsiteY282" fmla="*/ 786887 h 1160647"/>
                  <a:gd name="connsiteX283" fmla="*/ 1536232 w 3031519"/>
                  <a:gd name="connsiteY283" fmla="*/ 756622 h 1160647"/>
                  <a:gd name="connsiteX284" fmla="*/ 1548392 w 3031519"/>
                  <a:gd name="connsiteY284" fmla="*/ 756622 h 1160647"/>
                  <a:gd name="connsiteX285" fmla="*/ 1560552 w 3031519"/>
                  <a:gd name="connsiteY285" fmla="*/ 754461 h 1160647"/>
                  <a:gd name="connsiteX286" fmla="*/ 1564606 w 3031519"/>
                  <a:gd name="connsiteY286" fmla="*/ 756622 h 1160647"/>
                  <a:gd name="connsiteX287" fmla="*/ 1574739 w 3031519"/>
                  <a:gd name="connsiteY287" fmla="*/ 756622 h 1160647"/>
                  <a:gd name="connsiteX288" fmla="*/ 1574739 w 3031519"/>
                  <a:gd name="connsiteY288" fmla="*/ 786887 h 1160647"/>
                  <a:gd name="connsiteX289" fmla="*/ 1582846 w 3031519"/>
                  <a:gd name="connsiteY289" fmla="*/ 786887 h 1160647"/>
                  <a:gd name="connsiteX290" fmla="*/ 1582846 w 3031519"/>
                  <a:gd name="connsiteY290" fmla="*/ 804182 h 1160647"/>
                  <a:gd name="connsiteX291" fmla="*/ 1592182 w 3031519"/>
                  <a:gd name="connsiteY291" fmla="*/ 805087 h 1160647"/>
                  <a:gd name="connsiteX292" fmla="*/ 1605140 w 3031519"/>
                  <a:gd name="connsiteY292" fmla="*/ 805087 h 1160647"/>
                  <a:gd name="connsiteX293" fmla="*/ 1605140 w 3031519"/>
                  <a:gd name="connsiteY293" fmla="*/ 789049 h 1160647"/>
                  <a:gd name="connsiteX294" fmla="*/ 1673096 w 3031519"/>
                  <a:gd name="connsiteY294" fmla="*/ 789049 h 1160647"/>
                  <a:gd name="connsiteX295" fmla="*/ 1673096 w 3031519"/>
                  <a:gd name="connsiteY295" fmla="*/ 703796 h 1160647"/>
                  <a:gd name="connsiteX296" fmla="*/ 1745104 w 3031519"/>
                  <a:gd name="connsiteY296" fmla="*/ 703796 h 1160647"/>
                  <a:gd name="connsiteX297" fmla="*/ 1745104 w 3031519"/>
                  <a:gd name="connsiteY297" fmla="*/ 782564 h 1160647"/>
                  <a:gd name="connsiteX298" fmla="*/ 1747008 w 3031519"/>
                  <a:gd name="connsiteY298" fmla="*/ 782564 h 1160647"/>
                  <a:gd name="connsiteX299" fmla="*/ 1748250 w 3031519"/>
                  <a:gd name="connsiteY299" fmla="*/ 805087 h 1160647"/>
                  <a:gd name="connsiteX300" fmla="*/ 1757926 w 3031519"/>
                  <a:gd name="connsiteY300" fmla="*/ 805087 h 1160647"/>
                  <a:gd name="connsiteX301" fmla="*/ 1759168 w 3031519"/>
                  <a:gd name="connsiteY301" fmla="*/ 782564 h 1160647"/>
                  <a:gd name="connsiteX302" fmla="*/ 1765248 w 3031519"/>
                  <a:gd name="connsiteY302" fmla="*/ 782564 h 1160647"/>
                  <a:gd name="connsiteX303" fmla="*/ 1766490 w 3031519"/>
                  <a:gd name="connsiteY303" fmla="*/ 805087 h 1160647"/>
                  <a:gd name="connsiteX304" fmla="*/ 1817112 w 3031519"/>
                  <a:gd name="connsiteY304" fmla="*/ 805087 h 1160647"/>
                  <a:gd name="connsiteX305" fmla="*/ 1817112 w 3031519"/>
                  <a:gd name="connsiteY305" fmla="*/ 642059 h 1160647"/>
                  <a:gd name="connsiteX306" fmla="*/ 2014439 w 3031519"/>
                  <a:gd name="connsiteY306" fmla="*/ 642059 h 1160647"/>
                  <a:gd name="connsiteX307" fmla="*/ 2014439 w 3031519"/>
                  <a:gd name="connsiteY307" fmla="*/ 805087 h 1160647"/>
                  <a:gd name="connsiteX308" fmla="*/ 2033136 w 3031519"/>
                  <a:gd name="connsiteY308" fmla="*/ 805087 h 1160647"/>
                  <a:gd name="connsiteX309" fmla="*/ 2033136 w 3031519"/>
                  <a:gd name="connsiteY309" fmla="*/ 722394 h 1160647"/>
                  <a:gd name="connsiteX310" fmla="*/ 2128256 w 3031519"/>
                  <a:gd name="connsiteY310" fmla="*/ 722394 h 1160647"/>
                  <a:gd name="connsiteX311" fmla="*/ 2140186 w 3031519"/>
                  <a:gd name="connsiteY311" fmla="*/ 404253 h 1160647"/>
                  <a:gd name="connsiteX312" fmla="*/ 2128026 w 3031519"/>
                  <a:gd name="connsiteY312" fmla="*/ 382635 h 1160647"/>
                  <a:gd name="connsiteX313" fmla="*/ 2121946 w 3031519"/>
                  <a:gd name="connsiteY313" fmla="*/ 378311 h 1160647"/>
                  <a:gd name="connsiteX314" fmla="*/ 2130053 w 3031519"/>
                  <a:gd name="connsiteY314" fmla="*/ 354532 h 1160647"/>
                  <a:gd name="connsiteX315" fmla="*/ 2130053 w 3031519"/>
                  <a:gd name="connsiteY315" fmla="*/ 337238 h 1160647"/>
                  <a:gd name="connsiteX316" fmla="*/ 2144240 w 3031519"/>
                  <a:gd name="connsiteY316" fmla="*/ 337238 h 1160647"/>
                  <a:gd name="connsiteX317" fmla="*/ 2144240 w 3031519"/>
                  <a:gd name="connsiteY317" fmla="*/ 315620 h 1160647"/>
                  <a:gd name="connsiteX318" fmla="*/ 2146266 w 3031519"/>
                  <a:gd name="connsiteY318" fmla="*/ 311296 h 1160647"/>
                  <a:gd name="connsiteX319" fmla="*/ 2146266 w 3031519"/>
                  <a:gd name="connsiteY319" fmla="*/ 233472 h 1160647"/>
                  <a:gd name="connsiteX320" fmla="*/ 2144240 w 3031519"/>
                  <a:gd name="connsiteY320" fmla="*/ 226987 h 1160647"/>
                  <a:gd name="connsiteX321" fmla="*/ 2150320 w 3031519"/>
                  <a:gd name="connsiteY321" fmla="*/ 220501 h 1160647"/>
                  <a:gd name="connsiteX322" fmla="*/ 2150320 w 3031519"/>
                  <a:gd name="connsiteY322" fmla="*/ 162133 h 1160647"/>
                  <a:gd name="connsiteX323" fmla="*/ 2152346 w 3031519"/>
                  <a:gd name="connsiteY323" fmla="*/ 157810 h 1160647"/>
                  <a:gd name="connsiteX324" fmla="*/ 2152346 w 3031519"/>
                  <a:gd name="connsiteY324" fmla="*/ 101604 h 1160647"/>
                  <a:gd name="connsiteX325" fmla="*/ 2154373 w 3031519"/>
                  <a:gd name="connsiteY325" fmla="*/ 82148 h 1160647"/>
                  <a:gd name="connsiteX326" fmla="*/ 2158427 w 3031519"/>
                  <a:gd name="connsiteY326" fmla="*/ 99442 h 1160647"/>
                  <a:gd name="connsiteX327" fmla="*/ 2160453 w 3031519"/>
                  <a:gd name="connsiteY327" fmla="*/ 157810 h 1160647"/>
                  <a:gd name="connsiteX328" fmla="*/ 2162480 w 3031519"/>
                  <a:gd name="connsiteY328" fmla="*/ 220501 h 1160647"/>
                  <a:gd name="connsiteX329" fmla="*/ 2168560 w 3031519"/>
                  <a:gd name="connsiteY329" fmla="*/ 226987 h 1160647"/>
                  <a:gd name="connsiteX330" fmla="*/ 2166533 w 3031519"/>
                  <a:gd name="connsiteY330" fmla="*/ 233472 h 1160647"/>
                  <a:gd name="connsiteX331" fmla="*/ 2166533 w 3031519"/>
                  <a:gd name="connsiteY331" fmla="*/ 311296 h 1160647"/>
                  <a:gd name="connsiteX332" fmla="*/ 2168560 w 3031519"/>
                  <a:gd name="connsiteY332" fmla="*/ 315620 h 1160647"/>
                  <a:gd name="connsiteX333" fmla="*/ 2168560 w 3031519"/>
                  <a:gd name="connsiteY333" fmla="*/ 337238 h 1160647"/>
                  <a:gd name="connsiteX334" fmla="*/ 2182747 w 3031519"/>
                  <a:gd name="connsiteY334" fmla="*/ 337238 h 1160647"/>
                  <a:gd name="connsiteX335" fmla="*/ 2182747 w 3031519"/>
                  <a:gd name="connsiteY335" fmla="*/ 354532 h 1160647"/>
                  <a:gd name="connsiteX336" fmla="*/ 2190854 w 3031519"/>
                  <a:gd name="connsiteY336" fmla="*/ 378311 h 1160647"/>
                  <a:gd name="connsiteX337" fmla="*/ 2184774 w 3031519"/>
                  <a:gd name="connsiteY337" fmla="*/ 382635 h 1160647"/>
                  <a:gd name="connsiteX338" fmla="*/ 2172613 w 3031519"/>
                  <a:gd name="connsiteY338" fmla="*/ 404253 h 1160647"/>
                  <a:gd name="connsiteX339" fmla="*/ 2180720 w 3031519"/>
                  <a:gd name="connsiteY339" fmla="*/ 657181 h 1160647"/>
                  <a:gd name="connsiteX340" fmla="*/ 2245574 w 3031519"/>
                  <a:gd name="connsiteY340" fmla="*/ 657181 h 1160647"/>
                  <a:gd name="connsiteX341" fmla="*/ 2245574 w 3031519"/>
                  <a:gd name="connsiteY341" fmla="*/ 732843 h 1160647"/>
                  <a:gd name="connsiteX342" fmla="*/ 2253681 w 3031519"/>
                  <a:gd name="connsiteY342" fmla="*/ 732843 h 1160647"/>
                  <a:gd name="connsiteX343" fmla="*/ 2255708 w 3031519"/>
                  <a:gd name="connsiteY343" fmla="*/ 726358 h 1160647"/>
                  <a:gd name="connsiteX344" fmla="*/ 2261788 w 3031519"/>
                  <a:gd name="connsiteY344" fmla="*/ 726358 h 1160647"/>
                  <a:gd name="connsiteX345" fmla="*/ 2263815 w 3031519"/>
                  <a:gd name="connsiteY345" fmla="*/ 735005 h 1160647"/>
                  <a:gd name="connsiteX346" fmla="*/ 2275975 w 3031519"/>
                  <a:gd name="connsiteY346" fmla="*/ 735005 h 1160647"/>
                  <a:gd name="connsiteX347" fmla="*/ 2275975 w 3031519"/>
                  <a:gd name="connsiteY347" fmla="*/ 728519 h 1160647"/>
                  <a:gd name="connsiteX348" fmla="*/ 2298268 w 3031519"/>
                  <a:gd name="connsiteY348" fmla="*/ 728519 h 1160647"/>
                  <a:gd name="connsiteX349" fmla="*/ 2298268 w 3031519"/>
                  <a:gd name="connsiteY349" fmla="*/ 735005 h 1160647"/>
                  <a:gd name="connsiteX350" fmla="*/ 2318535 w 3031519"/>
                  <a:gd name="connsiteY350" fmla="*/ 735005 h 1160647"/>
                  <a:gd name="connsiteX351" fmla="*/ 2318535 w 3031519"/>
                  <a:gd name="connsiteY351" fmla="*/ 780402 h 1160647"/>
                  <a:gd name="connsiteX352" fmla="*/ 2332722 w 3031519"/>
                  <a:gd name="connsiteY352" fmla="*/ 780402 h 1160647"/>
                  <a:gd name="connsiteX353" fmla="*/ 2332722 w 3031519"/>
                  <a:gd name="connsiteY353" fmla="*/ 767431 h 1160647"/>
                  <a:gd name="connsiteX354" fmla="*/ 2348936 w 3031519"/>
                  <a:gd name="connsiteY354" fmla="*/ 767431 h 1160647"/>
                  <a:gd name="connsiteX355" fmla="*/ 2348936 w 3031519"/>
                  <a:gd name="connsiteY355" fmla="*/ 588004 h 1160647"/>
                  <a:gd name="connsiteX356" fmla="*/ 2355016 w 3031519"/>
                  <a:gd name="connsiteY356" fmla="*/ 581518 h 1160647"/>
                  <a:gd name="connsiteX357" fmla="*/ 2427977 w 3031519"/>
                  <a:gd name="connsiteY357" fmla="*/ 581518 h 1160647"/>
                  <a:gd name="connsiteX358" fmla="*/ 2427977 w 3031519"/>
                  <a:gd name="connsiteY358" fmla="*/ 590166 h 1160647"/>
                  <a:gd name="connsiteX359" fmla="*/ 2438110 w 3031519"/>
                  <a:gd name="connsiteY359" fmla="*/ 590166 h 1160647"/>
                  <a:gd name="connsiteX360" fmla="*/ 2438110 w 3031519"/>
                  <a:gd name="connsiteY360" fmla="*/ 704740 h 1160647"/>
                  <a:gd name="connsiteX361" fmla="*/ 2460404 w 3031519"/>
                  <a:gd name="connsiteY361" fmla="*/ 704740 h 1160647"/>
                  <a:gd name="connsiteX362" fmla="*/ 2460404 w 3031519"/>
                  <a:gd name="connsiteY362" fmla="*/ 637725 h 1160647"/>
                  <a:gd name="connsiteX363" fmla="*/ 2486751 w 3031519"/>
                  <a:gd name="connsiteY363" fmla="*/ 637725 h 1160647"/>
                  <a:gd name="connsiteX364" fmla="*/ 2490804 w 3031519"/>
                  <a:gd name="connsiteY364" fmla="*/ 633401 h 1160647"/>
                  <a:gd name="connsiteX365" fmla="*/ 2498911 w 3031519"/>
                  <a:gd name="connsiteY365" fmla="*/ 633401 h 1160647"/>
                  <a:gd name="connsiteX366" fmla="*/ 2502964 w 3031519"/>
                  <a:gd name="connsiteY366" fmla="*/ 637725 h 1160647"/>
                  <a:gd name="connsiteX367" fmla="*/ 2525258 w 3031519"/>
                  <a:gd name="connsiteY367" fmla="*/ 637725 h 1160647"/>
                  <a:gd name="connsiteX368" fmla="*/ 2525258 w 3031519"/>
                  <a:gd name="connsiteY368" fmla="*/ 520989 h 1160647"/>
                  <a:gd name="connsiteX369" fmla="*/ 2582005 w 3031519"/>
                  <a:gd name="connsiteY369" fmla="*/ 510180 h 1160647"/>
                  <a:gd name="connsiteX370" fmla="*/ 2582005 w 3031519"/>
                  <a:gd name="connsiteY370" fmla="*/ 511261 h 1160647"/>
                  <a:gd name="connsiteX371" fmla="*/ 2582005 w 3031519"/>
                  <a:gd name="connsiteY371" fmla="*/ 518827 h 1160647"/>
                  <a:gd name="connsiteX372" fmla="*/ 2608352 w 3031519"/>
                  <a:gd name="connsiteY372" fmla="*/ 518827 h 1160647"/>
                  <a:gd name="connsiteX373" fmla="*/ 2608352 w 3031519"/>
                  <a:gd name="connsiteY373" fmla="*/ 773917 h 1160647"/>
                  <a:gd name="connsiteX374" fmla="*/ 2630646 w 3031519"/>
                  <a:gd name="connsiteY374" fmla="*/ 773917 h 1160647"/>
                  <a:gd name="connsiteX375" fmla="*/ 2630646 w 3031519"/>
                  <a:gd name="connsiteY375" fmla="*/ 769593 h 1160647"/>
                  <a:gd name="connsiteX376" fmla="*/ 2642806 w 3031519"/>
                  <a:gd name="connsiteY376" fmla="*/ 769593 h 1160647"/>
                  <a:gd name="connsiteX377" fmla="*/ 2642806 w 3031519"/>
                  <a:gd name="connsiteY377" fmla="*/ 773917 h 1160647"/>
                  <a:gd name="connsiteX378" fmla="*/ 2667126 w 3031519"/>
                  <a:gd name="connsiteY378" fmla="*/ 773917 h 1160647"/>
                  <a:gd name="connsiteX379" fmla="*/ 2667126 w 3031519"/>
                  <a:gd name="connsiteY379" fmla="*/ 760946 h 1160647"/>
                  <a:gd name="connsiteX380" fmla="*/ 2695500 w 3031519"/>
                  <a:gd name="connsiteY380" fmla="*/ 760946 h 1160647"/>
                  <a:gd name="connsiteX381" fmla="*/ 2707660 w 3031519"/>
                  <a:gd name="connsiteY381" fmla="*/ 756622 h 1160647"/>
                  <a:gd name="connsiteX382" fmla="*/ 2727927 w 3031519"/>
                  <a:gd name="connsiteY382" fmla="*/ 760946 h 1160647"/>
                  <a:gd name="connsiteX383" fmla="*/ 2727927 w 3031519"/>
                  <a:gd name="connsiteY383" fmla="*/ 743652 h 1160647"/>
                  <a:gd name="connsiteX384" fmla="*/ 2736034 w 3031519"/>
                  <a:gd name="connsiteY384" fmla="*/ 743652 h 1160647"/>
                  <a:gd name="connsiteX385" fmla="*/ 2736034 w 3031519"/>
                  <a:gd name="connsiteY385" fmla="*/ 730681 h 1160647"/>
                  <a:gd name="connsiteX386" fmla="*/ 2792781 w 3031519"/>
                  <a:gd name="connsiteY386" fmla="*/ 730681 h 1160647"/>
                  <a:gd name="connsiteX387" fmla="*/ 2792781 w 3031519"/>
                  <a:gd name="connsiteY387" fmla="*/ 700416 h 1160647"/>
                  <a:gd name="connsiteX388" fmla="*/ 2811021 w 3031519"/>
                  <a:gd name="connsiteY388" fmla="*/ 700416 h 1160647"/>
                  <a:gd name="connsiteX389" fmla="*/ 2811021 w 3031519"/>
                  <a:gd name="connsiteY389" fmla="*/ 693931 h 1160647"/>
                  <a:gd name="connsiteX390" fmla="*/ 2823181 w 3031519"/>
                  <a:gd name="connsiteY390" fmla="*/ 693931 h 1160647"/>
                  <a:gd name="connsiteX391" fmla="*/ 2823181 w 3031519"/>
                  <a:gd name="connsiteY391" fmla="*/ 700416 h 1160647"/>
                  <a:gd name="connsiteX392" fmla="*/ 2839395 w 3031519"/>
                  <a:gd name="connsiteY392" fmla="*/ 700416 h 1160647"/>
                  <a:gd name="connsiteX393" fmla="*/ 2839395 w 3031519"/>
                  <a:gd name="connsiteY393" fmla="*/ 750137 h 1160647"/>
                  <a:gd name="connsiteX394" fmla="*/ 2871822 w 3031519"/>
                  <a:gd name="connsiteY394" fmla="*/ 750137 h 1160647"/>
                  <a:gd name="connsiteX395" fmla="*/ 2871822 w 3031519"/>
                  <a:gd name="connsiteY395" fmla="*/ 724196 h 1160647"/>
                  <a:gd name="connsiteX396" fmla="*/ 2910329 w 3031519"/>
                  <a:gd name="connsiteY396" fmla="*/ 724196 h 1160647"/>
                  <a:gd name="connsiteX397" fmla="*/ 2910329 w 3031519"/>
                  <a:gd name="connsiteY397" fmla="*/ 693931 h 1160647"/>
                  <a:gd name="connsiteX398" fmla="*/ 2958970 w 3031519"/>
                  <a:gd name="connsiteY398" fmla="*/ 693931 h 1160647"/>
                  <a:gd name="connsiteX399" fmla="*/ 2958970 w 3031519"/>
                  <a:gd name="connsiteY399" fmla="*/ 805087 h 1160647"/>
                  <a:gd name="connsiteX400" fmla="*/ 2958970 w 3031519"/>
                  <a:gd name="connsiteY400" fmla="*/ 818866 h 1160647"/>
                  <a:gd name="connsiteX401" fmla="*/ 3031519 w 3031519"/>
                  <a:gd name="connsiteY401" fmla="*/ 818866 h 1160647"/>
                  <a:gd name="connsiteX402" fmla="*/ 3028183 w 3031519"/>
                  <a:gd name="connsiteY402" fmla="*/ 1160647 h 1160647"/>
                  <a:gd name="connsiteX403" fmla="*/ 2054 w 3031519"/>
                  <a:gd name="connsiteY403" fmla="*/ 1158314 h 1160647"/>
                  <a:gd name="connsiteX404" fmla="*/ 0 w 3031519"/>
                  <a:gd name="connsiteY404" fmla="*/ 724196 h 1160647"/>
                  <a:gd name="connsiteX405" fmla="*/ 20267 w 3031519"/>
                  <a:gd name="connsiteY405" fmla="*/ 724196 h 1160647"/>
                  <a:gd name="connsiteX406" fmla="*/ 20774 w 3031519"/>
                  <a:gd name="connsiteY406" fmla="*/ 723115 h 1160647"/>
                  <a:gd name="connsiteX407" fmla="*/ 24320 w 3031519"/>
                  <a:gd name="connsiteY407" fmla="*/ 715549 h 1160647"/>
                  <a:gd name="connsiteX408" fmla="*/ 26094 w 3031519"/>
                  <a:gd name="connsiteY408" fmla="*/ 715819 h 1160647"/>
                  <a:gd name="connsiteX409" fmla="*/ 38507 w 3031519"/>
                  <a:gd name="connsiteY409" fmla="*/ 717710 h 1160647"/>
                  <a:gd name="connsiteX410" fmla="*/ 39014 w 3031519"/>
                  <a:gd name="connsiteY410" fmla="*/ 719062 h 1160647"/>
                  <a:gd name="connsiteX411" fmla="*/ 42560 w 3031519"/>
                  <a:gd name="connsiteY411" fmla="*/ 728519 h 1160647"/>
                  <a:gd name="connsiteX412" fmla="*/ 68907 w 3031519"/>
                  <a:gd name="connsiteY412" fmla="*/ 730681 h 1160647"/>
                  <a:gd name="connsiteX413" fmla="*/ 68907 w 3031519"/>
                  <a:gd name="connsiteY413" fmla="*/ 607460 h 1160647"/>
                  <a:gd name="connsiteX414" fmla="*/ 70934 w 3031519"/>
                  <a:gd name="connsiteY414" fmla="*/ 607460 h 1160647"/>
                  <a:gd name="connsiteX415" fmla="*/ 85121 w 3031519"/>
                  <a:gd name="connsiteY415" fmla="*/ 607460 h 1160647"/>
                  <a:gd name="connsiteX416" fmla="*/ 85121 w 3031519"/>
                  <a:gd name="connsiteY416" fmla="*/ 471268 h 1160647"/>
                  <a:gd name="connsiteX417" fmla="*/ 86894 w 3031519"/>
                  <a:gd name="connsiteY417" fmla="*/ 471268 h 1160647"/>
                  <a:gd name="connsiteX418" fmla="*/ 99308 w 3031519"/>
                  <a:gd name="connsiteY418" fmla="*/ 471268 h 1160647"/>
                  <a:gd name="connsiteX419" fmla="*/ 99308 w 3031519"/>
                  <a:gd name="connsiteY419" fmla="*/ 356694 h 1160647"/>
                  <a:gd name="connsiteX420" fmla="*/ 103361 w 3031519"/>
                  <a:gd name="connsiteY420" fmla="*/ 328590 h 1160647"/>
                  <a:gd name="connsiteX421" fmla="*/ 105388 w 3031519"/>
                  <a:gd name="connsiteY421" fmla="*/ 328590 h 1160647"/>
                  <a:gd name="connsiteX422" fmla="*/ 119575 w 3031519"/>
                  <a:gd name="connsiteY422" fmla="*/ 328590 h 1160647"/>
                  <a:gd name="connsiteX423" fmla="*/ 156055 w 3031519"/>
                  <a:gd name="connsiteY423" fmla="*/ 246443 h 1160647"/>
                  <a:gd name="connsiteX424" fmla="*/ 160109 w 3031519"/>
                  <a:gd name="connsiteY424" fmla="*/ 0 h 1160647"/>
                  <a:gd name="connsiteX0" fmla="*/ 160109 w 3031520"/>
                  <a:gd name="connsiteY0" fmla="*/ 0 h 1160647"/>
                  <a:gd name="connsiteX1" fmla="*/ 162135 w 3031520"/>
                  <a:gd name="connsiteY1" fmla="*/ 246443 h 1160647"/>
                  <a:gd name="connsiteX2" fmla="*/ 200642 w 3031520"/>
                  <a:gd name="connsiteY2" fmla="*/ 326429 h 1160647"/>
                  <a:gd name="connsiteX3" fmla="*/ 202669 w 3031520"/>
                  <a:gd name="connsiteY3" fmla="*/ 326429 h 1160647"/>
                  <a:gd name="connsiteX4" fmla="*/ 216856 w 3031520"/>
                  <a:gd name="connsiteY4" fmla="*/ 326429 h 1160647"/>
                  <a:gd name="connsiteX5" fmla="*/ 216856 w 3031520"/>
                  <a:gd name="connsiteY5" fmla="*/ 350208 h 1160647"/>
                  <a:gd name="connsiteX6" fmla="*/ 217363 w 3031520"/>
                  <a:gd name="connsiteY6" fmla="*/ 351019 h 1160647"/>
                  <a:gd name="connsiteX7" fmla="*/ 220909 w 3031520"/>
                  <a:gd name="connsiteY7" fmla="*/ 356694 h 1160647"/>
                  <a:gd name="connsiteX8" fmla="*/ 220909 w 3031520"/>
                  <a:gd name="connsiteY8" fmla="*/ 471268 h 1160647"/>
                  <a:gd name="connsiteX9" fmla="*/ 223189 w 3031520"/>
                  <a:gd name="connsiteY9" fmla="*/ 471268 h 1160647"/>
                  <a:gd name="connsiteX10" fmla="*/ 239150 w 3031520"/>
                  <a:gd name="connsiteY10" fmla="*/ 471268 h 1160647"/>
                  <a:gd name="connsiteX11" fmla="*/ 239150 w 3031520"/>
                  <a:gd name="connsiteY11" fmla="*/ 611783 h 1160647"/>
                  <a:gd name="connsiteX12" fmla="*/ 240670 w 3031520"/>
                  <a:gd name="connsiteY12" fmla="*/ 611513 h 1160647"/>
                  <a:gd name="connsiteX13" fmla="*/ 251310 w 3031520"/>
                  <a:gd name="connsiteY13" fmla="*/ 609622 h 1160647"/>
                  <a:gd name="connsiteX14" fmla="*/ 249283 w 3031520"/>
                  <a:gd name="connsiteY14" fmla="*/ 698254 h 1160647"/>
                  <a:gd name="connsiteX15" fmla="*/ 250803 w 3031520"/>
                  <a:gd name="connsiteY15" fmla="*/ 698525 h 1160647"/>
                  <a:gd name="connsiteX16" fmla="*/ 261443 w 3031520"/>
                  <a:gd name="connsiteY16" fmla="*/ 700416 h 1160647"/>
                  <a:gd name="connsiteX17" fmla="*/ 261696 w 3031520"/>
                  <a:gd name="connsiteY17" fmla="*/ 701227 h 1160647"/>
                  <a:gd name="connsiteX18" fmla="*/ 263470 w 3031520"/>
                  <a:gd name="connsiteY18" fmla="*/ 706902 h 1160647"/>
                  <a:gd name="connsiteX19" fmla="*/ 264230 w 3031520"/>
                  <a:gd name="connsiteY19" fmla="*/ 704470 h 1160647"/>
                  <a:gd name="connsiteX20" fmla="*/ 269550 w 3031520"/>
                  <a:gd name="connsiteY20" fmla="*/ 687446 h 1160647"/>
                  <a:gd name="connsiteX21" fmla="*/ 271323 w 3031520"/>
                  <a:gd name="connsiteY21" fmla="*/ 687446 h 1160647"/>
                  <a:gd name="connsiteX22" fmla="*/ 283737 w 3031520"/>
                  <a:gd name="connsiteY22" fmla="*/ 687446 h 1160647"/>
                  <a:gd name="connsiteX23" fmla="*/ 283737 w 3031520"/>
                  <a:gd name="connsiteY23" fmla="*/ 719872 h 1160647"/>
                  <a:gd name="connsiteX24" fmla="*/ 284750 w 3031520"/>
                  <a:gd name="connsiteY24" fmla="*/ 720413 h 1160647"/>
                  <a:gd name="connsiteX25" fmla="*/ 291844 w 3031520"/>
                  <a:gd name="connsiteY25" fmla="*/ 724196 h 1160647"/>
                  <a:gd name="connsiteX26" fmla="*/ 291844 w 3031520"/>
                  <a:gd name="connsiteY26" fmla="*/ 725547 h 1160647"/>
                  <a:gd name="connsiteX27" fmla="*/ 291844 w 3031520"/>
                  <a:gd name="connsiteY27" fmla="*/ 735005 h 1160647"/>
                  <a:gd name="connsiteX28" fmla="*/ 336431 w 3031520"/>
                  <a:gd name="connsiteY28" fmla="*/ 735005 h 1160647"/>
                  <a:gd name="connsiteX29" fmla="*/ 336431 w 3031520"/>
                  <a:gd name="connsiteY29" fmla="*/ 736086 h 1160647"/>
                  <a:gd name="connsiteX30" fmla="*/ 336431 w 3031520"/>
                  <a:gd name="connsiteY30" fmla="*/ 743652 h 1160647"/>
                  <a:gd name="connsiteX31" fmla="*/ 338457 w 3031520"/>
                  <a:gd name="connsiteY31" fmla="*/ 743652 h 1160647"/>
                  <a:gd name="connsiteX32" fmla="*/ 352644 w 3031520"/>
                  <a:gd name="connsiteY32" fmla="*/ 743652 h 1160647"/>
                  <a:gd name="connsiteX33" fmla="*/ 352644 w 3031520"/>
                  <a:gd name="connsiteY33" fmla="*/ 713387 h 1160647"/>
                  <a:gd name="connsiteX34" fmla="*/ 397231 w 3031520"/>
                  <a:gd name="connsiteY34" fmla="*/ 713387 h 1160647"/>
                  <a:gd name="connsiteX35" fmla="*/ 397231 w 3031520"/>
                  <a:gd name="connsiteY35" fmla="*/ 712036 h 1160647"/>
                  <a:gd name="connsiteX36" fmla="*/ 397231 w 3031520"/>
                  <a:gd name="connsiteY36" fmla="*/ 702578 h 1160647"/>
                  <a:gd name="connsiteX37" fmla="*/ 398245 w 3031520"/>
                  <a:gd name="connsiteY37" fmla="*/ 702578 h 1160647"/>
                  <a:gd name="connsiteX38" fmla="*/ 405338 w 3031520"/>
                  <a:gd name="connsiteY38" fmla="*/ 702578 h 1160647"/>
                  <a:gd name="connsiteX39" fmla="*/ 405338 w 3031520"/>
                  <a:gd name="connsiteY39" fmla="*/ 700687 h 1160647"/>
                  <a:gd name="connsiteX40" fmla="*/ 405338 w 3031520"/>
                  <a:gd name="connsiteY40" fmla="*/ 687446 h 1160647"/>
                  <a:gd name="connsiteX41" fmla="*/ 406098 w 3031520"/>
                  <a:gd name="connsiteY41" fmla="*/ 687446 h 1160647"/>
                  <a:gd name="connsiteX42" fmla="*/ 411418 w 3031520"/>
                  <a:gd name="connsiteY42" fmla="*/ 687446 h 1160647"/>
                  <a:gd name="connsiteX43" fmla="*/ 411418 w 3031520"/>
                  <a:gd name="connsiteY43" fmla="*/ 686365 h 1160647"/>
                  <a:gd name="connsiteX44" fmla="*/ 411418 w 3031520"/>
                  <a:gd name="connsiteY44" fmla="*/ 678798 h 1160647"/>
                  <a:gd name="connsiteX45" fmla="*/ 413445 w 3031520"/>
                  <a:gd name="connsiteY45" fmla="*/ 678798 h 1160647"/>
                  <a:gd name="connsiteX46" fmla="*/ 427632 w 3031520"/>
                  <a:gd name="connsiteY46" fmla="*/ 678798 h 1160647"/>
                  <a:gd name="connsiteX47" fmla="*/ 427632 w 3031520"/>
                  <a:gd name="connsiteY47" fmla="*/ 679879 h 1160647"/>
                  <a:gd name="connsiteX48" fmla="*/ 427632 w 3031520"/>
                  <a:gd name="connsiteY48" fmla="*/ 687446 h 1160647"/>
                  <a:gd name="connsiteX49" fmla="*/ 449925 w 3031520"/>
                  <a:gd name="connsiteY49" fmla="*/ 687446 h 1160647"/>
                  <a:gd name="connsiteX50" fmla="*/ 449925 w 3031520"/>
                  <a:gd name="connsiteY50" fmla="*/ 685554 h 1160647"/>
                  <a:gd name="connsiteX51" fmla="*/ 449925 w 3031520"/>
                  <a:gd name="connsiteY51" fmla="*/ 672313 h 1160647"/>
                  <a:gd name="connsiteX52" fmla="*/ 451699 w 3031520"/>
                  <a:gd name="connsiteY52" fmla="*/ 672313 h 1160647"/>
                  <a:gd name="connsiteX53" fmla="*/ 464112 w 3031520"/>
                  <a:gd name="connsiteY53" fmla="*/ 672313 h 1160647"/>
                  <a:gd name="connsiteX54" fmla="*/ 464112 w 3031520"/>
                  <a:gd name="connsiteY54" fmla="*/ 696093 h 1160647"/>
                  <a:gd name="connsiteX55" fmla="*/ 465126 w 3031520"/>
                  <a:gd name="connsiteY55" fmla="*/ 696093 h 1160647"/>
                  <a:gd name="connsiteX56" fmla="*/ 472219 w 3031520"/>
                  <a:gd name="connsiteY56" fmla="*/ 696093 h 1160647"/>
                  <a:gd name="connsiteX57" fmla="*/ 472219 w 3031520"/>
                  <a:gd name="connsiteY57" fmla="*/ 695012 h 1160647"/>
                  <a:gd name="connsiteX58" fmla="*/ 472219 w 3031520"/>
                  <a:gd name="connsiteY58" fmla="*/ 687446 h 1160647"/>
                  <a:gd name="connsiteX59" fmla="*/ 473992 w 3031520"/>
                  <a:gd name="connsiteY59" fmla="*/ 687446 h 1160647"/>
                  <a:gd name="connsiteX60" fmla="*/ 486406 w 3031520"/>
                  <a:gd name="connsiteY60" fmla="*/ 687446 h 1160647"/>
                  <a:gd name="connsiteX61" fmla="*/ 486406 w 3031520"/>
                  <a:gd name="connsiteY61" fmla="*/ 713387 h 1160647"/>
                  <a:gd name="connsiteX62" fmla="*/ 488433 w 3031520"/>
                  <a:gd name="connsiteY62" fmla="*/ 713387 h 1160647"/>
                  <a:gd name="connsiteX63" fmla="*/ 502619 w 3031520"/>
                  <a:gd name="connsiteY63" fmla="*/ 713387 h 1160647"/>
                  <a:gd name="connsiteX64" fmla="*/ 502619 w 3031520"/>
                  <a:gd name="connsiteY64" fmla="*/ 715008 h 1160647"/>
                  <a:gd name="connsiteX65" fmla="*/ 502619 w 3031520"/>
                  <a:gd name="connsiteY65" fmla="*/ 726358 h 1160647"/>
                  <a:gd name="connsiteX66" fmla="*/ 503379 w 3031520"/>
                  <a:gd name="connsiteY66" fmla="*/ 726358 h 1160647"/>
                  <a:gd name="connsiteX67" fmla="*/ 508700 w 3031520"/>
                  <a:gd name="connsiteY67" fmla="*/ 726358 h 1160647"/>
                  <a:gd name="connsiteX68" fmla="*/ 508700 w 3031520"/>
                  <a:gd name="connsiteY68" fmla="*/ 725547 h 1160647"/>
                  <a:gd name="connsiteX69" fmla="*/ 508700 w 3031520"/>
                  <a:gd name="connsiteY69" fmla="*/ 719872 h 1160647"/>
                  <a:gd name="connsiteX70" fmla="*/ 539100 w 3031520"/>
                  <a:gd name="connsiteY70" fmla="*/ 719872 h 1160647"/>
                  <a:gd name="connsiteX71" fmla="*/ 539100 w 3031520"/>
                  <a:gd name="connsiteY71" fmla="*/ 743652 h 1160647"/>
                  <a:gd name="connsiteX72" fmla="*/ 540113 w 3031520"/>
                  <a:gd name="connsiteY72" fmla="*/ 743652 h 1160647"/>
                  <a:gd name="connsiteX73" fmla="*/ 547207 w 3031520"/>
                  <a:gd name="connsiteY73" fmla="*/ 743652 h 1160647"/>
                  <a:gd name="connsiteX74" fmla="*/ 547207 w 3031520"/>
                  <a:gd name="connsiteY74" fmla="*/ 744733 h 1160647"/>
                  <a:gd name="connsiteX75" fmla="*/ 547207 w 3031520"/>
                  <a:gd name="connsiteY75" fmla="*/ 752299 h 1160647"/>
                  <a:gd name="connsiteX76" fmla="*/ 547967 w 3031520"/>
                  <a:gd name="connsiteY76" fmla="*/ 752299 h 1160647"/>
                  <a:gd name="connsiteX77" fmla="*/ 553287 w 3031520"/>
                  <a:gd name="connsiteY77" fmla="*/ 752299 h 1160647"/>
                  <a:gd name="connsiteX78" fmla="*/ 553287 w 3031520"/>
                  <a:gd name="connsiteY78" fmla="*/ 750137 h 1160647"/>
                  <a:gd name="connsiteX79" fmla="*/ 553287 w 3031520"/>
                  <a:gd name="connsiteY79" fmla="*/ 735005 h 1160647"/>
                  <a:gd name="connsiteX80" fmla="*/ 554300 w 3031520"/>
                  <a:gd name="connsiteY80" fmla="*/ 735005 h 1160647"/>
                  <a:gd name="connsiteX81" fmla="*/ 561394 w 3031520"/>
                  <a:gd name="connsiteY81" fmla="*/ 735005 h 1160647"/>
                  <a:gd name="connsiteX82" fmla="*/ 561394 w 3031520"/>
                  <a:gd name="connsiteY82" fmla="*/ 736086 h 1160647"/>
                  <a:gd name="connsiteX83" fmla="*/ 561394 w 3031520"/>
                  <a:gd name="connsiteY83" fmla="*/ 743652 h 1160647"/>
                  <a:gd name="connsiteX84" fmla="*/ 566714 w 3031520"/>
                  <a:gd name="connsiteY84" fmla="*/ 741659 h 1160647"/>
                  <a:gd name="connsiteX85" fmla="*/ 567474 w 3031520"/>
                  <a:gd name="connsiteY85" fmla="*/ 740679 h 1160647"/>
                  <a:gd name="connsiteX86" fmla="*/ 567474 w 3031520"/>
                  <a:gd name="connsiteY86" fmla="*/ 735005 h 1160647"/>
                  <a:gd name="connsiteX87" fmla="*/ 605981 w 3031520"/>
                  <a:gd name="connsiteY87" fmla="*/ 735005 h 1160647"/>
                  <a:gd name="connsiteX88" fmla="*/ 605981 w 3031520"/>
                  <a:gd name="connsiteY88" fmla="*/ 758784 h 1160647"/>
                  <a:gd name="connsiteX89" fmla="*/ 608007 w 3031520"/>
                  <a:gd name="connsiteY89" fmla="*/ 758784 h 1160647"/>
                  <a:gd name="connsiteX90" fmla="*/ 622194 w 3031520"/>
                  <a:gd name="connsiteY90" fmla="*/ 758784 h 1160647"/>
                  <a:gd name="connsiteX91" fmla="*/ 622194 w 3031520"/>
                  <a:gd name="connsiteY91" fmla="*/ 759865 h 1160647"/>
                  <a:gd name="connsiteX92" fmla="*/ 622194 w 3031520"/>
                  <a:gd name="connsiteY92" fmla="*/ 767431 h 1160647"/>
                  <a:gd name="connsiteX93" fmla="*/ 623968 w 3031520"/>
                  <a:gd name="connsiteY93" fmla="*/ 767431 h 1160647"/>
                  <a:gd name="connsiteX94" fmla="*/ 636381 w 3031520"/>
                  <a:gd name="connsiteY94" fmla="*/ 767431 h 1160647"/>
                  <a:gd name="connsiteX95" fmla="*/ 636381 w 3031520"/>
                  <a:gd name="connsiteY95" fmla="*/ 743652 h 1160647"/>
                  <a:gd name="connsiteX96" fmla="*/ 637394 w 3031520"/>
                  <a:gd name="connsiteY96" fmla="*/ 743652 h 1160647"/>
                  <a:gd name="connsiteX97" fmla="*/ 644488 w 3031520"/>
                  <a:gd name="connsiteY97" fmla="*/ 743652 h 1160647"/>
                  <a:gd name="connsiteX98" fmla="*/ 644488 w 3031520"/>
                  <a:gd name="connsiteY98" fmla="*/ 711225 h 1160647"/>
                  <a:gd name="connsiteX99" fmla="*/ 645501 w 3031520"/>
                  <a:gd name="connsiteY99" fmla="*/ 711225 h 1160647"/>
                  <a:gd name="connsiteX100" fmla="*/ 652595 w 3031520"/>
                  <a:gd name="connsiteY100" fmla="*/ 711225 h 1160647"/>
                  <a:gd name="connsiteX101" fmla="*/ 652595 w 3031520"/>
                  <a:gd name="connsiteY101" fmla="*/ 709334 h 1160647"/>
                  <a:gd name="connsiteX102" fmla="*/ 652595 w 3031520"/>
                  <a:gd name="connsiteY102" fmla="*/ 696093 h 1160647"/>
                  <a:gd name="connsiteX103" fmla="*/ 651328 w 3031520"/>
                  <a:gd name="connsiteY103" fmla="*/ 694471 h 1160647"/>
                  <a:gd name="connsiteX104" fmla="*/ 656648 w 3031520"/>
                  <a:gd name="connsiteY104" fmla="*/ 683122 h 1160647"/>
                  <a:gd name="connsiteX105" fmla="*/ 664755 w 3031520"/>
                  <a:gd name="connsiteY105" fmla="*/ 711225 h 1160647"/>
                  <a:gd name="connsiteX106" fmla="*/ 665515 w 3031520"/>
                  <a:gd name="connsiteY106" fmla="*/ 711225 h 1160647"/>
                  <a:gd name="connsiteX107" fmla="*/ 670835 w 3031520"/>
                  <a:gd name="connsiteY107" fmla="*/ 711225 h 1160647"/>
                  <a:gd name="connsiteX108" fmla="*/ 670835 w 3031520"/>
                  <a:gd name="connsiteY108" fmla="*/ 605298 h 1160647"/>
                  <a:gd name="connsiteX109" fmla="*/ 672355 w 3031520"/>
                  <a:gd name="connsiteY109" fmla="*/ 605298 h 1160647"/>
                  <a:gd name="connsiteX110" fmla="*/ 682995 w 3031520"/>
                  <a:gd name="connsiteY110" fmla="*/ 605298 h 1160647"/>
                  <a:gd name="connsiteX111" fmla="*/ 682995 w 3031520"/>
                  <a:gd name="connsiteY111" fmla="*/ 557739 h 1160647"/>
                  <a:gd name="connsiteX112" fmla="*/ 709342 w 3031520"/>
                  <a:gd name="connsiteY112" fmla="*/ 557739 h 1160647"/>
                  <a:gd name="connsiteX113" fmla="*/ 709342 w 3031520"/>
                  <a:gd name="connsiteY113" fmla="*/ 536121 h 1160647"/>
                  <a:gd name="connsiteX114" fmla="*/ 743796 w 3031520"/>
                  <a:gd name="connsiteY114" fmla="*/ 536121 h 1160647"/>
                  <a:gd name="connsiteX115" fmla="*/ 743796 w 3031520"/>
                  <a:gd name="connsiteY115" fmla="*/ 538553 h 1160647"/>
                  <a:gd name="connsiteX116" fmla="*/ 743796 w 3031520"/>
                  <a:gd name="connsiteY116" fmla="*/ 555577 h 1160647"/>
                  <a:gd name="connsiteX117" fmla="*/ 746076 w 3031520"/>
                  <a:gd name="connsiteY117" fmla="*/ 555577 h 1160647"/>
                  <a:gd name="connsiteX118" fmla="*/ 762036 w 3031520"/>
                  <a:gd name="connsiteY118" fmla="*/ 555577 h 1160647"/>
                  <a:gd name="connsiteX119" fmla="*/ 762036 w 3031520"/>
                  <a:gd name="connsiteY119" fmla="*/ 603136 h 1160647"/>
                  <a:gd name="connsiteX120" fmla="*/ 763049 w 3031520"/>
                  <a:gd name="connsiteY120" fmla="*/ 603136 h 1160647"/>
                  <a:gd name="connsiteX121" fmla="*/ 770143 w 3031520"/>
                  <a:gd name="connsiteY121" fmla="*/ 603136 h 1160647"/>
                  <a:gd name="connsiteX122" fmla="*/ 784330 w 3031520"/>
                  <a:gd name="connsiteY122" fmla="*/ 607460 h 1160647"/>
                  <a:gd name="connsiteX123" fmla="*/ 784330 w 3031520"/>
                  <a:gd name="connsiteY123" fmla="*/ 646372 h 1160647"/>
                  <a:gd name="connsiteX124" fmla="*/ 785343 w 3031520"/>
                  <a:gd name="connsiteY124" fmla="*/ 646372 h 1160647"/>
                  <a:gd name="connsiteX125" fmla="*/ 792436 w 3031520"/>
                  <a:gd name="connsiteY125" fmla="*/ 646372 h 1160647"/>
                  <a:gd name="connsiteX126" fmla="*/ 792436 w 3031520"/>
                  <a:gd name="connsiteY126" fmla="*/ 647993 h 1160647"/>
                  <a:gd name="connsiteX127" fmla="*/ 792436 w 3031520"/>
                  <a:gd name="connsiteY127" fmla="*/ 659342 h 1160647"/>
                  <a:gd name="connsiteX128" fmla="*/ 794463 w 3031520"/>
                  <a:gd name="connsiteY128" fmla="*/ 659342 h 1160647"/>
                  <a:gd name="connsiteX129" fmla="*/ 808650 w 3031520"/>
                  <a:gd name="connsiteY129" fmla="*/ 659342 h 1160647"/>
                  <a:gd name="connsiteX130" fmla="*/ 814730 w 3031520"/>
                  <a:gd name="connsiteY130" fmla="*/ 665828 h 1160647"/>
                  <a:gd name="connsiteX131" fmla="*/ 814730 w 3031520"/>
                  <a:gd name="connsiteY131" fmla="*/ 687446 h 1160647"/>
                  <a:gd name="connsiteX132" fmla="*/ 817010 w 3031520"/>
                  <a:gd name="connsiteY132" fmla="*/ 687446 h 1160647"/>
                  <a:gd name="connsiteX133" fmla="*/ 832970 w 3031520"/>
                  <a:gd name="connsiteY133" fmla="*/ 687446 h 1160647"/>
                  <a:gd name="connsiteX134" fmla="*/ 832970 w 3031520"/>
                  <a:gd name="connsiteY134" fmla="*/ 688526 h 1160647"/>
                  <a:gd name="connsiteX135" fmla="*/ 832970 w 3031520"/>
                  <a:gd name="connsiteY135" fmla="*/ 696093 h 1160647"/>
                  <a:gd name="connsiteX136" fmla="*/ 834237 w 3031520"/>
                  <a:gd name="connsiteY136" fmla="*/ 696093 h 1160647"/>
                  <a:gd name="connsiteX137" fmla="*/ 843104 w 3031520"/>
                  <a:gd name="connsiteY137" fmla="*/ 696093 h 1160647"/>
                  <a:gd name="connsiteX138" fmla="*/ 843104 w 3031520"/>
                  <a:gd name="connsiteY138" fmla="*/ 698254 h 1160647"/>
                  <a:gd name="connsiteX139" fmla="*/ 843104 w 3031520"/>
                  <a:gd name="connsiteY139" fmla="*/ 713387 h 1160647"/>
                  <a:gd name="connsiteX140" fmla="*/ 847157 w 3031520"/>
                  <a:gd name="connsiteY140" fmla="*/ 711495 h 1160647"/>
                  <a:gd name="connsiteX141" fmla="*/ 847157 w 3031520"/>
                  <a:gd name="connsiteY141" fmla="*/ 698254 h 1160647"/>
                  <a:gd name="connsiteX142" fmla="*/ 848170 w 3031520"/>
                  <a:gd name="connsiteY142" fmla="*/ 698254 h 1160647"/>
                  <a:gd name="connsiteX143" fmla="*/ 855264 w 3031520"/>
                  <a:gd name="connsiteY143" fmla="*/ 698254 h 1160647"/>
                  <a:gd name="connsiteX144" fmla="*/ 855264 w 3031520"/>
                  <a:gd name="connsiteY144" fmla="*/ 699876 h 1160647"/>
                  <a:gd name="connsiteX145" fmla="*/ 855264 w 3031520"/>
                  <a:gd name="connsiteY145" fmla="*/ 711225 h 1160647"/>
                  <a:gd name="connsiteX146" fmla="*/ 856024 w 3031520"/>
                  <a:gd name="connsiteY146" fmla="*/ 711225 h 1160647"/>
                  <a:gd name="connsiteX147" fmla="*/ 861344 w 3031520"/>
                  <a:gd name="connsiteY147" fmla="*/ 711225 h 1160647"/>
                  <a:gd name="connsiteX148" fmla="*/ 909984 w 3031520"/>
                  <a:gd name="connsiteY148" fmla="*/ 706902 h 1160647"/>
                  <a:gd name="connsiteX149" fmla="*/ 909984 w 3031520"/>
                  <a:gd name="connsiteY149" fmla="*/ 708253 h 1160647"/>
                  <a:gd name="connsiteX150" fmla="*/ 909984 w 3031520"/>
                  <a:gd name="connsiteY150" fmla="*/ 717710 h 1160647"/>
                  <a:gd name="connsiteX151" fmla="*/ 910744 w 3031520"/>
                  <a:gd name="connsiteY151" fmla="*/ 717710 h 1160647"/>
                  <a:gd name="connsiteX152" fmla="*/ 916065 w 3031520"/>
                  <a:gd name="connsiteY152" fmla="*/ 717710 h 1160647"/>
                  <a:gd name="connsiteX153" fmla="*/ 916065 w 3031520"/>
                  <a:gd name="connsiteY153" fmla="*/ 719872 h 1160647"/>
                  <a:gd name="connsiteX154" fmla="*/ 916065 w 3031520"/>
                  <a:gd name="connsiteY154" fmla="*/ 735005 h 1160647"/>
                  <a:gd name="connsiteX155" fmla="*/ 918091 w 3031520"/>
                  <a:gd name="connsiteY155" fmla="*/ 733654 h 1160647"/>
                  <a:gd name="connsiteX156" fmla="*/ 932278 w 3031520"/>
                  <a:gd name="connsiteY156" fmla="*/ 724196 h 1160647"/>
                  <a:gd name="connsiteX157" fmla="*/ 938358 w 3031520"/>
                  <a:gd name="connsiteY157" fmla="*/ 683122 h 1160647"/>
                  <a:gd name="connsiteX158" fmla="*/ 939118 w 3031520"/>
                  <a:gd name="connsiteY158" fmla="*/ 682852 h 1160647"/>
                  <a:gd name="connsiteX159" fmla="*/ 944438 w 3031520"/>
                  <a:gd name="connsiteY159" fmla="*/ 680960 h 1160647"/>
                  <a:gd name="connsiteX160" fmla="*/ 946465 w 3031520"/>
                  <a:gd name="connsiteY160" fmla="*/ 611783 h 1160647"/>
                  <a:gd name="connsiteX161" fmla="*/ 948492 w 3031520"/>
                  <a:gd name="connsiteY161" fmla="*/ 680960 h 1160647"/>
                  <a:gd name="connsiteX162" fmla="*/ 949252 w 3031520"/>
                  <a:gd name="connsiteY162" fmla="*/ 681230 h 1160647"/>
                  <a:gd name="connsiteX163" fmla="*/ 954572 w 3031520"/>
                  <a:gd name="connsiteY163" fmla="*/ 683122 h 1160647"/>
                  <a:gd name="connsiteX164" fmla="*/ 954572 w 3031520"/>
                  <a:gd name="connsiteY164" fmla="*/ 596651 h 1160647"/>
                  <a:gd name="connsiteX165" fmla="*/ 958625 w 3031520"/>
                  <a:gd name="connsiteY165" fmla="*/ 564224 h 1160647"/>
                  <a:gd name="connsiteX166" fmla="*/ 997132 w 3031520"/>
                  <a:gd name="connsiteY166" fmla="*/ 564224 h 1160647"/>
                  <a:gd name="connsiteX167" fmla="*/ 997132 w 3031520"/>
                  <a:gd name="connsiteY167" fmla="*/ 596651 h 1160647"/>
                  <a:gd name="connsiteX168" fmla="*/ 997892 w 3031520"/>
                  <a:gd name="connsiteY168" fmla="*/ 596651 h 1160647"/>
                  <a:gd name="connsiteX169" fmla="*/ 1003212 w 3031520"/>
                  <a:gd name="connsiteY169" fmla="*/ 596651 h 1160647"/>
                  <a:gd name="connsiteX170" fmla="*/ 1003212 w 3031520"/>
                  <a:gd name="connsiteY170" fmla="*/ 514503 h 1160647"/>
                  <a:gd name="connsiteX171" fmla="*/ 1004986 w 3031520"/>
                  <a:gd name="connsiteY171" fmla="*/ 514503 h 1160647"/>
                  <a:gd name="connsiteX172" fmla="*/ 1017399 w 3031520"/>
                  <a:gd name="connsiteY172" fmla="*/ 514503 h 1160647"/>
                  <a:gd name="connsiteX173" fmla="*/ 1017399 w 3031520"/>
                  <a:gd name="connsiteY173" fmla="*/ 512612 h 1160647"/>
                  <a:gd name="connsiteX174" fmla="*/ 1017399 w 3031520"/>
                  <a:gd name="connsiteY174" fmla="*/ 499371 h 1160647"/>
                  <a:gd name="connsiteX175" fmla="*/ 1039693 w 3031520"/>
                  <a:gd name="connsiteY175" fmla="*/ 499371 h 1160647"/>
                  <a:gd name="connsiteX176" fmla="*/ 1039693 w 3031520"/>
                  <a:gd name="connsiteY176" fmla="*/ 498290 h 1160647"/>
                  <a:gd name="connsiteX177" fmla="*/ 1039693 w 3031520"/>
                  <a:gd name="connsiteY177" fmla="*/ 490724 h 1160647"/>
                  <a:gd name="connsiteX178" fmla="*/ 1041466 w 3031520"/>
                  <a:gd name="connsiteY178" fmla="*/ 490724 h 1160647"/>
                  <a:gd name="connsiteX179" fmla="*/ 1053880 w 3031520"/>
                  <a:gd name="connsiteY179" fmla="*/ 490724 h 1160647"/>
                  <a:gd name="connsiteX180" fmla="*/ 1053880 w 3031520"/>
                  <a:gd name="connsiteY180" fmla="*/ 491805 h 1160647"/>
                  <a:gd name="connsiteX181" fmla="*/ 1053880 w 3031520"/>
                  <a:gd name="connsiteY181" fmla="*/ 499371 h 1160647"/>
                  <a:gd name="connsiteX182" fmla="*/ 1054640 w 3031520"/>
                  <a:gd name="connsiteY182" fmla="*/ 499371 h 1160647"/>
                  <a:gd name="connsiteX183" fmla="*/ 1059960 w 3031520"/>
                  <a:gd name="connsiteY183" fmla="*/ 499371 h 1160647"/>
                  <a:gd name="connsiteX184" fmla="*/ 1070093 w 3031520"/>
                  <a:gd name="connsiteY184" fmla="*/ 495047 h 1160647"/>
                  <a:gd name="connsiteX185" fmla="*/ 1074146 w 3031520"/>
                  <a:gd name="connsiteY185" fmla="*/ 498290 h 1160647"/>
                  <a:gd name="connsiteX186" fmla="*/ 1074146 w 3031520"/>
                  <a:gd name="connsiteY186" fmla="*/ 490724 h 1160647"/>
                  <a:gd name="connsiteX187" fmla="*/ 1076426 w 3031520"/>
                  <a:gd name="connsiteY187" fmla="*/ 490724 h 1160647"/>
                  <a:gd name="connsiteX188" fmla="*/ 1092387 w 3031520"/>
                  <a:gd name="connsiteY188" fmla="*/ 490724 h 1160647"/>
                  <a:gd name="connsiteX189" fmla="*/ 1092387 w 3031520"/>
                  <a:gd name="connsiteY189" fmla="*/ 491805 h 1160647"/>
                  <a:gd name="connsiteX190" fmla="*/ 1092387 w 3031520"/>
                  <a:gd name="connsiteY190" fmla="*/ 499371 h 1160647"/>
                  <a:gd name="connsiteX191" fmla="*/ 1122787 w 3031520"/>
                  <a:gd name="connsiteY191" fmla="*/ 499371 h 1160647"/>
                  <a:gd name="connsiteX192" fmla="*/ 1122787 w 3031520"/>
                  <a:gd name="connsiteY192" fmla="*/ 500992 h 1160647"/>
                  <a:gd name="connsiteX193" fmla="*/ 1122787 w 3031520"/>
                  <a:gd name="connsiteY193" fmla="*/ 512342 h 1160647"/>
                  <a:gd name="connsiteX194" fmla="*/ 1149134 w 3031520"/>
                  <a:gd name="connsiteY194" fmla="*/ 512342 h 1160647"/>
                  <a:gd name="connsiteX195" fmla="*/ 1149134 w 3031520"/>
                  <a:gd name="connsiteY195" fmla="*/ 542606 h 1160647"/>
                  <a:gd name="connsiteX196" fmla="*/ 1149894 w 3031520"/>
                  <a:gd name="connsiteY196" fmla="*/ 542606 h 1160647"/>
                  <a:gd name="connsiteX197" fmla="*/ 1155214 w 3031520"/>
                  <a:gd name="connsiteY197" fmla="*/ 542606 h 1160647"/>
                  <a:gd name="connsiteX198" fmla="*/ 1155214 w 3031520"/>
                  <a:gd name="connsiteY198" fmla="*/ 543687 h 1160647"/>
                  <a:gd name="connsiteX199" fmla="*/ 1155214 w 3031520"/>
                  <a:gd name="connsiteY199" fmla="*/ 551254 h 1160647"/>
                  <a:gd name="connsiteX200" fmla="*/ 1159268 w 3031520"/>
                  <a:gd name="connsiteY200" fmla="*/ 581518 h 1160647"/>
                  <a:gd name="connsiteX201" fmla="*/ 1160028 w 3031520"/>
                  <a:gd name="connsiteY201" fmla="*/ 581518 h 1160647"/>
                  <a:gd name="connsiteX202" fmla="*/ 1165348 w 3031520"/>
                  <a:gd name="connsiteY202" fmla="*/ 581518 h 1160647"/>
                  <a:gd name="connsiteX203" fmla="*/ 1165348 w 3031520"/>
                  <a:gd name="connsiteY203" fmla="*/ 582329 h 1160647"/>
                  <a:gd name="connsiteX204" fmla="*/ 1165348 w 3031520"/>
                  <a:gd name="connsiteY204" fmla="*/ 588004 h 1160647"/>
                  <a:gd name="connsiteX205" fmla="*/ 1166361 w 3031520"/>
                  <a:gd name="connsiteY205" fmla="*/ 588004 h 1160647"/>
                  <a:gd name="connsiteX206" fmla="*/ 1173454 w 3031520"/>
                  <a:gd name="connsiteY206" fmla="*/ 588004 h 1160647"/>
                  <a:gd name="connsiteX207" fmla="*/ 1173454 w 3031520"/>
                  <a:gd name="connsiteY207" fmla="*/ 618269 h 1160647"/>
                  <a:gd name="connsiteX208" fmla="*/ 1175481 w 3031520"/>
                  <a:gd name="connsiteY208" fmla="*/ 618269 h 1160647"/>
                  <a:gd name="connsiteX209" fmla="*/ 1189668 w 3031520"/>
                  <a:gd name="connsiteY209" fmla="*/ 618269 h 1160647"/>
                  <a:gd name="connsiteX210" fmla="*/ 1189668 w 3031520"/>
                  <a:gd name="connsiteY210" fmla="*/ 642048 h 1160647"/>
                  <a:gd name="connsiteX211" fmla="*/ 1191695 w 3031520"/>
                  <a:gd name="connsiteY211" fmla="*/ 643669 h 1160647"/>
                  <a:gd name="connsiteX212" fmla="*/ 1191695 w 3031520"/>
                  <a:gd name="connsiteY212" fmla="*/ 655019 h 1160647"/>
                  <a:gd name="connsiteX213" fmla="*/ 1192455 w 3031520"/>
                  <a:gd name="connsiteY213" fmla="*/ 655019 h 1160647"/>
                  <a:gd name="connsiteX214" fmla="*/ 1197775 w 3031520"/>
                  <a:gd name="connsiteY214" fmla="*/ 655019 h 1160647"/>
                  <a:gd name="connsiteX215" fmla="*/ 1197775 w 3031520"/>
                  <a:gd name="connsiteY215" fmla="*/ 678798 h 1160647"/>
                  <a:gd name="connsiteX216" fmla="*/ 1199041 w 3031520"/>
                  <a:gd name="connsiteY216" fmla="*/ 678798 h 1160647"/>
                  <a:gd name="connsiteX217" fmla="*/ 1207908 w 3031520"/>
                  <a:gd name="connsiteY217" fmla="*/ 678798 h 1160647"/>
                  <a:gd name="connsiteX218" fmla="*/ 1209935 w 3031520"/>
                  <a:gd name="connsiteY218" fmla="*/ 682852 h 1160647"/>
                  <a:gd name="connsiteX219" fmla="*/ 1209935 w 3031520"/>
                  <a:gd name="connsiteY219" fmla="*/ 696093 h 1160647"/>
                  <a:gd name="connsiteX220" fmla="*/ 1211455 w 3031520"/>
                  <a:gd name="connsiteY220" fmla="*/ 694201 h 1160647"/>
                  <a:gd name="connsiteX221" fmla="*/ 1222095 w 3031520"/>
                  <a:gd name="connsiteY221" fmla="*/ 680960 h 1160647"/>
                  <a:gd name="connsiteX222" fmla="*/ 1250469 w 3031520"/>
                  <a:gd name="connsiteY222" fmla="*/ 680960 h 1160647"/>
                  <a:gd name="connsiteX223" fmla="*/ 1250469 w 3031520"/>
                  <a:gd name="connsiteY223" fmla="*/ 767431 h 1160647"/>
                  <a:gd name="connsiteX224" fmla="*/ 1251229 w 3031520"/>
                  <a:gd name="connsiteY224" fmla="*/ 767431 h 1160647"/>
                  <a:gd name="connsiteX225" fmla="*/ 1256549 w 3031520"/>
                  <a:gd name="connsiteY225" fmla="*/ 767431 h 1160647"/>
                  <a:gd name="connsiteX226" fmla="*/ 1257309 w 3031520"/>
                  <a:gd name="connsiteY226" fmla="*/ 766080 h 1160647"/>
                  <a:gd name="connsiteX227" fmla="*/ 1262629 w 3031520"/>
                  <a:gd name="connsiteY227" fmla="*/ 756622 h 1160647"/>
                  <a:gd name="connsiteX228" fmla="*/ 1262629 w 3031520"/>
                  <a:gd name="connsiteY228" fmla="*/ 758514 h 1160647"/>
                  <a:gd name="connsiteX229" fmla="*/ 1262629 w 3031520"/>
                  <a:gd name="connsiteY229" fmla="*/ 771755 h 1160647"/>
                  <a:gd name="connsiteX230" fmla="*/ 1266682 w 3031520"/>
                  <a:gd name="connsiteY230" fmla="*/ 726358 h 1160647"/>
                  <a:gd name="connsiteX231" fmla="*/ 1267442 w 3031520"/>
                  <a:gd name="connsiteY231" fmla="*/ 726358 h 1160647"/>
                  <a:gd name="connsiteX232" fmla="*/ 1272762 w 3031520"/>
                  <a:gd name="connsiteY232" fmla="*/ 726358 h 1160647"/>
                  <a:gd name="connsiteX233" fmla="*/ 1272762 w 3031520"/>
                  <a:gd name="connsiteY233" fmla="*/ 661504 h 1160647"/>
                  <a:gd name="connsiteX234" fmla="*/ 1273776 w 3031520"/>
                  <a:gd name="connsiteY234" fmla="*/ 661504 h 1160647"/>
                  <a:gd name="connsiteX235" fmla="*/ 1280869 w 3031520"/>
                  <a:gd name="connsiteY235" fmla="*/ 661504 h 1160647"/>
                  <a:gd name="connsiteX236" fmla="*/ 1293029 w 3031520"/>
                  <a:gd name="connsiteY236" fmla="*/ 618269 h 1160647"/>
                  <a:gd name="connsiteX237" fmla="*/ 1294296 w 3031520"/>
                  <a:gd name="connsiteY237" fmla="*/ 618269 h 1160647"/>
                  <a:gd name="connsiteX238" fmla="*/ 1303163 w 3031520"/>
                  <a:gd name="connsiteY238" fmla="*/ 618269 h 1160647"/>
                  <a:gd name="connsiteX239" fmla="*/ 1313296 w 3031520"/>
                  <a:gd name="connsiteY239" fmla="*/ 661504 h 1160647"/>
                  <a:gd name="connsiteX240" fmla="*/ 1314309 w 3031520"/>
                  <a:gd name="connsiteY240" fmla="*/ 661504 h 1160647"/>
                  <a:gd name="connsiteX241" fmla="*/ 1321403 w 3031520"/>
                  <a:gd name="connsiteY241" fmla="*/ 661504 h 1160647"/>
                  <a:gd name="connsiteX242" fmla="*/ 1321403 w 3031520"/>
                  <a:gd name="connsiteY242" fmla="*/ 700416 h 1160647"/>
                  <a:gd name="connsiteX243" fmla="*/ 1323176 w 3031520"/>
                  <a:gd name="connsiteY243" fmla="*/ 700416 h 1160647"/>
                  <a:gd name="connsiteX244" fmla="*/ 1335590 w 3031520"/>
                  <a:gd name="connsiteY244" fmla="*/ 700416 h 1160647"/>
                  <a:gd name="connsiteX245" fmla="*/ 1335590 w 3031520"/>
                  <a:gd name="connsiteY245" fmla="*/ 702578 h 1160647"/>
                  <a:gd name="connsiteX246" fmla="*/ 1335590 w 3031520"/>
                  <a:gd name="connsiteY246" fmla="*/ 717710 h 1160647"/>
                  <a:gd name="connsiteX247" fmla="*/ 1339643 w 3031520"/>
                  <a:gd name="connsiteY247" fmla="*/ 715549 h 1160647"/>
                  <a:gd name="connsiteX248" fmla="*/ 1339643 w 3031520"/>
                  <a:gd name="connsiteY248" fmla="*/ 700416 h 1160647"/>
                  <a:gd name="connsiteX249" fmla="*/ 1341163 w 3031520"/>
                  <a:gd name="connsiteY249" fmla="*/ 700416 h 1160647"/>
                  <a:gd name="connsiteX250" fmla="*/ 1351803 w 3031520"/>
                  <a:gd name="connsiteY250" fmla="*/ 700416 h 1160647"/>
                  <a:gd name="connsiteX251" fmla="*/ 1351803 w 3031520"/>
                  <a:gd name="connsiteY251" fmla="*/ 702037 h 1160647"/>
                  <a:gd name="connsiteX252" fmla="*/ 1351803 w 3031520"/>
                  <a:gd name="connsiteY252" fmla="*/ 713387 h 1160647"/>
                  <a:gd name="connsiteX253" fmla="*/ 1382204 w 3031520"/>
                  <a:gd name="connsiteY253" fmla="*/ 713387 h 1160647"/>
                  <a:gd name="connsiteX254" fmla="*/ 1382204 w 3031520"/>
                  <a:gd name="connsiteY254" fmla="*/ 676637 h 1160647"/>
                  <a:gd name="connsiteX255" fmla="*/ 1383470 w 3031520"/>
                  <a:gd name="connsiteY255" fmla="*/ 676637 h 1160647"/>
                  <a:gd name="connsiteX256" fmla="*/ 1392337 w 3031520"/>
                  <a:gd name="connsiteY256" fmla="*/ 676637 h 1160647"/>
                  <a:gd name="connsiteX257" fmla="*/ 1392337 w 3031520"/>
                  <a:gd name="connsiteY257" fmla="*/ 698254 h 1160647"/>
                  <a:gd name="connsiteX258" fmla="*/ 1394364 w 3031520"/>
                  <a:gd name="connsiteY258" fmla="*/ 665828 h 1160647"/>
                  <a:gd name="connsiteX259" fmla="*/ 1416657 w 3031520"/>
                  <a:gd name="connsiteY259" fmla="*/ 665828 h 1160647"/>
                  <a:gd name="connsiteX260" fmla="*/ 1416657 w 3031520"/>
                  <a:gd name="connsiteY260" fmla="*/ 664206 h 1160647"/>
                  <a:gd name="connsiteX261" fmla="*/ 1416657 w 3031520"/>
                  <a:gd name="connsiteY261" fmla="*/ 652857 h 1160647"/>
                  <a:gd name="connsiteX262" fmla="*/ 1417417 w 3031520"/>
                  <a:gd name="connsiteY262" fmla="*/ 652857 h 1160647"/>
                  <a:gd name="connsiteX263" fmla="*/ 1422737 w 3031520"/>
                  <a:gd name="connsiteY263" fmla="*/ 652857 h 1160647"/>
                  <a:gd name="connsiteX264" fmla="*/ 1422737 w 3031520"/>
                  <a:gd name="connsiteY264" fmla="*/ 650966 h 1160647"/>
                  <a:gd name="connsiteX265" fmla="*/ 1422737 w 3031520"/>
                  <a:gd name="connsiteY265" fmla="*/ 637725 h 1160647"/>
                  <a:gd name="connsiteX266" fmla="*/ 1426791 w 3031520"/>
                  <a:gd name="connsiteY266" fmla="*/ 644210 h 1160647"/>
                  <a:gd name="connsiteX267" fmla="*/ 1429071 w 3031520"/>
                  <a:gd name="connsiteY267" fmla="*/ 644210 h 1160647"/>
                  <a:gd name="connsiteX268" fmla="*/ 1445031 w 3031520"/>
                  <a:gd name="connsiteY268" fmla="*/ 644210 h 1160647"/>
                  <a:gd name="connsiteX269" fmla="*/ 1445031 w 3031520"/>
                  <a:gd name="connsiteY269" fmla="*/ 643399 h 1160647"/>
                  <a:gd name="connsiteX270" fmla="*/ 1445031 w 3031520"/>
                  <a:gd name="connsiteY270" fmla="*/ 637725 h 1160647"/>
                  <a:gd name="connsiteX271" fmla="*/ 1445791 w 3031520"/>
                  <a:gd name="connsiteY271" fmla="*/ 637725 h 1160647"/>
                  <a:gd name="connsiteX272" fmla="*/ 1451111 w 3031520"/>
                  <a:gd name="connsiteY272" fmla="*/ 637725 h 1160647"/>
                  <a:gd name="connsiteX273" fmla="*/ 1451111 w 3031520"/>
                  <a:gd name="connsiteY273" fmla="*/ 639076 h 1160647"/>
                  <a:gd name="connsiteX274" fmla="*/ 1451111 w 3031520"/>
                  <a:gd name="connsiteY274" fmla="*/ 648534 h 1160647"/>
                  <a:gd name="connsiteX275" fmla="*/ 1489618 w 3031520"/>
                  <a:gd name="connsiteY275" fmla="*/ 648534 h 1160647"/>
                  <a:gd name="connsiteX276" fmla="*/ 1489618 w 3031520"/>
                  <a:gd name="connsiteY276" fmla="*/ 786887 h 1160647"/>
                  <a:gd name="connsiteX277" fmla="*/ 1491138 w 3031520"/>
                  <a:gd name="connsiteY277" fmla="*/ 786887 h 1160647"/>
                  <a:gd name="connsiteX278" fmla="*/ 1501778 w 3031520"/>
                  <a:gd name="connsiteY278" fmla="*/ 786887 h 1160647"/>
                  <a:gd name="connsiteX279" fmla="*/ 1501778 w 3031520"/>
                  <a:gd name="connsiteY279" fmla="*/ 773917 h 1160647"/>
                  <a:gd name="connsiteX280" fmla="*/ 1505832 w 3031520"/>
                  <a:gd name="connsiteY280" fmla="*/ 773917 h 1160647"/>
                  <a:gd name="connsiteX281" fmla="*/ 1505832 w 3031520"/>
                  <a:gd name="connsiteY281" fmla="*/ 786887 h 1160647"/>
                  <a:gd name="connsiteX282" fmla="*/ 1536232 w 3031520"/>
                  <a:gd name="connsiteY282" fmla="*/ 786887 h 1160647"/>
                  <a:gd name="connsiteX283" fmla="*/ 1536232 w 3031520"/>
                  <a:gd name="connsiteY283" fmla="*/ 756622 h 1160647"/>
                  <a:gd name="connsiteX284" fmla="*/ 1548392 w 3031520"/>
                  <a:gd name="connsiteY284" fmla="*/ 756622 h 1160647"/>
                  <a:gd name="connsiteX285" fmla="*/ 1560552 w 3031520"/>
                  <a:gd name="connsiteY285" fmla="*/ 754461 h 1160647"/>
                  <a:gd name="connsiteX286" fmla="*/ 1564606 w 3031520"/>
                  <a:gd name="connsiteY286" fmla="*/ 756622 h 1160647"/>
                  <a:gd name="connsiteX287" fmla="*/ 1574739 w 3031520"/>
                  <a:gd name="connsiteY287" fmla="*/ 756622 h 1160647"/>
                  <a:gd name="connsiteX288" fmla="*/ 1574739 w 3031520"/>
                  <a:gd name="connsiteY288" fmla="*/ 786887 h 1160647"/>
                  <a:gd name="connsiteX289" fmla="*/ 1582846 w 3031520"/>
                  <a:gd name="connsiteY289" fmla="*/ 786887 h 1160647"/>
                  <a:gd name="connsiteX290" fmla="*/ 1582846 w 3031520"/>
                  <a:gd name="connsiteY290" fmla="*/ 804182 h 1160647"/>
                  <a:gd name="connsiteX291" fmla="*/ 1592182 w 3031520"/>
                  <a:gd name="connsiteY291" fmla="*/ 805087 h 1160647"/>
                  <a:gd name="connsiteX292" fmla="*/ 1605140 w 3031520"/>
                  <a:gd name="connsiteY292" fmla="*/ 805087 h 1160647"/>
                  <a:gd name="connsiteX293" fmla="*/ 1605140 w 3031520"/>
                  <a:gd name="connsiteY293" fmla="*/ 789049 h 1160647"/>
                  <a:gd name="connsiteX294" fmla="*/ 1673096 w 3031520"/>
                  <a:gd name="connsiteY294" fmla="*/ 789049 h 1160647"/>
                  <a:gd name="connsiteX295" fmla="*/ 1673096 w 3031520"/>
                  <a:gd name="connsiteY295" fmla="*/ 703796 h 1160647"/>
                  <a:gd name="connsiteX296" fmla="*/ 1745104 w 3031520"/>
                  <a:gd name="connsiteY296" fmla="*/ 703796 h 1160647"/>
                  <a:gd name="connsiteX297" fmla="*/ 1745104 w 3031520"/>
                  <a:gd name="connsiteY297" fmla="*/ 782564 h 1160647"/>
                  <a:gd name="connsiteX298" fmla="*/ 1747008 w 3031520"/>
                  <a:gd name="connsiteY298" fmla="*/ 782564 h 1160647"/>
                  <a:gd name="connsiteX299" fmla="*/ 1748250 w 3031520"/>
                  <a:gd name="connsiteY299" fmla="*/ 805087 h 1160647"/>
                  <a:gd name="connsiteX300" fmla="*/ 1757926 w 3031520"/>
                  <a:gd name="connsiteY300" fmla="*/ 805087 h 1160647"/>
                  <a:gd name="connsiteX301" fmla="*/ 1759168 w 3031520"/>
                  <a:gd name="connsiteY301" fmla="*/ 782564 h 1160647"/>
                  <a:gd name="connsiteX302" fmla="*/ 1765248 w 3031520"/>
                  <a:gd name="connsiteY302" fmla="*/ 782564 h 1160647"/>
                  <a:gd name="connsiteX303" fmla="*/ 1766490 w 3031520"/>
                  <a:gd name="connsiteY303" fmla="*/ 805087 h 1160647"/>
                  <a:gd name="connsiteX304" fmla="*/ 1817112 w 3031520"/>
                  <a:gd name="connsiteY304" fmla="*/ 805087 h 1160647"/>
                  <a:gd name="connsiteX305" fmla="*/ 1817112 w 3031520"/>
                  <a:gd name="connsiteY305" fmla="*/ 642059 h 1160647"/>
                  <a:gd name="connsiteX306" fmla="*/ 2014439 w 3031520"/>
                  <a:gd name="connsiteY306" fmla="*/ 642059 h 1160647"/>
                  <a:gd name="connsiteX307" fmla="*/ 2014439 w 3031520"/>
                  <a:gd name="connsiteY307" fmla="*/ 805087 h 1160647"/>
                  <a:gd name="connsiteX308" fmla="*/ 2033136 w 3031520"/>
                  <a:gd name="connsiteY308" fmla="*/ 805087 h 1160647"/>
                  <a:gd name="connsiteX309" fmla="*/ 2033136 w 3031520"/>
                  <a:gd name="connsiteY309" fmla="*/ 722394 h 1160647"/>
                  <a:gd name="connsiteX310" fmla="*/ 2128256 w 3031520"/>
                  <a:gd name="connsiteY310" fmla="*/ 722394 h 1160647"/>
                  <a:gd name="connsiteX311" fmla="*/ 2140186 w 3031520"/>
                  <a:gd name="connsiteY311" fmla="*/ 404253 h 1160647"/>
                  <a:gd name="connsiteX312" fmla="*/ 2128026 w 3031520"/>
                  <a:gd name="connsiteY312" fmla="*/ 382635 h 1160647"/>
                  <a:gd name="connsiteX313" fmla="*/ 2121946 w 3031520"/>
                  <a:gd name="connsiteY313" fmla="*/ 378311 h 1160647"/>
                  <a:gd name="connsiteX314" fmla="*/ 2130053 w 3031520"/>
                  <a:gd name="connsiteY314" fmla="*/ 354532 h 1160647"/>
                  <a:gd name="connsiteX315" fmla="*/ 2130053 w 3031520"/>
                  <a:gd name="connsiteY315" fmla="*/ 337238 h 1160647"/>
                  <a:gd name="connsiteX316" fmla="*/ 2144240 w 3031520"/>
                  <a:gd name="connsiteY316" fmla="*/ 337238 h 1160647"/>
                  <a:gd name="connsiteX317" fmla="*/ 2144240 w 3031520"/>
                  <a:gd name="connsiteY317" fmla="*/ 315620 h 1160647"/>
                  <a:gd name="connsiteX318" fmla="*/ 2146266 w 3031520"/>
                  <a:gd name="connsiteY318" fmla="*/ 311296 h 1160647"/>
                  <a:gd name="connsiteX319" fmla="*/ 2146266 w 3031520"/>
                  <a:gd name="connsiteY319" fmla="*/ 233472 h 1160647"/>
                  <a:gd name="connsiteX320" fmla="*/ 2144240 w 3031520"/>
                  <a:gd name="connsiteY320" fmla="*/ 226987 h 1160647"/>
                  <a:gd name="connsiteX321" fmla="*/ 2150320 w 3031520"/>
                  <a:gd name="connsiteY321" fmla="*/ 220501 h 1160647"/>
                  <a:gd name="connsiteX322" fmla="*/ 2150320 w 3031520"/>
                  <a:gd name="connsiteY322" fmla="*/ 162133 h 1160647"/>
                  <a:gd name="connsiteX323" fmla="*/ 2152346 w 3031520"/>
                  <a:gd name="connsiteY323" fmla="*/ 157810 h 1160647"/>
                  <a:gd name="connsiteX324" fmla="*/ 2152346 w 3031520"/>
                  <a:gd name="connsiteY324" fmla="*/ 101604 h 1160647"/>
                  <a:gd name="connsiteX325" fmla="*/ 2154373 w 3031520"/>
                  <a:gd name="connsiteY325" fmla="*/ 82148 h 1160647"/>
                  <a:gd name="connsiteX326" fmla="*/ 2158427 w 3031520"/>
                  <a:gd name="connsiteY326" fmla="*/ 99442 h 1160647"/>
                  <a:gd name="connsiteX327" fmla="*/ 2160453 w 3031520"/>
                  <a:gd name="connsiteY327" fmla="*/ 157810 h 1160647"/>
                  <a:gd name="connsiteX328" fmla="*/ 2162480 w 3031520"/>
                  <a:gd name="connsiteY328" fmla="*/ 220501 h 1160647"/>
                  <a:gd name="connsiteX329" fmla="*/ 2168560 w 3031520"/>
                  <a:gd name="connsiteY329" fmla="*/ 226987 h 1160647"/>
                  <a:gd name="connsiteX330" fmla="*/ 2166533 w 3031520"/>
                  <a:gd name="connsiteY330" fmla="*/ 233472 h 1160647"/>
                  <a:gd name="connsiteX331" fmla="*/ 2166533 w 3031520"/>
                  <a:gd name="connsiteY331" fmla="*/ 311296 h 1160647"/>
                  <a:gd name="connsiteX332" fmla="*/ 2168560 w 3031520"/>
                  <a:gd name="connsiteY332" fmla="*/ 315620 h 1160647"/>
                  <a:gd name="connsiteX333" fmla="*/ 2168560 w 3031520"/>
                  <a:gd name="connsiteY333" fmla="*/ 337238 h 1160647"/>
                  <a:gd name="connsiteX334" fmla="*/ 2182747 w 3031520"/>
                  <a:gd name="connsiteY334" fmla="*/ 337238 h 1160647"/>
                  <a:gd name="connsiteX335" fmla="*/ 2182747 w 3031520"/>
                  <a:gd name="connsiteY335" fmla="*/ 354532 h 1160647"/>
                  <a:gd name="connsiteX336" fmla="*/ 2190854 w 3031520"/>
                  <a:gd name="connsiteY336" fmla="*/ 378311 h 1160647"/>
                  <a:gd name="connsiteX337" fmla="*/ 2184774 w 3031520"/>
                  <a:gd name="connsiteY337" fmla="*/ 382635 h 1160647"/>
                  <a:gd name="connsiteX338" fmla="*/ 2172613 w 3031520"/>
                  <a:gd name="connsiteY338" fmla="*/ 404253 h 1160647"/>
                  <a:gd name="connsiteX339" fmla="*/ 2180720 w 3031520"/>
                  <a:gd name="connsiteY339" fmla="*/ 657181 h 1160647"/>
                  <a:gd name="connsiteX340" fmla="*/ 2245574 w 3031520"/>
                  <a:gd name="connsiteY340" fmla="*/ 657181 h 1160647"/>
                  <a:gd name="connsiteX341" fmla="*/ 2245574 w 3031520"/>
                  <a:gd name="connsiteY341" fmla="*/ 732843 h 1160647"/>
                  <a:gd name="connsiteX342" fmla="*/ 2253681 w 3031520"/>
                  <a:gd name="connsiteY342" fmla="*/ 732843 h 1160647"/>
                  <a:gd name="connsiteX343" fmla="*/ 2255708 w 3031520"/>
                  <a:gd name="connsiteY343" fmla="*/ 726358 h 1160647"/>
                  <a:gd name="connsiteX344" fmla="*/ 2261788 w 3031520"/>
                  <a:gd name="connsiteY344" fmla="*/ 726358 h 1160647"/>
                  <a:gd name="connsiteX345" fmla="*/ 2263815 w 3031520"/>
                  <a:gd name="connsiteY345" fmla="*/ 735005 h 1160647"/>
                  <a:gd name="connsiteX346" fmla="*/ 2275975 w 3031520"/>
                  <a:gd name="connsiteY346" fmla="*/ 735005 h 1160647"/>
                  <a:gd name="connsiteX347" fmla="*/ 2275975 w 3031520"/>
                  <a:gd name="connsiteY347" fmla="*/ 728519 h 1160647"/>
                  <a:gd name="connsiteX348" fmla="*/ 2298268 w 3031520"/>
                  <a:gd name="connsiteY348" fmla="*/ 728519 h 1160647"/>
                  <a:gd name="connsiteX349" fmla="*/ 2298268 w 3031520"/>
                  <a:gd name="connsiteY349" fmla="*/ 735005 h 1160647"/>
                  <a:gd name="connsiteX350" fmla="*/ 2318535 w 3031520"/>
                  <a:gd name="connsiteY350" fmla="*/ 735005 h 1160647"/>
                  <a:gd name="connsiteX351" fmla="*/ 2318535 w 3031520"/>
                  <a:gd name="connsiteY351" fmla="*/ 780402 h 1160647"/>
                  <a:gd name="connsiteX352" fmla="*/ 2332722 w 3031520"/>
                  <a:gd name="connsiteY352" fmla="*/ 780402 h 1160647"/>
                  <a:gd name="connsiteX353" fmla="*/ 2332722 w 3031520"/>
                  <a:gd name="connsiteY353" fmla="*/ 767431 h 1160647"/>
                  <a:gd name="connsiteX354" fmla="*/ 2348936 w 3031520"/>
                  <a:gd name="connsiteY354" fmla="*/ 767431 h 1160647"/>
                  <a:gd name="connsiteX355" fmla="*/ 2348936 w 3031520"/>
                  <a:gd name="connsiteY355" fmla="*/ 588004 h 1160647"/>
                  <a:gd name="connsiteX356" fmla="*/ 2355016 w 3031520"/>
                  <a:gd name="connsiteY356" fmla="*/ 581518 h 1160647"/>
                  <a:gd name="connsiteX357" fmla="*/ 2427977 w 3031520"/>
                  <a:gd name="connsiteY357" fmla="*/ 581518 h 1160647"/>
                  <a:gd name="connsiteX358" fmla="*/ 2427977 w 3031520"/>
                  <a:gd name="connsiteY358" fmla="*/ 590166 h 1160647"/>
                  <a:gd name="connsiteX359" fmla="*/ 2438110 w 3031520"/>
                  <a:gd name="connsiteY359" fmla="*/ 590166 h 1160647"/>
                  <a:gd name="connsiteX360" fmla="*/ 2438110 w 3031520"/>
                  <a:gd name="connsiteY360" fmla="*/ 704740 h 1160647"/>
                  <a:gd name="connsiteX361" fmla="*/ 2460404 w 3031520"/>
                  <a:gd name="connsiteY361" fmla="*/ 704740 h 1160647"/>
                  <a:gd name="connsiteX362" fmla="*/ 2460404 w 3031520"/>
                  <a:gd name="connsiteY362" fmla="*/ 637725 h 1160647"/>
                  <a:gd name="connsiteX363" fmla="*/ 2486751 w 3031520"/>
                  <a:gd name="connsiteY363" fmla="*/ 637725 h 1160647"/>
                  <a:gd name="connsiteX364" fmla="*/ 2490804 w 3031520"/>
                  <a:gd name="connsiteY364" fmla="*/ 633401 h 1160647"/>
                  <a:gd name="connsiteX365" fmla="*/ 2498911 w 3031520"/>
                  <a:gd name="connsiteY365" fmla="*/ 633401 h 1160647"/>
                  <a:gd name="connsiteX366" fmla="*/ 2502964 w 3031520"/>
                  <a:gd name="connsiteY366" fmla="*/ 637725 h 1160647"/>
                  <a:gd name="connsiteX367" fmla="*/ 2525258 w 3031520"/>
                  <a:gd name="connsiteY367" fmla="*/ 637725 h 1160647"/>
                  <a:gd name="connsiteX368" fmla="*/ 2525258 w 3031520"/>
                  <a:gd name="connsiteY368" fmla="*/ 520989 h 1160647"/>
                  <a:gd name="connsiteX369" fmla="*/ 2582005 w 3031520"/>
                  <a:gd name="connsiteY369" fmla="*/ 510180 h 1160647"/>
                  <a:gd name="connsiteX370" fmla="*/ 2582005 w 3031520"/>
                  <a:gd name="connsiteY370" fmla="*/ 511261 h 1160647"/>
                  <a:gd name="connsiteX371" fmla="*/ 2582005 w 3031520"/>
                  <a:gd name="connsiteY371" fmla="*/ 518827 h 1160647"/>
                  <a:gd name="connsiteX372" fmla="*/ 2608352 w 3031520"/>
                  <a:gd name="connsiteY372" fmla="*/ 518827 h 1160647"/>
                  <a:gd name="connsiteX373" fmla="*/ 2608352 w 3031520"/>
                  <a:gd name="connsiteY373" fmla="*/ 773917 h 1160647"/>
                  <a:gd name="connsiteX374" fmla="*/ 2630646 w 3031520"/>
                  <a:gd name="connsiteY374" fmla="*/ 773917 h 1160647"/>
                  <a:gd name="connsiteX375" fmla="*/ 2630646 w 3031520"/>
                  <a:gd name="connsiteY375" fmla="*/ 769593 h 1160647"/>
                  <a:gd name="connsiteX376" fmla="*/ 2642806 w 3031520"/>
                  <a:gd name="connsiteY376" fmla="*/ 769593 h 1160647"/>
                  <a:gd name="connsiteX377" fmla="*/ 2642806 w 3031520"/>
                  <a:gd name="connsiteY377" fmla="*/ 773917 h 1160647"/>
                  <a:gd name="connsiteX378" fmla="*/ 2667126 w 3031520"/>
                  <a:gd name="connsiteY378" fmla="*/ 773917 h 1160647"/>
                  <a:gd name="connsiteX379" fmla="*/ 2667126 w 3031520"/>
                  <a:gd name="connsiteY379" fmla="*/ 760946 h 1160647"/>
                  <a:gd name="connsiteX380" fmla="*/ 2695500 w 3031520"/>
                  <a:gd name="connsiteY380" fmla="*/ 760946 h 1160647"/>
                  <a:gd name="connsiteX381" fmla="*/ 2707660 w 3031520"/>
                  <a:gd name="connsiteY381" fmla="*/ 756622 h 1160647"/>
                  <a:gd name="connsiteX382" fmla="*/ 2727927 w 3031520"/>
                  <a:gd name="connsiteY382" fmla="*/ 760946 h 1160647"/>
                  <a:gd name="connsiteX383" fmla="*/ 2727927 w 3031520"/>
                  <a:gd name="connsiteY383" fmla="*/ 743652 h 1160647"/>
                  <a:gd name="connsiteX384" fmla="*/ 2736034 w 3031520"/>
                  <a:gd name="connsiteY384" fmla="*/ 743652 h 1160647"/>
                  <a:gd name="connsiteX385" fmla="*/ 2736034 w 3031520"/>
                  <a:gd name="connsiteY385" fmla="*/ 730681 h 1160647"/>
                  <a:gd name="connsiteX386" fmla="*/ 2792781 w 3031520"/>
                  <a:gd name="connsiteY386" fmla="*/ 730681 h 1160647"/>
                  <a:gd name="connsiteX387" fmla="*/ 2792781 w 3031520"/>
                  <a:gd name="connsiteY387" fmla="*/ 700416 h 1160647"/>
                  <a:gd name="connsiteX388" fmla="*/ 2811021 w 3031520"/>
                  <a:gd name="connsiteY388" fmla="*/ 700416 h 1160647"/>
                  <a:gd name="connsiteX389" fmla="*/ 2811021 w 3031520"/>
                  <a:gd name="connsiteY389" fmla="*/ 693931 h 1160647"/>
                  <a:gd name="connsiteX390" fmla="*/ 2823181 w 3031520"/>
                  <a:gd name="connsiteY390" fmla="*/ 693931 h 1160647"/>
                  <a:gd name="connsiteX391" fmla="*/ 2823181 w 3031520"/>
                  <a:gd name="connsiteY391" fmla="*/ 700416 h 1160647"/>
                  <a:gd name="connsiteX392" fmla="*/ 2839395 w 3031520"/>
                  <a:gd name="connsiteY392" fmla="*/ 700416 h 1160647"/>
                  <a:gd name="connsiteX393" fmla="*/ 2839395 w 3031520"/>
                  <a:gd name="connsiteY393" fmla="*/ 750137 h 1160647"/>
                  <a:gd name="connsiteX394" fmla="*/ 2871822 w 3031520"/>
                  <a:gd name="connsiteY394" fmla="*/ 750137 h 1160647"/>
                  <a:gd name="connsiteX395" fmla="*/ 2871822 w 3031520"/>
                  <a:gd name="connsiteY395" fmla="*/ 724196 h 1160647"/>
                  <a:gd name="connsiteX396" fmla="*/ 2910329 w 3031520"/>
                  <a:gd name="connsiteY396" fmla="*/ 724196 h 1160647"/>
                  <a:gd name="connsiteX397" fmla="*/ 2910329 w 3031520"/>
                  <a:gd name="connsiteY397" fmla="*/ 693931 h 1160647"/>
                  <a:gd name="connsiteX398" fmla="*/ 2958970 w 3031520"/>
                  <a:gd name="connsiteY398" fmla="*/ 693931 h 1160647"/>
                  <a:gd name="connsiteX399" fmla="*/ 2958970 w 3031520"/>
                  <a:gd name="connsiteY399" fmla="*/ 805087 h 1160647"/>
                  <a:gd name="connsiteX400" fmla="*/ 2958970 w 3031520"/>
                  <a:gd name="connsiteY400" fmla="*/ 818866 h 1160647"/>
                  <a:gd name="connsiteX401" fmla="*/ 3031519 w 3031520"/>
                  <a:gd name="connsiteY401" fmla="*/ 818866 h 1160647"/>
                  <a:gd name="connsiteX402" fmla="*/ 3031520 w 3031520"/>
                  <a:gd name="connsiteY402" fmla="*/ 1160647 h 1160647"/>
                  <a:gd name="connsiteX403" fmla="*/ 2054 w 3031520"/>
                  <a:gd name="connsiteY403" fmla="*/ 1158314 h 1160647"/>
                  <a:gd name="connsiteX404" fmla="*/ 0 w 3031520"/>
                  <a:gd name="connsiteY404" fmla="*/ 724196 h 1160647"/>
                  <a:gd name="connsiteX405" fmla="*/ 20267 w 3031520"/>
                  <a:gd name="connsiteY405" fmla="*/ 724196 h 1160647"/>
                  <a:gd name="connsiteX406" fmla="*/ 20774 w 3031520"/>
                  <a:gd name="connsiteY406" fmla="*/ 723115 h 1160647"/>
                  <a:gd name="connsiteX407" fmla="*/ 24320 w 3031520"/>
                  <a:gd name="connsiteY407" fmla="*/ 715549 h 1160647"/>
                  <a:gd name="connsiteX408" fmla="*/ 26094 w 3031520"/>
                  <a:gd name="connsiteY408" fmla="*/ 715819 h 1160647"/>
                  <a:gd name="connsiteX409" fmla="*/ 38507 w 3031520"/>
                  <a:gd name="connsiteY409" fmla="*/ 717710 h 1160647"/>
                  <a:gd name="connsiteX410" fmla="*/ 39014 w 3031520"/>
                  <a:gd name="connsiteY410" fmla="*/ 719062 h 1160647"/>
                  <a:gd name="connsiteX411" fmla="*/ 42560 w 3031520"/>
                  <a:gd name="connsiteY411" fmla="*/ 728519 h 1160647"/>
                  <a:gd name="connsiteX412" fmla="*/ 68907 w 3031520"/>
                  <a:gd name="connsiteY412" fmla="*/ 730681 h 1160647"/>
                  <a:gd name="connsiteX413" fmla="*/ 68907 w 3031520"/>
                  <a:gd name="connsiteY413" fmla="*/ 607460 h 1160647"/>
                  <a:gd name="connsiteX414" fmla="*/ 70934 w 3031520"/>
                  <a:gd name="connsiteY414" fmla="*/ 607460 h 1160647"/>
                  <a:gd name="connsiteX415" fmla="*/ 85121 w 3031520"/>
                  <a:gd name="connsiteY415" fmla="*/ 607460 h 1160647"/>
                  <a:gd name="connsiteX416" fmla="*/ 85121 w 3031520"/>
                  <a:gd name="connsiteY416" fmla="*/ 471268 h 1160647"/>
                  <a:gd name="connsiteX417" fmla="*/ 86894 w 3031520"/>
                  <a:gd name="connsiteY417" fmla="*/ 471268 h 1160647"/>
                  <a:gd name="connsiteX418" fmla="*/ 99308 w 3031520"/>
                  <a:gd name="connsiteY418" fmla="*/ 471268 h 1160647"/>
                  <a:gd name="connsiteX419" fmla="*/ 99308 w 3031520"/>
                  <a:gd name="connsiteY419" fmla="*/ 356694 h 1160647"/>
                  <a:gd name="connsiteX420" fmla="*/ 103361 w 3031520"/>
                  <a:gd name="connsiteY420" fmla="*/ 328590 h 1160647"/>
                  <a:gd name="connsiteX421" fmla="*/ 105388 w 3031520"/>
                  <a:gd name="connsiteY421" fmla="*/ 328590 h 1160647"/>
                  <a:gd name="connsiteX422" fmla="*/ 119575 w 3031520"/>
                  <a:gd name="connsiteY422" fmla="*/ 328590 h 1160647"/>
                  <a:gd name="connsiteX423" fmla="*/ 156055 w 3031520"/>
                  <a:gd name="connsiteY423" fmla="*/ 246443 h 1160647"/>
                  <a:gd name="connsiteX424" fmla="*/ 160109 w 3031520"/>
                  <a:gd name="connsiteY424" fmla="*/ 0 h 1160647"/>
                  <a:gd name="connsiteX0" fmla="*/ 160109 w 3032161"/>
                  <a:gd name="connsiteY0" fmla="*/ 0 h 1160647"/>
                  <a:gd name="connsiteX1" fmla="*/ 162135 w 3032161"/>
                  <a:gd name="connsiteY1" fmla="*/ 246443 h 1160647"/>
                  <a:gd name="connsiteX2" fmla="*/ 200642 w 3032161"/>
                  <a:gd name="connsiteY2" fmla="*/ 326429 h 1160647"/>
                  <a:gd name="connsiteX3" fmla="*/ 202669 w 3032161"/>
                  <a:gd name="connsiteY3" fmla="*/ 326429 h 1160647"/>
                  <a:gd name="connsiteX4" fmla="*/ 216856 w 3032161"/>
                  <a:gd name="connsiteY4" fmla="*/ 326429 h 1160647"/>
                  <a:gd name="connsiteX5" fmla="*/ 216856 w 3032161"/>
                  <a:gd name="connsiteY5" fmla="*/ 350208 h 1160647"/>
                  <a:gd name="connsiteX6" fmla="*/ 217363 w 3032161"/>
                  <a:gd name="connsiteY6" fmla="*/ 351019 h 1160647"/>
                  <a:gd name="connsiteX7" fmla="*/ 220909 w 3032161"/>
                  <a:gd name="connsiteY7" fmla="*/ 356694 h 1160647"/>
                  <a:gd name="connsiteX8" fmla="*/ 220909 w 3032161"/>
                  <a:gd name="connsiteY8" fmla="*/ 471268 h 1160647"/>
                  <a:gd name="connsiteX9" fmla="*/ 223189 w 3032161"/>
                  <a:gd name="connsiteY9" fmla="*/ 471268 h 1160647"/>
                  <a:gd name="connsiteX10" fmla="*/ 239150 w 3032161"/>
                  <a:gd name="connsiteY10" fmla="*/ 471268 h 1160647"/>
                  <a:gd name="connsiteX11" fmla="*/ 239150 w 3032161"/>
                  <a:gd name="connsiteY11" fmla="*/ 611783 h 1160647"/>
                  <a:gd name="connsiteX12" fmla="*/ 240670 w 3032161"/>
                  <a:gd name="connsiteY12" fmla="*/ 611513 h 1160647"/>
                  <a:gd name="connsiteX13" fmla="*/ 251310 w 3032161"/>
                  <a:gd name="connsiteY13" fmla="*/ 609622 h 1160647"/>
                  <a:gd name="connsiteX14" fmla="*/ 249283 w 3032161"/>
                  <a:gd name="connsiteY14" fmla="*/ 698254 h 1160647"/>
                  <a:gd name="connsiteX15" fmla="*/ 250803 w 3032161"/>
                  <a:gd name="connsiteY15" fmla="*/ 698525 h 1160647"/>
                  <a:gd name="connsiteX16" fmla="*/ 261443 w 3032161"/>
                  <a:gd name="connsiteY16" fmla="*/ 700416 h 1160647"/>
                  <a:gd name="connsiteX17" fmla="*/ 261696 w 3032161"/>
                  <a:gd name="connsiteY17" fmla="*/ 701227 h 1160647"/>
                  <a:gd name="connsiteX18" fmla="*/ 263470 w 3032161"/>
                  <a:gd name="connsiteY18" fmla="*/ 706902 h 1160647"/>
                  <a:gd name="connsiteX19" fmla="*/ 264230 w 3032161"/>
                  <a:gd name="connsiteY19" fmla="*/ 704470 h 1160647"/>
                  <a:gd name="connsiteX20" fmla="*/ 269550 w 3032161"/>
                  <a:gd name="connsiteY20" fmla="*/ 687446 h 1160647"/>
                  <a:gd name="connsiteX21" fmla="*/ 271323 w 3032161"/>
                  <a:gd name="connsiteY21" fmla="*/ 687446 h 1160647"/>
                  <a:gd name="connsiteX22" fmla="*/ 283737 w 3032161"/>
                  <a:gd name="connsiteY22" fmla="*/ 687446 h 1160647"/>
                  <a:gd name="connsiteX23" fmla="*/ 283737 w 3032161"/>
                  <a:gd name="connsiteY23" fmla="*/ 719872 h 1160647"/>
                  <a:gd name="connsiteX24" fmla="*/ 284750 w 3032161"/>
                  <a:gd name="connsiteY24" fmla="*/ 720413 h 1160647"/>
                  <a:gd name="connsiteX25" fmla="*/ 291844 w 3032161"/>
                  <a:gd name="connsiteY25" fmla="*/ 724196 h 1160647"/>
                  <a:gd name="connsiteX26" fmla="*/ 291844 w 3032161"/>
                  <a:gd name="connsiteY26" fmla="*/ 725547 h 1160647"/>
                  <a:gd name="connsiteX27" fmla="*/ 291844 w 3032161"/>
                  <a:gd name="connsiteY27" fmla="*/ 735005 h 1160647"/>
                  <a:gd name="connsiteX28" fmla="*/ 336431 w 3032161"/>
                  <a:gd name="connsiteY28" fmla="*/ 735005 h 1160647"/>
                  <a:gd name="connsiteX29" fmla="*/ 336431 w 3032161"/>
                  <a:gd name="connsiteY29" fmla="*/ 736086 h 1160647"/>
                  <a:gd name="connsiteX30" fmla="*/ 336431 w 3032161"/>
                  <a:gd name="connsiteY30" fmla="*/ 743652 h 1160647"/>
                  <a:gd name="connsiteX31" fmla="*/ 338457 w 3032161"/>
                  <a:gd name="connsiteY31" fmla="*/ 743652 h 1160647"/>
                  <a:gd name="connsiteX32" fmla="*/ 352644 w 3032161"/>
                  <a:gd name="connsiteY32" fmla="*/ 743652 h 1160647"/>
                  <a:gd name="connsiteX33" fmla="*/ 352644 w 3032161"/>
                  <a:gd name="connsiteY33" fmla="*/ 713387 h 1160647"/>
                  <a:gd name="connsiteX34" fmla="*/ 397231 w 3032161"/>
                  <a:gd name="connsiteY34" fmla="*/ 713387 h 1160647"/>
                  <a:gd name="connsiteX35" fmla="*/ 397231 w 3032161"/>
                  <a:gd name="connsiteY35" fmla="*/ 712036 h 1160647"/>
                  <a:gd name="connsiteX36" fmla="*/ 397231 w 3032161"/>
                  <a:gd name="connsiteY36" fmla="*/ 702578 h 1160647"/>
                  <a:gd name="connsiteX37" fmla="*/ 398245 w 3032161"/>
                  <a:gd name="connsiteY37" fmla="*/ 702578 h 1160647"/>
                  <a:gd name="connsiteX38" fmla="*/ 405338 w 3032161"/>
                  <a:gd name="connsiteY38" fmla="*/ 702578 h 1160647"/>
                  <a:gd name="connsiteX39" fmla="*/ 405338 w 3032161"/>
                  <a:gd name="connsiteY39" fmla="*/ 700687 h 1160647"/>
                  <a:gd name="connsiteX40" fmla="*/ 405338 w 3032161"/>
                  <a:gd name="connsiteY40" fmla="*/ 687446 h 1160647"/>
                  <a:gd name="connsiteX41" fmla="*/ 406098 w 3032161"/>
                  <a:gd name="connsiteY41" fmla="*/ 687446 h 1160647"/>
                  <a:gd name="connsiteX42" fmla="*/ 411418 w 3032161"/>
                  <a:gd name="connsiteY42" fmla="*/ 687446 h 1160647"/>
                  <a:gd name="connsiteX43" fmla="*/ 411418 w 3032161"/>
                  <a:gd name="connsiteY43" fmla="*/ 686365 h 1160647"/>
                  <a:gd name="connsiteX44" fmla="*/ 411418 w 3032161"/>
                  <a:gd name="connsiteY44" fmla="*/ 678798 h 1160647"/>
                  <a:gd name="connsiteX45" fmla="*/ 413445 w 3032161"/>
                  <a:gd name="connsiteY45" fmla="*/ 678798 h 1160647"/>
                  <a:gd name="connsiteX46" fmla="*/ 427632 w 3032161"/>
                  <a:gd name="connsiteY46" fmla="*/ 678798 h 1160647"/>
                  <a:gd name="connsiteX47" fmla="*/ 427632 w 3032161"/>
                  <a:gd name="connsiteY47" fmla="*/ 679879 h 1160647"/>
                  <a:gd name="connsiteX48" fmla="*/ 427632 w 3032161"/>
                  <a:gd name="connsiteY48" fmla="*/ 687446 h 1160647"/>
                  <a:gd name="connsiteX49" fmla="*/ 449925 w 3032161"/>
                  <a:gd name="connsiteY49" fmla="*/ 687446 h 1160647"/>
                  <a:gd name="connsiteX50" fmla="*/ 449925 w 3032161"/>
                  <a:gd name="connsiteY50" fmla="*/ 685554 h 1160647"/>
                  <a:gd name="connsiteX51" fmla="*/ 449925 w 3032161"/>
                  <a:gd name="connsiteY51" fmla="*/ 672313 h 1160647"/>
                  <a:gd name="connsiteX52" fmla="*/ 451699 w 3032161"/>
                  <a:gd name="connsiteY52" fmla="*/ 672313 h 1160647"/>
                  <a:gd name="connsiteX53" fmla="*/ 464112 w 3032161"/>
                  <a:gd name="connsiteY53" fmla="*/ 672313 h 1160647"/>
                  <a:gd name="connsiteX54" fmla="*/ 464112 w 3032161"/>
                  <a:gd name="connsiteY54" fmla="*/ 696093 h 1160647"/>
                  <a:gd name="connsiteX55" fmla="*/ 465126 w 3032161"/>
                  <a:gd name="connsiteY55" fmla="*/ 696093 h 1160647"/>
                  <a:gd name="connsiteX56" fmla="*/ 472219 w 3032161"/>
                  <a:gd name="connsiteY56" fmla="*/ 696093 h 1160647"/>
                  <a:gd name="connsiteX57" fmla="*/ 472219 w 3032161"/>
                  <a:gd name="connsiteY57" fmla="*/ 695012 h 1160647"/>
                  <a:gd name="connsiteX58" fmla="*/ 472219 w 3032161"/>
                  <a:gd name="connsiteY58" fmla="*/ 687446 h 1160647"/>
                  <a:gd name="connsiteX59" fmla="*/ 473992 w 3032161"/>
                  <a:gd name="connsiteY59" fmla="*/ 687446 h 1160647"/>
                  <a:gd name="connsiteX60" fmla="*/ 486406 w 3032161"/>
                  <a:gd name="connsiteY60" fmla="*/ 687446 h 1160647"/>
                  <a:gd name="connsiteX61" fmla="*/ 486406 w 3032161"/>
                  <a:gd name="connsiteY61" fmla="*/ 713387 h 1160647"/>
                  <a:gd name="connsiteX62" fmla="*/ 488433 w 3032161"/>
                  <a:gd name="connsiteY62" fmla="*/ 713387 h 1160647"/>
                  <a:gd name="connsiteX63" fmla="*/ 502619 w 3032161"/>
                  <a:gd name="connsiteY63" fmla="*/ 713387 h 1160647"/>
                  <a:gd name="connsiteX64" fmla="*/ 502619 w 3032161"/>
                  <a:gd name="connsiteY64" fmla="*/ 715008 h 1160647"/>
                  <a:gd name="connsiteX65" fmla="*/ 502619 w 3032161"/>
                  <a:gd name="connsiteY65" fmla="*/ 726358 h 1160647"/>
                  <a:gd name="connsiteX66" fmla="*/ 503379 w 3032161"/>
                  <a:gd name="connsiteY66" fmla="*/ 726358 h 1160647"/>
                  <a:gd name="connsiteX67" fmla="*/ 508700 w 3032161"/>
                  <a:gd name="connsiteY67" fmla="*/ 726358 h 1160647"/>
                  <a:gd name="connsiteX68" fmla="*/ 508700 w 3032161"/>
                  <a:gd name="connsiteY68" fmla="*/ 725547 h 1160647"/>
                  <a:gd name="connsiteX69" fmla="*/ 508700 w 3032161"/>
                  <a:gd name="connsiteY69" fmla="*/ 719872 h 1160647"/>
                  <a:gd name="connsiteX70" fmla="*/ 539100 w 3032161"/>
                  <a:gd name="connsiteY70" fmla="*/ 719872 h 1160647"/>
                  <a:gd name="connsiteX71" fmla="*/ 539100 w 3032161"/>
                  <a:gd name="connsiteY71" fmla="*/ 743652 h 1160647"/>
                  <a:gd name="connsiteX72" fmla="*/ 540113 w 3032161"/>
                  <a:gd name="connsiteY72" fmla="*/ 743652 h 1160647"/>
                  <a:gd name="connsiteX73" fmla="*/ 547207 w 3032161"/>
                  <a:gd name="connsiteY73" fmla="*/ 743652 h 1160647"/>
                  <a:gd name="connsiteX74" fmla="*/ 547207 w 3032161"/>
                  <a:gd name="connsiteY74" fmla="*/ 744733 h 1160647"/>
                  <a:gd name="connsiteX75" fmla="*/ 547207 w 3032161"/>
                  <a:gd name="connsiteY75" fmla="*/ 752299 h 1160647"/>
                  <a:gd name="connsiteX76" fmla="*/ 547967 w 3032161"/>
                  <a:gd name="connsiteY76" fmla="*/ 752299 h 1160647"/>
                  <a:gd name="connsiteX77" fmla="*/ 553287 w 3032161"/>
                  <a:gd name="connsiteY77" fmla="*/ 752299 h 1160647"/>
                  <a:gd name="connsiteX78" fmla="*/ 553287 w 3032161"/>
                  <a:gd name="connsiteY78" fmla="*/ 750137 h 1160647"/>
                  <a:gd name="connsiteX79" fmla="*/ 553287 w 3032161"/>
                  <a:gd name="connsiteY79" fmla="*/ 735005 h 1160647"/>
                  <a:gd name="connsiteX80" fmla="*/ 554300 w 3032161"/>
                  <a:gd name="connsiteY80" fmla="*/ 735005 h 1160647"/>
                  <a:gd name="connsiteX81" fmla="*/ 561394 w 3032161"/>
                  <a:gd name="connsiteY81" fmla="*/ 735005 h 1160647"/>
                  <a:gd name="connsiteX82" fmla="*/ 561394 w 3032161"/>
                  <a:gd name="connsiteY82" fmla="*/ 736086 h 1160647"/>
                  <a:gd name="connsiteX83" fmla="*/ 561394 w 3032161"/>
                  <a:gd name="connsiteY83" fmla="*/ 743652 h 1160647"/>
                  <a:gd name="connsiteX84" fmla="*/ 566714 w 3032161"/>
                  <a:gd name="connsiteY84" fmla="*/ 741659 h 1160647"/>
                  <a:gd name="connsiteX85" fmla="*/ 567474 w 3032161"/>
                  <a:gd name="connsiteY85" fmla="*/ 740679 h 1160647"/>
                  <a:gd name="connsiteX86" fmla="*/ 567474 w 3032161"/>
                  <a:gd name="connsiteY86" fmla="*/ 735005 h 1160647"/>
                  <a:gd name="connsiteX87" fmla="*/ 605981 w 3032161"/>
                  <a:gd name="connsiteY87" fmla="*/ 735005 h 1160647"/>
                  <a:gd name="connsiteX88" fmla="*/ 605981 w 3032161"/>
                  <a:gd name="connsiteY88" fmla="*/ 758784 h 1160647"/>
                  <a:gd name="connsiteX89" fmla="*/ 608007 w 3032161"/>
                  <a:gd name="connsiteY89" fmla="*/ 758784 h 1160647"/>
                  <a:gd name="connsiteX90" fmla="*/ 622194 w 3032161"/>
                  <a:gd name="connsiteY90" fmla="*/ 758784 h 1160647"/>
                  <a:gd name="connsiteX91" fmla="*/ 622194 w 3032161"/>
                  <a:gd name="connsiteY91" fmla="*/ 759865 h 1160647"/>
                  <a:gd name="connsiteX92" fmla="*/ 622194 w 3032161"/>
                  <a:gd name="connsiteY92" fmla="*/ 767431 h 1160647"/>
                  <a:gd name="connsiteX93" fmla="*/ 623968 w 3032161"/>
                  <a:gd name="connsiteY93" fmla="*/ 767431 h 1160647"/>
                  <a:gd name="connsiteX94" fmla="*/ 636381 w 3032161"/>
                  <a:gd name="connsiteY94" fmla="*/ 767431 h 1160647"/>
                  <a:gd name="connsiteX95" fmla="*/ 636381 w 3032161"/>
                  <a:gd name="connsiteY95" fmla="*/ 743652 h 1160647"/>
                  <a:gd name="connsiteX96" fmla="*/ 637394 w 3032161"/>
                  <a:gd name="connsiteY96" fmla="*/ 743652 h 1160647"/>
                  <a:gd name="connsiteX97" fmla="*/ 644488 w 3032161"/>
                  <a:gd name="connsiteY97" fmla="*/ 743652 h 1160647"/>
                  <a:gd name="connsiteX98" fmla="*/ 644488 w 3032161"/>
                  <a:gd name="connsiteY98" fmla="*/ 711225 h 1160647"/>
                  <a:gd name="connsiteX99" fmla="*/ 645501 w 3032161"/>
                  <a:gd name="connsiteY99" fmla="*/ 711225 h 1160647"/>
                  <a:gd name="connsiteX100" fmla="*/ 652595 w 3032161"/>
                  <a:gd name="connsiteY100" fmla="*/ 711225 h 1160647"/>
                  <a:gd name="connsiteX101" fmla="*/ 652595 w 3032161"/>
                  <a:gd name="connsiteY101" fmla="*/ 709334 h 1160647"/>
                  <a:gd name="connsiteX102" fmla="*/ 652595 w 3032161"/>
                  <a:gd name="connsiteY102" fmla="*/ 696093 h 1160647"/>
                  <a:gd name="connsiteX103" fmla="*/ 651328 w 3032161"/>
                  <a:gd name="connsiteY103" fmla="*/ 694471 h 1160647"/>
                  <a:gd name="connsiteX104" fmla="*/ 656648 w 3032161"/>
                  <a:gd name="connsiteY104" fmla="*/ 683122 h 1160647"/>
                  <a:gd name="connsiteX105" fmla="*/ 664755 w 3032161"/>
                  <a:gd name="connsiteY105" fmla="*/ 711225 h 1160647"/>
                  <a:gd name="connsiteX106" fmla="*/ 665515 w 3032161"/>
                  <a:gd name="connsiteY106" fmla="*/ 711225 h 1160647"/>
                  <a:gd name="connsiteX107" fmla="*/ 670835 w 3032161"/>
                  <a:gd name="connsiteY107" fmla="*/ 711225 h 1160647"/>
                  <a:gd name="connsiteX108" fmla="*/ 670835 w 3032161"/>
                  <a:gd name="connsiteY108" fmla="*/ 605298 h 1160647"/>
                  <a:gd name="connsiteX109" fmla="*/ 672355 w 3032161"/>
                  <a:gd name="connsiteY109" fmla="*/ 605298 h 1160647"/>
                  <a:gd name="connsiteX110" fmla="*/ 682995 w 3032161"/>
                  <a:gd name="connsiteY110" fmla="*/ 605298 h 1160647"/>
                  <a:gd name="connsiteX111" fmla="*/ 682995 w 3032161"/>
                  <a:gd name="connsiteY111" fmla="*/ 557739 h 1160647"/>
                  <a:gd name="connsiteX112" fmla="*/ 709342 w 3032161"/>
                  <a:gd name="connsiteY112" fmla="*/ 557739 h 1160647"/>
                  <a:gd name="connsiteX113" fmla="*/ 709342 w 3032161"/>
                  <a:gd name="connsiteY113" fmla="*/ 536121 h 1160647"/>
                  <a:gd name="connsiteX114" fmla="*/ 743796 w 3032161"/>
                  <a:gd name="connsiteY114" fmla="*/ 536121 h 1160647"/>
                  <a:gd name="connsiteX115" fmla="*/ 743796 w 3032161"/>
                  <a:gd name="connsiteY115" fmla="*/ 538553 h 1160647"/>
                  <a:gd name="connsiteX116" fmla="*/ 743796 w 3032161"/>
                  <a:gd name="connsiteY116" fmla="*/ 555577 h 1160647"/>
                  <a:gd name="connsiteX117" fmla="*/ 746076 w 3032161"/>
                  <a:gd name="connsiteY117" fmla="*/ 555577 h 1160647"/>
                  <a:gd name="connsiteX118" fmla="*/ 762036 w 3032161"/>
                  <a:gd name="connsiteY118" fmla="*/ 555577 h 1160647"/>
                  <a:gd name="connsiteX119" fmla="*/ 762036 w 3032161"/>
                  <a:gd name="connsiteY119" fmla="*/ 603136 h 1160647"/>
                  <a:gd name="connsiteX120" fmla="*/ 763049 w 3032161"/>
                  <a:gd name="connsiteY120" fmla="*/ 603136 h 1160647"/>
                  <a:gd name="connsiteX121" fmla="*/ 770143 w 3032161"/>
                  <a:gd name="connsiteY121" fmla="*/ 603136 h 1160647"/>
                  <a:gd name="connsiteX122" fmla="*/ 784330 w 3032161"/>
                  <a:gd name="connsiteY122" fmla="*/ 607460 h 1160647"/>
                  <a:gd name="connsiteX123" fmla="*/ 784330 w 3032161"/>
                  <a:gd name="connsiteY123" fmla="*/ 646372 h 1160647"/>
                  <a:gd name="connsiteX124" fmla="*/ 785343 w 3032161"/>
                  <a:gd name="connsiteY124" fmla="*/ 646372 h 1160647"/>
                  <a:gd name="connsiteX125" fmla="*/ 792436 w 3032161"/>
                  <a:gd name="connsiteY125" fmla="*/ 646372 h 1160647"/>
                  <a:gd name="connsiteX126" fmla="*/ 792436 w 3032161"/>
                  <a:gd name="connsiteY126" fmla="*/ 647993 h 1160647"/>
                  <a:gd name="connsiteX127" fmla="*/ 792436 w 3032161"/>
                  <a:gd name="connsiteY127" fmla="*/ 659342 h 1160647"/>
                  <a:gd name="connsiteX128" fmla="*/ 794463 w 3032161"/>
                  <a:gd name="connsiteY128" fmla="*/ 659342 h 1160647"/>
                  <a:gd name="connsiteX129" fmla="*/ 808650 w 3032161"/>
                  <a:gd name="connsiteY129" fmla="*/ 659342 h 1160647"/>
                  <a:gd name="connsiteX130" fmla="*/ 814730 w 3032161"/>
                  <a:gd name="connsiteY130" fmla="*/ 665828 h 1160647"/>
                  <a:gd name="connsiteX131" fmla="*/ 814730 w 3032161"/>
                  <a:gd name="connsiteY131" fmla="*/ 687446 h 1160647"/>
                  <a:gd name="connsiteX132" fmla="*/ 817010 w 3032161"/>
                  <a:gd name="connsiteY132" fmla="*/ 687446 h 1160647"/>
                  <a:gd name="connsiteX133" fmla="*/ 832970 w 3032161"/>
                  <a:gd name="connsiteY133" fmla="*/ 687446 h 1160647"/>
                  <a:gd name="connsiteX134" fmla="*/ 832970 w 3032161"/>
                  <a:gd name="connsiteY134" fmla="*/ 688526 h 1160647"/>
                  <a:gd name="connsiteX135" fmla="*/ 832970 w 3032161"/>
                  <a:gd name="connsiteY135" fmla="*/ 696093 h 1160647"/>
                  <a:gd name="connsiteX136" fmla="*/ 834237 w 3032161"/>
                  <a:gd name="connsiteY136" fmla="*/ 696093 h 1160647"/>
                  <a:gd name="connsiteX137" fmla="*/ 843104 w 3032161"/>
                  <a:gd name="connsiteY137" fmla="*/ 696093 h 1160647"/>
                  <a:gd name="connsiteX138" fmla="*/ 843104 w 3032161"/>
                  <a:gd name="connsiteY138" fmla="*/ 698254 h 1160647"/>
                  <a:gd name="connsiteX139" fmla="*/ 843104 w 3032161"/>
                  <a:gd name="connsiteY139" fmla="*/ 713387 h 1160647"/>
                  <a:gd name="connsiteX140" fmla="*/ 847157 w 3032161"/>
                  <a:gd name="connsiteY140" fmla="*/ 711495 h 1160647"/>
                  <a:gd name="connsiteX141" fmla="*/ 847157 w 3032161"/>
                  <a:gd name="connsiteY141" fmla="*/ 698254 h 1160647"/>
                  <a:gd name="connsiteX142" fmla="*/ 848170 w 3032161"/>
                  <a:gd name="connsiteY142" fmla="*/ 698254 h 1160647"/>
                  <a:gd name="connsiteX143" fmla="*/ 855264 w 3032161"/>
                  <a:gd name="connsiteY143" fmla="*/ 698254 h 1160647"/>
                  <a:gd name="connsiteX144" fmla="*/ 855264 w 3032161"/>
                  <a:gd name="connsiteY144" fmla="*/ 699876 h 1160647"/>
                  <a:gd name="connsiteX145" fmla="*/ 855264 w 3032161"/>
                  <a:gd name="connsiteY145" fmla="*/ 711225 h 1160647"/>
                  <a:gd name="connsiteX146" fmla="*/ 856024 w 3032161"/>
                  <a:gd name="connsiteY146" fmla="*/ 711225 h 1160647"/>
                  <a:gd name="connsiteX147" fmla="*/ 861344 w 3032161"/>
                  <a:gd name="connsiteY147" fmla="*/ 711225 h 1160647"/>
                  <a:gd name="connsiteX148" fmla="*/ 909984 w 3032161"/>
                  <a:gd name="connsiteY148" fmla="*/ 706902 h 1160647"/>
                  <a:gd name="connsiteX149" fmla="*/ 909984 w 3032161"/>
                  <a:gd name="connsiteY149" fmla="*/ 708253 h 1160647"/>
                  <a:gd name="connsiteX150" fmla="*/ 909984 w 3032161"/>
                  <a:gd name="connsiteY150" fmla="*/ 717710 h 1160647"/>
                  <a:gd name="connsiteX151" fmla="*/ 910744 w 3032161"/>
                  <a:gd name="connsiteY151" fmla="*/ 717710 h 1160647"/>
                  <a:gd name="connsiteX152" fmla="*/ 916065 w 3032161"/>
                  <a:gd name="connsiteY152" fmla="*/ 717710 h 1160647"/>
                  <a:gd name="connsiteX153" fmla="*/ 916065 w 3032161"/>
                  <a:gd name="connsiteY153" fmla="*/ 719872 h 1160647"/>
                  <a:gd name="connsiteX154" fmla="*/ 916065 w 3032161"/>
                  <a:gd name="connsiteY154" fmla="*/ 735005 h 1160647"/>
                  <a:gd name="connsiteX155" fmla="*/ 918091 w 3032161"/>
                  <a:gd name="connsiteY155" fmla="*/ 733654 h 1160647"/>
                  <a:gd name="connsiteX156" fmla="*/ 932278 w 3032161"/>
                  <a:gd name="connsiteY156" fmla="*/ 724196 h 1160647"/>
                  <a:gd name="connsiteX157" fmla="*/ 938358 w 3032161"/>
                  <a:gd name="connsiteY157" fmla="*/ 683122 h 1160647"/>
                  <a:gd name="connsiteX158" fmla="*/ 939118 w 3032161"/>
                  <a:gd name="connsiteY158" fmla="*/ 682852 h 1160647"/>
                  <a:gd name="connsiteX159" fmla="*/ 944438 w 3032161"/>
                  <a:gd name="connsiteY159" fmla="*/ 680960 h 1160647"/>
                  <a:gd name="connsiteX160" fmla="*/ 946465 w 3032161"/>
                  <a:gd name="connsiteY160" fmla="*/ 611783 h 1160647"/>
                  <a:gd name="connsiteX161" fmla="*/ 948492 w 3032161"/>
                  <a:gd name="connsiteY161" fmla="*/ 680960 h 1160647"/>
                  <a:gd name="connsiteX162" fmla="*/ 949252 w 3032161"/>
                  <a:gd name="connsiteY162" fmla="*/ 681230 h 1160647"/>
                  <a:gd name="connsiteX163" fmla="*/ 954572 w 3032161"/>
                  <a:gd name="connsiteY163" fmla="*/ 683122 h 1160647"/>
                  <a:gd name="connsiteX164" fmla="*/ 954572 w 3032161"/>
                  <a:gd name="connsiteY164" fmla="*/ 596651 h 1160647"/>
                  <a:gd name="connsiteX165" fmla="*/ 958625 w 3032161"/>
                  <a:gd name="connsiteY165" fmla="*/ 564224 h 1160647"/>
                  <a:gd name="connsiteX166" fmla="*/ 997132 w 3032161"/>
                  <a:gd name="connsiteY166" fmla="*/ 564224 h 1160647"/>
                  <a:gd name="connsiteX167" fmla="*/ 997132 w 3032161"/>
                  <a:gd name="connsiteY167" fmla="*/ 596651 h 1160647"/>
                  <a:gd name="connsiteX168" fmla="*/ 997892 w 3032161"/>
                  <a:gd name="connsiteY168" fmla="*/ 596651 h 1160647"/>
                  <a:gd name="connsiteX169" fmla="*/ 1003212 w 3032161"/>
                  <a:gd name="connsiteY169" fmla="*/ 596651 h 1160647"/>
                  <a:gd name="connsiteX170" fmla="*/ 1003212 w 3032161"/>
                  <a:gd name="connsiteY170" fmla="*/ 514503 h 1160647"/>
                  <a:gd name="connsiteX171" fmla="*/ 1004986 w 3032161"/>
                  <a:gd name="connsiteY171" fmla="*/ 514503 h 1160647"/>
                  <a:gd name="connsiteX172" fmla="*/ 1017399 w 3032161"/>
                  <a:gd name="connsiteY172" fmla="*/ 514503 h 1160647"/>
                  <a:gd name="connsiteX173" fmla="*/ 1017399 w 3032161"/>
                  <a:gd name="connsiteY173" fmla="*/ 512612 h 1160647"/>
                  <a:gd name="connsiteX174" fmla="*/ 1017399 w 3032161"/>
                  <a:gd name="connsiteY174" fmla="*/ 499371 h 1160647"/>
                  <a:gd name="connsiteX175" fmla="*/ 1039693 w 3032161"/>
                  <a:gd name="connsiteY175" fmla="*/ 499371 h 1160647"/>
                  <a:gd name="connsiteX176" fmla="*/ 1039693 w 3032161"/>
                  <a:gd name="connsiteY176" fmla="*/ 498290 h 1160647"/>
                  <a:gd name="connsiteX177" fmla="*/ 1039693 w 3032161"/>
                  <a:gd name="connsiteY177" fmla="*/ 490724 h 1160647"/>
                  <a:gd name="connsiteX178" fmla="*/ 1041466 w 3032161"/>
                  <a:gd name="connsiteY178" fmla="*/ 490724 h 1160647"/>
                  <a:gd name="connsiteX179" fmla="*/ 1053880 w 3032161"/>
                  <a:gd name="connsiteY179" fmla="*/ 490724 h 1160647"/>
                  <a:gd name="connsiteX180" fmla="*/ 1053880 w 3032161"/>
                  <a:gd name="connsiteY180" fmla="*/ 491805 h 1160647"/>
                  <a:gd name="connsiteX181" fmla="*/ 1053880 w 3032161"/>
                  <a:gd name="connsiteY181" fmla="*/ 499371 h 1160647"/>
                  <a:gd name="connsiteX182" fmla="*/ 1054640 w 3032161"/>
                  <a:gd name="connsiteY182" fmla="*/ 499371 h 1160647"/>
                  <a:gd name="connsiteX183" fmla="*/ 1059960 w 3032161"/>
                  <a:gd name="connsiteY183" fmla="*/ 499371 h 1160647"/>
                  <a:gd name="connsiteX184" fmla="*/ 1070093 w 3032161"/>
                  <a:gd name="connsiteY184" fmla="*/ 495047 h 1160647"/>
                  <a:gd name="connsiteX185" fmla="*/ 1074146 w 3032161"/>
                  <a:gd name="connsiteY185" fmla="*/ 498290 h 1160647"/>
                  <a:gd name="connsiteX186" fmla="*/ 1074146 w 3032161"/>
                  <a:gd name="connsiteY186" fmla="*/ 490724 h 1160647"/>
                  <a:gd name="connsiteX187" fmla="*/ 1076426 w 3032161"/>
                  <a:gd name="connsiteY187" fmla="*/ 490724 h 1160647"/>
                  <a:gd name="connsiteX188" fmla="*/ 1092387 w 3032161"/>
                  <a:gd name="connsiteY188" fmla="*/ 490724 h 1160647"/>
                  <a:gd name="connsiteX189" fmla="*/ 1092387 w 3032161"/>
                  <a:gd name="connsiteY189" fmla="*/ 491805 h 1160647"/>
                  <a:gd name="connsiteX190" fmla="*/ 1092387 w 3032161"/>
                  <a:gd name="connsiteY190" fmla="*/ 499371 h 1160647"/>
                  <a:gd name="connsiteX191" fmla="*/ 1122787 w 3032161"/>
                  <a:gd name="connsiteY191" fmla="*/ 499371 h 1160647"/>
                  <a:gd name="connsiteX192" fmla="*/ 1122787 w 3032161"/>
                  <a:gd name="connsiteY192" fmla="*/ 500992 h 1160647"/>
                  <a:gd name="connsiteX193" fmla="*/ 1122787 w 3032161"/>
                  <a:gd name="connsiteY193" fmla="*/ 512342 h 1160647"/>
                  <a:gd name="connsiteX194" fmla="*/ 1149134 w 3032161"/>
                  <a:gd name="connsiteY194" fmla="*/ 512342 h 1160647"/>
                  <a:gd name="connsiteX195" fmla="*/ 1149134 w 3032161"/>
                  <a:gd name="connsiteY195" fmla="*/ 542606 h 1160647"/>
                  <a:gd name="connsiteX196" fmla="*/ 1149894 w 3032161"/>
                  <a:gd name="connsiteY196" fmla="*/ 542606 h 1160647"/>
                  <a:gd name="connsiteX197" fmla="*/ 1155214 w 3032161"/>
                  <a:gd name="connsiteY197" fmla="*/ 542606 h 1160647"/>
                  <a:gd name="connsiteX198" fmla="*/ 1155214 w 3032161"/>
                  <a:gd name="connsiteY198" fmla="*/ 543687 h 1160647"/>
                  <a:gd name="connsiteX199" fmla="*/ 1155214 w 3032161"/>
                  <a:gd name="connsiteY199" fmla="*/ 551254 h 1160647"/>
                  <a:gd name="connsiteX200" fmla="*/ 1159268 w 3032161"/>
                  <a:gd name="connsiteY200" fmla="*/ 581518 h 1160647"/>
                  <a:gd name="connsiteX201" fmla="*/ 1160028 w 3032161"/>
                  <a:gd name="connsiteY201" fmla="*/ 581518 h 1160647"/>
                  <a:gd name="connsiteX202" fmla="*/ 1165348 w 3032161"/>
                  <a:gd name="connsiteY202" fmla="*/ 581518 h 1160647"/>
                  <a:gd name="connsiteX203" fmla="*/ 1165348 w 3032161"/>
                  <a:gd name="connsiteY203" fmla="*/ 582329 h 1160647"/>
                  <a:gd name="connsiteX204" fmla="*/ 1165348 w 3032161"/>
                  <a:gd name="connsiteY204" fmla="*/ 588004 h 1160647"/>
                  <a:gd name="connsiteX205" fmla="*/ 1166361 w 3032161"/>
                  <a:gd name="connsiteY205" fmla="*/ 588004 h 1160647"/>
                  <a:gd name="connsiteX206" fmla="*/ 1173454 w 3032161"/>
                  <a:gd name="connsiteY206" fmla="*/ 588004 h 1160647"/>
                  <a:gd name="connsiteX207" fmla="*/ 1173454 w 3032161"/>
                  <a:gd name="connsiteY207" fmla="*/ 618269 h 1160647"/>
                  <a:gd name="connsiteX208" fmla="*/ 1175481 w 3032161"/>
                  <a:gd name="connsiteY208" fmla="*/ 618269 h 1160647"/>
                  <a:gd name="connsiteX209" fmla="*/ 1189668 w 3032161"/>
                  <a:gd name="connsiteY209" fmla="*/ 618269 h 1160647"/>
                  <a:gd name="connsiteX210" fmla="*/ 1189668 w 3032161"/>
                  <a:gd name="connsiteY210" fmla="*/ 642048 h 1160647"/>
                  <a:gd name="connsiteX211" fmla="*/ 1191695 w 3032161"/>
                  <a:gd name="connsiteY211" fmla="*/ 643669 h 1160647"/>
                  <a:gd name="connsiteX212" fmla="*/ 1191695 w 3032161"/>
                  <a:gd name="connsiteY212" fmla="*/ 655019 h 1160647"/>
                  <a:gd name="connsiteX213" fmla="*/ 1192455 w 3032161"/>
                  <a:gd name="connsiteY213" fmla="*/ 655019 h 1160647"/>
                  <a:gd name="connsiteX214" fmla="*/ 1197775 w 3032161"/>
                  <a:gd name="connsiteY214" fmla="*/ 655019 h 1160647"/>
                  <a:gd name="connsiteX215" fmla="*/ 1197775 w 3032161"/>
                  <a:gd name="connsiteY215" fmla="*/ 678798 h 1160647"/>
                  <a:gd name="connsiteX216" fmla="*/ 1199041 w 3032161"/>
                  <a:gd name="connsiteY216" fmla="*/ 678798 h 1160647"/>
                  <a:gd name="connsiteX217" fmla="*/ 1207908 w 3032161"/>
                  <a:gd name="connsiteY217" fmla="*/ 678798 h 1160647"/>
                  <a:gd name="connsiteX218" fmla="*/ 1209935 w 3032161"/>
                  <a:gd name="connsiteY218" fmla="*/ 682852 h 1160647"/>
                  <a:gd name="connsiteX219" fmla="*/ 1209935 w 3032161"/>
                  <a:gd name="connsiteY219" fmla="*/ 696093 h 1160647"/>
                  <a:gd name="connsiteX220" fmla="*/ 1211455 w 3032161"/>
                  <a:gd name="connsiteY220" fmla="*/ 694201 h 1160647"/>
                  <a:gd name="connsiteX221" fmla="*/ 1222095 w 3032161"/>
                  <a:gd name="connsiteY221" fmla="*/ 680960 h 1160647"/>
                  <a:gd name="connsiteX222" fmla="*/ 1250469 w 3032161"/>
                  <a:gd name="connsiteY222" fmla="*/ 680960 h 1160647"/>
                  <a:gd name="connsiteX223" fmla="*/ 1250469 w 3032161"/>
                  <a:gd name="connsiteY223" fmla="*/ 767431 h 1160647"/>
                  <a:gd name="connsiteX224" fmla="*/ 1251229 w 3032161"/>
                  <a:gd name="connsiteY224" fmla="*/ 767431 h 1160647"/>
                  <a:gd name="connsiteX225" fmla="*/ 1256549 w 3032161"/>
                  <a:gd name="connsiteY225" fmla="*/ 767431 h 1160647"/>
                  <a:gd name="connsiteX226" fmla="*/ 1257309 w 3032161"/>
                  <a:gd name="connsiteY226" fmla="*/ 766080 h 1160647"/>
                  <a:gd name="connsiteX227" fmla="*/ 1262629 w 3032161"/>
                  <a:gd name="connsiteY227" fmla="*/ 756622 h 1160647"/>
                  <a:gd name="connsiteX228" fmla="*/ 1262629 w 3032161"/>
                  <a:gd name="connsiteY228" fmla="*/ 758514 h 1160647"/>
                  <a:gd name="connsiteX229" fmla="*/ 1262629 w 3032161"/>
                  <a:gd name="connsiteY229" fmla="*/ 771755 h 1160647"/>
                  <a:gd name="connsiteX230" fmla="*/ 1266682 w 3032161"/>
                  <a:gd name="connsiteY230" fmla="*/ 726358 h 1160647"/>
                  <a:gd name="connsiteX231" fmla="*/ 1267442 w 3032161"/>
                  <a:gd name="connsiteY231" fmla="*/ 726358 h 1160647"/>
                  <a:gd name="connsiteX232" fmla="*/ 1272762 w 3032161"/>
                  <a:gd name="connsiteY232" fmla="*/ 726358 h 1160647"/>
                  <a:gd name="connsiteX233" fmla="*/ 1272762 w 3032161"/>
                  <a:gd name="connsiteY233" fmla="*/ 661504 h 1160647"/>
                  <a:gd name="connsiteX234" fmla="*/ 1273776 w 3032161"/>
                  <a:gd name="connsiteY234" fmla="*/ 661504 h 1160647"/>
                  <a:gd name="connsiteX235" fmla="*/ 1280869 w 3032161"/>
                  <a:gd name="connsiteY235" fmla="*/ 661504 h 1160647"/>
                  <a:gd name="connsiteX236" fmla="*/ 1293029 w 3032161"/>
                  <a:gd name="connsiteY236" fmla="*/ 618269 h 1160647"/>
                  <a:gd name="connsiteX237" fmla="*/ 1294296 w 3032161"/>
                  <a:gd name="connsiteY237" fmla="*/ 618269 h 1160647"/>
                  <a:gd name="connsiteX238" fmla="*/ 1303163 w 3032161"/>
                  <a:gd name="connsiteY238" fmla="*/ 618269 h 1160647"/>
                  <a:gd name="connsiteX239" fmla="*/ 1313296 w 3032161"/>
                  <a:gd name="connsiteY239" fmla="*/ 661504 h 1160647"/>
                  <a:gd name="connsiteX240" fmla="*/ 1314309 w 3032161"/>
                  <a:gd name="connsiteY240" fmla="*/ 661504 h 1160647"/>
                  <a:gd name="connsiteX241" fmla="*/ 1321403 w 3032161"/>
                  <a:gd name="connsiteY241" fmla="*/ 661504 h 1160647"/>
                  <a:gd name="connsiteX242" fmla="*/ 1321403 w 3032161"/>
                  <a:gd name="connsiteY242" fmla="*/ 700416 h 1160647"/>
                  <a:gd name="connsiteX243" fmla="*/ 1323176 w 3032161"/>
                  <a:gd name="connsiteY243" fmla="*/ 700416 h 1160647"/>
                  <a:gd name="connsiteX244" fmla="*/ 1335590 w 3032161"/>
                  <a:gd name="connsiteY244" fmla="*/ 700416 h 1160647"/>
                  <a:gd name="connsiteX245" fmla="*/ 1335590 w 3032161"/>
                  <a:gd name="connsiteY245" fmla="*/ 702578 h 1160647"/>
                  <a:gd name="connsiteX246" fmla="*/ 1335590 w 3032161"/>
                  <a:gd name="connsiteY246" fmla="*/ 717710 h 1160647"/>
                  <a:gd name="connsiteX247" fmla="*/ 1339643 w 3032161"/>
                  <a:gd name="connsiteY247" fmla="*/ 715549 h 1160647"/>
                  <a:gd name="connsiteX248" fmla="*/ 1339643 w 3032161"/>
                  <a:gd name="connsiteY248" fmla="*/ 700416 h 1160647"/>
                  <a:gd name="connsiteX249" fmla="*/ 1341163 w 3032161"/>
                  <a:gd name="connsiteY249" fmla="*/ 700416 h 1160647"/>
                  <a:gd name="connsiteX250" fmla="*/ 1351803 w 3032161"/>
                  <a:gd name="connsiteY250" fmla="*/ 700416 h 1160647"/>
                  <a:gd name="connsiteX251" fmla="*/ 1351803 w 3032161"/>
                  <a:gd name="connsiteY251" fmla="*/ 702037 h 1160647"/>
                  <a:gd name="connsiteX252" fmla="*/ 1351803 w 3032161"/>
                  <a:gd name="connsiteY252" fmla="*/ 713387 h 1160647"/>
                  <a:gd name="connsiteX253" fmla="*/ 1382204 w 3032161"/>
                  <a:gd name="connsiteY253" fmla="*/ 713387 h 1160647"/>
                  <a:gd name="connsiteX254" fmla="*/ 1382204 w 3032161"/>
                  <a:gd name="connsiteY254" fmla="*/ 676637 h 1160647"/>
                  <a:gd name="connsiteX255" fmla="*/ 1383470 w 3032161"/>
                  <a:gd name="connsiteY255" fmla="*/ 676637 h 1160647"/>
                  <a:gd name="connsiteX256" fmla="*/ 1392337 w 3032161"/>
                  <a:gd name="connsiteY256" fmla="*/ 676637 h 1160647"/>
                  <a:gd name="connsiteX257" fmla="*/ 1392337 w 3032161"/>
                  <a:gd name="connsiteY257" fmla="*/ 698254 h 1160647"/>
                  <a:gd name="connsiteX258" fmla="*/ 1394364 w 3032161"/>
                  <a:gd name="connsiteY258" fmla="*/ 665828 h 1160647"/>
                  <a:gd name="connsiteX259" fmla="*/ 1416657 w 3032161"/>
                  <a:gd name="connsiteY259" fmla="*/ 665828 h 1160647"/>
                  <a:gd name="connsiteX260" fmla="*/ 1416657 w 3032161"/>
                  <a:gd name="connsiteY260" fmla="*/ 664206 h 1160647"/>
                  <a:gd name="connsiteX261" fmla="*/ 1416657 w 3032161"/>
                  <a:gd name="connsiteY261" fmla="*/ 652857 h 1160647"/>
                  <a:gd name="connsiteX262" fmla="*/ 1417417 w 3032161"/>
                  <a:gd name="connsiteY262" fmla="*/ 652857 h 1160647"/>
                  <a:gd name="connsiteX263" fmla="*/ 1422737 w 3032161"/>
                  <a:gd name="connsiteY263" fmla="*/ 652857 h 1160647"/>
                  <a:gd name="connsiteX264" fmla="*/ 1422737 w 3032161"/>
                  <a:gd name="connsiteY264" fmla="*/ 650966 h 1160647"/>
                  <a:gd name="connsiteX265" fmla="*/ 1422737 w 3032161"/>
                  <a:gd name="connsiteY265" fmla="*/ 637725 h 1160647"/>
                  <a:gd name="connsiteX266" fmla="*/ 1426791 w 3032161"/>
                  <a:gd name="connsiteY266" fmla="*/ 644210 h 1160647"/>
                  <a:gd name="connsiteX267" fmla="*/ 1429071 w 3032161"/>
                  <a:gd name="connsiteY267" fmla="*/ 644210 h 1160647"/>
                  <a:gd name="connsiteX268" fmla="*/ 1445031 w 3032161"/>
                  <a:gd name="connsiteY268" fmla="*/ 644210 h 1160647"/>
                  <a:gd name="connsiteX269" fmla="*/ 1445031 w 3032161"/>
                  <a:gd name="connsiteY269" fmla="*/ 643399 h 1160647"/>
                  <a:gd name="connsiteX270" fmla="*/ 1445031 w 3032161"/>
                  <a:gd name="connsiteY270" fmla="*/ 637725 h 1160647"/>
                  <a:gd name="connsiteX271" fmla="*/ 1445791 w 3032161"/>
                  <a:gd name="connsiteY271" fmla="*/ 637725 h 1160647"/>
                  <a:gd name="connsiteX272" fmla="*/ 1451111 w 3032161"/>
                  <a:gd name="connsiteY272" fmla="*/ 637725 h 1160647"/>
                  <a:gd name="connsiteX273" fmla="*/ 1451111 w 3032161"/>
                  <a:gd name="connsiteY273" fmla="*/ 639076 h 1160647"/>
                  <a:gd name="connsiteX274" fmla="*/ 1451111 w 3032161"/>
                  <a:gd name="connsiteY274" fmla="*/ 648534 h 1160647"/>
                  <a:gd name="connsiteX275" fmla="*/ 1489618 w 3032161"/>
                  <a:gd name="connsiteY275" fmla="*/ 648534 h 1160647"/>
                  <a:gd name="connsiteX276" fmla="*/ 1489618 w 3032161"/>
                  <a:gd name="connsiteY276" fmla="*/ 786887 h 1160647"/>
                  <a:gd name="connsiteX277" fmla="*/ 1491138 w 3032161"/>
                  <a:gd name="connsiteY277" fmla="*/ 786887 h 1160647"/>
                  <a:gd name="connsiteX278" fmla="*/ 1501778 w 3032161"/>
                  <a:gd name="connsiteY278" fmla="*/ 786887 h 1160647"/>
                  <a:gd name="connsiteX279" fmla="*/ 1501778 w 3032161"/>
                  <a:gd name="connsiteY279" fmla="*/ 773917 h 1160647"/>
                  <a:gd name="connsiteX280" fmla="*/ 1505832 w 3032161"/>
                  <a:gd name="connsiteY280" fmla="*/ 773917 h 1160647"/>
                  <a:gd name="connsiteX281" fmla="*/ 1505832 w 3032161"/>
                  <a:gd name="connsiteY281" fmla="*/ 786887 h 1160647"/>
                  <a:gd name="connsiteX282" fmla="*/ 1536232 w 3032161"/>
                  <a:gd name="connsiteY282" fmla="*/ 786887 h 1160647"/>
                  <a:gd name="connsiteX283" fmla="*/ 1536232 w 3032161"/>
                  <a:gd name="connsiteY283" fmla="*/ 756622 h 1160647"/>
                  <a:gd name="connsiteX284" fmla="*/ 1548392 w 3032161"/>
                  <a:gd name="connsiteY284" fmla="*/ 756622 h 1160647"/>
                  <a:gd name="connsiteX285" fmla="*/ 1560552 w 3032161"/>
                  <a:gd name="connsiteY285" fmla="*/ 754461 h 1160647"/>
                  <a:gd name="connsiteX286" fmla="*/ 1564606 w 3032161"/>
                  <a:gd name="connsiteY286" fmla="*/ 756622 h 1160647"/>
                  <a:gd name="connsiteX287" fmla="*/ 1574739 w 3032161"/>
                  <a:gd name="connsiteY287" fmla="*/ 756622 h 1160647"/>
                  <a:gd name="connsiteX288" fmla="*/ 1574739 w 3032161"/>
                  <a:gd name="connsiteY288" fmla="*/ 786887 h 1160647"/>
                  <a:gd name="connsiteX289" fmla="*/ 1582846 w 3032161"/>
                  <a:gd name="connsiteY289" fmla="*/ 786887 h 1160647"/>
                  <a:gd name="connsiteX290" fmla="*/ 1582846 w 3032161"/>
                  <a:gd name="connsiteY290" fmla="*/ 804182 h 1160647"/>
                  <a:gd name="connsiteX291" fmla="*/ 1592182 w 3032161"/>
                  <a:gd name="connsiteY291" fmla="*/ 805087 h 1160647"/>
                  <a:gd name="connsiteX292" fmla="*/ 1605140 w 3032161"/>
                  <a:gd name="connsiteY292" fmla="*/ 805087 h 1160647"/>
                  <a:gd name="connsiteX293" fmla="*/ 1605140 w 3032161"/>
                  <a:gd name="connsiteY293" fmla="*/ 789049 h 1160647"/>
                  <a:gd name="connsiteX294" fmla="*/ 1673096 w 3032161"/>
                  <a:gd name="connsiteY294" fmla="*/ 789049 h 1160647"/>
                  <a:gd name="connsiteX295" fmla="*/ 1673096 w 3032161"/>
                  <a:gd name="connsiteY295" fmla="*/ 703796 h 1160647"/>
                  <a:gd name="connsiteX296" fmla="*/ 1745104 w 3032161"/>
                  <a:gd name="connsiteY296" fmla="*/ 703796 h 1160647"/>
                  <a:gd name="connsiteX297" fmla="*/ 1745104 w 3032161"/>
                  <a:gd name="connsiteY297" fmla="*/ 782564 h 1160647"/>
                  <a:gd name="connsiteX298" fmla="*/ 1747008 w 3032161"/>
                  <a:gd name="connsiteY298" fmla="*/ 782564 h 1160647"/>
                  <a:gd name="connsiteX299" fmla="*/ 1748250 w 3032161"/>
                  <a:gd name="connsiteY299" fmla="*/ 805087 h 1160647"/>
                  <a:gd name="connsiteX300" fmla="*/ 1757926 w 3032161"/>
                  <a:gd name="connsiteY300" fmla="*/ 805087 h 1160647"/>
                  <a:gd name="connsiteX301" fmla="*/ 1759168 w 3032161"/>
                  <a:gd name="connsiteY301" fmla="*/ 782564 h 1160647"/>
                  <a:gd name="connsiteX302" fmla="*/ 1765248 w 3032161"/>
                  <a:gd name="connsiteY302" fmla="*/ 782564 h 1160647"/>
                  <a:gd name="connsiteX303" fmla="*/ 1766490 w 3032161"/>
                  <a:gd name="connsiteY303" fmla="*/ 805087 h 1160647"/>
                  <a:gd name="connsiteX304" fmla="*/ 1817112 w 3032161"/>
                  <a:gd name="connsiteY304" fmla="*/ 805087 h 1160647"/>
                  <a:gd name="connsiteX305" fmla="*/ 1817112 w 3032161"/>
                  <a:gd name="connsiteY305" fmla="*/ 642059 h 1160647"/>
                  <a:gd name="connsiteX306" fmla="*/ 2014439 w 3032161"/>
                  <a:gd name="connsiteY306" fmla="*/ 642059 h 1160647"/>
                  <a:gd name="connsiteX307" fmla="*/ 2014439 w 3032161"/>
                  <a:gd name="connsiteY307" fmla="*/ 805087 h 1160647"/>
                  <a:gd name="connsiteX308" fmla="*/ 2033136 w 3032161"/>
                  <a:gd name="connsiteY308" fmla="*/ 805087 h 1160647"/>
                  <a:gd name="connsiteX309" fmla="*/ 2033136 w 3032161"/>
                  <a:gd name="connsiteY309" fmla="*/ 722394 h 1160647"/>
                  <a:gd name="connsiteX310" fmla="*/ 2128256 w 3032161"/>
                  <a:gd name="connsiteY310" fmla="*/ 722394 h 1160647"/>
                  <a:gd name="connsiteX311" fmla="*/ 2140186 w 3032161"/>
                  <a:gd name="connsiteY311" fmla="*/ 404253 h 1160647"/>
                  <a:gd name="connsiteX312" fmla="*/ 2128026 w 3032161"/>
                  <a:gd name="connsiteY312" fmla="*/ 382635 h 1160647"/>
                  <a:gd name="connsiteX313" fmla="*/ 2121946 w 3032161"/>
                  <a:gd name="connsiteY313" fmla="*/ 378311 h 1160647"/>
                  <a:gd name="connsiteX314" fmla="*/ 2130053 w 3032161"/>
                  <a:gd name="connsiteY314" fmla="*/ 354532 h 1160647"/>
                  <a:gd name="connsiteX315" fmla="*/ 2130053 w 3032161"/>
                  <a:gd name="connsiteY315" fmla="*/ 337238 h 1160647"/>
                  <a:gd name="connsiteX316" fmla="*/ 2144240 w 3032161"/>
                  <a:gd name="connsiteY316" fmla="*/ 337238 h 1160647"/>
                  <a:gd name="connsiteX317" fmla="*/ 2144240 w 3032161"/>
                  <a:gd name="connsiteY317" fmla="*/ 315620 h 1160647"/>
                  <a:gd name="connsiteX318" fmla="*/ 2146266 w 3032161"/>
                  <a:gd name="connsiteY318" fmla="*/ 311296 h 1160647"/>
                  <a:gd name="connsiteX319" fmla="*/ 2146266 w 3032161"/>
                  <a:gd name="connsiteY319" fmla="*/ 233472 h 1160647"/>
                  <a:gd name="connsiteX320" fmla="*/ 2144240 w 3032161"/>
                  <a:gd name="connsiteY320" fmla="*/ 226987 h 1160647"/>
                  <a:gd name="connsiteX321" fmla="*/ 2150320 w 3032161"/>
                  <a:gd name="connsiteY321" fmla="*/ 220501 h 1160647"/>
                  <a:gd name="connsiteX322" fmla="*/ 2150320 w 3032161"/>
                  <a:gd name="connsiteY322" fmla="*/ 162133 h 1160647"/>
                  <a:gd name="connsiteX323" fmla="*/ 2152346 w 3032161"/>
                  <a:gd name="connsiteY323" fmla="*/ 157810 h 1160647"/>
                  <a:gd name="connsiteX324" fmla="*/ 2152346 w 3032161"/>
                  <a:gd name="connsiteY324" fmla="*/ 101604 h 1160647"/>
                  <a:gd name="connsiteX325" fmla="*/ 2154373 w 3032161"/>
                  <a:gd name="connsiteY325" fmla="*/ 82148 h 1160647"/>
                  <a:gd name="connsiteX326" fmla="*/ 2158427 w 3032161"/>
                  <a:gd name="connsiteY326" fmla="*/ 99442 h 1160647"/>
                  <a:gd name="connsiteX327" fmla="*/ 2160453 w 3032161"/>
                  <a:gd name="connsiteY327" fmla="*/ 157810 h 1160647"/>
                  <a:gd name="connsiteX328" fmla="*/ 2162480 w 3032161"/>
                  <a:gd name="connsiteY328" fmla="*/ 220501 h 1160647"/>
                  <a:gd name="connsiteX329" fmla="*/ 2168560 w 3032161"/>
                  <a:gd name="connsiteY329" fmla="*/ 226987 h 1160647"/>
                  <a:gd name="connsiteX330" fmla="*/ 2166533 w 3032161"/>
                  <a:gd name="connsiteY330" fmla="*/ 233472 h 1160647"/>
                  <a:gd name="connsiteX331" fmla="*/ 2166533 w 3032161"/>
                  <a:gd name="connsiteY331" fmla="*/ 311296 h 1160647"/>
                  <a:gd name="connsiteX332" fmla="*/ 2168560 w 3032161"/>
                  <a:gd name="connsiteY332" fmla="*/ 315620 h 1160647"/>
                  <a:gd name="connsiteX333" fmla="*/ 2168560 w 3032161"/>
                  <a:gd name="connsiteY333" fmla="*/ 337238 h 1160647"/>
                  <a:gd name="connsiteX334" fmla="*/ 2182747 w 3032161"/>
                  <a:gd name="connsiteY334" fmla="*/ 337238 h 1160647"/>
                  <a:gd name="connsiteX335" fmla="*/ 2182747 w 3032161"/>
                  <a:gd name="connsiteY335" fmla="*/ 354532 h 1160647"/>
                  <a:gd name="connsiteX336" fmla="*/ 2190854 w 3032161"/>
                  <a:gd name="connsiteY336" fmla="*/ 378311 h 1160647"/>
                  <a:gd name="connsiteX337" fmla="*/ 2184774 w 3032161"/>
                  <a:gd name="connsiteY337" fmla="*/ 382635 h 1160647"/>
                  <a:gd name="connsiteX338" fmla="*/ 2172613 w 3032161"/>
                  <a:gd name="connsiteY338" fmla="*/ 404253 h 1160647"/>
                  <a:gd name="connsiteX339" fmla="*/ 2180720 w 3032161"/>
                  <a:gd name="connsiteY339" fmla="*/ 657181 h 1160647"/>
                  <a:gd name="connsiteX340" fmla="*/ 2245574 w 3032161"/>
                  <a:gd name="connsiteY340" fmla="*/ 657181 h 1160647"/>
                  <a:gd name="connsiteX341" fmla="*/ 2245574 w 3032161"/>
                  <a:gd name="connsiteY341" fmla="*/ 732843 h 1160647"/>
                  <a:gd name="connsiteX342" fmla="*/ 2253681 w 3032161"/>
                  <a:gd name="connsiteY342" fmla="*/ 732843 h 1160647"/>
                  <a:gd name="connsiteX343" fmla="*/ 2255708 w 3032161"/>
                  <a:gd name="connsiteY343" fmla="*/ 726358 h 1160647"/>
                  <a:gd name="connsiteX344" fmla="*/ 2261788 w 3032161"/>
                  <a:gd name="connsiteY344" fmla="*/ 726358 h 1160647"/>
                  <a:gd name="connsiteX345" fmla="*/ 2263815 w 3032161"/>
                  <a:gd name="connsiteY345" fmla="*/ 735005 h 1160647"/>
                  <a:gd name="connsiteX346" fmla="*/ 2275975 w 3032161"/>
                  <a:gd name="connsiteY346" fmla="*/ 735005 h 1160647"/>
                  <a:gd name="connsiteX347" fmla="*/ 2275975 w 3032161"/>
                  <a:gd name="connsiteY347" fmla="*/ 728519 h 1160647"/>
                  <a:gd name="connsiteX348" fmla="*/ 2298268 w 3032161"/>
                  <a:gd name="connsiteY348" fmla="*/ 728519 h 1160647"/>
                  <a:gd name="connsiteX349" fmla="*/ 2298268 w 3032161"/>
                  <a:gd name="connsiteY349" fmla="*/ 735005 h 1160647"/>
                  <a:gd name="connsiteX350" fmla="*/ 2318535 w 3032161"/>
                  <a:gd name="connsiteY350" fmla="*/ 735005 h 1160647"/>
                  <a:gd name="connsiteX351" fmla="*/ 2318535 w 3032161"/>
                  <a:gd name="connsiteY351" fmla="*/ 780402 h 1160647"/>
                  <a:gd name="connsiteX352" fmla="*/ 2332722 w 3032161"/>
                  <a:gd name="connsiteY352" fmla="*/ 780402 h 1160647"/>
                  <a:gd name="connsiteX353" fmla="*/ 2332722 w 3032161"/>
                  <a:gd name="connsiteY353" fmla="*/ 767431 h 1160647"/>
                  <a:gd name="connsiteX354" fmla="*/ 2348936 w 3032161"/>
                  <a:gd name="connsiteY354" fmla="*/ 767431 h 1160647"/>
                  <a:gd name="connsiteX355" fmla="*/ 2348936 w 3032161"/>
                  <a:gd name="connsiteY355" fmla="*/ 588004 h 1160647"/>
                  <a:gd name="connsiteX356" fmla="*/ 2355016 w 3032161"/>
                  <a:gd name="connsiteY356" fmla="*/ 581518 h 1160647"/>
                  <a:gd name="connsiteX357" fmla="*/ 2427977 w 3032161"/>
                  <a:gd name="connsiteY357" fmla="*/ 581518 h 1160647"/>
                  <a:gd name="connsiteX358" fmla="*/ 2427977 w 3032161"/>
                  <a:gd name="connsiteY358" fmla="*/ 590166 h 1160647"/>
                  <a:gd name="connsiteX359" fmla="*/ 2438110 w 3032161"/>
                  <a:gd name="connsiteY359" fmla="*/ 590166 h 1160647"/>
                  <a:gd name="connsiteX360" fmla="*/ 2438110 w 3032161"/>
                  <a:gd name="connsiteY360" fmla="*/ 704740 h 1160647"/>
                  <a:gd name="connsiteX361" fmla="*/ 2460404 w 3032161"/>
                  <a:gd name="connsiteY361" fmla="*/ 704740 h 1160647"/>
                  <a:gd name="connsiteX362" fmla="*/ 2460404 w 3032161"/>
                  <a:gd name="connsiteY362" fmla="*/ 637725 h 1160647"/>
                  <a:gd name="connsiteX363" fmla="*/ 2486751 w 3032161"/>
                  <a:gd name="connsiteY363" fmla="*/ 637725 h 1160647"/>
                  <a:gd name="connsiteX364" fmla="*/ 2490804 w 3032161"/>
                  <a:gd name="connsiteY364" fmla="*/ 633401 h 1160647"/>
                  <a:gd name="connsiteX365" fmla="*/ 2498911 w 3032161"/>
                  <a:gd name="connsiteY365" fmla="*/ 633401 h 1160647"/>
                  <a:gd name="connsiteX366" fmla="*/ 2502964 w 3032161"/>
                  <a:gd name="connsiteY366" fmla="*/ 637725 h 1160647"/>
                  <a:gd name="connsiteX367" fmla="*/ 2525258 w 3032161"/>
                  <a:gd name="connsiteY367" fmla="*/ 637725 h 1160647"/>
                  <a:gd name="connsiteX368" fmla="*/ 2525258 w 3032161"/>
                  <a:gd name="connsiteY368" fmla="*/ 520989 h 1160647"/>
                  <a:gd name="connsiteX369" fmla="*/ 2582005 w 3032161"/>
                  <a:gd name="connsiteY369" fmla="*/ 510180 h 1160647"/>
                  <a:gd name="connsiteX370" fmla="*/ 2582005 w 3032161"/>
                  <a:gd name="connsiteY370" fmla="*/ 511261 h 1160647"/>
                  <a:gd name="connsiteX371" fmla="*/ 2582005 w 3032161"/>
                  <a:gd name="connsiteY371" fmla="*/ 518827 h 1160647"/>
                  <a:gd name="connsiteX372" fmla="*/ 2608352 w 3032161"/>
                  <a:gd name="connsiteY372" fmla="*/ 518827 h 1160647"/>
                  <a:gd name="connsiteX373" fmla="*/ 2608352 w 3032161"/>
                  <a:gd name="connsiteY373" fmla="*/ 773917 h 1160647"/>
                  <a:gd name="connsiteX374" fmla="*/ 2630646 w 3032161"/>
                  <a:gd name="connsiteY374" fmla="*/ 773917 h 1160647"/>
                  <a:gd name="connsiteX375" fmla="*/ 2630646 w 3032161"/>
                  <a:gd name="connsiteY375" fmla="*/ 769593 h 1160647"/>
                  <a:gd name="connsiteX376" fmla="*/ 2642806 w 3032161"/>
                  <a:gd name="connsiteY376" fmla="*/ 769593 h 1160647"/>
                  <a:gd name="connsiteX377" fmla="*/ 2642806 w 3032161"/>
                  <a:gd name="connsiteY377" fmla="*/ 773917 h 1160647"/>
                  <a:gd name="connsiteX378" fmla="*/ 2667126 w 3032161"/>
                  <a:gd name="connsiteY378" fmla="*/ 773917 h 1160647"/>
                  <a:gd name="connsiteX379" fmla="*/ 2667126 w 3032161"/>
                  <a:gd name="connsiteY379" fmla="*/ 760946 h 1160647"/>
                  <a:gd name="connsiteX380" fmla="*/ 2695500 w 3032161"/>
                  <a:gd name="connsiteY380" fmla="*/ 760946 h 1160647"/>
                  <a:gd name="connsiteX381" fmla="*/ 2707660 w 3032161"/>
                  <a:gd name="connsiteY381" fmla="*/ 756622 h 1160647"/>
                  <a:gd name="connsiteX382" fmla="*/ 2727927 w 3032161"/>
                  <a:gd name="connsiteY382" fmla="*/ 760946 h 1160647"/>
                  <a:gd name="connsiteX383" fmla="*/ 2727927 w 3032161"/>
                  <a:gd name="connsiteY383" fmla="*/ 743652 h 1160647"/>
                  <a:gd name="connsiteX384" fmla="*/ 2736034 w 3032161"/>
                  <a:gd name="connsiteY384" fmla="*/ 743652 h 1160647"/>
                  <a:gd name="connsiteX385" fmla="*/ 2736034 w 3032161"/>
                  <a:gd name="connsiteY385" fmla="*/ 730681 h 1160647"/>
                  <a:gd name="connsiteX386" fmla="*/ 2792781 w 3032161"/>
                  <a:gd name="connsiteY386" fmla="*/ 730681 h 1160647"/>
                  <a:gd name="connsiteX387" fmla="*/ 2792781 w 3032161"/>
                  <a:gd name="connsiteY387" fmla="*/ 700416 h 1160647"/>
                  <a:gd name="connsiteX388" fmla="*/ 2811021 w 3032161"/>
                  <a:gd name="connsiteY388" fmla="*/ 700416 h 1160647"/>
                  <a:gd name="connsiteX389" fmla="*/ 2811021 w 3032161"/>
                  <a:gd name="connsiteY389" fmla="*/ 693931 h 1160647"/>
                  <a:gd name="connsiteX390" fmla="*/ 2823181 w 3032161"/>
                  <a:gd name="connsiteY390" fmla="*/ 693931 h 1160647"/>
                  <a:gd name="connsiteX391" fmla="*/ 2823181 w 3032161"/>
                  <a:gd name="connsiteY391" fmla="*/ 700416 h 1160647"/>
                  <a:gd name="connsiteX392" fmla="*/ 2839395 w 3032161"/>
                  <a:gd name="connsiteY392" fmla="*/ 700416 h 1160647"/>
                  <a:gd name="connsiteX393" fmla="*/ 2839395 w 3032161"/>
                  <a:gd name="connsiteY393" fmla="*/ 750137 h 1160647"/>
                  <a:gd name="connsiteX394" fmla="*/ 2871822 w 3032161"/>
                  <a:gd name="connsiteY394" fmla="*/ 750137 h 1160647"/>
                  <a:gd name="connsiteX395" fmla="*/ 2871822 w 3032161"/>
                  <a:gd name="connsiteY395" fmla="*/ 724196 h 1160647"/>
                  <a:gd name="connsiteX396" fmla="*/ 2910329 w 3032161"/>
                  <a:gd name="connsiteY396" fmla="*/ 724196 h 1160647"/>
                  <a:gd name="connsiteX397" fmla="*/ 2910329 w 3032161"/>
                  <a:gd name="connsiteY397" fmla="*/ 693931 h 1160647"/>
                  <a:gd name="connsiteX398" fmla="*/ 2958970 w 3032161"/>
                  <a:gd name="connsiteY398" fmla="*/ 693931 h 1160647"/>
                  <a:gd name="connsiteX399" fmla="*/ 2958970 w 3032161"/>
                  <a:gd name="connsiteY399" fmla="*/ 805087 h 1160647"/>
                  <a:gd name="connsiteX400" fmla="*/ 2958970 w 3032161"/>
                  <a:gd name="connsiteY400" fmla="*/ 818866 h 1160647"/>
                  <a:gd name="connsiteX401" fmla="*/ 3031519 w 3032161"/>
                  <a:gd name="connsiteY401" fmla="*/ 818866 h 1160647"/>
                  <a:gd name="connsiteX402" fmla="*/ 3031520 w 3032161"/>
                  <a:gd name="connsiteY402" fmla="*/ 1160647 h 1160647"/>
                  <a:gd name="connsiteX403" fmla="*/ 2054 w 3032161"/>
                  <a:gd name="connsiteY403" fmla="*/ 1158314 h 1160647"/>
                  <a:gd name="connsiteX404" fmla="*/ 0 w 3032161"/>
                  <a:gd name="connsiteY404" fmla="*/ 724196 h 1160647"/>
                  <a:gd name="connsiteX405" fmla="*/ 20267 w 3032161"/>
                  <a:gd name="connsiteY405" fmla="*/ 724196 h 1160647"/>
                  <a:gd name="connsiteX406" fmla="*/ 20774 w 3032161"/>
                  <a:gd name="connsiteY406" fmla="*/ 723115 h 1160647"/>
                  <a:gd name="connsiteX407" fmla="*/ 24320 w 3032161"/>
                  <a:gd name="connsiteY407" fmla="*/ 715549 h 1160647"/>
                  <a:gd name="connsiteX408" fmla="*/ 26094 w 3032161"/>
                  <a:gd name="connsiteY408" fmla="*/ 715819 h 1160647"/>
                  <a:gd name="connsiteX409" fmla="*/ 38507 w 3032161"/>
                  <a:gd name="connsiteY409" fmla="*/ 717710 h 1160647"/>
                  <a:gd name="connsiteX410" fmla="*/ 39014 w 3032161"/>
                  <a:gd name="connsiteY410" fmla="*/ 719062 h 1160647"/>
                  <a:gd name="connsiteX411" fmla="*/ 42560 w 3032161"/>
                  <a:gd name="connsiteY411" fmla="*/ 728519 h 1160647"/>
                  <a:gd name="connsiteX412" fmla="*/ 68907 w 3032161"/>
                  <a:gd name="connsiteY412" fmla="*/ 730681 h 1160647"/>
                  <a:gd name="connsiteX413" fmla="*/ 68907 w 3032161"/>
                  <a:gd name="connsiteY413" fmla="*/ 607460 h 1160647"/>
                  <a:gd name="connsiteX414" fmla="*/ 70934 w 3032161"/>
                  <a:gd name="connsiteY414" fmla="*/ 607460 h 1160647"/>
                  <a:gd name="connsiteX415" fmla="*/ 85121 w 3032161"/>
                  <a:gd name="connsiteY415" fmla="*/ 607460 h 1160647"/>
                  <a:gd name="connsiteX416" fmla="*/ 85121 w 3032161"/>
                  <a:gd name="connsiteY416" fmla="*/ 471268 h 1160647"/>
                  <a:gd name="connsiteX417" fmla="*/ 86894 w 3032161"/>
                  <a:gd name="connsiteY417" fmla="*/ 471268 h 1160647"/>
                  <a:gd name="connsiteX418" fmla="*/ 99308 w 3032161"/>
                  <a:gd name="connsiteY418" fmla="*/ 471268 h 1160647"/>
                  <a:gd name="connsiteX419" fmla="*/ 99308 w 3032161"/>
                  <a:gd name="connsiteY419" fmla="*/ 356694 h 1160647"/>
                  <a:gd name="connsiteX420" fmla="*/ 103361 w 3032161"/>
                  <a:gd name="connsiteY420" fmla="*/ 328590 h 1160647"/>
                  <a:gd name="connsiteX421" fmla="*/ 105388 w 3032161"/>
                  <a:gd name="connsiteY421" fmla="*/ 328590 h 1160647"/>
                  <a:gd name="connsiteX422" fmla="*/ 119575 w 3032161"/>
                  <a:gd name="connsiteY422" fmla="*/ 328590 h 1160647"/>
                  <a:gd name="connsiteX423" fmla="*/ 156055 w 3032161"/>
                  <a:gd name="connsiteY423" fmla="*/ 246443 h 1160647"/>
                  <a:gd name="connsiteX424" fmla="*/ 160109 w 3032161"/>
                  <a:gd name="connsiteY424" fmla="*/ 0 h 116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</a:cxnLst>
                <a:rect l="l" t="t" r="r" b="b"/>
                <a:pathLst>
                  <a:path w="3032161" h="1160647">
                    <a:moveTo>
                      <a:pt x="160109" y="0"/>
                    </a:moveTo>
                    <a:cubicBezTo>
                      <a:pt x="160109" y="18"/>
                      <a:pt x="160125" y="2040"/>
                      <a:pt x="162135" y="246443"/>
                    </a:cubicBezTo>
                    <a:cubicBezTo>
                      <a:pt x="162147" y="246467"/>
                      <a:pt x="162792" y="247808"/>
                      <a:pt x="200642" y="326429"/>
                    </a:cubicBezTo>
                    <a:lnTo>
                      <a:pt x="202669" y="326429"/>
                    </a:lnTo>
                    <a:lnTo>
                      <a:pt x="216856" y="326429"/>
                    </a:lnTo>
                    <a:lnTo>
                      <a:pt x="216856" y="350208"/>
                    </a:lnTo>
                    <a:cubicBezTo>
                      <a:pt x="216858" y="350214"/>
                      <a:pt x="216896" y="350272"/>
                      <a:pt x="217363" y="351019"/>
                    </a:cubicBezTo>
                    <a:lnTo>
                      <a:pt x="220909" y="356694"/>
                    </a:lnTo>
                    <a:lnTo>
                      <a:pt x="220909" y="471268"/>
                    </a:lnTo>
                    <a:lnTo>
                      <a:pt x="223189" y="471268"/>
                    </a:lnTo>
                    <a:lnTo>
                      <a:pt x="239150" y="471268"/>
                    </a:lnTo>
                    <a:lnTo>
                      <a:pt x="239150" y="611783"/>
                    </a:lnTo>
                    <a:cubicBezTo>
                      <a:pt x="239160" y="611782"/>
                      <a:pt x="239272" y="611761"/>
                      <a:pt x="240670" y="611513"/>
                    </a:cubicBezTo>
                    <a:lnTo>
                      <a:pt x="251310" y="609622"/>
                    </a:lnTo>
                    <a:cubicBezTo>
                      <a:pt x="251310" y="609644"/>
                      <a:pt x="251280" y="610978"/>
                      <a:pt x="249283" y="698254"/>
                    </a:cubicBezTo>
                    <a:cubicBezTo>
                      <a:pt x="249293" y="698256"/>
                      <a:pt x="249404" y="698276"/>
                      <a:pt x="250803" y="698525"/>
                    </a:cubicBezTo>
                    <a:lnTo>
                      <a:pt x="261443" y="700416"/>
                    </a:lnTo>
                    <a:cubicBezTo>
                      <a:pt x="261445" y="700423"/>
                      <a:pt x="261465" y="700487"/>
                      <a:pt x="261696" y="701227"/>
                    </a:cubicBezTo>
                    <a:lnTo>
                      <a:pt x="263470" y="706902"/>
                    </a:lnTo>
                    <a:cubicBezTo>
                      <a:pt x="263472" y="706893"/>
                      <a:pt x="263517" y="706750"/>
                      <a:pt x="264230" y="704470"/>
                    </a:cubicBezTo>
                    <a:lnTo>
                      <a:pt x="269550" y="687446"/>
                    </a:lnTo>
                    <a:lnTo>
                      <a:pt x="271323" y="687446"/>
                    </a:lnTo>
                    <a:lnTo>
                      <a:pt x="283737" y="687446"/>
                    </a:lnTo>
                    <a:lnTo>
                      <a:pt x="283737" y="719872"/>
                    </a:lnTo>
                    <a:cubicBezTo>
                      <a:pt x="283743" y="719877"/>
                      <a:pt x="283820" y="719917"/>
                      <a:pt x="284750" y="720413"/>
                    </a:cubicBezTo>
                    <a:lnTo>
                      <a:pt x="291844" y="724196"/>
                    </a:lnTo>
                    <a:lnTo>
                      <a:pt x="291844" y="725547"/>
                    </a:lnTo>
                    <a:lnTo>
                      <a:pt x="291844" y="735005"/>
                    </a:lnTo>
                    <a:lnTo>
                      <a:pt x="336431" y="735005"/>
                    </a:lnTo>
                    <a:lnTo>
                      <a:pt x="336431" y="736086"/>
                    </a:lnTo>
                    <a:lnTo>
                      <a:pt x="336431" y="743652"/>
                    </a:lnTo>
                    <a:lnTo>
                      <a:pt x="338457" y="743652"/>
                    </a:lnTo>
                    <a:lnTo>
                      <a:pt x="352644" y="743652"/>
                    </a:lnTo>
                    <a:lnTo>
                      <a:pt x="352644" y="713387"/>
                    </a:lnTo>
                    <a:lnTo>
                      <a:pt x="397231" y="713387"/>
                    </a:lnTo>
                    <a:lnTo>
                      <a:pt x="397231" y="712036"/>
                    </a:lnTo>
                    <a:lnTo>
                      <a:pt x="397231" y="702578"/>
                    </a:lnTo>
                    <a:lnTo>
                      <a:pt x="398245" y="702578"/>
                    </a:lnTo>
                    <a:lnTo>
                      <a:pt x="405338" y="702578"/>
                    </a:lnTo>
                    <a:lnTo>
                      <a:pt x="405338" y="700687"/>
                    </a:lnTo>
                    <a:lnTo>
                      <a:pt x="405338" y="687446"/>
                    </a:lnTo>
                    <a:lnTo>
                      <a:pt x="406098" y="687446"/>
                    </a:lnTo>
                    <a:lnTo>
                      <a:pt x="411418" y="687446"/>
                    </a:lnTo>
                    <a:lnTo>
                      <a:pt x="411418" y="686365"/>
                    </a:lnTo>
                    <a:lnTo>
                      <a:pt x="411418" y="678798"/>
                    </a:lnTo>
                    <a:lnTo>
                      <a:pt x="413445" y="678798"/>
                    </a:lnTo>
                    <a:lnTo>
                      <a:pt x="427632" y="678798"/>
                    </a:lnTo>
                    <a:lnTo>
                      <a:pt x="427632" y="679879"/>
                    </a:lnTo>
                    <a:lnTo>
                      <a:pt x="427632" y="687446"/>
                    </a:lnTo>
                    <a:lnTo>
                      <a:pt x="449925" y="687446"/>
                    </a:lnTo>
                    <a:lnTo>
                      <a:pt x="449925" y="685554"/>
                    </a:lnTo>
                    <a:lnTo>
                      <a:pt x="449925" y="672313"/>
                    </a:lnTo>
                    <a:lnTo>
                      <a:pt x="451699" y="672313"/>
                    </a:lnTo>
                    <a:lnTo>
                      <a:pt x="464112" y="672313"/>
                    </a:lnTo>
                    <a:lnTo>
                      <a:pt x="464112" y="696093"/>
                    </a:lnTo>
                    <a:lnTo>
                      <a:pt x="465126" y="696093"/>
                    </a:lnTo>
                    <a:lnTo>
                      <a:pt x="472219" y="696093"/>
                    </a:lnTo>
                    <a:lnTo>
                      <a:pt x="472219" y="695012"/>
                    </a:lnTo>
                    <a:lnTo>
                      <a:pt x="472219" y="687446"/>
                    </a:lnTo>
                    <a:lnTo>
                      <a:pt x="473992" y="687446"/>
                    </a:lnTo>
                    <a:lnTo>
                      <a:pt x="486406" y="687446"/>
                    </a:lnTo>
                    <a:lnTo>
                      <a:pt x="486406" y="713387"/>
                    </a:lnTo>
                    <a:lnTo>
                      <a:pt x="488433" y="713387"/>
                    </a:lnTo>
                    <a:lnTo>
                      <a:pt x="502619" y="713387"/>
                    </a:lnTo>
                    <a:lnTo>
                      <a:pt x="502619" y="715008"/>
                    </a:lnTo>
                    <a:lnTo>
                      <a:pt x="502619" y="726358"/>
                    </a:lnTo>
                    <a:lnTo>
                      <a:pt x="503379" y="726358"/>
                    </a:lnTo>
                    <a:lnTo>
                      <a:pt x="508700" y="726358"/>
                    </a:lnTo>
                    <a:lnTo>
                      <a:pt x="508700" y="725547"/>
                    </a:lnTo>
                    <a:lnTo>
                      <a:pt x="508700" y="719872"/>
                    </a:lnTo>
                    <a:lnTo>
                      <a:pt x="539100" y="719872"/>
                    </a:lnTo>
                    <a:lnTo>
                      <a:pt x="539100" y="743652"/>
                    </a:lnTo>
                    <a:lnTo>
                      <a:pt x="540113" y="743652"/>
                    </a:lnTo>
                    <a:lnTo>
                      <a:pt x="547207" y="743652"/>
                    </a:lnTo>
                    <a:lnTo>
                      <a:pt x="547207" y="744733"/>
                    </a:lnTo>
                    <a:lnTo>
                      <a:pt x="547207" y="752299"/>
                    </a:lnTo>
                    <a:lnTo>
                      <a:pt x="547967" y="752299"/>
                    </a:lnTo>
                    <a:lnTo>
                      <a:pt x="553287" y="752299"/>
                    </a:lnTo>
                    <a:lnTo>
                      <a:pt x="553287" y="750137"/>
                    </a:lnTo>
                    <a:lnTo>
                      <a:pt x="553287" y="735005"/>
                    </a:lnTo>
                    <a:lnTo>
                      <a:pt x="554300" y="735005"/>
                    </a:lnTo>
                    <a:lnTo>
                      <a:pt x="561394" y="735005"/>
                    </a:lnTo>
                    <a:lnTo>
                      <a:pt x="561394" y="736086"/>
                    </a:lnTo>
                    <a:lnTo>
                      <a:pt x="561394" y="743652"/>
                    </a:lnTo>
                    <a:lnTo>
                      <a:pt x="566714" y="741659"/>
                    </a:lnTo>
                    <a:cubicBezTo>
                      <a:pt x="567474" y="741287"/>
                      <a:pt x="567474" y="741085"/>
                      <a:pt x="567474" y="740679"/>
                    </a:cubicBezTo>
                    <a:lnTo>
                      <a:pt x="567474" y="735005"/>
                    </a:lnTo>
                    <a:lnTo>
                      <a:pt x="605981" y="735005"/>
                    </a:lnTo>
                    <a:lnTo>
                      <a:pt x="605981" y="758784"/>
                    </a:lnTo>
                    <a:lnTo>
                      <a:pt x="608007" y="758784"/>
                    </a:lnTo>
                    <a:lnTo>
                      <a:pt x="622194" y="758784"/>
                    </a:lnTo>
                    <a:lnTo>
                      <a:pt x="622194" y="759865"/>
                    </a:lnTo>
                    <a:lnTo>
                      <a:pt x="622194" y="767431"/>
                    </a:lnTo>
                    <a:lnTo>
                      <a:pt x="623968" y="767431"/>
                    </a:lnTo>
                    <a:lnTo>
                      <a:pt x="636381" y="767431"/>
                    </a:lnTo>
                    <a:lnTo>
                      <a:pt x="636381" y="743652"/>
                    </a:lnTo>
                    <a:lnTo>
                      <a:pt x="637394" y="743652"/>
                    </a:lnTo>
                    <a:lnTo>
                      <a:pt x="644488" y="743652"/>
                    </a:lnTo>
                    <a:lnTo>
                      <a:pt x="644488" y="711225"/>
                    </a:lnTo>
                    <a:lnTo>
                      <a:pt x="645501" y="711225"/>
                    </a:lnTo>
                    <a:lnTo>
                      <a:pt x="652595" y="711225"/>
                    </a:lnTo>
                    <a:lnTo>
                      <a:pt x="652595" y="709334"/>
                    </a:lnTo>
                    <a:lnTo>
                      <a:pt x="652595" y="696093"/>
                    </a:lnTo>
                    <a:cubicBezTo>
                      <a:pt x="650568" y="696093"/>
                      <a:pt x="650568" y="696093"/>
                      <a:pt x="651328" y="694471"/>
                    </a:cubicBezTo>
                    <a:lnTo>
                      <a:pt x="656648" y="683122"/>
                    </a:lnTo>
                    <a:cubicBezTo>
                      <a:pt x="656653" y="683139"/>
                      <a:pt x="656848" y="683813"/>
                      <a:pt x="664755" y="711225"/>
                    </a:cubicBezTo>
                    <a:lnTo>
                      <a:pt x="665515" y="711225"/>
                    </a:lnTo>
                    <a:lnTo>
                      <a:pt x="670835" y="711225"/>
                    </a:lnTo>
                    <a:lnTo>
                      <a:pt x="670835" y="605298"/>
                    </a:lnTo>
                    <a:lnTo>
                      <a:pt x="672355" y="605298"/>
                    </a:lnTo>
                    <a:lnTo>
                      <a:pt x="682995" y="605298"/>
                    </a:lnTo>
                    <a:lnTo>
                      <a:pt x="682995" y="557739"/>
                    </a:lnTo>
                    <a:lnTo>
                      <a:pt x="709342" y="557739"/>
                    </a:lnTo>
                    <a:lnTo>
                      <a:pt x="709342" y="536121"/>
                    </a:lnTo>
                    <a:lnTo>
                      <a:pt x="743796" y="536121"/>
                    </a:lnTo>
                    <a:lnTo>
                      <a:pt x="743796" y="538553"/>
                    </a:lnTo>
                    <a:lnTo>
                      <a:pt x="743796" y="555577"/>
                    </a:lnTo>
                    <a:lnTo>
                      <a:pt x="746076" y="555577"/>
                    </a:lnTo>
                    <a:lnTo>
                      <a:pt x="762036" y="555577"/>
                    </a:lnTo>
                    <a:lnTo>
                      <a:pt x="762036" y="603136"/>
                    </a:lnTo>
                    <a:lnTo>
                      <a:pt x="763049" y="603136"/>
                    </a:lnTo>
                    <a:lnTo>
                      <a:pt x="770143" y="603136"/>
                    </a:lnTo>
                    <a:lnTo>
                      <a:pt x="784330" y="607460"/>
                    </a:lnTo>
                    <a:lnTo>
                      <a:pt x="784330" y="646372"/>
                    </a:lnTo>
                    <a:lnTo>
                      <a:pt x="785343" y="646372"/>
                    </a:lnTo>
                    <a:lnTo>
                      <a:pt x="792436" y="646372"/>
                    </a:lnTo>
                    <a:lnTo>
                      <a:pt x="792436" y="647993"/>
                    </a:lnTo>
                    <a:lnTo>
                      <a:pt x="792436" y="659342"/>
                    </a:lnTo>
                    <a:lnTo>
                      <a:pt x="794463" y="659342"/>
                    </a:lnTo>
                    <a:lnTo>
                      <a:pt x="808650" y="659342"/>
                    </a:lnTo>
                    <a:lnTo>
                      <a:pt x="814730" y="665828"/>
                    </a:lnTo>
                    <a:lnTo>
                      <a:pt x="814730" y="687446"/>
                    </a:lnTo>
                    <a:lnTo>
                      <a:pt x="817010" y="687446"/>
                    </a:lnTo>
                    <a:lnTo>
                      <a:pt x="832970" y="687446"/>
                    </a:lnTo>
                    <a:lnTo>
                      <a:pt x="832970" y="688526"/>
                    </a:lnTo>
                    <a:lnTo>
                      <a:pt x="832970" y="696093"/>
                    </a:lnTo>
                    <a:lnTo>
                      <a:pt x="834237" y="696093"/>
                    </a:lnTo>
                    <a:lnTo>
                      <a:pt x="843104" y="696093"/>
                    </a:lnTo>
                    <a:lnTo>
                      <a:pt x="843104" y="698254"/>
                    </a:lnTo>
                    <a:lnTo>
                      <a:pt x="843104" y="713387"/>
                    </a:lnTo>
                    <a:cubicBezTo>
                      <a:pt x="847157" y="713387"/>
                      <a:pt x="847157" y="713387"/>
                      <a:pt x="847157" y="711495"/>
                    </a:cubicBezTo>
                    <a:lnTo>
                      <a:pt x="847157" y="698254"/>
                    </a:lnTo>
                    <a:lnTo>
                      <a:pt x="848170" y="698254"/>
                    </a:lnTo>
                    <a:lnTo>
                      <a:pt x="855264" y="698254"/>
                    </a:lnTo>
                    <a:lnTo>
                      <a:pt x="855264" y="699876"/>
                    </a:lnTo>
                    <a:lnTo>
                      <a:pt x="855264" y="711225"/>
                    </a:lnTo>
                    <a:lnTo>
                      <a:pt x="856024" y="711225"/>
                    </a:lnTo>
                    <a:lnTo>
                      <a:pt x="861344" y="711225"/>
                    </a:lnTo>
                    <a:cubicBezTo>
                      <a:pt x="861344" y="706902"/>
                      <a:pt x="861344" y="706902"/>
                      <a:pt x="909984" y="706902"/>
                    </a:cubicBezTo>
                    <a:lnTo>
                      <a:pt x="909984" y="708253"/>
                    </a:lnTo>
                    <a:lnTo>
                      <a:pt x="909984" y="717710"/>
                    </a:lnTo>
                    <a:lnTo>
                      <a:pt x="910744" y="717710"/>
                    </a:lnTo>
                    <a:lnTo>
                      <a:pt x="916065" y="717710"/>
                    </a:lnTo>
                    <a:lnTo>
                      <a:pt x="916065" y="719872"/>
                    </a:lnTo>
                    <a:lnTo>
                      <a:pt x="916065" y="735005"/>
                    </a:lnTo>
                    <a:cubicBezTo>
                      <a:pt x="916073" y="735001"/>
                      <a:pt x="916189" y="734923"/>
                      <a:pt x="918091" y="733654"/>
                    </a:cubicBezTo>
                    <a:lnTo>
                      <a:pt x="932278" y="724196"/>
                    </a:lnTo>
                    <a:cubicBezTo>
                      <a:pt x="932280" y="724177"/>
                      <a:pt x="932411" y="723302"/>
                      <a:pt x="938358" y="683122"/>
                    </a:cubicBezTo>
                    <a:cubicBezTo>
                      <a:pt x="938367" y="683120"/>
                      <a:pt x="938436" y="683094"/>
                      <a:pt x="939118" y="682852"/>
                    </a:cubicBezTo>
                    <a:lnTo>
                      <a:pt x="944438" y="680960"/>
                    </a:lnTo>
                    <a:cubicBezTo>
                      <a:pt x="944438" y="680944"/>
                      <a:pt x="944471" y="679883"/>
                      <a:pt x="946465" y="611783"/>
                    </a:cubicBezTo>
                    <a:cubicBezTo>
                      <a:pt x="946465" y="611801"/>
                      <a:pt x="946498" y="612892"/>
                      <a:pt x="948492" y="680960"/>
                    </a:cubicBezTo>
                    <a:cubicBezTo>
                      <a:pt x="948501" y="680963"/>
                      <a:pt x="948572" y="680988"/>
                      <a:pt x="949252" y="681230"/>
                    </a:cubicBezTo>
                    <a:lnTo>
                      <a:pt x="954572" y="683122"/>
                    </a:lnTo>
                    <a:lnTo>
                      <a:pt x="954572" y="596651"/>
                    </a:lnTo>
                    <a:cubicBezTo>
                      <a:pt x="958625" y="596651"/>
                      <a:pt x="958625" y="596651"/>
                      <a:pt x="958625" y="564224"/>
                    </a:cubicBezTo>
                    <a:lnTo>
                      <a:pt x="997132" y="564224"/>
                    </a:lnTo>
                    <a:lnTo>
                      <a:pt x="997132" y="596651"/>
                    </a:lnTo>
                    <a:lnTo>
                      <a:pt x="997892" y="596651"/>
                    </a:lnTo>
                    <a:lnTo>
                      <a:pt x="1003212" y="596651"/>
                    </a:lnTo>
                    <a:lnTo>
                      <a:pt x="1003212" y="514503"/>
                    </a:lnTo>
                    <a:lnTo>
                      <a:pt x="1004986" y="514503"/>
                    </a:lnTo>
                    <a:lnTo>
                      <a:pt x="1017399" y="514503"/>
                    </a:lnTo>
                    <a:lnTo>
                      <a:pt x="1017399" y="512612"/>
                    </a:lnTo>
                    <a:lnTo>
                      <a:pt x="1017399" y="499371"/>
                    </a:lnTo>
                    <a:lnTo>
                      <a:pt x="1039693" y="499371"/>
                    </a:lnTo>
                    <a:lnTo>
                      <a:pt x="1039693" y="498290"/>
                    </a:lnTo>
                    <a:lnTo>
                      <a:pt x="1039693" y="490724"/>
                    </a:lnTo>
                    <a:lnTo>
                      <a:pt x="1041466" y="490724"/>
                    </a:lnTo>
                    <a:lnTo>
                      <a:pt x="1053880" y="490724"/>
                    </a:lnTo>
                    <a:lnTo>
                      <a:pt x="1053880" y="491805"/>
                    </a:lnTo>
                    <a:lnTo>
                      <a:pt x="1053880" y="499371"/>
                    </a:lnTo>
                    <a:lnTo>
                      <a:pt x="1054640" y="499371"/>
                    </a:lnTo>
                    <a:lnTo>
                      <a:pt x="1059960" y="499371"/>
                    </a:lnTo>
                    <a:lnTo>
                      <a:pt x="1070093" y="495047"/>
                    </a:lnTo>
                    <a:lnTo>
                      <a:pt x="1074146" y="498290"/>
                    </a:lnTo>
                    <a:lnTo>
                      <a:pt x="1074146" y="490724"/>
                    </a:lnTo>
                    <a:lnTo>
                      <a:pt x="1076426" y="490724"/>
                    </a:lnTo>
                    <a:lnTo>
                      <a:pt x="1092387" y="490724"/>
                    </a:lnTo>
                    <a:lnTo>
                      <a:pt x="1092387" y="491805"/>
                    </a:lnTo>
                    <a:lnTo>
                      <a:pt x="1092387" y="499371"/>
                    </a:lnTo>
                    <a:lnTo>
                      <a:pt x="1122787" y="499371"/>
                    </a:lnTo>
                    <a:lnTo>
                      <a:pt x="1122787" y="500992"/>
                    </a:lnTo>
                    <a:lnTo>
                      <a:pt x="1122787" y="512342"/>
                    </a:lnTo>
                    <a:lnTo>
                      <a:pt x="1149134" y="512342"/>
                    </a:lnTo>
                    <a:lnTo>
                      <a:pt x="1149134" y="542606"/>
                    </a:lnTo>
                    <a:lnTo>
                      <a:pt x="1149894" y="542606"/>
                    </a:lnTo>
                    <a:lnTo>
                      <a:pt x="1155214" y="542606"/>
                    </a:lnTo>
                    <a:lnTo>
                      <a:pt x="1155214" y="543687"/>
                    </a:lnTo>
                    <a:lnTo>
                      <a:pt x="1155214" y="551254"/>
                    </a:lnTo>
                    <a:cubicBezTo>
                      <a:pt x="1159268" y="551254"/>
                      <a:pt x="1159268" y="551254"/>
                      <a:pt x="1159268" y="581518"/>
                    </a:cubicBezTo>
                    <a:lnTo>
                      <a:pt x="1160028" y="581518"/>
                    </a:lnTo>
                    <a:lnTo>
                      <a:pt x="1165348" y="581518"/>
                    </a:lnTo>
                    <a:lnTo>
                      <a:pt x="1165348" y="582329"/>
                    </a:lnTo>
                    <a:lnTo>
                      <a:pt x="1165348" y="588004"/>
                    </a:lnTo>
                    <a:lnTo>
                      <a:pt x="1166361" y="588004"/>
                    </a:lnTo>
                    <a:lnTo>
                      <a:pt x="1173454" y="588004"/>
                    </a:lnTo>
                    <a:lnTo>
                      <a:pt x="1173454" y="618269"/>
                    </a:lnTo>
                    <a:lnTo>
                      <a:pt x="1175481" y="618269"/>
                    </a:lnTo>
                    <a:lnTo>
                      <a:pt x="1189668" y="618269"/>
                    </a:lnTo>
                    <a:lnTo>
                      <a:pt x="1189668" y="642048"/>
                    </a:lnTo>
                    <a:cubicBezTo>
                      <a:pt x="1191695" y="642048"/>
                      <a:pt x="1191695" y="642048"/>
                      <a:pt x="1191695" y="643669"/>
                    </a:cubicBezTo>
                    <a:lnTo>
                      <a:pt x="1191695" y="655019"/>
                    </a:lnTo>
                    <a:lnTo>
                      <a:pt x="1192455" y="655019"/>
                    </a:lnTo>
                    <a:lnTo>
                      <a:pt x="1197775" y="655019"/>
                    </a:lnTo>
                    <a:lnTo>
                      <a:pt x="1197775" y="678798"/>
                    </a:lnTo>
                    <a:lnTo>
                      <a:pt x="1199041" y="678798"/>
                    </a:lnTo>
                    <a:lnTo>
                      <a:pt x="1207908" y="678798"/>
                    </a:lnTo>
                    <a:cubicBezTo>
                      <a:pt x="1209935" y="680960"/>
                      <a:pt x="1209935" y="680960"/>
                      <a:pt x="1209935" y="682852"/>
                    </a:cubicBezTo>
                    <a:lnTo>
                      <a:pt x="1209935" y="696093"/>
                    </a:lnTo>
                    <a:cubicBezTo>
                      <a:pt x="1209940" y="696086"/>
                      <a:pt x="1210027" y="695979"/>
                      <a:pt x="1211455" y="694201"/>
                    </a:cubicBezTo>
                    <a:lnTo>
                      <a:pt x="1222095" y="680960"/>
                    </a:lnTo>
                    <a:lnTo>
                      <a:pt x="1250469" y="680960"/>
                    </a:lnTo>
                    <a:lnTo>
                      <a:pt x="1250469" y="767431"/>
                    </a:lnTo>
                    <a:lnTo>
                      <a:pt x="1251229" y="767431"/>
                    </a:lnTo>
                    <a:lnTo>
                      <a:pt x="1256549" y="767431"/>
                    </a:lnTo>
                    <a:cubicBezTo>
                      <a:pt x="1256553" y="767423"/>
                      <a:pt x="1256612" y="767323"/>
                      <a:pt x="1257309" y="766080"/>
                    </a:cubicBezTo>
                    <a:lnTo>
                      <a:pt x="1262629" y="756622"/>
                    </a:lnTo>
                    <a:lnTo>
                      <a:pt x="1262629" y="758514"/>
                    </a:lnTo>
                    <a:lnTo>
                      <a:pt x="1262629" y="771755"/>
                    </a:lnTo>
                    <a:cubicBezTo>
                      <a:pt x="1266682" y="771755"/>
                      <a:pt x="1266682" y="771755"/>
                      <a:pt x="1266682" y="726358"/>
                    </a:cubicBezTo>
                    <a:lnTo>
                      <a:pt x="1267442" y="726358"/>
                    </a:lnTo>
                    <a:lnTo>
                      <a:pt x="1272762" y="726358"/>
                    </a:lnTo>
                    <a:lnTo>
                      <a:pt x="1272762" y="661504"/>
                    </a:lnTo>
                    <a:lnTo>
                      <a:pt x="1273776" y="661504"/>
                    </a:lnTo>
                    <a:lnTo>
                      <a:pt x="1280869" y="661504"/>
                    </a:lnTo>
                    <a:cubicBezTo>
                      <a:pt x="1280875" y="661483"/>
                      <a:pt x="1281139" y="660543"/>
                      <a:pt x="1293029" y="618269"/>
                    </a:cubicBezTo>
                    <a:lnTo>
                      <a:pt x="1294296" y="618269"/>
                    </a:lnTo>
                    <a:lnTo>
                      <a:pt x="1303163" y="618269"/>
                    </a:lnTo>
                    <a:cubicBezTo>
                      <a:pt x="1303168" y="618292"/>
                      <a:pt x="1303394" y="619258"/>
                      <a:pt x="1313296" y="661504"/>
                    </a:cubicBezTo>
                    <a:lnTo>
                      <a:pt x="1314309" y="661504"/>
                    </a:lnTo>
                    <a:lnTo>
                      <a:pt x="1321403" y="661504"/>
                    </a:lnTo>
                    <a:lnTo>
                      <a:pt x="1321403" y="700416"/>
                    </a:lnTo>
                    <a:lnTo>
                      <a:pt x="1323176" y="700416"/>
                    </a:lnTo>
                    <a:lnTo>
                      <a:pt x="1335590" y="700416"/>
                    </a:lnTo>
                    <a:lnTo>
                      <a:pt x="1335590" y="702578"/>
                    </a:lnTo>
                    <a:lnTo>
                      <a:pt x="1335590" y="717710"/>
                    </a:lnTo>
                    <a:cubicBezTo>
                      <a:pt x="1339643" y="717710"/>
                      <a:pt x="1339643" y="717710"/>
                      <a:pt x="1339643" y="715549"/>
                    </a:cubicBezTo>
                    <a:lnTo>
                      <a:pt x="1339643" y="700416"/>
                    </a:lnTo>
                    <a:lnTo>
                      <a:pt x="1341163" y="700416"/>
                    </a:lnTo>
                    <a:lnTo>
                      <a:pt x="1351803" y="700416"/>
                    </a:lnTo>
                    <a:lnTo>
                      <a:pt x="1351803" y="702037"/>
                    </a:lnTo>
                    <a:lnTo>
                      <a:pt x="1351803" y="713387"/>
                    </a:lnTo>
                    <a:lnTo>
                      <a:pt x="1382204" y="713387"/>
                    </a:lnTo>
                    <a:lnTo>
                      <a:pt x="1382204" y="676637"/>
                    </a:lnTo>
                    <a:lnTo>
                      <a:pt x="1383470" y="676637"/>
                    </a:lnTo>
                    <a:lnTo>
                      <a:pt x="1392337" y="676637"/>
                    </a:lnTo>
                    <a:lnTo>
                      <a:pt x="1392337" y="698254"/>
                    </a:lnTo>
                    <a:cubicBezTo>
                      <a:pt x="1394364" y="698254"/>
                      <a:pt x="1394364" y="698254"/>
                      <a:pt x="1394364" y="665828"/>
                    </a:cubicBezTo>
                    <a:lnTo>
                      <a:pt x="1416657" y="665828"/>
                    </a:lnTo>
                    <a:lnTo>
                      <a:pt x="1416657" y="664206"/>
                    </a:lnTo>
                    <a:lnTo>
                      <a:pt x="1416657" y="652857"/>
                    </a:lnTo>
                    <a:lnTo>
                      <a:pt x="1417417" y="652857"/>
                    </a:lnTo>
                    <a:lnTo>
                      <a:pt x="1422737" y="652857"/>
                    </a:lnTo>
                    <a:lnTo>
                      <a:pt x="1422737" y="650966"/>
                    </a:lnTo>
                    <a:lnTo>
                      <a:pt x="1422737" y="637725"/>
                    </a:lnTo>
                    <a:lnTo>
                      <a:pt x="1426791" y="644210"/>
                    </a:lnTo>
                    <a:lnTo>
                      <a:pt x="1429071" y="644210"/>
                    </a:lnTo>
                    <a:lnTo>
                      <a:pt x="1445031" y="644210"/>
                    </a:lnTo>
                    <a:lnTo>
                      <a:pt x="1445031" y="643399"/>
                    </a:lnTo>
                    <a:lnTo>
                      <a:pt x="1445031" y="637725"/>
                    </a:lnTo>
                    <a:lnTo>
                      <a:pt x="1445791" y="637725"/>
                    </a:lnTo>
                    <a:lnTo>
                      <a:pt x="1451111" y="637725"/>
                    </a:lnTo>
                    <a:lnTo>
                      <a:pt x="1451111" y="639076"/>
                    </a:lnTo>
                    <a:lnTo>
                      <a:pt x="1451111" y="648534"/>
                    </a:lnTo>
                    <a:lnTo>
                      <a:pt x="1489618" y="648534"/>
                    </a:lnTo>
                    <a:lnTo>
                      <a:pt x="1489618" y="786887"/>
                    </a:lnTo>
                    <a:lnTo>
                      <a:pt x="1491138" y="786887"/>
                    </a:lnTo>
                    <a:lnTo>
                      <a:pt x="1501778" y="786887"/>
                    </a:lnTo>
                    <a:lnTo>
                      <a:pt x="1501778" y="773917"/>
                    </a:lnTo>
                    <a:lnTo>
                      <a:pt x="1505832" y="773917"/>
                    </a:lnTo>
                    <a:lnTo>
                      <a:pt x="1505832" y="786887"/>
                    </a:lnTo>
                    <a:lnTo>
                      <a:pt x="1536232" y="786887"/>
                    </a:lnTo>
                    <a:lnTo>
                      <a:pt x="1536232" y="756622"/>
                    </a:lnTo>
                    <a:lnTo>
                      <a:pt x="1548392" y="756622"/>
                    </a:lnTo>
                    <a:lnTo>
                      <a:pt x="1560552" y="754461"/>
                    </a:lnTo>
                    <a:cubicBezTo>
                      <a:pt x="1562579" y="754461"/>
                      <a:pt x="1562579" y="756622"/>
                      <a:pt x="1564606" y="756622"/>
                    </a:cubicBezTo>
                    <a:lnTo>
                      <a:pt x="1574739" y="756622"/>
                    </a:lnTo>
                    <a:lnTo>
                      <a:pt x="1574739" y="786887"/>
                    </a:lnTo>
                    <a:lnTo>
                      <a:pt x="1582846" y="786887"/>
                    </a:lnTo>
                    <a:lnTo>
                      <a:pt x="1582846" y="804182"/>
                    </a:lnTo>
                    <a:lnTo>
                      <a:pt x="1592182" y="805087"/>
                    </a:lnTo>
                    <a:lnTo>
                      <a:pt x="1605140" y="805087"/>
                    </a:lnTo>
                    <a:lnTo>
                      <a:pt x="1605140" y="789049"/>
                    </a:lnTo>
                    <a:lnTo>
                      <a:pt x="1673096" y="789049"/>
                    </a:lnTo>
                    <a:lnTo>
                      <a:pt x="1673096" y="703796"/>
                    </a:lnTo>
                    <a:lnTo>
                      <a:pt x="1745104" y="703796"/>
                    </a:lnTo>
                    <a:lnTo>
                      <a:pt x="1745104" y="782564"/>
                    </a:lnTo>
                    <a:lnTo>
                      <a:pt x="1747008" y="782564"/>
                    </a:lnTo>
                    <a:lnTo>
                      <a:pt x="1748250" y="805087"/>
                    </a:lnTo>
                    <a:lnTo>
                      <a:pt x="1757926" y="805087"/>
                    </a:lnTo>
                    <a:cubicBezTo>
                      <a:pt x="1758462" y="797873"/>
                      <a:pt x="1759168" y="790219"/>
                      <a:pt x="1759168" y="782564"/>
                    </a:cubicBezTo>
                    <a:lnTo>
                      <a:pt x="1765248" y="782564"/>
                    </a:lnTo>
                    <a:lnTo>
                      <a:pt x="1766490" y="805087"/>
                    </a:lnTo>
                    <a:lnTo>
                      <a:pt x="1817112" y="805087"/>
                    </a:lnTo>
                    <a:lnTo>
                      <a:pt x="1817112" y="642059"/>
                    </a:lnTo>
                    <a:lnTo>
                      <a:pt x="2014439" y="642059"/>
                    </a:lnTo>
                    <a:lnTo>
                      <a:pt x="2014439" y="805087"/>
                    </a:lnTo>
                    <a:lnTo>
                      <a:pt x="2033136" y="805087"/>
                    </a:lnTo>
                    <a:lnTo>
                      <a:pt x="2033136" y="722394"/>
                    </a:lnTo>
                    <a:lnTo>
                      <a:pt x="2128256" y="722394"/>
                    </a:lnTo>
                    <a:cubicBezTo>
                      <a:pt x="2132331" y="616373"/>
                      <a:pt x="2135709" y="510899"/>
                      <a:pt x="2140186" y="404253"/>
                    </a:cubicBezTo>
                    <a:cubicBezTo>
                      <a:pt x="2130053" y="404253"/>
                      <a:pt x="2105733" y="391282"/>
                      <a:pt x="2128026" y="382635"/>
                    </a:cubicBezTo>
                    <a:cubicBezTo>
                      <a:pt x="2125999" y="380473"/>
                      <a:pt x="2123973" y="378311"/>
                      <a:pt x="2121946" y="378311"/>
                    </a:cubicBezTo>
                    <a:cubicBezTo>
                      <a:pt x="2121946" y="365341"/>
                      <a:pt x="2119919" y="363179"/>
                      <a:pt x="2130053" y="354532"/>
                    </a:cubicBezTo>
                    <a:lnTo>
                      <a:pt x="2130053" y="337238"/>
                    </a:lnTo>
                    <a:lnTo>
                      <a:pt x="2144240" y="337238"/>
                    </a:lnTo>
                    <a:lnTo>
                      <a:pt x="2144240" y="315620"/>
                    </a:lnTo>
                    <a:cubicBezTo>
                      <a:pt x="2144240" y="313458"/>
                      <a:pt x="2146266" y="313458"/>
                      <a:pt x="2146266" y="311296"/>
                    </a:cubicBezTo>
                    <a:lnTo>
                      <a:pt x="2146266" y="233472"/>
                    </a:lnTo>
                    <a:cubicBezTo>
                      <a:pt x="2146266" y="231310"/>
                      <a:pt x="2144240" y="229149"/>
                      <a:pt x="2144240" y="226987"/>
                    </a:cubicBezTo>
                    <a:lnTo>
                      <a:pt x="2150320" y="220501"/>
                    </a:lnTo>
                    <a:lnTo>
                      <a:pt x="2150320" y="162133"/>
                    </a:lnTo>
                    <a:cubicBezTo>
                      <a:pt x="2150320" y="159972"/>
                      <a:pt x="2150320" y="159972"/>
                      <a:pt x="2152346" y="157810"/>
                    </a:cubicBezTo>
                    <a:lnTo>
                      <a:pt x="2152346" y="101604"/>
                    </a:lnTo>
                    <a:cubicBezTo>
                      <a:pt x="2154373" y="92957"/>
                      <a:pt x="2154373" y="88633"/>
                      <a:pt x="2154373" y="82148"/>
                    </a:cubicBezTo>
                    <a:cubicBezTo>
                      <a:pt x="2158427" y="88633"/>
                      <a:pt x="2158427" y="92957"/>
                      <a:pt x="2158427" y="99442"/>
                    </a:cubicBezTo>
                    <a:cubicBezTo>
                      <a:pt x="2160453" y="121060"/>
                      <a:pt x="2160453" y="140516"/>
                      <a:pt x="2160453" y="157810"/>
                    </a:cubicBezTo>
                    <a:cubicBezTo>
                      <a:pt x="2162480" y="181589"/>
                      <a:pt x="2162480" y="201045"/>
                      <a:pt x="2162480" y="220501"/>
                    </a:cubicBezTo>
                    <a:lnTo>
                      <a:pt x="2168560" y="226987"/>
                    </a:lnTo>
                    <a:cubicBezTo>
                      <a:pt x="2168560" y="229149"/>
                      <a:pt x="2166533" y="231310"/>
                      <a:pt x="2166533" y="233472"/>
                    </a:cubicBezTo>
                    <a:lnTo>
                      <a:pt x="2166533" y="311296"/>
                    </a:lnTo>
                    <a:cubicBezTo>
                      <a:pt x="2166533" y="313458"/>
                      <a:pt x="2168560" y="313458"/>
                      <a:pt x="2168560" y="315620"/>
                    </a:cubicBezTo>
                    <a:lnTo>
                      <a:pt x="2168560" y="337238"/>
                    </a:lnTo>
                    <a:lnTo>
                      <a:pt x="2182747" y="337238"/>
                    </a:lnTo>
                    <a:lnTo>
                      <a:pt x="2182747" y="354532"/>
                    </a:lnTo>
                    <a:cubicBezTo>
                      <a:pt x="2190854" y="363179"/>
                      <a:pt x="2190854" y="363179"/>
                      <a:pt x="2190854" y="378311"/>
                    </a:cubicBezTo>
                    <a:cubicBezTo>
                      <a:pt x="2188827" y="378311"/>
                      <a:pt x="2186800" y="380473"/>
                      <a:pt x="2184774" y="382635"/>
                    </a:cubicBezTo>
                    <a:cubicBezTo>
                      <a:pt x="2205040" y="393444"/>
                      <a:pt x="2180720" y="402091"/>
                      <a:pt x="2172613" y="404253"/>
                    </a:cubicBezTo>
                    <a:cubicBezTo>
                      <a:pt x="2174640" y="488562"/>
                      <a:pt x="2178693" y="572871"/>
                      <a:pt x="2180720" y="657181"/>
                    </a:cubicBezTo>
                    <a:lnTo>
                      <a:pt x="2245574" y="657181"/>
                    </a:lnTo>
                    <a:lnTo>
                      <a:pt x="2245574" y="732843"/>
                    </a:lnTo>
                    <a:lnTo>
                      <a:pt x="2253681" y="732843"/>
                    </a:lnTo>
                    <a:cubicBezTo>
                      <a:pt x="2253681" y="730681"/>
                      <a:pt x="2255708" y="728519"/>
                      <a:pt x="2255708" y="726358"/>
                    </a:cubicBezTo>
                    <a:lnTo>
                      <a:pt x="2261788" y="726358"/>
                    </a:lnTo>
                    <a:cubicBezTo>
                      <a:pt x="2261788" y="728519"/>
                      <a:pt x="2261788" y="730681"/>
                      <a:pt x="2263815" y="735005"/>
                    </a:cubicBezTo>
                    <a:lnTo>
                      <a:pt x="2275975" y="735005"/>
                    </a:lnTo>
                    <a:lnTo>
                      <a:pt x="2275975" y="728519"/>
                    </a:lnTo>
                    <a:lnTo>
                      <a:pt x="2298268" y="728519"/>
                    </a:lnTo>
                    <a:lnTo>
                      <a:pt x="2298268" y="735005"/>
                    </a:lnTo>
                    <a:lnTo>
                      <a:pt x="2318535" y="735005"/>
                    </a:lnTo>
                    <a:lnTo>
                      <a:pt x="2318535" y="780402"/>
                    </a:lnTo>
                    <a:lnTo>
                      <a:pt x="2332722" y="780402"/>
                    </a:lnTo>
                    <a:lnTo>
                      <a:pt x="2332722" y="767431"/>
                    </a:lnTo>
                    <a:lnTo>
                      <a:pt x="2348936" y="767431"/>
                    </a:lnTo>
                    <a:lnTo>
                      <a:pt x="2348936" y="588004"/>
                    </a:lnTo>
                    <a:lnTo>
                      <a:pt x="2355016" y="581518"/>
                    </a:lnTo>
                    <a:lnTo>
                      <a:pt x="2427977" y="581518"/>
                    </a:lnTo>
                    <a:lnTo>
                      <a:pt x="2427977" y="590166"/>
                    </a:lnTo>
                    <a:lnTo>
                      <a:pt x="2438110" y="590166"/>
                    </a:lnTo>
                    <a:lnTo>
                      <a:pt x="2438110" y="704740"/>
                    </a:lnTo>
                    <a:lnTo>
                      <a:pt x="2460404" y="704740"/>
                    </a:lnTo>
                    <a:lnTo>
                      <a:pt x="2460404" y="637725"/>
                    </a:lnTo>
                    <a:lnTo>
                      <a:pt x="2486751" y="637725"/>
                    </a:lnTo>
                    <a:cubicBezTo>
                      <a:pt x="2488777" y="637725"/>
                      <a:pt x="2488777" y="635563"/>
                      <a:pt x="2490804" y="633401"/>
                    </a:cubicBezTo>
                    <a:lnTo>
                      <a:pt x="2498911" y="633401"/>
                    </a:lnTo>
                    <a:cubicBezTo>
                      <a:pt x="2500937" y="635563"/>
                      <a:pt x="2500937" y="637725"/>
                      <a:pt x="2502964" y="637725"/>
                    </a:cubicBezTo>
                    <a:lnTo>
                      <a:pt x="2525258" y="637725"/>
                    </a:lnTo>
                    <a:lnTo>
                      <a:pt x="2525258" y="520989"/>
                    </a:lnTo>
                    <a:cubicBezTo>
                      <a:pt x="2525272" y="520986"/>
                      <a:pt x="2526139" y="520822"/>
                      <a:pt x="2582005" y="510180"/>
                    </a:cubicBezTo>
                    <a:lnTo>
                      <a:pt x="2582005" y="511261"/>
                    </a:lnTo>
                    <a:lnTo>
                      <a:pt x="2582005" y="518827"/>
                    </a:lnTo>
                    <a:lnTo>
                      <a:pt x="2608352" y="518827"/>
                    </a:lnTo>
                    <a:lnTo>
                      <a:pt x="2608352" y="773917"/>
                    </a:lnTo>
                    <a:lnTo>
                      <a:pt x="2630646" y="773917"/>
                    </a:lnTo>
                    <a:lnTo>
                      <a:pt x="2630646" y="769593"/>
                    </a:lnTo>
                    <a:lnTo>
                      <a:pt x="2642806" y="769593"/>
                    </a:lnTo>
                    <a:lnTo>
                      <a:pt x="2642806" y="773917"/>
                    </a:lnTo>
                    <a:lnTo>
                      <a:pt x="2667126" y="773917"/>
                    </a:lnTo>
                    <a:lnTo>
                      <a:pt x="2667126" y="760946"/>
                    </a:lnTo>
                    <a:lnTo>
                      <a:pt x="2695500" y="760946"/>
                    </a:lnTo>
                    <a:cubicBezTo>
                      <a:pt x="2699553" y="756622"/>
                      <a:pt x="2703607" y="756622"/>
                      <a:pt x="2707660" y="756622"/>
                    </a:cubicBezTo>
                    <a:cubicBezTo>
                      <a:pt x="2713740" y="760946"/>
                      <a:pt x="2721847" y="760946"/>
                      <a:pt x="2727927" y="760946"/>
                    </a:cubicBezTo>
                    <a:lnTo>
                      <a:pt x="2727927" y="743652"/>
                    </a:lnTo>
                    <a:lnTo>
                      <a:pt x="2736034" y="743652"/>
                    </a:lnTo>
                    <a:lnTo>
                      <a:pt x="2736034" y="730681"/>
                    </a:lnTo>
                    <a:lnTo>
                      <a:pt x="2792781" y="730681"/>
                    </a:lnTo>
                    <a:lnTo>
                      <a:pt x="2792781" y="700416"/>
                    </a:lnTo>
                    <a:lnTo>
                      <a:pt x="2811021" y="700416"/>
                    </a:lnTo>
                    <a:lnTo>
                      <a:pt x="2811021" y="693931"/>
                    </a:lnTo>
                    <a:lnTo>
                      <a:pt x="2823181" y="693931"/>
                    </a:lnTo>
                    <a:lnTo>
                      <a:pt x="2823181" y="700416"/>
                    </a:lnTo>
                    <a:lnTo>
                      <a:pt x="2839395" y="700416"/>
                    </a:lnTo>
                    <a:lnTo>
                      <a:pt x="2839395" y="750137"/>
                    </a:lnTo>
                    <a:lnTo>
                      <a:pt x="2871822" y="750137"/>
                    </a:lnTo>
                    <a:lnTo>
                      <a:pt x="2871822" y="724196"/>
                    </a:lnTo>
                    <a:lnTo>
                      <a:pt x="2910329" y="724196"/>
                    </a:lnTo>
                    <a:lnTo>
                      <a:pt x="2910329" y="693931"/>
                    </a:lnTo>
                    <a:lnTo>
                      <a:pt x="2958970" y="693931"/>
                    </a:lnTo>
                    <a:lnTo>
                      <a:pt x="2958970" y="805087"/>
                    </a:lnTo>
                    <a:lnTo>
                      <a:pt x="2958970" y="818866"/>
                    </a:lnTo>
                    <a:lnTo>
                      <a:pt x="3031519" y="818866"/>
                    </a:lnTo>
                    <a:cubicBezTo>
                      <a:pt x="3029295" y="939467"/>
                      <a:pt x="3033744" y="999999"/>
                      <a:pt x="3031520" y="1160647"/>
                    </a:cubicBezTo>
                    <a:lnTo>
                      <a:pt x="2054" y="1158314"/>
                    </a:lnTo>
                    <a:cubicBezTo>
                      <a:pt x="1369" y="1010750"/>
                      <a:pt x="685" y="871760"/>
                      <a:pt x="0" y="724196"/>
                    </a:cubicBezTo>
                    <a:lnTo>
                      <a:pt x="20267" y="724196"/>
                    </a:lnTo>
                    <a:cubicBezTo>
                      <a:pt x="20271" y="724190"/>
                      <a:pt x="20308" y="724108"/>
                      <a:pt x="20774" y="723115"/>
                    </a:cubicBezTo>
                    <a:lnTo>
                      <a:pt x="24320" y="715549"/>
                    </a:lnTo>
                    <a:cubicBezTo>
                      <a:pt x="24329" y="715550"/>
                      <a:pt x="24442" y="715568"/>
                      <a:pt x="26094" y="715819"/>
                    </a:cubicBezTo>
                    <a:lnTo>
                      <a:pt x="38507" y="717710"/>
                    </a:lnTo>
                    <a:cubicBezTo>
                      <a:pt x="38510" y="717720"/>
                      <a:pt x="38548" y="717821"/>
                      <a:pt x="39014" y="719062"/>
                    </a:cubicBezTo>
                    <a:lnTo>
                      <a:pt x="42560" y="728519"/>
                    </a:lnTo>
                    <a:cubicBezTo>
                      <a:pt x="42574" y="728520"/>
                      <a:pt x="43170" y="728570"/>
                      <a:pt x="68907" y="730681"/>
                    </a:cubicBezTo>
                    <a:lnTo>
                      <a:pt x="68907" y="607460"/>
                    </a:lnTo>
                    <a:lnTo>
                      <a:pt x="70934" y="607460"/>
                    </a:lnTo>
                    <a:lnTo>
                      <a:pt x="85121" y="607460"/>
                    </a:lnTo>
                    <a:lnTo>
                      <a:pt x="85121" y="471268"/>
                    </a:lnTo>
                    <a:lnTo>
                      <a:pt x="86894" y="471268"/>
                    </a:lnTo>
                    <a:lnTo>
                      <a:pt x="99308" y="471268"/>
                    </a:lnTo>
                    <a:lnTo>
                      <a:pt x="99308" y="356694"/>
                    </a:lnTo>
                    <a:cubicBezTo>
                      <a:pt x="103361" y="354532"/>
                      <a:pt x="103361" y="354532"/>
                      <a:pt x="103361" y="328590"/>
                    </a:cubicBezTo>
                    <a:lnTo>
                      <a:pt x="105388" y="328590"/>
                    </a:lnTo>
                    <a:lnTo>
                      <a:pt x="119575" y="328590"/>
                    </a:lnTo>
                    <a:cubicBezTo>
                      <a:pt x="119586" y="328567"/>
                      <a:pt x="120192" y="327200"/>
                      <a:pt x="156055" y="246443"/>
                    </a:cubicBezTo>
                    <a:cubicBezTo>
                      <a:pt x="156055" y="246429"/>
                      <a:pt x="156089" y="244478"/>
                      <a:pt x="16010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" name="Rectangle 35">
                <a:extLst>
                  <a:ext uri="{FF2B5EF4-FFF2-40B4-BE49-F238E27FC236}">
                    <a16:creationId xmlns:a16="http://schemas.microsoft.com/office/drawing/2014/main" id="{E057580F-6380-491F-B9E1-3A0AEB5BDA87}"/>
                  </a:ext>
                </a:extLst>
              </p:cNvPr>
              <p:cNvSpPr/>
              <p:nvPr/>
            </p:nvSpPr>
            <p:spPr>
              <a:xfrm>
                <a:off x="3024845" y="1883798"/>
                <a:ext cx="3024845" cy="689379"/>
              </a:xfrm>
              <a:custGeom>
                <a:avLst/>
                <a:gdLst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842946 w 3079941"/>
                  <a:gd name="connsiteY405" fmla="*/ 1160647 h 1160647"/>
                  <a:gd name="connsiteX406" fmla="*/ 200958 w 3079941"/>
                  <a:gd name="connsiteY406" fmla="*/ 1160647 h 1160647"/>
                  <a:gd name="connsiteX407" fmla="*/ 200958 w 3079941"/>
                  <a:gd name="connsiteY407" fmla="*/ 1126882 h 1160647"/>
                  <a:gd name="connsiteX408" fmla="*/ 0 w 3079941"/>
                  <a:gd name="connsiteY408" fmla="*/ 1126882 h 1160647"/>
                  <a:gd name="connsiteX409" fmla="*/ 0 w 3079941"/>
                  <a:gd name="connsiteY409" fmla="*/ 915339 h 1160647"/>
                  <a:gd name="connsiteX410" fmla="*/ 103377 w 3079941"/>
                  <a:gd name="connsiteY410" fmla="*/ 915339 h 1160647"/>
                  <a:gd name="connsiteX411" fmla="*/ 103377 w 3079941"/>
                  <a:gd name="connsiteY411" fmla="*/ 886329 h 1160647"/>
                  <a:gd name="connsiteX412" fmla="*/ 55096 w 3079941"/>
                  <a:gd name="connsiteY412" fmla="*/ 886329 h 1160647"/>
                  <a:gd name="connsiteX413" fmla="*/ 55096 w 3079941"/>
                  <a:gd name="connsiteY413" fmla="*/ 724196 h 1160647"/>
                  <a:gd name="connsiteX414" fmla="*/ 75363 w 3079941"/>
                  <a:gd name="connsiteY414" fmla="*/ 724196 h 1160647"/>
                  <a:gd name="connsiteX415" fmla="*/ 75870 w 3079941"/>
                  <a:gd name="connsiteY415" fmla="*/ 723115 h 1160647"/>
                  <a:gd name="connsiteX416" fmla="*/ 79416 w 3079941"/>
                  <a:gd name="connsiteY416" fmla="*/ 715549 h 1160647"/>
                  <a:gd name="connsiteX417" fmla="*/ 81190 w 3079941"/>
                  <a:gd name="connsiteY417" fmla="*/ 715819 h 1160647"/>
                  <a:gd name="connsiteX418" fmla="*/ 93603 w 3079941"/>
                  <a:gd name="connsiteY418" fmla="*/ 717710 h 1160647"/>
                  <a:gd name="connsiteX419" fmla="*/ 94110 w 3079941"/>
                  <a:gd name="connsiteY419" fmla="*/ 719062 h 1160647"/>
                  <a:gd name="connsiteX420" fmla="*/ 97656 w 3079941"/>
                  <a:gd name="connsiteY420" fmla="*/ 728519 h 1160647"/>
                  <a:gd name="connsiteX421" fmla="*/ 124003 w 3079941"/>
                  <a:gd name="connsiteY421" fmla="*/ 730681 h 1160647"/>
                  <a:gd name="connsiteX422" fmla="*/ 124003 w 3079941"/>
                  <a:gd name="connsiteY422" fmla="*/ 607460 h 1160647"/>
                  <a:gd name="connsiteX423" fmla="*/ 126030 w 3079941"/>
                  <a:gd name="connsiteY423" fmla="*/ 607460 h 1160647"/>
                  <a:gd name="connsiteX424" fmla="*/ 140217 w 3079941"/>
                  <a:gd name="connsiteY424" fmla="*/ 607460 h 1160647"/>
                  <a:gd name="connsiteX425" fmla="*/ 140217 w 3079941"/>
                  <a:gd name="connsiteY425" fmla="*/ 471268 h 1160647"/>
                  <a:gd name="connsiteX426" fmla="*/ 141990 w 3079941"/>
                  <a:gd name="connsiteY426" fmla="*/ 471268 h 1160647"/>
                  <a:gd name="connsiteX427" fmla="*/ 154404 w 3079941"/>
                  <a:gd name="connsiteY427" fmla="*/ 471268 h 1160647"/>
                  <a:gd name="connsiteX428" fmla="*/ 154404 w 3079941"/>
                  <a:gd name="connsiteY428" fmla="*/ 356694 h 1160647"/>
                  <a:gd name="connsiteX429" fmla="*/ 158457 w 3079941"/>
                  <a:gd name="connsiteY429" fmla="*/ 328590 h 1160647"/>
                  <a:gd name="connsiteX430" fmla="*/ 160484 w 3079941"/>
                  <a:gd name="connsiteY430" fmla="*/ 328590 h 1160647"/>
                  <a:gd name="connsiteX431" fmla="*/ 174671 w 3079941"/>
                  <a:gd name="connsiteY431" fmla="*/ 328590 h 1160647"/>
                  <a:gd name="connsiteX432" fmla="*/ 211151 w 3079941"/>
                  <a:gd name="connsiteY432" fmla="*/ 246443 h 1160647"/>
                  <a:gd name="connsiteX433" fmla="*/ 215205 w 3079941"/>
                  <a:gd name="connsiteY433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00958 w 3079941"/>
                  <a:gd name="connsiteY405" fmla="*/ 1160647 h 1160647"/>
                  <a:gd name="connsiteX406" fmla="*/ 200958 w 3079941"/>
                  <a:gd name="connsiteY406" fmla="*/ 1126882 h 1160647"/>
                  <a:gd name="connsiteX407" fmla="*/ 0 w 3079941"/>
                  <a:gd name="connsiteY407" fmla="*/ 1126882 h 1160647"/>
                  <a:gd name="connsiteX408" fmla="*/ 0 w 3079941"/>
                  <a:gd name="connsiteY408" fmla="*/ 915339 h 1160647"/>
                  <a:gd name="connsiteX409" fmla="*/ 103377 w 3079941"/>
                  <a:gd name="connsiteY409" fmla="*/ 915339 h 1160647"/>
                  <a:gd name="connsiteX410" fmla="*/ 103377 w 3079941"/>
                  <a:gd name="connsiteY410" fmla="*/ 886329 h 1160647"/>
                  <a:gd name="connsiteX411" fmla="*/ 55096 w 3079941"/>
                  <a:gd name="connsiteY411" fmla="*/ 886329 h 1160647"/>
                  <a:gd name="connsiteX412" fmla="*/ 55096 w 3079941"/>
                  <a:gd name="connsiteY412" fmla="*/ 724196 h 1160647"/>
                  <a:gd name="connsiteX413" fmla="*/ 75363 w 3079941"/>
                  <a:gd name="connsiteY413" fmla="*/ 724196 h 1160647"/>
                  <a:gd name="connsiteX414" fmla="*/ 75870 w 3079941"/>
                  <a:gd name="connsiteY414" fmla="*/ 723115 h 1160647"/>
                  <a:gd name="connsiteX415" fmla="*/ 79416 w 3079941"/>
                  <a:gd name="connsiteY415" fmla="*/ 715549 h 1160647"/>
                  <a:gd name="connsiteX416" fmla="*/ 81190 w 3079941"/>
                  <a:gd name="connsiteY416" fmla="*/ 715819 h 1160647"/>
                  <a:gd name="connsiteX417" fmla="*/ 93603 w 3079941"/>
                  <a:gd name="connsiteY417" fmla="*/ 717710 h 1160647"/>
                  <a:gd name="connsiteX418" fmla="*/ 94110 w 3079941"/>
                  <a:gd name="connsiteY418" fmla="*/ 719062 h 1160647"/>
                  <a:gd name="connsiteX419" fmla="*/ 97656 w 3079941"/>
                  <a:gd name="connsiteY419" fmla="*/ 728519 h 1160647"/>
                  <a:gd name="connsiteX420" fmla="*/ 124003 w 3079941"/>
                  <a:gd name="connsiteY420" fmla="*/ 730681 h 1160647"/>
                  <a:gd name="connsiteX421" fmla="*/ 124003 w 3079941"/>
                  <a:gd name="connsiteY421" fmla="*/ 607460 h 1160647"/>
                  <a:gd name="connsiteX422" fmla="*/ 126030 w 3079941"/>
                  <a:gd name="connsiteY422" fmla="*/ 607460 h 1160647"/>
                  <a:gd name="connsiteX423" fmla="*/ 140217 w 3079941"/>
                  <a:gd name="connsiteY423" fmla="*/ 607460 h 1160647"/>
                  <a:gd name="connsiteX424" fmla="*/ 140217 w 3079941"/>
                  <a:gd name="connsiteY424" fmla="*/ 471268 h 1160647"/>
                  <a:gd name="connsiteX425" fmla="*/ 141990 w 3079941"/>
                  <a:gd name="connsiteY425" fmla="*/ 471268 h 1160647"/>
                  <a:gd name="connsiteX426" fmla="*/ 154404 w 3079941"/>
                  <a:gd name="connsiteY426" fmla="*/ 471268 h 1160647"/>
                  <a:gd name="connsiteX427" fmla="*/ 154404 w 3079941"/>
                  <a:gd name="connsiteY427" fmla="*/ 356694 h 1160647"/>
                  <a:gd name="connsiteX428" fmla="*/ 158457 w 3079941"/>
                  <a:gd name="connsiteY428" fmla="*/ 328590 h 1160647"/>
                  <a:gd name="connsiteX429" fmla="*/ 160484 w 3079941"/>
                  <a:gd name="connsiteY429" fmla="*/ 328590 h 1160647"/>
                  <a:gd name="connsiteX430" fmla="*/ 174671 w 3079941"/>
                  <a:gd name="connsiteY430" fmla="*/ 328590 h 1160647"/>
                  <a:gd name="connsiteX431" fmla="*/ 211151 w 3079941"/>
                  <a:gd name="connsiteY431" fmla="*/ 246443 h 1160647"/>
                  <a:gd name="connsiteX432" fmla="*/ 215205 w 3079941"/>
                  <a:gd name="connsiteY432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030409 h 1160647"/>
                  <a:gd name="connsiteX403" fmla="*/ 3079941 w 3079941"/>
                  <a:gd name="connsiteY403" fmla="*/ 1160647 h 1160647"/>
                  <a:gd name="connsiteX404" fmla="*/ 200958 w 3079941"/>
                  <a:gd name="connsiteY404" fmla="*/ 1160647 h 1160647"/>
                  <a:gd name="connsiteX405" fmla="*/ 200958 w 3079941"/>
                  <a:gd name="connsiteY405" fmla="*/ 1126882 h 1160647"/>
                  <a:gd name="connsiteX406" fmla="*/ 0 w 3079941"/>
                  <a:gd name="connsiteY406" fmla="*/ 1126882 h 1160647"/>
                  <a:gd name="connsiteX407" fmla="*/ 0 w 3079941"/>
                  <a:gd name="connsiteY407" fmla="*/ 915339 h 1160647"/>
                  <a:gd name="connsiteX408" fmla="*/ 103377 w 3079941"/>
                  <a:gd name="connsiteY408" fmla="*/ 915339 h 1160647"/>
                  <a:gd name="connsiteX409" fmla="*/ 103377 w 3079941"/>
                  <a:gd name="connsiteY409" fmla="*/ 886329 h 1160647"/>
                  <a:gd name="connsiteX410" fmla="*/ 55096 w 3079941"/>
                  <a:gd name="connsiteY410" fmla="*/ 886329 h 1160647"/>
                  <a:gd name="connsiteX411" fmla="*/ 55096 w 3079941"/>
                  <a:gd name="connsiteY411" fmla="*/ 724196 h 1160647"/>
                  <a:gd name="connsiteX412" fmla="*/ 75363 w 3079941"/>
                  <a:gd name="connsiteY412" fmla="*/ 724196 h 1160647"/>
                  <a:gd name="connsiteX413" fmla="*/ 75870 w 3079941"/>
                  <a:gd name="connsiteY413" fmla="*/ 723115 h 1160647"/>
                  <a:gd name="connsiteX414" fmla="*/ 79416 w 3079941"/>
                  <a:gd name="connsiteY414" fmla="*/ 715549 h 1160647"/>
                  <a:gd name="connsiteX415" fmla="*/ 81190 w 3079941"/>
                  <a:gd name="connsiteY415" fmla="*/ 715819 h 1160647"/>
                  <a:gd name="connsiteX416" fmla="*/ 93603 w 3079941"/>
                  <a:gd name="connsiteY416" fmla="*/ 717710 h 1160647"/>
                  <a:gd name="connsiteX417" fmla="*/ 94110 w 3079941"/>
                  <a:gd name="connsiteY417" fmla="*/ 719062 h 1160647"/>
                  <a:gd name="connsiteX418" fmla="*/ 97656 w 3079941"/>
                  <a:gd name="connsiteY418" fmla="*/ 728519 h 1160647"/>
                  <a:gd name="connsiteX419" fmla="*/ 124003 w 3079941"/>
                  <a:gd name="connsiteY419" fmla="*/ 730681 h 1160647"/>
                  <a:gd name="connsiteX420" fmla="*/ 124003 w 3079941"/>
                  <a:gd name="connsiteY420" fmla="*/ 607460 h 1160647"/>
                  <a:gd name="connsiteX421" fmla="*/ 126030 w 3079941"/>
                  <a:gd name="connsiteY421" fmla="*/ 607460 h 1160647"/>
                  <a:gd name="connsiteX422" fmla="*/ 140217 w 3079941"/>
                  <a:gd name="connsiteY422" fmla="*/ 607460 h 1160647"/>
                  <a:gd name="connsiteX423" fmla="*/ 140217 w 3079941"/>
                  <a:gd name="connsiteY423" fmla="*/ 471268 h 1160647"/>
                  <a:gd name="connsiteX424" fmla="*/ 141990 w 3079941"/>
                  <a:gd name="connsiteY424" fmla="*/ 471268 h 1160647"/>
                  <a:gd name="connsiteX425" fmla="*/ 154404 w 3079941"/>
                  <a:gd name="connsiteY425" fmla="*/ 471268 h 1160647"/>
                  <a:gd name="connsiteX426" fmla="*/ 154404 w 3079941"/>
                  <a:gd name="connsiteY426" fmla="*/ 356694 h 1160647"/>
                  <a:gd name="connsiteX427" fmla="*/ 158457 w 3079941"/>
                  <a:gd name="connsiteY427" fmla="*/ 328590 h 1160647"/>
                  <a:gd name="connsiteX428" fmla="*/ 160484 w 3079941"/>
                  <a:gd name="connsiteY428" fmla="*/ 328590 h 1160647"/>
                  <a:gd name="connsiteX429" fmla="*/ 174671 w 3079941"/>
                  <a:gd name="connsiteY429" fmla="*/ 328590 h 1160647"/>
                  <a:gd name="connsiteX430" fmla="*/ 211151 w 3079941"/>
                  <a:gd name="connsiteY430" fmla="*/ 246443 h 1160647"/>
                  <a:gd name="connsiteX431" fmla="*/ 215205 w 3079941"/>
                  <a:gd name="connsiteY431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200958 w 3079941"/>
                  <a:gd name="connsiteY404" fmla="*/ 1126882 h 1160647"/>
                  <a:gd name="connsiteX405" fmla="*/ 0 w 3079941"/>
                  <a:gd name="connsiteY405" fmla="*/ 1126882 h 1160647"/>
                  <a:gd name="connsiteX406" fmla="*/ 0 w 3079941"/>
                  <a:gd name="connsiteY406" fmla="*/ 915339 h 1160647"/>
                  <a:gd name="connsiteX407" fmla="*/ 103377 w 3079941"/>
                  <a:gd name="connsiteY407" fmla="*/ 915339 h 1160647"/>
                  <a:gd name="connsiteX408" fmla="*/ 103377 w 3079941"/>
                  <a:gd name="connsiteY408" fmla="*/ 886329 h 1160647"/>
                  <a:gd name="connsiteX409" fmla="*/ 55096 w 3079941"/>
                  <a:gd name="connsiteY409" fmla="*/ 886329 h 1160647"/>
                  <a:gd name="connsiteX410" fmla="*/ 55096 w 3079941"/>
                  <a:gd name="connsiteY410" fmla="*/ 724196 h 1160647"/>
                  <a:gd name="connsiteX411" fmla="*/ 75363 w 3079941"/>
                  <a:gd name="connsiteY411" fmla="*/ 724196 h 1160647"/>
                  <a:gd name="connsiteX412" fmla="*/ 75870 w 3079941"/>
                  <a:gd name="connsiteY412" fmla="*/ 723115 h 1160647"/>
                  <a:gd name="connsiteX413" fmla="*/ 79416 w 3079941"/>
                  <a:gd name="connsiteY413" fmla="*/ 715549 h 1160647"/>
                  <a:gd name="connsiteX414" fmla="*/ 81190 w 3079941"/>
                  <a:gd name="connsiteY414" fmla="*/ 715819 h 1160647"/>
                  <a:gd name="connsiteX415" fmla="*/ 93603 w 3079941"/>
                  <a:gd name="connsiteY415" fmla="*/ 717710 h 1160647"/>
                  <a:gd name="connsiteX416" fmla="*/ 94110 w 3079941"/>
                  <a:gd name="connsiteY416" fmla="*/ 719062 h 1160647"/>
                  <a:gd name="connsiteX417" fmla="*/ 97656 w 3079941"/>
                  <a:gd name="connsiteY417" fmla="*/ 728519 h 1160647"/>
                  <a:gd name="connsiteX418" fmla="*/ 124003 w 3079941"/>
                  <a:gd name="connsiteY418" fmla="*/ 730681 h 1160647"/>
                  <a:gd name="connsiteX419" fmla="*/ 124003 w 3079941"/>
                  <a:gd name="connsiteY419" fmla="*/ 607460 h 1160647"/>
                  <a:gd name="connsiteX420" fmla="*/ 126030 w 3079941"/>
                  <a:gd name="connsiteY420" fmla="*/ 607460 h 1160647"/>
                  <a:gd name="connsiteX421" fmla="*/ 140217 w 3079941"/>
                  <a:gd name="connsiteY421" fmla="*/ 607460 h 1160647"/>
                  <a:gd name="connsiteX422" fmla="*/ 140217 w 3079941"/>
                  <a:gd name="connsiteY422" fmla="*/ 471268 h 1160647"/>
                  <a:gd name="connsiteX423" fmla="*/ 141990 w 3079941"/>
                  <a:gd name="connsiteY423" fmla="*/ 471268 h 1160647"/>
                  <a:gd name="connsiteX424" fmla="*/ 154404 w 3079941"/>
                  <a:gd name="connsiteY424" fmla="*/ 471268 h 1160647"/>
                  <a:gd name="connsiteX425" fmla="*/ 154404 w 3079941"/>
                  <a:gd name="connsiteY425" fmla="*/ 356694 h 1160647"/>
                  <a:gd name="connsiteX426" fmla="*/ 158457 w 3079941"/>
                  <a:gd name="connsiteY426" fmla="*/ 328590 h 1160647"/>
                  <a:gd name="connsiteX427" fmla="*/ 160484 w 3079941"/>
                  <a:gd name="connsiteY427" fmla="*/ 328590 h 1160647"/>
                  <a:gd name="connsiteX428" fmla="*/ 174671 w 3079941"/>
                  <a:gd name="connsiteY428" fmla="*/ 328590 h 1160647"/>
                  <a:gd name="connsiteX429" fmla="*/ 211151 w 3079941"/>
                  <a:gd name="connsiteY429" fmla="*/ 246443 h 1160647"/>
                  <a:gd name="connsiteX430" fmla="*/ 215205 w 3079941"/>
                  <a:gd name="connsiteY430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103377 w 3079941"/>
                  <a:gd name="connsiteY407" fmla="*/ 886329 h 1160647"/>
                  <a:gd name="connsiteX408" fmla="*/ 55096 w 3079941"/>
                  <a:gd name="connsiteY408" fmla="*/ 886329 h 1160647"/>
                  <a:gd name="connsiteX409" fmla="*/ 55096 w 3079941"/>
                  <a:gd name="connsiteY409" fmla="*/ 724196 h 1160647"/>
                  <a:gd name="connsiteX410" fmla="*/ 75363 w 3079941"/>
                  <a:gd name="connsiteY410" fmla="*/ 724196 h 1160647"/>
                  <a:gd name="connsiteX411" fmla="*/ 75870 w 3079941"/>
                  <a:gd name="connsiteY411" fmla="*/ 723115 h 1160647"/>
                  <a:gd name="connsiteX412" fmla="*/ 79416 w 3079941"/>
                  <a:gd name="connsiteY412" fmla="*/ 715549 h 1160647"/>
                  <a:gd name="connsiteX413" fmla="*/ 81190 w 3079941"/>
                  <a:gd name="connsiteY413" fmla="*/ 715819 h 1160647"/>
                  <a:gd name="connsiteX414" fmla="*/ 93603 w 3079941"/>
                  <a:gd name="connsiteY414" fmla="*/ 717710 h 1160647"/>
                  <a:gd name="connsiteX415" fmla="*/ 94110 w 3079941"/>
                  <a:gd name="connsiteY415" fmla="*/ 719062 h 1160647"/>
                  <a:gd name="connsiteX416" fmla="*/ 97656 w 3079941"/>
                  <a:gd name="connsiteY416" fmla="*/ 728519 h 1160647"/>
                  <a:gd name="connsiteX417" fmla="*/ 124003 w 3079941"/>
                  <a:gd name="connsiteY417" fmla="*/ 730681 h 1160647"/>
                  <a:gd name="connsiteX418" fmla="*/ 124003 w 3079941"/>
                  <a:gd name="connsiteY418" fmla="*/ 607460 h 1160647"/>
                  <a:gd name="connsiteX419" fmla="*/ 126030 w 3079941"/>
                  <a:gd name="connsiteY419" fmla="*/ 607460 h 1160647"/>
                  <a:gd name="connsiteX420" fmla="*/ 140217 w 3079941"/>
                  <a:gd name="connsiteY420" fmla="*/ 607460 h 1160647"/>
                  <a:gd name="connsiteX421" fmla="*/ 140217 w 3079941"/>
                  <a:gd name="connsiteY421" fmla="*/ 471268 h 1160647"/>
                  <a:gd name="connsiteX422" fmla="*/ 141990 w 3079941"/>
                  <a:gd name="connsiteY422" fmla="*/ 471268 h 1160647"/>
                  <a:gd name="connsiteX423" fmla="*/ 154404 w 3079941"/>
                  <a:gd name="connsiteY423" fmla="*/ 471268 h 1160647"/>
                  <a:gd name="connsiteX424" fmla="*/ 154404 w 3079941"/>
                  <a:gd name="connsiteY424" fmla="*/ 356694 h 1160647"/>
                  <a:gd name="connsiteX425" fmla="*/ 158457 w 3079941"/>
                  <a:gd name="connsiteY425" fmla="*/ 328590 h 1160647"/>
                  <a:gd name="connsiteX426" fmla="*/ 160484 w 3079941"/>
                  <a:gd name="connsiteY426" fmla="*/ 328590 h 1160647"/>
                  <a:gd name="connsiteX427" fmla="*/ 174671 w 3079941"/>
                  <a:gd name="connsiteY427" fmla="*/ 328590 h 1160647"/>
                  <a:gd name="connsiteX428" fmla="*/ 211151 w 3079941"/>
                  <a:gd name="connsiteY428" fmla="*/ 246443 h 1160647"/>
                  <a:gd name="connsiteX429" fmla="*/ 215205 w 3079941"/>
                  <a:gd name="connsiteY429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55096 w 3079941"/>
                  <a:gd name="connsiteY407" fmla="*/ 886329 h 1160647"/>
                  <a:gd name="connsiteX408" fmla="*/ 55096 w 3079941"/>
                  <a:gd name="connsiteY408" fmla="*/ 724196 h 1160647"/>
                  <a:gd name="connsiteX409" fmla="*/ 75363 w 3079941"/>
                  <a:gd name="connsiteY409" fmla="*/ 724196 h 1160647"/>
                  <a:gd name="connsiteX410" fmla="*/ 75870 w 3079941"/>
                  <a:gd name="connsiteY410" fmla="*/ 723115 h 1160647"/>
                  <a:gd name="connsiteX411" fmla="*/ 79416 w 3079941"/>
                  <a:gd name="connsiteY411" fmla="*/ 715549 h 1160647"/>
                  <a:gd name="connsiteX412" fmla="*/ 81190 w 3079941"/>
                  <a:gd name="connsiteY412" fmla="*/ 715819 h 1160647"/>
                  <a:gd name="connsiteX413" fmla="*/ 93603 w 3079941"/>
                  <a:gd name="connsiteY413" fmla="*/ 717710 h 1160647"/>
                  <a:gd name="connsiteX414" fmla="*/ 94110 w 3079941"/>
                  <a:gd name="connsiteY414" fmla="*/ 719062 h 1160647"/>
                  <a:gd name="connsiteX415" fmla="*/ 97656 w 3079941"/>
                  <a:gd name="connsiteY415" fmla="*/ 728519 h 1160647"/>
                  <a:gd name="connsiteX416" fmla="*/ 124003 w 3079941"/>
                  <a:gd name="connsiteY416" fmla="*/ 730681 h 1160647"/>
                  <a:gd name="connsiteX417" fmla="*/ 124003 w 3079941"/>
                  <a:gd name="connsiteY417" fmla="*/ 607460 h 1160647"/>
                  <a:gd name="connsiteX418" fmla="*/ 126030 w 3079941"/>
                  <a:gd name="connsiteY418" fmla="*/ 607460 h 1160647"/>
                  <a:gd name="connsiteX419" fmla="*/ 140217 w 3079941"/>
                  <a:gd name="connsiteY419" fmla="*/ 607460 h 1160647"/>
                  <a:gd name="connsiteX420" fmla="*/ 140217 w 3079941"/>
                  <a:gd name="connsiteY420" fmla="*/ 471268 h 1160647"/>
                  <a:gd name="connsiteX421" fmla="*/ 141990 w 3079941"/>
                  <a:gd name="connsiteY421" fmla="*/ 471268 h 1160647"/>
                  <a:gd name="connsiteX422" fmla="*/ 154404 w 3079941"/>
                  <a:gd name="connsiteY422" fmla="*/ 471268 h 1160647"/>
                  <a:gd name="connsiteX423" fmla="*/ 154404 w 3079941"/>
                  <a:gd name="connsiteY423" fmla="*/ 356694 h 1160647"/>
                  <a:gd name="connsiteX424" fmla="*/ 158457 w 3079941"/>
                  <a:gd name="connsiteY424" fmla="*/ 328590 h 1160647"/>
                  <a:gd name="connsiteX425" fmla="*/ 160484 w 3079941"/>
                  <a:gd name="connsiteY425" fmla="*/ 328590 h 1160647"/>
                  <a:gd name="connsiteX426" fmla="*/ 174671 w 3079941"/>
                  <a:gd name="connsiteY426" fmla="*/ 328590 h 1160647"/>
                  <a:gd name="connsiteX427" fmla="*/ 211151 w 3079941"/>
                  <a:gd name="connsiteY427" fmla="*/ 246443 h 1160647"/>
                  <a:gd name="connsiteX428" fmla="*/ 215205 w 3079941"/>
                  <a:gd name="connsiteY428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55096 w 3079941"/>
                  <a:gd name="connsiteY406" fmla="*/ 886329 h 1160647"/>
                  <a:gd name="connsiteX407" fmla="*/ 55096 w 3079941"/>
                  <a:gd name="connsiteY407" fmla="*/ 724196 h 1160647"/>
                  <a:gd name="connsiteX408" fmla="*/ 75363 w 3079941"/>
                  <a:gd name="connsiteY408" fmla="*/ 724196 h 1160647"/>
                  <a:gd name="connsiteX409" fmla="*/ 75870 w 3079941"/>
                  <a:gd name="connsiteY409" fmla="*/ 723115 h 1160647"/>
                  <a:gd name="connsiteX410" fmla="*/ 79416 w 3079941"/>
                  <a:gd name="connsiteY410" fmla="*/ 715549 h 1160647"/>
                  <a:gd name="connsiteX411" fmla="*/ 81190 w 3079941"/>
                  <a:gd name="connsiteY411" fmla="*/ 715819 h 1160647"/>
                  <a:gd name="connsiteX412" fmla="*/ 93603 w 3079941"/>
                  <a:gd name="connsiteY412" fmla="*/ 717710 h 1160647"/>
                  <a:gd name="connsiteX413" fmla="*/ 94110 w 3079941"/>
                  <a:gd name="connsiteY413" fmla="*/ 719062 h 1160647"/>
                  <a:gd name="connsiteX414" fmla="*/ 97656 w 3079941"/>
                  <a:gd name="connsiteY414" fmla="*/ 728519 h 1160647"/>
                  <a:gd name="connsiteX415" fmla="*/ 124003 w 3079941"/>
                  <a:gd name="connsiteY415" fmla="*/ 730681 h 1160647"/>
                  <a:gd name="connsiteX416" fmla="*/ 124003 w 3079941"/>
                  <a:gd name="connsiteY416" fmla="*/ 607460 h 1160647"/>
                  <a:gd name="connsiteX417" fmla="*/ 126030 w 3079941"/>
                  <a:gd name="connsiteY417" fmla="*/ 607460 h 1160647"/>
                  <a:gd name="connsiteX418" fmla="*/ 140217 w 3079941"/>
                  <a:gd name="connsiteY418" fmla="*/ 607460 h 1160647"/>
                  <a:gd name="connsiteX419" fmla="*/ 140217 w 3079941"/>
                  <a:gd name="connsiteY419" fmla="*/ 471268 h 1160647"/>
                  <a:gd name="connsiteX420" fmla="*/ 141990 w 3079941"/>
                  <a:gd name="connsiteY420" fmla="*/ 471268 h 1160647"/>
                  <a:gd name="connsiteX421" fmla="*/ 154404 w 3079941"/>
                  <a:gd name="connsiteY421" fmla="*/ 471268 h 1160647"/>
                  <a:gd name="connsiteX422" fmla="*/ 154404 w 3079941"/>
                  <a:gd name="connsiteY422" fmla="*/ 356694 h 1160647"/>
                  <a:gd name="connsiteX423" fmla="*/ 158457 w 3079941"/>
                  <a:gd name="connsiteY423" fmla="*/ 328590 h 1160647"/>
                  <a:gd name="connsiteX424" fmla="*/ 160484 w 3079941"/>
                  <a:gd name="connsiteY424" fmla="*/ 328590 h 1160647"/>
                  <a:gd name="connsiteX425" fmla="*/ 174671 w 3079941"/>
                  <a:gd name="connsiteY425" fmla="*/ 328590 h 1160647"/>
                  <a:gd name="connsiteX426" fmla="*/ 211151 w 3079941"/>
                  <a:gd name="connsiteY426" fmla="*/ 246443 h 1160647"/>
                  <a:gd name="connsiteX427" fmla="*/ 215205 w 3079941"/>
                  <a:gd name="connsiteY427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886329 h 1160647"/>
                  <a:gd name="connsiteX406" fmla="*/ 55096 w 3079941"/>
                  <a:gd name="connsiteY406" fmla="*/ 724196 h 1160647"/>
                  <a:gd name="connsiteX407" fmla="*/ 75363 w 3079941"/>
                  <a:gd name="connsiteY407" fmla="*/ 724196 h 1160647"/>
                  <a:gd name="connsiteX408" fmla="*/ 75870 w 3079941"/>
                  <a:gd name="connsiteY408" fmla="*/ 723115 h 1160647"/>
                  <a:gd name="connsiteX409" fmla="*/ 79416 w 3079941"/>
                  <a:gd name="connsiteY409" fmla="*/ 715549 h 1160647"/>
                  <a:gd name="connsiteX410" fmla="*/ 81190 w 3079941"/>
                  <a:gd name="connsiteY410" fmla="*/ 715819 h 1160647"/>
                  <a:gd name="connsiteX411" fmla="*/ 93603 w 3079941"/>
                  <a:gd name="connsiteY411" fmla="*/ 717710 h 1160647"/>
                  <a:gd name="connsiteX412" fmla="*/ 94110 w 3079941"/>
                  <a:gd name="connsiteY412" fmla="*/ 719062 h 1160647"/>
                  <a:gd name="connsiteX413" fmla="*/ 97656 w 3079941"/>
                  <a:gd name="connsiteY413" fmla="*/ 728519 h 1160647"/>
                  <a:gd name="connsiteX414" fmla="*/ 124003 w 3079941"/>
                  <a:gd name="connsiteY414" fmla="*/ 730681 h 1160647"/>
                  <a:gd name="connsiteX415" fmla="*/ 124003 w 3079941"/>
                  <a:gd name="connsiteY415" fmla="*/ 607460 h 1160647"/>
                  <a:gd name="connsiteX416" fmla="*/ 126030 w 3079941"/>
                  <a:gd name="connsiteY416" fmla="*/ 607460 h 1160647"/>
                  <a:gd name="connsiteX417" fmla="*/ 140217 w 3079941"/>
                  <a:gd name="connsiteY417" fmla="*/ 607460 h 1160647"/>
                  <a:gd name="connsiteX418" fmla="*/ 140217 w 3079941"/>
                  <a:gd name="connsiteY418" fmla="*/ 471268 h 1160647"/>
                  <a:gd name="connsiteX419" fmla="*/ 141990 w 3079941"/>
                  <a:gd name="connsiteY419" fmla="*/ 471268 h 1160647"/>
                  <a:gd name="connsiteX420" fmla="*/ 154404 w 3079941"/>
                  <a:gd name="connsiteY420" fmla="*/ 471268 h 1160647"/>
                  <a:gd name="connsiteX421" fmla="*/ 154404 w 3079941"/>
                  <a:gd name="connsiteY421" fmla="*/ 356694 h 1160647"/>
                  <a:gd name="connsiteX422" fmla="*/ 158457 w 3079941"/>
                  <a:gd name="connsiteY422" fmla="*/ 328590 h 1160647"/>
                  <a:gd name="connsiteX423" fmla="*/ 160484 w 3079941"/>
                  <a:gd name="connsiteY423" fmla="*/ 328590 h 1160647"/>
                  <a:gd name="connsiteX424" fmla="*/ 174671 w 3079941"/>
                  <a:gd name="connsiteY424" fmla="*/ 328590 h 1160647"/>
                  <a:gd name="connsiteX425" fmla="*/ 211151 w 3079941"/>
                  <a:gd name="connsiteY425" fmla="*/ 246443 h 1160647"/>
                  <a:gd name="connsiteX426" fmla="*/ 215205 w 3079941"/>
                  <a:gd name="connsiteY426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724196 h 1160647"/>
                  <a:gd name="connsiteX406" fmla="*/ 75363 w 3079941"/>
                  <a:gd name="connsiteY406" fmla="*/ 724196 h 1160647"/>
                  <a:gd name="connsiteX407" fmla="*/ 75870 w 3079941"/>
                  <a:gd name="connsiteY407" fmla="*/ 723115 h 1160647"/>
                  <a:gd name="connsiteX408" fmla="*/ 79416 w 3079941"/>
                  <a:gd name="connsiteY408" fmla="*/ 715549 h 1160647"/>
                  <a:gd name="connsiteX409" fmla="*/ 81190 w 3079941"/>
                  <a:gd name="connsiteY409" fmla="*/ 715819 h 1160647"/>
                  <a:gd name="connsiteX410" fmla="*/ 93603 w 3079941"/>
                  <a:gd name="connsiteY410" fmla="*/ 717710 h 1160647"/>
                  <a:gd name="connsiteX411" fmla="*/ 94110 w 3079941"/>
                  <a:gd name="connsiteY411" fmla="*/ 719062 h 1160647"/>
                  <a:gd name="connsiteX412" fmla="*/ 97656 w 3079941"/>
                  <a:gd name="connsiteY412" fmla="*/ 728519 h 1160647"/>
                  <a:gd name="connsiteX413" fmla="*/ 124003 w 3079941"/>
                  <a:gd name="connsiteY413" fmla="*/ 730681 h 1160647"/>
                  <a:gd name="connsiteX414" fmla="*/ 124003 w 3079941"/>
                  <a:gd name="connsiteY414" fmla="*/ 607460 h 1160647"/>
                  <a:gd name="connsiteX415" fmla="*/ 126030 w 3079941"/>
                  <a:gd name="connsiteY415" fmla="*/ 607460 h 1160647"/>
                  <a:gd name="connsiteX416" fmla="*/ 140217 w 3079941"/>
                  <a:gd name="connsiteY416" fmla="*/ 607460 h 1160647"/>
                  <a:gd name="connsiteX417" fmla="*/ 140217 w 3079941"/>
                  <a:gd name="connsiteY417" fmla="*/ 471268 h 1160647"/>
                  <a:gd name="connsiteX418" fmla="*/ 141990 w 3079941"/>
                  <a:gd name="connsiteY418" fmla="*/ 471268 h 1160647"/>
                  <a:gd name="connsiteX419" fmla="*/ 154404 w 3079941"/>
                  <a:gd name="connsiteY419" fmla="*/ 471268 h 1160647"/>
                  <a:gd name="connsiteX420" fmla="*/ 154404 w 3079941"/>
                  <a:gd name="connsiteY420" fmla="*/ 356694 h 1160647"/>
                  <a:gd name="connsiteX421" fmla="*/ 158457 w 3079941"/>
                  <a:gd name="connsiteY421" fmla="*/ 328590 h 1160647"/>
                  <a:gd name="connsiteX422" fmla="*/ 160484 w 3079941"/>
                  <a:gd name="connsiteY422" fmla="*/ 328590 h 1160647"/>
                  <a:gd name="connsiteX423" fmla="*/ 174671 w 3079941"/>
                  <a:gd name="connsiteY423" fmla="*/ 328590 h 1160647"/>
                  <a:gd name="connsiteX424" fmla="*/ 211151 w 3079941"/>
                  <a:gd name="connsiteY424" fmla="*/ 246443 h 1160647"/>
                  <a:gd name="connsiteX425" fmla="*/ 215205 w 3079941"/>
                  <a:gd name="connsiteY425" fmla="*/ 0 h 1160647"/>
                  <a:gd name="connsiteX0" fmla="*/ 160109 w 3024845"/>
                  <a:gd name="connsiteY0" fmla="*/ 0 h 1166887"/>
                  <a:gd name="connsiteX1" fmla="*/ 162135 w 3024845"/>
                  <a:gd name="connsiteY1" fmla="*/ 246443 h 1166887"/>
                  <a:gd name="connsiteX2" fmla="*/ 200642 w 3024845"/>
                  <a:gd name="connsiteY2" fmla="*/ 326429 h 1166887"/>
                  <a:gd name="connsiteX3" fmla="*/ 202669 w 3024845"/>
                  <a:gd name="connsiteY3" fmla="*/ 326429 h 1166887"/>
                  <a:gd name="connsiteX4" fmla="*/ 216856 w 3024845"/>
                  <a:gd name="connsiteY4" fmla="*/ 326429 h 1166887"/>
                  <a:gd name="connsiteX5" fmla="*/ 216856 w 3024845"/>
                  <a:gd name="connsiteY5" fmla="*/ 350208 h 1166887"/>
                  <a:gd name="connsiteX6" fmla="*/ 217363 w 3024845"/>
                  <a:gd name="connsiteY6" fmla="*/ 351019 h 1166887"/>
                  <a:gd name="connsiteX7" fmla="*/ 220909 w 3024845"/>
                  <a:gd name="connsiteY7" fmla="*/ 356694 h 1166887"/>
                  <a:gd name="connsiteX8" fmla="*/ 220909 w 3024845"/>
                  <a:gd name="connsiteY8" fmla="*/ 471268 h 1166887"/>
                  <a:gd name="connsiteX9" fmla="*/ 223189 w 3024845"/>
                  <a:gd name="connsiteY9" fmla="*/ 471268 h 1166887"/>
                  <a:gd name="connsiteX10" fmla="*/ 239150 w 3024845"/>
                  <a:gd name="connsiteY10" fmla="*/ 471268 h 1166887"/>
                  <a:gd name="connsiteX11" fmla="*/ 239150 w 3024845"/>
                  <a:gd name="connsiteY11" fmla="*/ 611783 h 1166887"/>
                  <a:gd name="connsiteX12" fmla="*/ 240670 w 3024845"/>
                  <a:gd name="connsiteY12" fmla="*/ 611513 h 1166887"/>
                  <a:gd name="connsiteX13" fmla="*/ 251310 w 3024845"/>
                  <a:gd name="connsiteY13" fmla="*/ 609622 h 1166887"/>
                  <a:gd name="connsiteX14" fmla="*/ 249283 w 3024845"/>
                  <a:gd name="connsiteY14" fmla="*/ 698254 h 1166887"/>
                  <a:gd name="connsiteX15" fmla="*/ 250803 w 3024845"/>
                  <a:gd name="connsiteY15" fmla="*/ 698525 h 1166887"/>
                  <a:gd name="connsiteX16" fmla="*/ 261443 w 3024845"/>
                  <a:gd name="connsiteY16" fmla="*/ 700416 h 1166887"/>
                  <a:gd name="connsiteX17" fmla="*/ 261696 w 3024845"/>
                  <a:gd name="connsiteY17" fmla="*/ 701227 h 1166887"/>
                  <a:gd name="connsiteX18" fmla="*/ 263470 w 3024845"/>
                  <a:gd name="connsiteY18" fmla="*/ 706902 h 1166887"/>
                  <a:gd name="connsiteX19" fmla="*/ 264230 w 3024845"/>
                  <a:gd name="connsiteY19" fmla="*/ 704470 h 1166887"/>
                  <a:gd name="connsiteX20" fmla="*/ 269550 w 3024845"/>
                  <a:gd name="connsiteY20" fmla="*/ 687446 h 1166887"/>
                  <a:gd name="connsiteX21" fmla="*/ 271323 w 3024845"/>
                  <a:gd name="connsiteY21" fmla="*/ 687446 h 1166887"/>
                  <a:gd name="connsiteX22" fmla="*/ 283737 w 3024845"/>
                  <a:gd name="connsiteY22" fmla="*/ 687446 h 1166887"/>
                  <a:gd name="connsiteX23" fmla="*/ 283737 w 3024845"/>
                  <a:gd name="connsiteY23" fmla="*/ 719872 h 1166887"/>
                  <a:gd name="connsiteX24" fmla="*/ 284750 w 3024845"/>
                  <a:gd name="connsiteY24" fmla="*/ 720413 h 1166887"/>
                  <a:gd name="connsiteX25" fmla="*/ 291844 w 3024845"/>
                  <a:gd name="connsiteY25" fmla="*/ 724196 h 1166887"/>
                  <a:gd name="connsiteX26" fmla="*/ 291844 w 3024845"/>
                  <a:gd name="connsiteY26" fmla="*/ 725547 h 1166887"/>
                  <a:gd name="connsiteX27" fmla="*/ 291844 w 3024845"/>
                  <a:gd name="connsiteY27" fmla="*/ 735005 h 1166887"/>
                  <a:gd name="connsiteX28" fmla="*/ 336431 w 3024845"/>
                  <a:gd name="connsiteY28" fmla="*/ 735005 h 1166887"/>
                  <a:gd name="connsiteX29" fmla="*/ 336431 w 3024845"/>
                  <a:gd name="connsiteY29" fmla="*/ 736086 h 1166887"/>
                  <a:gd name="connsiteX30" fmla="*/ 336431 w 3024845"/>
                  <a:gd name="connsiteY30" fmla="*/ 743652 h 1166887"/>
                  <a:gd name="connsiteX31" fmla="*/ 338457 w 3024845"/>
                  <a:gd name="connsiteY31" fmla="*/ 743652 h 1166887"/>
                  <a:gd name="connsiteX32" fmla="*/ 352644 w 3024845"/>
                  <a:gd name="connsiteY32" fmla="*/ 743652 h 1166887"/>
                  <a:gd name="connsiteX33" fmla="*/ 352644 w 3024845"/>
                  <a:gd name="connsiteY33" fmla="*/ 713387 h 1166887"/>
                  <a:gd name="connsiteX34" fmla="*/ 397231 w 3024845"/>
                  <a:gd name="connsiteY34" fmla="*/ 713387 h 1166887"/>
                  <a:gd name="connsiteX35" fmla="*/ 397231 w 3024845"/>
                  <a:gd name="connsiteY35" fmla="*/ 712036 h 1166887"/>
                  <a:gd name="connsiteX36" fmla="*/ 397231 w 3024845"/>
                  <a:gd name="connsiteY36" fmla="*/ 702578 h 1166887"/>
                  <a:gd name="connsiteX37" fmla="*/ 398245 w 3024845"/>
                  <a:gd name="connsiteY37" fmla="*/ 702578 h 1166887"/>
                  <a:gd name="connsiteX38" fmla="*/ 405338 w 3024845"/>
                  <a:gd name="connsiteY38" fmla="*/ 702578 h 1166887"/>
                  <a:gd name="connsiteX39" fmla="*/ 405338 w 3024845"/>
                  <a:gd name="connsiteY39" fmla="*/ 700687 h 1166887"/>
                  <a:gd name="connsiteX40" fmla="*/ 405338 w 3024845"/>
                  <a:gd name="connsiteY40" fmla="*/ 687446 h 1166887"/>
                  <a:gd name="connsiteX41" fmla="*/ 406098 w 3024845"/>
                  <a:gd name="connsiteY41" fmla="*/ 687446 h 1166887"/>
                  <a:gd name="connsiteX42" fmla="*/ 411418 w 3024845"/>
                  <a:gd name="connsiteY42" fmla="*/ 687446 h 1166887"/>
                  <a:gd name="connsiteX43" fmla="*/ 411418 w 3024845"/>
                  <a:gd name="connsiteY43" fmla="*/ 686365 h 1166887"/>
                  <a:gd name="connsiteX44" fmla="*/ 411418 w 3024845"/>
                  <a:gd name="connsiteY44" fmla="*/ 678798 h 1166887"/>
                  <a:gd name="connsiteX45" fmla="*/ 413445 w 3024845"/>
                  <a:gd name="connsiteY45" fmla="*/ 678798 h 1166887"/>
                  <a:gd name="connsiteX46" fmla="*/ 427632 w 3024845"/>
                  <a:gd name="connsiteY46" fmla="*/ 678798 h 1166887"/>
                  <a:gd name="connsiteX47" fmla="*/ 427632 w 3024845"/>
                  <a:gd name="connsiteY47" fmla="*/ 679879 h 1166887"/>
                  <a:gd name="connsiteX48" fmla="*/ 427632 w 3024845"/>
                  <a:gd name="connsiteY48" fmla="*/ 687446 h 1166887"/>
                  <a:gd name="connsiteX49" fmla="*/ 449925 w 3024845"/>
                  <a:gd name="connsiteY49" fmla="*/ 687446 h 1166887"/>
                  <a:gd name="connsiteX50" fmla="*/ 449925 w 3024845"/>
                  <a:gd name="connsiteY50" fmla="*/ 685554 h 1166887"/>
                  <a:gd name="connsiteX51" fmla="*/ 449925 w 3024845"/>
                  <a:gd name="connsiteY51" fmla="*/ 672313 h 1166887"/>
                  <a:gd name="connsiteX52" fmla="*/ 451699 w 3024845"/>
                  <a:gd name="connsiteY52" fmla="*/ 672313 h 1166887"/>
                  <a:gd name="connsiteX53" fmla="*/ 464112 w 3024845"/>
                  <a:gd name="connsiteY53" fmla="*/ 672313 h 1166887"/>
                  <a:gd name="connsiteX54" fmla="*/ 464112 w 3024845"/>
                  <a:gd name="connsiteY54" fmla="*/ 696093 h 1166887"/>
                  <a:gd name="connsiteX55" fmla="*/ 465126 w 3024845"/>
                  <a:gd name="connsiteY55" fmla="*/ 696093 h 1166887"/>
                  <a:gd name="connsiteX56" fmla="*/ 472219 w 3024845"/>
                  <a:gd name="connsiteY56" fmla="*/ 696093 h 1166887"/>
                  <a:gd name="connsiteX57" fmla="*/ 472219 w 3024845"/>
                  <a:gd name="connsiteY57" fmla="*/ 695012 h 1166887"/>
                  <a:gd name="connsiteX58" fmla="*/ 472219 w 3024845"/>
                  <a:gd name="connsiteY58" fmla="*/ 687446 h 1166887"/>
                  <a:gd name="connsiteX59" fmla="*/ 473992 w 3024845"/>
                  <a:gd name="connsiteY59" fmla="*/ 687446 h 1166887"/>
                  <a:gd name="connsiteX60" fmla="*/ 486406 w 3024845"/>
                  <a:gd name="connsiteY60" fmla="*/ 687446 h 1166887"/>
                  <a:gd name="connsiteX61" fmla="*/ 486406 w 3024845"/>
                  <a:gd name="connsiteY61" fmla="*/ 713387 h 1166887"/>
                  <a:gd name="connsiteX62" fmla="*/ 488433 w 3024845"/>
                  <a:gd name="connsiteY62" fmla="*/ 713387 h 1166887"/>
                  <a:gd name="connsiteX63" fmla="*/ 502619 w 3024845"/>
                  <a:gd name="connsiteY63" fmla="*/ 713387 h 1166887"/>
                  <a:gd name="connsiteX64" fmla="*/ 502619 w 3024845"/>
                  <a:gd name="connsiteY64" fmla="*/ 715008 h 1166887"/>
                  <a:gd name="connsiteX65" fmla="*/ 502619 w 3024845"/>
                  <a:gd name="connsiteY65" fmla="*/ 726358 h 1166887"/>
                  <a:gd name="connsiteX66" fmla="*/ 503379 w 3024845"/>
                  <a:gd name="connsiteY66" fmla="*/ 726358 h 1166887"/>
                  <a:gd name="connsiteX67" fmla="*/ 508700 w 3024845"/>
                  <a:gd name="connsiteY67" fmla="*/ 726358 h 1166887"/>
                  <a:gd name="connsiteX68" fmla="*/ 508700 w 3024845"/>
                  <a:gd name="connsiteY68" fmla="*/ 725547 h 1166887"/>
                  <a:gd name="connsiteX69" fmla="*/ 508700 w 3024845"/>
                  <a:gd name="connsiteY69" fmla="*/ 719872 h 1166887"/>
                  <a:gd name="connsiteX70" fmla="*/ 539100 w 3024845"/>
                  <a:gd name="connsiteY70" fmla="*/ 719872 h 1166887"/>
                  <a:gd name="connsiteX71" fmla="*/ 539100 w 3024845"/>
                  <a:gd name="connsiteY71" fmla="*/ 743652 h 1166887"/>
                  <a:gd name="connsiteX72" fmla="*/ 540113 w 3024845"/>
                  <a:gd name="connsiteY72" fmla="*/ 743652 h 1166887"/>
                  <a:gd name="connsiteX73" fmla="*/ 547207 w 3024845"/>
                  <a:gd name="connsiteY73" fmla="*/ 743652 h 1166887"/>
                  <a:gd name="connsiteX74" fmla="*/ 547207 w 3024845"/>
                  <a:gd name="connsiteY74" fmla="*/ 744733 h 1166887"/>
                  <a:gd name="connsiteX75" fmla="*/ 547207 w 3024845"/>
                  <a:gd name="connsiteY75" fmla="*/ 752299 h 1166887"/>
                  <a:gd name="connsiteX76" fmla="*/ 547967 w 3024845"/>
                  <a:gd name="connsiteY76" fmla="*/ 752299 h 1166887"/>
                  <a:gd name="connsiteX77" fmla="*/ 553287 w 3024845"/>
                  <a:gd name="connsiteY77" fmla="*/ 752299 h 1166887"/>
                  <a:gd name="connsiteX78" fmla="*/ 553287 w 3024845"/>
                  <a:gd name="connsiteY78" fmla="*/ 750137 h 1166887"/>
                  <a:gd name="connsiteX79" fmla="*/ 553287 w 3024845"/>
                  <a:gd name="connsiteY79" fmla="*/ 735005 h 1166887"/>
                  <a:gd name="connsiteX80" fmla="*/ 554300 w 3024845"/>
                  <a:gd name="connsiteY80" fmla="*/ 735005 h 1166887"/>
                  <a:gd name="connsiteX81" fmla="*/ 561394 w 3024845"/>
                  <a:gd name="connsiteY81" fmla="*/ 735005 h 1166887"/>
                  <a:gd name="connsiteX82" fmla="*/ 561394 w 3024845"/>
                  <a:gd name="connsiteY82" fmla="*/ 736086 h 1166887"/>
                  <a:gd name="connsiteX83" fmla="*/ 561394 w 3024845"/>
                  <a:gd name="connsiteY83" fmla="*/ 743652 h 1166887"/>
                  <a:gd name="connsiteX84" fmla="*/ 566714 w 3024845"/>
                  <a:gd name="connsiteY84" fmla="*/ 741659 h 1166887"/>
                  <a:gd name="connsiteX85" fmla="*/ 567474 w 3024845"/>
                  <a:gd name="connsiteY85" fmla="*/ 740679 h 1166887"/>
                  <a:gd name="connsiteX86" fmla="*/ 567474 w 3024845"/>
                  <a:gd name="connsiteY86" fmla="*/ 735005 h 1166887"/>
                  <a:gd name="connsiteX87" fmla="*/ 605981 w 3024845"/>
                  <a:gd name="connsiteY87" fmla="*/ 735005 h 1166887"/>
                  <a:gd name="connsiteX88" fmla="*/ 605981 w 3024845"/>
                  <a:gd name="connsiteY88" fmla="*/ 758784 h 1166887"/>
                  <a:gd name="connsiteX89" fmla="*/ 608007 w 3024845"/>
                  <a:gd name="connsiteY89" fmla="*/ 758784 h 1166887"/>
                  <a:gd name="connsiteX90" fmla="*/ 622194 w 3024845"/>
                  <a:gd name="connsiteY90" fmla="*/ 758784 h 1166887"/>
                  <a:gd name="connsiteX91" fmla="*/ 622194 w 3024845"/>
                  <a:gd name="connsiteY91" fmla="*/ 759865 h 1166887"/>
                  <a:gd name="connsiteX92" fmla="*/ 622194 w 3024845"/>
                  <a:gd name="connsiteY92" fmla="*/ 767431 h 1166887"/>
                  <a:gd name="connsiteX93" fmla="*/ 623968 w 3024845"/>
                  <a:gd name="connsiteY93" fmla="*/ 767431 h 1166887"/>
                  <a:gd name="connsiteX94" fmla="*/ 636381 w 3024845"/>
                  <a:gd name="connsiteY94" fmla="*/ 767431 h 1166887"/>
                  <a:gd name="connsiteX95" fmla="*/ 636381 w 3024845"/>
                  <a:gd name="connsiteY95" fmla="*/ 743652 h 1166887"/>
                  <a:gd name="connsiteX96" fmla="*/ 637394 w 3024845"/>
                  <a:gd name="connsiteY96" fmla="*/ 743652 h 1166887"/>
                  <a:gd name="connsiteX97" fmla="*/ 644488 w 3024845"/>
                  <a:gd name="connsiteY97" fmla="*/ 743652 h 1166887"/>
                  <a:gd name="connsiteX98" fmla="*/ 644488 w 3024845"/>
                  <a:gd name="connsiteY98" fmla="*/ 711225 h 1166887"/>
                  <a:gd name="connsiteX99" fmla="*/ 645501 w 3024845"/>
                  <a:gd name="connsiteY99" fmla="*/ 711225 h 1166887"/>
                  <a:gd name="connsiteX100" fmla="*/ 652595 w 3024845"/>
                  <a:gd name="connsiteY100" fmla="*/ 711225 h 1166887"/>
                  <a:gd name="connsiteX101" fmla="*/ 652595 w 3024845"/>
                  <a:gd name="connsiteY101" fmla="*/ 709334 h 1166887"/>
                  <a:gd name="connsiteX102" fmla="*/ 652595 w 3024845"/>
                  <a:gd name="connsiteY102" fmla="*/ 696093 h 1166887"/>
                  <a:gd name="connsiteX103" fmla="*/ 651328 w 3024845"/>
                  <a:gd name="connsiteY103" fmla="*/ 694471 h 1166887"/>
                  <a:gd name="connsiteX104" fmla="*/ 656648 w 3024845"/>
                  <a:gd name="connsiteY104" fmla="*/ 683122 h 1166887"/>
                  <a:gd name="connsiteX105" fmla="*/ 664755 w 3024845"/>
                  <a:gd name="connsiteY105" fmla="*/ 711225 h 1166887"/>
                  <a:gd name="connsiteX106" fmla="*/ 665515 w 3024845"/>
                  <a:gd name="connsiteY106" fmla="*/ 711225 h 1166887"/>
                  <a:gd name="connsiteX107" fmla="*/ 670835 w 3024845"/>
                  <a:gd name="connsiteY107" fmla="*/ 711225 h 1166887"/>
                  <a:gd name="connsiteX108" fmla="*/ 670835 w 3024845"/>
                  <a:gd name="connsiteY108" fmla="*/ 605298 h 1166887"/>
                  <a:gd name="connsiteX109" fmla="*/ 672355 w 3024845"/>
                  <a:gd name="connsiteY109" fmla="*/ 605298 h 1166887"/>
                  <a:gd name="connsiteX110" fmla="*/ 682995 w 3024845"/>
                  <a:gd name="connsiteY110" fmla="*/ 605298 h 1166887"/>
                  <a:gd name="connsiteX111" fmla="*/ 682995 w 3024845"/>
                  <a:gd name="connsiteY111" fmla="*/ 557739 h 1166887"/>
                  <a:gd name="connsiteX112" fmla="*/ 709342 w 3024845"/>
                  <a:gd name="connsiteY112" fmla="*/ 557739 h 1166887"/>
                  <a:gd name="connsiteX113" fmla="*/ 709342 w 3024845"/>
                  <a:gd name="connsiteY113" fmla="*/ 536121 h 1166887"/>
                  <a:gd name="connsiteX114" fmla="*/ 743796 w 3024845"/>
                  <a:gd name="connsiteY114" fmla="*/ 536121 h 1166887"/>
                  <a:gd name="connsiteX115" fmla="*/ 743796 w 3024845"/>
                  <a:gd name="connsiteY115" fmla="*/ 538553 h 1166887"/>
                  <a:gd name="connsiteX116" fmla="*/ 743796 w 3024845"/>
                  <a:gd name="connsiteY116" fmla="*/ 555577 h 1166887"/>
                  <a:gd name="connsiteX117" fmla="*/ 746076 w 3024845"/>
                  <a:gd name="connsiteY117" fmla="*/ 555577 h 1166887"/>
                  <a:gd name="connsiteX118" fmla="*/ 762036 w 3024845"/>
                  <a:gd name="connsiteY118" fmla="*/ 555577 h 1166887"/>
                  <a:gd name="connsiteX119" fmla="*/ 762036 w 3024845"/>
                  <a:gd name="connsiteY119" fmla="*/ 603136 h 1166887"/>
                  <a:gd name="connsiteX120" fmla="*/ 763049 w 3024845"/>
                  <a:gd name="connsiteY120" fmla="*/ 603136 h 1166887"/>
                  <a:gd name="connsiteX121" fmla="*/ 770143 w 3024845"/>
                  <a:gd name="connsiteY121" fmla="*/ 603136 h 1166887"/>
                  <a:gd name="connsiteX122" fmla="*/ 784330 w 3024845"/>
                  <a:gd name="connsiteY122" fmla="*/ 607460 h 1166887"/>
                  <a:gd name="connsiteX123" fmla="*/ 784330 w 3024845"/>
                  <a:gd name="connsiteY123" fmla="*/ 646372 h 1166887"/>
                  <a:gd name="connsiteX124" fmla="*/ 785343 w 3024845"/>
                  <a:gd name="connsiteY124" fmla="*/ 646372 h 1166887"/>
                  <a:gd name="connsiteX125" fmla="*/ 792436 w 3024845"/>
                  <a:gd name="connsiteY125" fmla="*/ 646372 h 1166887"/>
                  <a:gd name="connsiteX126" fmla="*/ 792436 w 3024845"/>
                  <a:gd name="connsiteY126" fmla="*/ 647993 h 1166887"/>
                  <a:gd name="connsiteX127" fmla="*/ 792436 w 3024845"/>
                  <a:gd name="connsiteY127" fmla="*/ 659342 h 1166887"/>
                  <a:gd name="connsiteX128" fmla="*/ 794463 w 3024845"/>
                  <a:gd name="connsiteY128" fmla="*/ 659342 h 1166887"/>
                  <a:gd name="connsiteX129" fmla="*/ 808650 w 3024845"/>
                  <a:gd name="connsiteY129" fmla="*/ 659342 h 1166887"/>
                  <a:gd name="connsiteX130" fmla="*/ 814730 w 3024845"/>
                  <a:gd name="connsiteY130" fmla="*/ 665828 h 1166887"/>
                  <a:gd name="connsiteX131" fmla="*/ 814730 w 3024845"/>
                  <a:gd name="connsiteY131" fmla="*/ 687446 h 1166887"/>
                  <a:gd name="connsiteX132" fmla="*/ 817010 w 3024845"/>
                  <a:gd name="connsiteY132" fmla="*/ 687446 h 1166887"/>
                  <a:gd name="connsiteX133" fmla="*/ 832970 w 3024845"/>
                  <a:gd name="connsiteY133" fmla="*/ 687446 h 1166887"/>
                  <a:gd name="connsiteX134" fmla="*/ 832970 w 3024845"/>
                  <a:gd name="connsiteY134" fmla="*/ 688526 h 1166887"/>
                  <a:gd name="connsiteX135" fmla="*/ 832970 w 3024845"/>
                  <a:gd name="connsiteY135" fmla="*/ 696093 h 1166887"/>
                  <a:gd name="connsiteX136" fmla="*/ 834237 w 3024845"/>
                  <a:gd name="connsiteY136" fmla="*/ 696093 h 1166887"/>
                  <a:gd name="connsiteX137" fmla="*/ 843104 w 3024845"/>
                  <a:gd name="connsiteY137" fmla="*/ 696093 h 1166887"/>
                  <a:gd name="connsiteX138" fmla="*/ 843104 w 3024845"/>
                  <a:gd name="connsiteY138" fmla="*/ 698254 h 1166887"/>
                  <a:gd name="connsiteX139" fmla="*/ 843104 w 3024845"/>
                  <a:gd name="connsiteY139" fmla="*/ 713387 h 1166887"/>
                  <a:gd name="connsiteX140" fmla="*/ 847157 w 3024845"/>
                  <a:gd name="connsiteY140" fmla="*/ 711495 h 1166887"/>
                  <a:gd name="connsiteX141" fmla="*/ 847157 w 3024845"/>
                  <a:gd name="connsiteY141" fmla="*/ 698254 h 1166887"/>
                  <a:gd name="connsiteX142" fmla="*/ 848170 w 3024845"/>
                  <a:gd name="connsiteY142" fmla="*/ 698254 h 1166887"/>
                  <a:gd name="connsiteX143" fmla="*/ 855264 w 3024845"/>
                  <a:gd name="connsiteY143" fmla="*/ 698254 h 1166887"/>
                  <a:gd name="connsiteX144" fmla="*/ 855264 w 3024845"/>
                  <a:gd name="connsiteY144" fmla="*/ 699876 h 1166887"/>
                  <a:gd name="connsiteX145" fmla="*/ 855264 w 3024845"/>
                  <a:gd name="connsiteY145" fmla="*/ 711225 h 1166887"/>
                  <a:gd name="connsiteX146" fmla="*/ 856024 w 3024845"/>
                  <a:gd name="connsiteY146" fmla="*/ 711225 h 1166887"/>
                  <a:gd name="connsiteX147" fmla="*/ 861344 w 3024845"/>
                  <a:gd name="connsiteY147" fmla="*/ 711225 h 1166887"/>
                  <a:gd name="connsiteX148" fmla="*/ 909984 w 3024845"/>
                  <a:gd name="connsiteY148" fmla="*/ 706902 h 1166887"/>
                  <a:gd name="connsiteX149" fmla="*/ 909984 w 3024845"/>
                  <a:gd name="connsiteY149" fmla="*/ 708253 h 1166887"/>
                  <a:gd name="connsiteX150" fmla="*/ 909984 w 3024845"/>
                  <a:gd name="connsiteY150" fmla="*/ 717710 h 1166887"/>
                  <a:gd name="connsiteX151" fmla="*/ 910744 w 3024845"/>
                  <a:gd name="connsiteY151" fmla="*/ 717710 h 1166887"/>
                  <a:gd name="connsiteX152" fmla="*/ 916065 w 3024845"/>
                  <a:gd name="connsiteY152" fmla="*/ 717710 h 1166887"/>
                  <a:gd name="connsiteX153" fmla="*/ 916065 w 3024845"/>
                  <a:gd name="connsiteY153" fmla="*/ 719872 h 1166887"/>
                  <a:gd name="connsiteX154" fmla="*/ 916065 w 3024845"/>
                  <a:gd name="connsiteY154" fmla="*/ 735005 h 1166887"/>
                  <a:gd name="connsiteX155" fmla="*/ 918091 w 3024845"/>
                  <a:gd name="connsiteY155" fmla="*/ 733654 h 1166887"/>
                  <a:gd name="connsiteX156" fmla="*/ 932278 w 3024845"/>
                  <a:gd name="connsiteY156" fmla="*/ 724196 h 1166887"/>
                  <a:gd name="connsiteX157" fmla="*/ 938358 w 3024845"/>
                  <a:gd name="connsiteY157" fmla="*/ 683122 h 1166887"/>
                  <a:gd name="connsiteX158" fmla="*/ 939118 w 3024845"/>
                  <a:gd name="connsiteY158" fmla="*/ 682852 h 1166887"/>
                  <a:gd name="connsiteX159" fmla="*/ 944438 w 3024845"/>
                  <a:gd name="connsiteY159" fmla="*/ 680960 h 1166887"/>
                  <a:gd name="connsiteX160" fmla="*/ 946465 w 3024845"/>
                  <a:gd name="connsiteY160" fmla="*/ 611783 h 1166887"/>
                  <a:gd name="connsiteX161" fmla="*/ 948492 w 3024845"/>
                  <a:gd name="connsiteY161" fmla="*/ 680960 h 1166887"/>
                  <a:gd name="connsiteX162" fmla="*/ 949252 w 3024845"/>
                  <a:gd name="connsiteY162" fmla="*/ 681230 h 1166887"/>
                  <a:gd name="connsiteX163" fmla="*/ 954572 w 3024845"/>
                  <a:gd name="connsiteY163" fmla="*/ 683122 h 1166887"/>
                  <a:gd name="connsiteX164" fmla="*/ 954572 w 3024845"/>
                  <a:gd name="connsiteY164" fmla="*/ 596651 h 1166887"/>
                  <a:gd name="connsiteX165" fmla="*/ 958625 w 3024845"/>
                  <a:gd name="connsiteY165" fmla="*/ 564224 h 1166887"/>
                  <a:gd name="connsiteX166" fmla="*/ 997132 w 3024845"/>
                  <a:gd name="connsiteY166" fmla="*/ 564224 h 1166887"/>
                  <a:gd name="connsiteX167" fmla="*/ 997132 w 3024845"/>
                  <a:gd name="connsiteY167" fmla="*/ 596651 h 1166887"/>
                  <a:gd name="connsiteX168" fmla="*/ 997892 w 3024845"/>
                  <a:gd name="connsiteY168" fmla="*/ 596651 h 1166887"/>
                  <a:gd name="connsiteX169" fmla="*/ 1003212 w 3024845"/>
                  <a:gd name="connsiteY169" fmla="*/ 596651 h 1166887"/>
                  <a:gd name="connsiteX170" fmla="*/ 1003212 w 3024845"/>
                  <a:gd name="connsiteY170" fmla="*/ 514503 h 1166887"/>
                  <a:gd name="connsiteX171" fmla="*/ 1004986 w 3024845"/>
                  <a:gd name="connsiteY171" fmla="*/ 514503 h 1166887"/>
                  <a:gd name="connsiteX172" fmla="*/ 1017399 w 3024845"/>
                  <a:gd name="connsiteY172" fmla="*/ 514503 h 1166887"/>
                  <a:gd name="connsiteX173" fmla="*/ 1017399 w 3024845"/>
                  <a:gd name="connsiteY173" fmla="*/ 512612 h 1166887"/>
                  <a:gd name="connsiteX174" fmla="*/ 1017399 w 3024845"/>
                  <a:gd name="connsiteY174" fmla="*/ 499371 h 1166887"/>
                  <a:gd name="connsiteX175" fmla="*/ 1039693 w 3024845"/>
                  <a:gd name="connsiteY175" fmla="*/ 499371 h 1166887"/>
                  <a:gd name="connsiteX176" fmla="*/ 1039693 w 3024845"/>
                  <a:gd name="connsiteY176" fmla="*/ 498290 h 1166887"/>
                  <a:gd name="connsiteX177" fmla="*/ 1039693 w 3024845"/>
                  <a:gd name="connsiteY177" fmla="*/ 490724 h 1166887"/>
                  <a:gd name="connsiteX178" fmla="*/ 1041466 w 3024845"/>
                  <a:gd name="connsiteY178" fmla="*/ 490724 h 1166887"/>
                  <a:gd name="connsiteX179" fmla="*/ 1053880 w 3024845"/>
                  <a:gd name="connsiteY179" fmla="*/ 490724 h 1166887"/>
                  <a:gd name="connsiteX180" fmla="*/ 1053880 w 3024845"/>
                  <a:gd name="connsiteY180" fmla="*/ 491805 h 1166887"/>
                  <a:gd name="connsiteX181" fmla="*/ 1053880 w 3024845"/>
                  <a:gd name="connsiteY181" fmla="*/ 499371 h 1166887"/>
                  <a:gd name="connsiteX182" fmla="*/ 1054640 w 3024845"/>
                  <a:gd name="connsiteY182" fmla="*/ 499371 h 1166887"/>
                  <a:gd name="connsiteX183" fmla="*/ 1059960 w 3024845"/>
                  <a:gd name="connsiteY183" fmla="*/ 499371 h 1166887"/>
                  <a:gd name="connsiteX184" fmla="*/ 1070093 w 3024845"/>
                  <a:gd name="connsiteY184" fmla="*/ 495047 h 1166887"/>
                  <a:gd name="connsiteX185" fmla="*/ 1074146 w 3024845"/>
                  <a:gd name="connsiteY185" fmla="*/ 498290 h 1166887"/>
                  <a:gd name="connsiteX186" fmla="*/ 1074146 w 3024845"/>
                  <a:gd name="connsiteY186" fmla="*/ 490724 h 1166887"/>
                  <a:gd name="connsiteX187" fmla="*/ 1076426 w 3024845"/>
                  <a:gd name="connsiteY187" fmla="*/ 490724 h 1166887"/>
                  <a:gd name="connsiteX188" fmla="*/ 1092387 w 3024845"/>
                  <a:gd name="connsiteY188" fmla="*/ 490724 h 1166887"/>
                  <a:gd name="connsiteX189" fmla="*/ 1092387 w 3024845"/>
                  <a:gd name="connsiteY189" fmla="*/ 491805 h 1166887"/>
                  <a:gd name="connsiteX190" fmla="*/ 1092387 w 3024845"/>
                  <a:gd name="connsiteY190" fmla="*/ 499371 h 1166887"/>
                  <a:gd name="connsiteX191" fmla="*/ 1122787 w 3024845"/>
                  <a:gd name="connsiteY191" fmla="*/ 499371 h 1166887"/>
                  <a:gd name="connsiteX192" fmla="*/ 1122787 w 3024845"/>
                  <a:gd name="connsiteY192" fmla="*/ 500992 h 1166887"/>
                  <a:gd name="connsiteX193" fmla="*/ 1122787 w 3024845"/>
                  <a:gd name="connsiteY193" fmla="*/ 512342 h 1166887"/>
                  <a:gd name="connsiteX194" fmla="*/ 1149134 w 3024845"/>
                  <a:gd name="connsiteY194" fmla="*/ 512342 h 1166887"/>
                  <a:gd name="connsiteX195" fmla="*/ 1149134 w 3024845"/>
                  <a:gd name="connsiteY195" fmla="*/ 542606 h 1166887"/>
                  <a:gd name="connsiteX196" fmla="*/ 1149894 w 3024845"/>
                  <a:gd name="connsiteY196" fmla="*/ 542606 h 1166887"/>
                  <a:gd name="connsiteX197" fmla="*/ 1155214 w 3024845"/>
                  <a:gd name="connsiteY197" fmla="*/ 542606 h 1166887"/>
                  <a:gd name="connsiteX198" fmla="*/ 1155214 w 3024845"/>
                  <a:gd name="connsiteY198" fmla="*/ 543687 h 1166887"/>
                  <a:gd name="connsiteX199" fmla="*/ 1155214 w 3024845"/>
                  <a:gd name="connsiteY199" fmla="*/ 551254 h 1166887"/>
                  <a:gd name="connsiteX200" fmla="*/ 1159268 w 3024845"/>
                  <a:gd name="connsiteY200" fmla="*/ 581518 h 1166887"/>
                  <a:gd name="connsiteX201" fmla="*/ 1160028 w 3024845"/>
                  <a:gd name="connsiteY201" fmla="*/ 581518 h 1166887"/>
                  <a:gd name="connsiteX202" fmla="*/ 1165348 w 3024845"/>
                  <a:gd name="connsiteY202" fmla="*/ 581518 h 1166887"/>
                  <a:gd name="connsiteX203" fmla="*/ 1165348 w 3024845"/>
                  <a:gd name="connsiteY203" fmla="*/ 582329 h 1166887"/>
                  <a:gd name="connsiteX204" fmla="*/ 1165348 w 3024845"/>
                  <a:gd name="connsiteY204" fmla="*/ 588004 h 1166887"/>
                  <a:gd name="connsiteX205" fmla="*/ 1166361 w 3024845"/>
                  <a:gd name="connsiteY205" fmla="*/ 588004 h 1166887"/>
                  <a:gd name="connsiteX206" fmla="*/ 1173454 w 3024845"/>
                  <a:gd name="connsiteY206" fmla="*/ 588004 h 1166887"/>
                  <a:gd name="connsiteX207" fmla="*/ 1173454 w 3024845"/>
                  <a:gd name="connsiteY207" fmla="*/ 618269 h 1166887"/>
                  <a:gd name="connsiteX208" fmla="*/ 1175481 w 3024845"/>
                  <a:gd name="connsiteY208" fmla="*/ 618269 h 1166887"/>
                  <a:gd name="connsiteX209" fmla="*/ 1189668 w 3024845"/>
                  <a:gd name="connsiteY209" fmla="*/ 618269 h 1166887"/>
                  <a:gd name="connsiteX210" fmla="*/ 1189668 w 3024845"/>
                  <a:gd name="connsiteY210" fmla="*/ 642048 h 1166887"/>
                  <a:gd name="connsiteX211" fmla="*/ 1191695 w 3024845"/>
                  <a:gd name="connsiteY211" fmla="*/ 643669 h 1166887"/>
                  <a:gd name="connsiteX212" fmla="*/ 1191695 w 3024845"/>
                  <a:gd name="connsiteY212" fmla="*/ 655019 h 1166887"/>
                  <a:gd name="connsiteX213" fmla="*/ 1192455 w 3024845"/>
                  <a:gd name="connsiteY213" fmla="*/ 655019 h 1166887"/>
                  <a:gd name="connsiteX214" fmla="*/ 1197775 w 3024845"/>
                  <a:gd name="connsiteY214" fmla="*/ 655019 h 1166887"/>
                  <a:gd name="connsiteX215" fmla="*/ 1197775 w 3024845"/>
                  <a:gd name="connsiteY215" fmla="*/ 678798 h 1166887"/>
                  <a:gd name="connsiteX216" fmla="*/ 1199041 w 3024845"/>
                  <a:gd name="connsiteY216" fmla="*/ 678798 h 1166887"/>
                  <a:gd name="connsiteX217" fmla="*/ 1207908 w 3024845"/>
                  <a:gd name="connsiteY217" fmla="*/ 678798 h 1166887"/>
                  <a:gd name="connsiteX218" fmla="*/ 1209935 w 3024845"/>
                  <a:gd name="connsiteY218" fmla="*/ 682852 h 1166887"/>
                  <a:gd name="connsiteX219" fmla="*/ 1209935 w 3024845"/>
                  <a:gd name="connsiteY219" fmla="*/ 696093 h 1166887"/>
                  <a:gd name="connsiteX220" fmla="*/ 1211455 w 3024845"/>
                  <a:gd name="connsiteY220" fmla="*/ 694201 h 1166887"/>
                  <a:gd name="connsiteX221" fmla="*/ 1222095 w 3024845"/>
                  <a:gd name="connsiteY221" fmla="*/ 680960 h 1166887"/>
                  <a:gd name="connsiteX222" fmla="*/ 1250469 w 3024845"/>
                  <a:gd name="connsiteY222" fmla="*/ 680960 h 1166887"/>
                  <a:gd name="connsiteX223" fmla="*/ 1250469 w 3024845"/>
                  <a:gd name="connsiteY223" fmla="*/ 767431 h 1166887"/>
                  <a:gd name="connsiteX224" fmla="*/ 1251229 w 3024845"/>
                  <a:gd name="connsiteY224" fmla="*/ 767431 h 1166887"/>
                  <a:gd name="connsiteX225" fmla="*/ 1256549 w 3024845"/>
                  <a:gd name="connsiteY225" fmla="*/ 767431 h 1166887"/>
                  <a:gd name="connsiteX226" fmla="*/ 1257309 w 3024845"/>
                  <a:gd name="connsiteY226" fmla="*/ 766080 h 1166887"/>
                  <a:gd name="connsiteX227" fmla="*/ 1262629 w 3024845"/>
                  <a:gd name="connsiteY227" fmla="*/ 756622 h 1166887"/>
                  <a:gd name="connsiteX228" fmla="*/ 1262629 w 3024845"/>
                  <a:gd name="connsiteY228" fmla="*/ 758514 h 1166887"/>
                  <a:gd name="connsiteX229" fmla="*/ 1262629 w 3024845"/>
                  <a:gd name="connsiteY229" fmla="*/ 771755 h 1166887"/>
                  <a:gd name="connsiteX230" fmla="*/ 1266682 w 3024845"/>
                  <a:gd name="connsiteY230" fmla="*/ 726358 h 1166887"/>
                  <a:gd name="connsiteX231" fmla="*/ 1267442 w 3024845"/>
                  <a:gd name="connsiteY231" fmla="*/ 726358 h 1166887"/>
                  <a:gd name="connsiteX232" fmla="*/ 1272762 w 3024845"/>
                  <a:gd name="connsiteY232" fmla="*/ 726358 h 1166887"/>
                  <a:gd name="connsiteX233" fmla="*/ 1272762 w 3024845"/>
                  <a:gd name="connsiteY233" fmla="*/ 661504 h 1166887"/>
                  <a:gd name="connsiteX234" fmla="*/ 1273776 w 3024845"/>
                  <a:gd name="connsiteY234" fmla="*/ 661504 h 1166887"/>
                  <a:gd name="connsiteX235" fmla="*/ 1280869 w 3024845"/>
                  <a:gd name="connsiteY235" fmla="*/ 661504 h 1166887"/>
                  <a:gd name="connsiteX236" fmla="*/ 1293029 w 3024845"/>
                  <a:gd name="connsiteY236" fmla="*/ 618269 h 1166887"/>
                  <a:gd name="connsiteX237" fmla="*/ 1294296 w 3024845"/>
                  <a:gd name="connsiteY237" fmla="*/ 618269 h 1166887"/>
                  <a:gd name="connsiteX238" fmla="*/ 1303163 w 3024845"/>
                  <a:gd name="connsiteY238" fmla="*/ 618269 h 1166887"/>
                  <a:gd name="connsiteX239" fmla="*/ 1313296 w 3024845"/>
                  <a:gd name="connsiteY239" fmla="*/ 661504 h 1166887"/>
                  <a:gd name="connsiteX240" fmla="*/ 1314309 w 3024845"/>
                  <a:gd name="connsiteY240" fmla="*/ 661504 h 1166887"/>
                  <a:gd name="connsiteX241" fmla="*/ 1321403 w 3024845"/>
                  <a:gd name="connsiteY241" fmla="*/ 661504 h 1166887"/>
                  <a:gd name="connsiteX242" fmla="*/ 1321403 w 3024845"/>
                  <a:gd name="connsiteY242" fmla="*/ 700416 h 1166887"/>
                  <a:gd name="connsiteX243" fmla="*/ 1323176 w 3024845"/>
                  <a:gd name="connsiteY243" fmla="*/ 700416 h 1166887"/>
                  <a:gd name="connsiteX244" fmla="*/ 1335590 w 3024845"/>
                  <a:gd name="connsiteY244" fmla="*/ 700416 h 1166887"/>
                  <a:gd name="connsiteX245" fmla="*/ 1335590 w 3024845"/>
                  <a:gd name="connsiteY245" fmla="*/ 702578 h 1166887"/>
                  <a:gd name="connsiteX246" fmla="*/ 1335590 w 3024845"/>
                  <a:gd name="connsiteY246" fmla="*/ 717710 h 1166887"/>
                  <a:gd name="connsiteX247" fmla="*/ 1339643 w 3024845"/>
                  <a:gd name="connsiteY247" fmla="*/ 715549 h 1166887"/>
                  <a:gd name="connsiteX248" fmla="*/ 1339643 w 3024845"/>
                  <a:gd name="connsiteY248" fmla="*/ 700416 h 1166887"/>
                  <a:gd name="connsiteX249" fmla="*/ 1341163 w 3024845"/>
                  <a:gd name="connsiteY249" fmla="*/ 700416 h 1166887"/>
                  <a:gd name="connsiteX250" fmla="*/ 1351803 w 3024845"/>
                  <a:gd name="connsiteY250" fmla="*/ 700416 h 1166887"/>
                  <a:gd name="connsiteX251" fmla="*/ 1351803 w 3024845"/>
                  <a:gd name="connsiteY251" fmla="*/ 702037 h 1166887"/>
                  <a:gd name="connsiteX252" fmla="*/ 1351803 w 3024845"/>
                  <a:gd name="connsiteY252" fmla="*/ 713387 h 1166887"/>
                  <a:gd name="connsiteX253" fmla="*/ 1382204 w 3024845"/>
                  <a:gd name="connsiteY253" fmla="*/ 713387 h 1166887"/>
                  <a:gd name="connsiteX254" fmla="*/ 1382204 w 3024845"/>
                  <a:gd name="connsiteY254" fmla="*/ 676637 h 1166887"/>
                  <a:gd name="connsiteX255" fmla="*/ 1383470 w 3024845"/>
                  <a:gd name="connsiteY255" fmla="*/ 676637 h 1166887"/>
                  <a:gd name="connsiteX256" fmla="*/ 1392337 w 3024845"/>
                  <a:gd name="connsiteY256" fmla="*/ 676637 h 1166887"/>
                  <a:gd name="connsiteX257" fmla="*/ 1392337 w 3024845"/>
                  <a:gd name="connsiteY257" fmla="*/ 698254 h 1166887"/>
                  <a:gd name="connsiteX258" fmla="*/ 1394364 w 3024845"/>
                  <a:gd name="connsiteY258" fmla="*/ 665828 h 1166887"/>
                  <a:gd name="connsiteX259" fmla="*/ 1416657 w 3024845"/>
                  <a:gd name="connsiteY259" fmla="*/ 665828 h 1166887"/>
                  <a:gd name="connsiteX260" fmla="*/ 1416657 w 3024845"/>
                  <a:gd name="connsiteY260" fmla="*/ 664206 h 1166887"/>
                  <a:gd name="connsiteX261" fmla="*/ 1416657 w 3024845"/>
                  <a:gd name="connsiteY261" fmla="*/ 652857 h 1166887"/>
                  <a:gd name="connsiteX262" fmla="*/ 1417417 w 3024845"/>
                  <a:gd name="connsiteY262" fmla="*/ 652857 h 1166887"/>
                  <a:gd name="connsiteX263" fmla="*/ 1422737 w 3024845"/>
                  <a:gd name="connsiteY263" fmla="*/ 652857 h 1166887"/>
                  <a:gd name="connsiteX264" fmla="*/ 1422737 w 3024845"/>
                  <a:gd name="connsiteY264" fmla="*/ 650966 h 1166887"/>
                  <a:gd name="connsiteX265" fmla="*/ 1422737 w 3024845"/>
                  <a:gd name="connsiteY265" fmla="*/ 637725 h 1166887"/>
                  <a:gd name="connsiteX266" fmla="*/ 1426791 w 3024845"/>
                  <a:gd name="connsiteY266" fmla="*/ 644210 h 1166887"/>
                  <a:gd name="connsiteX267" fmla="*/ 1429071 w 3024845"/>
                  <a:gd name="connsiteY267" fmla="*/ 644210 h 1166887"/>
                  <a:gd name="connsiteX268" fmla="*/ 1445031 w 3024845"/>
                  <a:gd name="connsiteY268" fmla="*/ 644210 h 1166887"/>
                  <a:gd name="connsiteX269" fmla="*/ 1445031 w 3024845"/>
                  <a:gd name="connsiteY269" fmla="*/ 643399 h 1166887"/>
                  <a:gd name="connsiteX270" fmla="*/ 1445031 w 3024845"/>
                  <a:gd name="connsiteY270" fmla="*/ 637725 h 1166887"/>
                  <a:gd name="connsiteX271" fmla="*/ 1445791 w 3024845"/>
                  <a:gd name="connsiteY271" fmla="*/ 637725 h 1166887"/>
                  <a:gd name="connsiteX272" fmla="*/ 1451111 w 3024845"/>
                  <a:gd name="connsiteY272" fmla="*/ 637725 h 1166887"/>
                  <a:gd name="connsiteX273" fmla="*/ 1451111 w 3024845"/>
                  <a:gd name="connsiteY273" fmla="*/ 639076 h 1166887"/>
                  <a:gd name="connsiteX274" fmla="*/ 1451111 w 3024845"/>
                  <a:gd name="connsiteY274" fmla="*/ 648534 h 1166887"/>
                  <a:gd name="connsiteX275" fmla="*/ 1489618 w 3024845"/>
                  <a:gd name="connsiteY275" fmla="*/ 648534 h 1166887"/>
                  <a:gd name="connsiteX276" fmla="*/ 1489618 w 3024845"/>
                  <a:gd name="connsiteY276" fmla="*/ 786887 h 1166887"/>
                  <a:gd name="connsiteX277" fmla="*/ 1491138 w 3024845"/>
                  <a:gd name="connsiteY277" fmla="*/ 786887 h 1166887"/>
                  <a:gd name="connsiteX278" fmla="*/ 1501778 w 3024845"/>
                  <a:gd name="connsiteY278" fmla="*/ 786887 h 1166887"/>
                  <a:gd name="connsiteX279" fmla="*/ 1501778 w 3024845"/>
                  <a:gd name="connsiteY279" fmla="*/ 773917 h 1166887"/>
                  <a:gd name="connsiteX280" fmla="*/ 1505832 w 3024845"/>
                  <a:gd name="connsiteY280" fmla="*/ 773917 h 1166887"/>
                  <a:gd name="connsiteX281" fmla="*/ 1505832 w 3024845"/>
                  <a:gd name="connsiteY281" fmla="*/ 786887 h 1166887"/>
                  <a:gd name="connsiteX282" fmla="*/ 1536232 w 3024845"/>
                  <a:gd name="connsiteY282" fmla="*/ 786887 h 1166887"/>
                  <a:gd name="connsiteX283" fmla="*/ 1536232 w 3024845"/>
                  <a:gd name="connsiteY283" fmla="*/ 756622 h 1166887"/>
                  <a:gd name="connsiteX284" fmla="*/ 1548392 w 3024845"/>
                  <a:gd name="connsiteY284" fmla="*/ 756622 h 1166887"/>
                  <a:gd name="connsiteX285" fmla="*/ 1560552 w 3024845"/>
                  <a:gd name="connsiteY285" fmla="*/ 754461 h 1166887"/>
                  <a:gd name="connsiteX286" fmla="*/ 1564606 w 3024845"/>
                  <a:gd name="connsiteY286" fmla="*/ 756622 h 1166887"/>
                  <a:gd name="connsiteX287" fmla="*/ 1574739 w 3024845"/>
                  <a:gd name="connsiteY287" fmla="*/ 756622 h 1166887"/>
                  <a:gd name="connsiteX288" fmla="*/ 1574739 w 3024845"/>
                  <a:gd name="connsiteY288" fmla="*/ 786887 h 1166887"/>
                  <a:gd name="connsiteX289" fmla="*/ 1582846 w 3024845"/>
                  <a:gd name="connsiteY289" fmla="*/ 786887 h 1166887"/>
                  <a:gd name="connsiteX290" fmla="*/ 1582846 w 3024845"/>
                  <a:gd name="connsiteY290" fmla="*/ 804182 h 1166887"/>
                  <a:gd name="connsiteX291" fmla="*/ 1592182 w 3024845"/>
                  <a:gd name="connsiteY291" fmla="*/ 805087 h 1166887"/>
                  <a:gd name="connsiteX292" fmla="*/ 1605140 w 3024845"/>
                  <a:gd name="connsiteY292" fmla="*/ 805087 h 1166887"/>
                  <a:gd name="connsiteX293" fmla="*/ 1605140 w 3024845"/>
                  <a:gd name="connsiteY293" fmla="*/ 789049 h 1166887"/>
                  <a:gd name="connsiteX294" fmla="*/ 1673096 w 3024845"/>
                  <a:gd name="connsiteY294" fmla="*/ 789049 h 1166887"/>
                  <a:gd name="connsiteX295" fmla="*/ 1673096 w 3024845"/>
                  <a:gd name="connsiteY295" fmla="*/ 703796 h 1166887"/>
                  <a:gd name="connsiteX296" fmla="*/ 1745104 w 3024845"/>
                  <a:gd name="connsiteY296" fmla="*/ 703796 h 1166887"/>
                  <a:gd name="connsiteX297" fmla="*/ 1745104 w 3024845"/>
                  <a:gd name="connsiteY297" fmla="*/ 782564 h 1166887"/>
                  <a:gd name="connsiteX298" fmla="*/ 1747008 w 3024845"/>
                  <a:gd name="connsiteY298" fmla="*/ 782564 h 1166887"/>
                  <a:gd name="connsiteX299" fmla="*/ 1748250 w 3024845"/>
                  <a:gd name="connsiteY299" fmla="*/ 805087 h 1166887"/>
                  <a:gd name="connsiteX300" fmla="*/ 1757926 w 3024845"/>
                  <a:gd name="connsiteY300" fmla="*/ 805087 h 1166887"/>
                  <a:gd name="connsiteX301" fmla="*/ 1759168 w 3024845"/>
                  <a:gd name="connsiteY301" fmla="*/ 782564 h 1166887"/>
                  <a:gd name="connsiteX302" fmla="*/ 1765248 w 3024845"/>
                  <a:gd name="connsiteY302" fmla="*/ 782564 h 1166887"/>
                  <a:gd name="connsiteX303" fmla="*/ 1766490 w 3024845"/>
                  <a:gd name="connsiteY303" fmla="*/ 805087 h 1166887"/>
                  <a:gd name="connsiteX304" fmla="*/ 1817112 w 3024845"/>
                  <a:gd name="connsiteY304" fmla="*/ 805087 h 1166887"/>
                  <a:gd name="connsiteX305" fmla="*/ 1817112 w 3024845"/>
                  <a:gd name="connsiteY305" fmla="*/ 642059 h 1166887"/>
                  <a:gd name="connsiteX306" fmla="*/ 2014439 w 3024845"/>
                  <a:gd name="connsiteY306" fmla="*/ 642059 h 1166887"/>
                  <a:gd name="connsiteX307" fmla="*/ 2014439 w 3024845"/>
                  <a:gd name="connsiteY307" fmla="*/ 805087 h 1166887"/>
                  <a:gd name="connsiteX308" fmla="*/ 2033136 w 3024845"/>
                  <a:gd name="connsiteY308" fmla="*/ 805087 h 1166887"/>
                  <a:gd name="connsiteX309" fmla="*/ 2033136 w 3024845"/>
                  <a:gd name="connsiteY309" fmla="*/ 722394 h 1166887"/>
                  <a:gd name="connsiteX310" fmla="*/ 2128256 w 3024845"/>
                  <a:gd name="connsiteY310" fmla="*/ 722394 h 1166887"/>
                  <a:gd name="connsiteX311" fmla="*/ 2140186 w 3024845"/>
                  <a:gd name="connsiteY311" fmla="*/ 404253 h 1166887"/>
                  <a:gd name="connsiteX312" fmla="*/ 2128026 w 3024845"/>
                  <a:gd name="connsiteY312" fmla="*/ 382635 h 1166887"/>
                  <a:gd name="connsiteX313" fmla="*/ 2121946 w 3024845"/>
                  <a:gd name="connsiteY313" fmla="*/ 378311 h 1166887"/>
                  <a:gd name="connsiteX314" fmla="*/ 2130053 w 3024845"/>
                  <a:gd name="connsiteY314" fmla="*/ 354532 h 1166887"/>
                  <a:gd name="connsiteX315" fmla="*/ 2130053 w 3024845"/>
                  <a:gd name="connsiteY315" fmla="*/ 337238 h 1166887"/>
                  <a:gd name="connsiteX316" fmla="*/ 2144240 w 3024845"/>
                  <a:gd name="connsiteY316" fmla="*/ 337238 h 1166887"/>
                  <a:gd name="connsiteX317" fmla="*/ 2144240 w 3024845"/>
                  <a:gd name="connsiteY317" fmla="*/ 315620 h 1166887"/>
                  <a:gd name="connsiteX318" fmla="*/ 2146266 w 3024845"/>
                  <a:gd name="connsiteY318" fmla="*/ 311296 h 1166887"/>
                  <a:gd name="connsiteX319" fmla="*/ 2146266 w 3024845"/>
                  <a:gd name="connsiteY319" fmla="*/ 233472 h 1166887"/>
                  <a:gd name="connsiteX320" fmla="*/ 2144240 w 3024845"/>
                  <a:gd name="connsiteY320" fmla="*/ 226987 h 1166887"/>
                  <a:gd name="connsiteX321" fmla="*/ 2150320 w 3024845"/>
                  <a:gd name="connsiteY321" fmla="*/ 220501 h 1166887"/>
                  <a:gd name="connsiteX322" fmla="*/ 2150320 w 3024845"/>
                  <a:gd name="connsiteY322" fmla="*/ 162133 h 1166887"/>
                  <a:gd name="connsiteX323" fmla="*/ 2152346 w 3024845"/>
                  <a:gd name="connsiteY323" fmla="*/ 157810 h 1166887"/>
                  <a:gd name="connsiteX324" fmla="*/ 2152346 w 3024845"/>
                  <a:gd name="connsiteY324" fmla="*/ 101604 h 1166887"/>
                  <a:gd name="connsiteX325" fmla="*/ 2154373 w 3024845"/>
                  <a:gd name="connsiteY325" fmla="*/ 82148 h 1166887"/>
                  <a:gd name="connsiteX326" fmla="*/ 2158427 w 3024845"/>
                  <a:gd name="connsiteY326" fmla="*/ 99442 h 1166887"/>
                  <a:gd name="connsiteX327" fmla="*/ 2160453 w 3024845"/>
                  <a:gd name="connsiteY327" fmla="*/ 157810 h 1166887"/>
                  <a:gd name="connsiteX328" fmla="*/ 2162480 w 3024845"/>
                  <a:gd name="connsiteY328" fmla="*/ 220501 h 1166887"/>
                  <a:gd name="connsiteX329" fmla="*/ 2168560 w 3024845"/>
                  <a:gd name="connsiteY329" fmla="*/ 226987 h 1166887"/>
                  <a:gd name="connsiteX330" fmla="*/ 2166533 w 3024845"/>
                  <a:gd name="connsiteY330" fmla="*/ 233472 h 1166887"/>
                  <a:gd name="connsiteX331" fmla="*/ 2166533 w 3024845"/>
                  <a:gd name="connsiteY331" fmla="*/ 311296 h 1166887"/>
                  <a:gd name="connsiteX332" fmla="*/ 2168560 w 3024845"/>
                  <a:gd name="connsiteY332" fmla="*/ 315620 h 1166887"/>
                  <a:gd name="connsiteX333" fmla="*/ 2168560 w 3024845"/>
                  <a:gd name="connsiteY333" fmla="*/ 337238 h 1166887"/>
                  <a:gd name="connsiteX334" fmla="*/ 2182747 w 3024845"/>
                  <a:gd name="connsiteY334" fmla="*/ 337238 h 1166887"/>
                  <a:gd name="connsiteX335" fmla="*/ 2182747 w 3024845"/>
                  <a:gd name="connsiteY335" fmla="*/ 354532 h 1166887"/>
                  <a:gd name="connsiteX336" fmla="*/ 2190854 w 3024845"/>
                  <a:gd name="connsiteY336" fmla="*/ 378311 h 1166887"/>
                  <a:gd name="connsiteX337" fmla="*/ 2184774 w 3024845"/>
                  <a:gd name="connsiteY337" fmla="*/ 382635 h 1166887"/>
                  <a:gd name="connsiteX338" fmla="*/ 2172613 w 3024845"/>
                  <a:gd name="connsiteY338" fmla="*/ 404253 h 1166887"/>
                  <a:gd name="connsiteX339" fmla="*/ 2180720 w 3024845"/>
                  <a:gd name="connsiteY339" fmla="*/ 657181 h 1166887"/>
                  <a:gd name="connsiteX340" fmla="*/ 2245574 w 3024845"/>
                  <a:gd name="connsiteY340" fmla="*/ 657181 h 1166887"/>
                  <a:gd name="connsiteX341" fmla="*/ 2245574 w 3024845"/>
                  <a:gd name="connsiteY341" fmla="*/ 732843 h 1166887"/>
                  <a:gd name="connsiteX342" fmla="*/ 2253681 w 3024845"/>
                  <a:gd name="connsiteY342" fmla="*/ 732843 h 1166887"/>
                  <a:gd name="connsiteX343" fmla="*/ 2255708 w 3024845"/>
                  <a:gd name="connsiteY343" fmla="*/ 726358 h 1166887"/>
                  <a:gd name="connsiteX344" fmla="*/ 2261788 w 3024845"/>
                  <a:gd name="connsiteY344" fmla="*/ 726358 h 1166887"/>
                  <a:gd name="connsiteX345" fmla="*/ 2263815 w 3024845"/>
                  <a:gd name="connsiteY345" fmla="*/ 735005 h 1166887"/>
                  <a:gd name="connsiteX346" fmla="*/ 2275975 w 3024845"/>
                  <a:gd name="connsiteY346" fmla="*/ 735005 h 1166887"/>
                  <a:gd name="connsiteX347" fmla="*/ 2275975 w 3024845"/>
                  <a:gd name="connsiteY347" fmla="*/ 728519 h 1166887"/>
                  <a:gd name="connsiteX348" fmla="*/ 2298268 w 3024845"/>
                  <a:gd name="connsiteY348" fmla="*/ 728519 h 1166887"/>
                  <a:gd name="connsiteX349" fmla="*/ 2298268 w 3024845"/>
                  <a:gd name="connsiteY349" fmla="*/ 735005 h 1166887"/>
                  <a:gd name="connsiteX350" fmla="*/ 2318535 w 3024845"/>
                  <a:gd name="connsiteY350" fmla="*/ 735005 h 1166887"/>
                  <a:gd name="connsiteX351" fmla="*/ 2318535 w 3024845"/>
                  <a:gd name="connsiteY351" fmla="*/ 780402 h 1166887"/>
                  <a:gd name="connsiteX352" fmla="*/ 2332722 w 3024845"/>
                  <a:gd name="connsiteY352" fmla="*/ 780402 h 1166887"/>
                  <a:gd name="connsiteX353" fmla="*/ 2332722 w 3024845"/>
                  <a:gd name="connsiteY353" fmla="*/ 767431 h 1166887"/>
                  <a:gd name="connsiteX354" fmla="*/ 2348936 w 3024845"/>
                  <a:gd name="connsiteY354" fmla="*/ 767431 h 1166887"/>
                  <a:gd name="connsiteX355" fmla="*/ 2348936 w 3024845"/>
                  <a:gd name="connsiteY355" fmla="*/ 588004 h 1166887"/>
                  <a:gd name="connsiteX356" fmla="*/ 2355016 w 3024845"/>
                  <a:gd name="connsiteY356" fmla="*/ 581518 h 1166887"/>
                  <a:gd name="connsiteX357" fmla="*/ 2427977 w 3024845"/>
                  <a:gd name="connsiteY357" fmla="*/ 581518 h 1166887"/>
                  <a:gd name="connsiteX358" fmla="*/ 2427977 w 3024845"/>
                  <a:gd name="connsiteY358" fmla="*/ 590166 h 1166887"/>
                  <a:gd name="connsiteX359" fmla="*/ 2438110 w 3024845"/>
                  <a:gd name="connsiteY359" fmla="*/ 590166 h 1166887"/>
                  <a:gd name="connsiteX360" fmla="*/ 2438110 w 3024845"/>
                  <a:gd name="connsiteY360" fmla="*/ 704740 h 1166887"/>
                  <a:gd name="connsiteX361" fmla="*/ 2460404 w 3024845"/>
                  <a:gd name="connsiteY361" fmla="*/ 704740 h 1166887"/>
                  <a:gd name="connsiteX362" fmla="*/ 2460404 w 3024845"/>
                  <a:gd name="connsiteY362" fmla="*/ 637725 h 1166887"/>
                  <a:gd name="connsiteX363" fmla="*/ 2486751 w 3024845"/>
                  <a:gd name="connsiteY363" fmla="*/ 637725 h 1166887"/>
                  <a:gd name="connsiteX364" fmla="*/ 2490804 w 3024845"/>
                  <a:gd name="connsiteY364" fmla="*/ 633401 h 1166887"/>
                  <a:gd name="connsiteX365" fmla="*/ 2498911 w 3024845"/>
                  <a:gd name="connsiteY365" fmla="*/ 633401 h 1166887"/>
                  <a:gd name="connsiteX366" fmla="*/ 2502964 w 3024845"/>
                  <a:gd name="connsiteY366" fmla="*/ 637725 h 1166887"/>
                  <a:gd name="connsiteX367" fmla="*/ 2525258 w 3024845"/>
                  <a:gd name="connsiteY367" fmla="*/ 637725 h 1166887"/>
                  <a:gd name="connsiteX368" fmla="*/ 2525258 w 3024845"/>
                  <a:gd name="connsiteY368" fmla="*/ 520989 h 1166887"/>
                  <a:gd name="connsiteX369" fmla="*/ 2582005 w 3024845"/>
                  <a:gd name="connsiteY369" fmla="*/ 510180 h 1166887"/>
                  <a:gd name="connsiteX370" fmla="*/ 2582005 w 3024845"/>
                  <a:gd name="connsiteY370" fmla="*/ 511261 h 1166887"/>
                  <a:gd name="connsiteX371" fmla="*/ 2582005 w 3024845"/>
                  <a:gd name="connsiteY371" fmla="*/ 518827 h 1166887"/>
                  <a:gd name="connsiteX372" fmla="*/ 2608352 w 3024845"/>
                  <a:gd name="connsiteY372" fmla="*/ 518827 h 1166887"/>
                  <a:gd name="connsiteX373" fmla="*/ 2608352 w 3024845"/>
                  <a:gd name="connsiteY373" fmla="*/ 773917 h 1166887"/>
                  <a:gd name="connsiteX374" fmla="*/ 2630646 w 3024845"/>
                  <a:gd name="connsiteY374" fmla="*/ 773917 h 1166887"/>
                  <a:gd name="connsiteX375" fmla="*/ 2630646 w 3024845"/>
                  <a:gd name="connsiteY375" fmla="*/ 769593 h 1166887"/>
                  <a:gd name="connsiteX376" fmla="*/ 2642806 w 3024845"/>
                  <a:gd name="connsiteY376" fmla="*/ 769593 h 1166887"/>
                  <a:gd name="connsiteX377" fmla="*/ 2642806 w 3024845"/>
                  <a:gd name="connsiteY377" fmla="*/ 773917 h 1166887"/>
                  <a:gd name="connsiteX378" fmla="*/ 2667126 w 3024845"/>
                  <a:gd name="connsiteY378" fmla="*/ 773917 h 1166887"/>
                  <a:gd name="connsiteX379" fmla="*/ 2667126 w 3024845"/>
                  <a:gd name="connsiteY379" fmla="*/ 760946 h 1166887"/>
                  <a:gd name="connsiteX380" fmla="*/ 2695500 w 3024845"/>
                  <a:gd name="connsiteY380" fmla="*/ 760946 h 1166887"/>
                  <a:gd name="connsiteX381" fmla="*/ 2707660 w 3024845"/>
                  <a:gd name="connsiteY381" fmla="*/ 756622 h 1166887"/>
                  <a:gd name="connsiteX382" fmla="*/ 2727927 w 3024845"/>
                  <a:gd name="connsiteY382" fmla="*/ 760946 h 1166887"/>
                  <a:gd name="connsiteX383" fmla="*/ 2727927 w 3024845"/>
                  <a:gd name="connsiteY383" fmla="*/ 743652 h 1166887"/>
                  <a:gd name="connsiteX384" fmla="*/ 2736034 w 3024845"/>
                  <a:gd name="connsiteY384" fmla="*/ 743652 h 1166887"/>
                  <a:gd name="connsiteX385" fmla="*/ 2736034 w 3024845"/>
                  <a:gd name="connsiteY385" fmla="*/ 730681 h 1166887"/>
                  <a:gd name="connsiteX386" fmla="*/ 2792781 w 3024845"/>
                  <a:gd name="connsiteY386" fmla="*/ 730681 h 1166887"/>
                  <a:gd name="connsiteX387" fmla="*/ 2792781 w 3024845"/>
                  <a:gd name="connsiteY387" fmla="*/ 700416 h 1166887"/>
                  <a:gd name="connsiteX388" fmla="*/ 2811021 w 3024845"/>
                  <a:gd name="connsiteY388" fmla="*/ 700416 h 1166887"/>
                  <a:gd name="connsiteX389" fmla="*/ 2811021 w 3024845"/>
                  <a:gd name="connsiteY389" fmla="*/ 693931 h 1166887"/>
                  <a:gd name="connsiteX390" fmla="*/ 2823181 w 3024845"/>
                  <a:gd name="connsiteY390" fmla="*/ 693931 h 1166887"/>
                  <a:gd name="connsiteX391" fmla="*/ 2823181 w 3024845"/>
                  <a:gd name="connsiteY391" fmla="*/ 700416 h 1166887"/>
                  <a:gd name="connsiteX392" fmla="*/ 2839395 w 3024845"/>
                  <a:gd name="connsiteY392" fmla="*/ 700416 h 1166887"/>
                  <a:gd name="connsiteX393" fmla="*/ 2839395 w 3024845"/>
                  <a:gd name="connsiteY393" fmla="*/ 750137 h 1166887"/>
                  <a:gd name="connsiteX394" fmla="*/ 2871822 w 3024845"/>
                  <a:gd name="connsiteY394" fmla="*/ 750137 h 1166887"/>
                  <a:gd name="connsiteX395" fmla="*/ 2871822 w 3024845"/>
                  <a:gd name="connsiteY395" fmla="*/ 724196 h 1166887"/>
                  <a:gd name="connsiteX396" fmla="*/ 2910329 w 3024845"/>
                  <a:gd name="connsiteY396" fmla="*/ 724196 h 1166887"/>
                  <a:gd name="connsiteX397" fmla="*/ 2910329 w 3024845"/>
                  <a:gd name="connsiteY397" fmla="*/ 693931 h 1166887"/>
                  <a:gd name="connsiteX398" fmla="*/ 2958970 w 3024845"/>
                  <a:gd name="connsiteY398" fmla="*/ 693931 h 1166887"/>
                  <a:gd name="connsiteX399" fmla="*/ 2958970 w 3024845"/>
                  <a:gd name="connsiteY399" fmla="*/ 805087 h 1166887"/>
                  <a:gd name="connsiteX400" fmla="*/ 2958970 w 3024845"/>
                  <a:gd name="connsiteY400" fmla="*/ 818866 h 1166887"/>
                  <a:gd name="connsiteX401" fmla="*/ 3024845 w 3024845"/>
                  <a:gd name="connsiteY401" fmla="*/ 818866 h 1166887"/>
                  <a:gd name="connsiteX402" fmla="*/ 3024845 w 3024845"/>
                  <a:gd name="connsiteY402" fmla="*/ 1160647 h 1166887"/>
                  <a:gd name="connsiteX403" fmla="*/ 145862 w 3024845"/>
                  <a:gd name="connsiteY403" fmla="*/ 1160647 h 1166887"/>
                  <a:gd name="connsiteX404" fmla="*/ 2054 w 3024845"/>
                  <a:gd name="connsiteY404" fmla="*/ 1166887 h 1166887"/>
                  <a:gd name="connsiteX405" fmla="*/ 0 w 3024845"/>
                  <a:gd name="connsiteY405" fmla="*/ 724196 h 1166887"/>
                  <a:gd name="connsiteX406" fmla="*/ 20267 w 3024845"/>
                  <a:gd name="connsiteY406" fmla="*/ 724196 h 1166887"/>
                  <a:gd name="connsiteX407" fmla="*/ 20774 w 3024845"/>
                  <a:gd name="connsiteY407" fmla="*/ 723115 h 1166887"/>
                  <a:gd name="connsiteX408" fmla="*/ 24320 w 3024845"/>
                  <a:gd name="connsiteY408" fmla="*/ 715549 h 1166887"/>
                  <a:gd name="connsiteX409" fmla="*/ 26094 w 3024845"/>
                  <a:gd name="connsiteY409" fmla="*/ 715819 h 1166887"/>
                  <a:gd name="connsiteX410" fmla="*/ 38507 w 3024845"/>
                  <a:gd name="connsiteY410" fmla="*/ 717710 h 1166887"/>
                  <a:gd name="connsiteX411" fmla="*/ 39014 w 3024845"/>
                  <a:gd name="connsiteY411" fmla="*/ 719062 h 1166887"/>
                  <a:gd name="connsiteX412" fmla="*/ 42560 w 3024845"/>
                  <a:gd name="connsiteY412" fmla="*/ 728519 h 1166887"/>
                  <a:gd name="connsiteX413" fmla="*/ 68907 w 3024845"/>
                  <a:gd name="connsiteY413" fmla="*/ 730681 h 1166887"/>
                  <a:gd name="connsiteX414" fmla="*/ 68907 w 3024845"/>
                  <a:gd name="connsiteY414" fmla="*/ 607460 h 1166887"/>
                  <a:gd name="connsiteX415" fmla="*/ 70934 w 3024845"/>
                  <a:gd name="connsiteY415" fmla="*/ 607460 h 1166887"/>
                  <a:gd name="connsiteX416" fmla="*/ 85121 w 3024845"/>
                  <a:gd name="connsiteY416" fmla="*/ 607460 h 1166887"/>
                  <a:gd name="connsiteX417" fmla="*/ 85121 w 3024845"/>
                  <a:gd name="connsiteY417" fmla="*/ 471268 h 1166887"/>
                  <a:gd name="connsiteX418" fmla="*/ 86894 w 3024845"/>
                  <a:gd name="connsiteY418" fmla="*/ 471268 h 1166887"/>
                  <a:gd name="connsiteX419" fmla="*/ 99308 w 3024845"/>
                  <a:gd name="connsiteY419" fmla="*/ 471268 h 1166887"/>
                  <a:gd name="connsiteX420" fmla="*/ 99308 w 3024845"/>
                  <a:gd name="connsiteY420" fmla="*/ 356694 h 1166887"/>
                  <a:gd name="connsiteX421" fmla="*/ 103361 w 3024845"/>
                  <a:gd name="connsiteY421" fmla="*/ 328590 h 1166887"/>
                  <a:gd name="connsiteX422" fmla="*/ 105388 w 3024845"/>
                  <a:gd name="connsiteY422" fmla="*/ 328590 h 1166887"/>
                  <a:gd name="connsiteX423" fmla="*/ 119575 w 3024845"/>
                  <a:gd name="connsiteY423" fmla="*/ 328590 h 1166887"/>
                  <a:gd name="connsiteX424" fmla="*/ 156055 w 3024845"/>
                  <a:gd name="connsiteY424" fmla="*/ 246443 h 1166887"/>
                  <a:gd name="connsiteX425" fmla="*/ 160109 w 3024845"/>
                  <a:gd name="connsiteY425" fmla="*/ 0 h 116688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56055 w 3024845"/>
                  <a:gd name="connsiteY0" fmla="*/ 164295 h 1078499"/>
                  <a:gd name="connsiteX1" fmla="*/ 162135 w 3024845"/>
                  <a:gd name="connsiteY1" fmla="*/ 164295 h 1078499"/>
                  <a:gd name="connsiteX2" fmla="*/ 200642 w 3024845"/>
                  <a:gd name="connsiteY2" fmla="*/ 244281 h 1078499"/>
                  <a:gd name="connsiteX3" fmla="*/ 202669 w 3024845"/>
                  <a:gd name="connsiteY3" fmla="*/ 244281 h 1078499"/>
                  <a:gd name="connsiteX4" fmla="*/ 216856 w 3024845"/>
                  <a:gd name="connsiteY4" fmla="*/ 244281 h 1078499"/>
                  <a:gd name="connsiteX5" fmla="*/ 216856 w 3024845"/>
                  <a:gd name="connsiteY5" fmla="*/ 268060 h 1078499"/>
                  <a:gd name="connsiteX6" fmla="*/ 217363 w 3024845"/>
                  <a:gd name="connsiteY6" fmla="*/ 268871 h 1078499"/>
                  <a:gd name="connsiteX7" fmla="*/ 220909 w 3024845"/>
                  <a:gd name="connsiteY7" fmla="*/ 274546 h 1078499"/>
                  <a:gd name="connsiteX8" fmla="*/ 220909 w 3024845"/>
                  <a:gd name="connsiteY8" fmla="*/ 389120 h 1078499"/>
                  <a:gd name="connsiteX9" fmla="*/ 223189 w 3024845"/>
                  <a:gd name="connsiteY9" fmla="*/ 389120 h 1078499"/>
                  <a:gd name="connsiteX10" fmla="*/ 239150 w 3024845"/>
                  <a:gd name="connsiteY10" fmla="*/ 389120 h 1078499"/>
                  <a:gd name="connsiteX11" fmla="*/ 239150 w 3024845"/>
                  <a:gd name="connsiteY11" fmla="*/ 529635 h 1078499"/>
                  <a:gd name="connsiteX12" fmla="*/ 240670 w 3024845"/>
                  <a:gd name="connsiteY12" fmla="*/ 529365 h 1078499"/>
                  <a:gd name="connsiteX13" fmla="*/ 251310 w 3024845"/>
                  <a:gd name="connsiteY13" fmla="*/ 527474 h 1078499"/>
                  <a:gd name="connsiteX14" fmla="*/ 249283 w 3024845"/>
                  <a:gd name="connsiteY14" fmla="*/ 616106 h 1078499"/>
                  <a:gd name="connsiteX15" fmla="*/ 250803 w 3024845"/>
                  <a:gd name="connsiteY15" fmla="*/ 616377 h 1078499"/>
                  <a:gd name="connsiteX16" fmla="*/ 261443 w 3024845"/>
                  <a:gd name="connsiteY16" fmla="*/ 618268 h 1078499"/>
                  <a:gd name="connsiteX17" fmla="*/ 261696 w 3024845"/>
                  <a:gd name="connsiteY17" fmla="*/ 619079 h 1078499"/>
                  <a:gd name="connsiteX18" fmla="*/ 263470 w 3024845"/>
                  <a:gd name="connsiteY18" fmla="*/ 624754 h 1078499"/>
                  <a:gd name="connsiteX19" fmla="*/ 264230 w 3024845"/>
                  <a:gd name="connsiteY19" fmla="*/ 622322 h 1078499"/>
                  <a:gd name="connsiteX20" fmla="*/ 269550 w 3024845"/>
                  <a:gd name="connsiteY20" fmla="*/ 605298 h 1078499"/>
                  <a:gd name="connsiteX21" fmla="*/ 271323 w 3024845"/>
                  <a:gd name="connsiteY21" fmla="*/ 605298 h 1078499"/>
                  <a:gd name="connsiteX22" fmla="*/ 283737 w 3024845"/>
                  <a:gd name="connsiteY22" fmla="*/ 605298 h 1078499"/>
                  <a:gd name="connsiteX23" fmla="*/ 283737 w 3024845"/>
                  <a:gd name="connsiteY23" fmla="*/ 637724 h 1078499"/>
                  <a:gd name="connsiteX24" fmla="*/ 284750 w 3024845"/>
                  <a:gd name="connsiteY24" fmla="*/ 638265 h 1078499"/>
                  <a:gd name="connsiteX25" fmla="*/ 291844 w 3024845"/>
                  <a:gd name="connsiteY25" fmla="*/ 642048 h 1078499"/>
                  <a:gd name="connsiteX26" fmla="*/ 291844 w 3024845"/>
                  <a:gd name="connsiteY26" fmla="*/ 643399 h 1078499"/>
                  <a:gd name="connsiteX27" fmla="*/ 291844 w 3024845"/>
                  <a:gd name="connsiteY27" fmla="*/ 652857 h 1078499"/>
                  <a:gd name="connsiteX28" fmla="*/ 336431 w 3024845"/>
                  <a:gd name="connsiteY28" fmla="*/ 652857 h 1078499"/>
                  <a:gd name="connsiteX29" fmla="*/ 336431 w 3024845"/>
                  <a:gd name="connsiteY29" fmla="*/ 653938 h 1078499"/>
                  <a:gd name="connsiteX30" fmla="*/ 336431 w 3024845"/>
                  <a:gd name="connsiteY30" fmla="*/ 661504 h 1078499"/>
                  <a:gd name="connsiteX31" fmla="*/ 338457 w 3024845"/>
                  <a:gd name="connsiteY31" fmla="*/ 661504 h 1078499"/>
                  <a:gd name="connsiteX32" fmla="*/ 352644 w 3024845"/>
                  <a:gd name="connsiteY32" fmla="*/ 661504 h 1078499"/>
                  <a:gd name="connsiteX33" fmla="*/ 352644 w 3024845"/>
                  <a:gd name="connsiteY33" fmla="*/ 631239 h 1078499"/>
                  <a:gd name="connsiteX34" fmla="*/ 397231 w 3024845"/>
                  <a:gd name="connsiteY34" fmla="*/ 631239 h 1078499"/>
                  <a:gd name="connsiteX35" fmla="*/ 397231 w 3024845"/>
                  <a:gd name="connsiteY35" fmla="*/ 629888 h 1078499"/>
                  <a:gd name="connsiteX36" fmla="*/ 397231 w 3024845"/>
                  <a:gd name="connsiteY36" fmla="*/ 620430 h 1078499"/>
                  <a:gd name="connsiteX37" fmla="*/ 398245 w 3024845"/>
                  <a:gd name="connsiteY37" fmla="*/ 620430 h 1078499"/>
                  <a:gd name="connsiteX38" fmla="*/ 405338 w 3024845"/>
                  <a:gd name="connsiteY38" fmla="*/ 620430 h 1078499"/>
                  <a:gd name="connsiteX39" fmla="*/ 405338 w 3024845"/>
                  <a:gd name="connsiteY39" fmla="*/ 618539 h 1078499"/>
                  <a:gd name="connsiteX40" fmla="*/ 405338 w 3024845"/>
                  <a:gd name="connsiteY40" fmla="*/ 605298 h 1078499"/>
                  <a:gd name="connsiteX41" fmla="*/ 406098 w 3024845"/>
                  <a:gd name="connsiteY41" fmla="*/ 605298 h 1078499"/>
                  <a:gd name="connsiteX42" fmla="*/ 411418 w 3024845"/>
                  <a:gd name="connsiteY42" fmla="*/ 605298 h 1078499"/>
                  <a:gd name="connsiteX43" fmla="*/ 411418 w 3024845"/>
                  <a:gd name="connsiteY43" fmla="*/ 604217 h 1078499"/>
                  <a:gd name="connsiteX44" fmla="*/ 411418 w 3024845"/>
                  <a:gd name="connsiteY44" fmla="*/ 596650 h 1078499"/>
                  <a:gd name="connsiteX45" fmla="*/ 413445 w 3024845"/>
                  <a:gd name="connsiteY45" fmla="*/ 596650 h 1078499"/>
                  <a:gd name="connsiteX46" fmla="*/ 427632 w 3024845"/>
                  <a:gd name="connsiteY46" fmla="*/ 596650 h 1078499"/>
                  <a:gd name="connsiteX47" fmla="*/ 427632 w 3024845"/>
                  <a:gd name="connsiteY47" fmla="*/ 597731 h 1078499"/>
                  <a:gd name="connsiteX48" fmla="*/ 427632 w 3024845"/>
                  <a:gd name="connsiteY48" fmla="*/ 605298 h 1078499"/>
                  <a:gd name="connsiteX49" fmla="*/ 449925 w 3024845"/>
                  <a:gd name="connsiteY49" fmla="*/ 605298 h 1078499"/>
                  <a:gd name="connsiteX50" fmla="*/ 449925 w 3024845"/>
                  <a:gd name="connsiteY50" fmla="*/ 603406 h 1078499"/>
                  <a:gd name="connsiteX51" fmla="*/ 449925 w 3024845"/>
                  <a:gd name="connsiteY51" fmla="*/ 590165 h 1078499"/>
                  <a:gd name="connsiteX52" fmla="*/ 451699 w 3024845"/>
                  <a:gd name="connsiteY52" fmla="*/ 590165 h 1078499"/>
                  <a:gd name="connsiteX53" fmla="*/ 464112 w 3024845"/>
                  <a:gd name="connsiteY53" fmla="*/ 590165 h 1078499"/>
                  <a:gd name="connsiteX54" fmla="*/ 464112 w 3024845"/>
                  <a:gd name="connsiteY54" fmla="*/ 613945 h 1078499"/>
                  <a:gd name="connsiteX55" fmla="*/ 465126 w 3024845"/>
                  <a:gd name="connsiteY55" fmla="*/ 613945 h 1078499"/>
                  <a:gd name="connsiteX56" fmla="*/ 472219 w 3024845"/>
                  <a:gd name="connsiteY56" fmla="*/ 613945 h 1078499"/>
                  <a:gd name="connsiteX57" fmla="*/ 472219 w 3024845"/>
                  <a:gd name="connsiteY57" fmla="*/ 612864 h 1078499"/>
                  <a:gd name="connsiteX58" fmla="*/ 472219 w 3024845"/>
                  <a:gd name="connsiteY58" fmla="*/ 605298 h 1078499"/>
                  <a:gd name="connsiteX59" fmla="*/ 473992 w 3024845"/>
                  <a:gd name="connsiteY59" fmla="*/ 605298 h 1078499"/>
                  <a:gd name="connsiteX60" fmla="*/ 486406 w 3024845"/>
                  <a:gd name="connsiteY60" fmla="*/ 605298 h 1078499"/>
                  <a:gd name="connsiteX61" fmla="*/ 486406 w 3024845"/>
                  <a:gd name="connsiteY61" fmla="*/ 631239 h 1078499"/>
                  <a:gd name="connsiteX62" fmla="*/ 488433 w 3024845"/>
                  <a:gd name="connsiteY62" fmla="*/ 631239 h 1078499"/>
                  <a:gd name="connsiteX63" fmla="*/ 502619 w 3024845"/>
                  <a:gd name="connsiteY63" fmla="*/ 631239 h 1078499"/>
                  <a:gd name="connsiteX64" fmla="*/ 502619 w 3024845"/>
                  <a:gd name="connsiteY64" fmla="*/ 632860 h 1078499"/>
                  <a:gd name="connsiteX65" fmla="*/ 502619 w 3024845"/>
                  <a:gd name="connsiteY65" fmla="*/ 644210 h 1078499"/>
                  <a:gd name="connsiteX66" fmla="*/ 503379 w 3024845"/>
                  <a:gd name="connsiteY66" fmla="*/ 644210 h 1078499"/>
                  <a:gd name="connsiteX67" fmla="*/ 508700 w 3024845"/>
                  <a:gd name="connsiteY67" fmla="*/ 644210 h 1078499"/>
                  <a:gd name="connsiteX68" fmla="*/ 508700 w 3024845"/>
                  <a:gd name="connsiteY68" fmla="*/ 643399 h 1078499"/>
                  <a:gd name="connsiteX69" fmla="*/ 508700 w 3024845"/>
                  <a:gd name="connsiteY69" fmla="*/ 637724 h 1078499"/>
                  <a:gd name="connsiteX70" fmla="*/ 539100 w 3024845"/>
                  <a:gd name="connsiteY70" fmla="*/ 637724 h 1078499"/>
                  <a:gd name="connsiteX71" fmla="*/ 539100 w 3024845"/>
                  <a:gd name="connsiteY71" fmla="*/ 661504 h 1078499"/>
                  <a:gd name="connsiteX72" fmla="*/ 540113 w 3024845"/>
                  <a:gd name="connsiteY72" fmla="*/ 661504 h 1078499"/>
                  <a:gd name="connsiteX73" fmla="*/ 547207 w 3024845"/>
                  <a:gd name="connsiteY73" fmla="*/ 661504 h 1078499"/>
                  <a:gd name="connsiteX74" fmla="*/ 547207 w 3024845"/>
                  <a:gd name="connsiteY74" fmla="*/ 662585 h 1078499"/>
                  <a:gd name="connsiteX75" fmla="*/ 547207 w 3024845"/>
                  <a:gd name="connsiteY75" fmla="*/ 670151 h 1078499"/>
                  <a:gd name="connsiteX76" fmla="*/ 547967 w 3024845"/>
                  <a:gd name="connsiteY76" fmla="*/ 670151 h 1078499"/>
                  <a:gd name="connsiteX77" fmla="*/ 553287 w 3024845"/>
                  <a:gd name="connsiteY77" fmla="*/ 670151 h 1078499"/>
                  <a:gd name="connsiteX78" fmla="*/ 553287 w 3024845"/>
                  <a:gd name="connsiteY78" fmla="*/ 667989 h 1078499"/>
                  <a:gd name="connsiteX79" fmla="*/ 553287 w 3024845"/>
                  <a:gd name="connsiteY79" fmla="*/ 652857 h 1078499"/>
                  <a:gd name="connsiteX80" fmla="*/ 554300 w 3024845"/>
                  <a:gd name="connsiteY80" fmla="*/ 652857 h 1078499"/>
                  <a:gd name="connsiteX81" fmla="*/ 561394 w 3024845"/>
                  <a:gd name="connsiteY81" fmla="*/ 652857 h 1078499"/>
                  <a:gd name="connsiteX82" fmla="*/ 561394 w 3024845"/>
                  <a:gd name="connsiteY82" fmla="*/ 653938 h 1078499"/>
                  <a:gd name="connsiteX83" fmla="*/ 561394 w 3024845"/>
                  <a:gd name="connsiteY83" fmla="*/ 661504 h 1078499"/>
                  <a:gd name="connsiteX84" fmla="*/ 566714 w 3024845"/>
                  <a:gd name="connsiteY84" fmla="*/ 659511 h 1078499"/>
                  <a:gd name="connsiteX85" fmla="*/ 567474 w 3024845"/>
                  <a:gd name="connsiteY85" fmla="*/ 658531 h 1078499"/>
                  <a:gd name="connsiteX86" fmla="*/ 567474 w 3024845"/>
                  <a:gd name="connsiteY86" fmla="*/ 652857 h 1078499"/>
                  <a:gd name="connsiteX87" fmla="*/ 605981 w 3024845"/>
                  <a:gd name="connsiteY87" fmla="*/ 652857 h 1078499"/>
                  <a:gd name="connsiteX88" fmla="*/ 605981 w 3024845"/>
                  <a:gd name="connsiteY88" fmla="*/ 676636 h 1078499"/>
                  <a:gd name="connsiteX89" fmla="*/ 608007 w 3024845"/>
                  <a:gd name="connsiteY89" fmla="*/ 676636 h 1078499"/>
                  <a:gd name="connsiteX90" fmla="*/ 622194 w 3024845"/>
                  <a:gd name="connsiteY90" fmla="*/ 676636 h 1078499"/>
                  <a:gd name="connsiteX91" fmla="*/ 622194 w 3024845"/>
                  <a:gd name="connsiteY91" fmla="*/ 677717 h 1078499"/>
                  <a:gd name="connsiteX92" fmla="*/ 622194 w 3024845"/>
                  <a:gd name="connsiteY92" fmla="*/ 685283 h 1078499"/>
                  <a:gd name="connsiteX93" fmla="*/ 623968 w 3024845"/>
                  <a:gd name="connsiteY93" fmla="*/ 685283 h 1078499"/>
                  <a:gd name="connsiteX94" fmla="*/ 636381 w 3024845"/>
                  <a:gd name="connsiteY94" fmla="*/ 685283 h 1078499"/>
                  <a:gd name="connsiteX95" fmla="*/ 636381 w 3024845"/>
                  <a:gd name="connsiteY95" fmla="*/ 661504 h 1078499"/>
                  <a:gd name="connsiteX96" fmla="*/ 637394 w 3024845"/>
                  <a:gd name="connsiteY96" fmla="*/ 661504 h 1078499"/>
                  <a:gd name="connsiteX97" fmla="*/ 644488 w 3024845"/>
                  <a:gd name="connsiteY97" fmla="*/ 661504 h 1078499"/>
                  <a:gd name="connsiteX98" fmla="*/ 644488 w 3024845"/>
                  <a:gd name="connsiteY98" fmla="*/ 629077 h 1078499"/>
                  <a:gd name="connsiteX99" fmla="*/ 645501 w 3024845"/>
                  <a:gd name="connsiteY99" fmla="*/ 629077 h 1078499"/>
                  <a:gd name="connsiteX100" fmla="*/ 652595 w 3024845"/>
                  <a:gd name="connsiteY100" fmla="*/ 629077 h 1078499"/>
                  <a:gd name="connsiteX101" fmla="*/ 652595 w 3024845"/>
                  <a:gd name="connsiteY101" fmla="*/ 627186 h 1078499"/>
                  <a:gd name="connsiteX102" fmla="*/ 652595 w 3024845"/>
                  <a:gd name="connsiteY102" fmla="*/ 613945 h 1078499"/>
                  <a:gd name="connsiteX103" fmla="*/ 651328 w 3024845"/>
                  <a:gd name="connsiteY103" fmla="*/ 612323 h 1078499"/>
                  <a:gd name="connsiteX104" fmla="*/ 656648 w 3024845"/>
                  <a:gd name="connsiteY104" fmla="*/ 600974 h 1078499"/>
                  <a:gd name="connsiteX105" fmla="*/ 664755 w 3024845"/>
                  <a:gd name="connsiteY105" fmla="*/ 629077 h 1078499"/>
                  <a:gd name="connsiteX106" fmla="*/ 665515 w 3024845"/>
                  <a:gd name="connsiteY106" fmla="*/ 629077 h 1078499"/>
                  <a:gd name="connsiteX107" fmla="*/ 670835 w 3024845"/>
                  <a:gd name="connsiteY107" fmla="*/ 629077 h 1078499"/>
                  <a:gd name="connsiteX108" fmla="*/ 670835 w 3024845"/>
                  <a:gd name="connsiteY108" fmla="*/ 523150 h 1078499"/>
                  <a:gd name="connsiteX109" fmla="*/ 672355 w 3024845"/>
                  <a:gd name="connsiteY109" fmla="*/ 523150 h 1078499"/>
                  <a:gd name="connsiteX110" fmla="*/ 682995 w 3024845"/>
                  <a:gd name="connsiteY110" fmla="*/ 523150 h 1078499"/>
                  <a:gd name="connsiteX111" fmla="*/ 682995 w 3024845"/>
                  <a:gd name="connsiteY111" fmla="*/ 475591 h 1078499"/>
                  <a:gd name="connsiteX112" fmla="*/ 709342 w 3024845"/>
                  <a:gd name="connsiteY112" fmla="*/ 475591 h 1078499"/>
                  <a:gd name="connsiteX113" fmla="*/ 709342 w 3024845"/>
                  <a:gd name="connsiteY113" fmla="*/ 453973 h 1078499"/>
                  <a:gd name="connsiteX114" fmla="*/ 743796 w 3024845"/>
                  <a:gd name="connsiteY114" fmla="*/ 453973 h 1078499"/>
                  <a:gd name="connsiteX115" fmla="*/ 743796 w 3024845"/>
                  <a:gd name="connsiteY115" fmla="*/ 456405 h 1078499"/>
                  <a:gd name="connsiteX116" fmla="*/ 743796 w 3024845"/>
                  <a:gd name="connsiteY116" fmla="*/ 473429 h 1078499"/>
                  <a:gd name="connsiteX117" fmla="*/ 746076 w 3024845"/>
                  <a:gd name="connsiteY117" fmla="*/ 473429 h 1078499"/>
                  <a:gd name="connsiteX118" fmla="*/ 762036 w 3024845"/>
                  <a:gd name="connsiteY118" fmla="*/ 473429 h 1078499"/>
                  <a:gd name="connsiteX119" fmla="*/ 762036 w 3024845"/>
                  <a:gd name="connsiteY119" fmla="*/ 520988 h 1078499"/>
                  <a:gd name="connsiteX120" fmla="*/ 763049 w 3024845"/>
                  <a:gd name="connsiteY120" fmla="*/ 520988 h 1078499"/>
                  <a:gd name="connsiteX121" fmla="*/ 770143 w 3024845"/>
                  <a:gd name="connsiteY121" fmla="*/ 520988 h 1078499"/>
                  <a:gd name="connsiteX122" fmla="*/ 784330 w 3024845"/>
                  <a:gd name="connsiteY122" fmla="*/ 525312 h 1078499"/>
                  <a:gd name="connsiteX123" fmla="*/ 784330 w 3024845"/>
                  <a:gd name="connsiteY123" fmla="*/ 564224 h 1078499"/>
                  <a:gd name="connsiteX124" fmla="*/ 785343 w 3024845"/>
                  <a:gd name="connsiteY124" fmla="*/ 564224 h 1078499"/>
                  <a:gd name="connsiteX125" fmla="*/ 792436 w 3024845"/>
                  <a:gd name="connsiteY125" fmla="*/ 564224 h 1078499"/>
                  <a:gd name="connsiteX126" fmla="*/ 792436 w 3024845"/>
                  <a:gd name="connsiteY126" fmla="*/ 565845 h 1078499"/>
                  <a:gd name="connsiteX127" fmla="*/ 792436 w 3024845"/>
                  <a:gd name="connsiteY127" fmla="*/ 577194 h 1078499"/>
                  <a:gd name="connsiteX128" fmla="*/ 794463 w 3024845"/>
                  <a:gd name="connsiteY128" fmla="*/ 577194 h 1078499"/>
                  <a:gd name="connsiteX129" fmla="*/ 808650 w 3024845"/>
                  <a:gd name="connsiteY129" fmla="*/ 577194 h 1078499"/>
                  <a:gd name="connsiteX130" fmla="*/ 814730 w 3024845"/>
                  <a:gd name="connsiteY130" fmla="*/ 583680 h 1078499"/>
                  <a:gd name="connsiteX131" fmla="*/ 814730 w 3024845"/>
                  <a:gd name="connsiteY131" fmla="*/ 605298 h 1078499"/>
                  <a:gd name="connsiteX132" fmla="*/ 817010 w 3024845"/>
                  <a:gd name="connsiteY132" fmla="*/ 605298 h 1078499"/>
                  <a:gd name="connsiteX133" fmla="*/ 832970 w 3024845"/>
                  <a:gd name="connsiteY133" fmla="*/ 605298 h 1078499"/>
                  <a:gd name="connsiteX134" fmla="*/ 832970 w 3024845"/>
                  <a:gd name="connsiteY134" fmla="*/ 606378 h 1078499"/>
                  <a:gd name="connsiteX135" fmla="*/ 832970 w 3024845"/>
                  <a:gd name="connsiteY135" fmla="*/ 613945 h 1078499"/>
                  <a:gd name="connsiteX136" fmla="*/ 834237 w 3024845"/>
                  <a:gd name="connsiteY136" fmla="*/ 613945 h 1078499"/>
                  <a:gd name="connsiteX137" fmla="*/ 843104 w 3024845"/>
                  <a:gd name="connsiteY137" fmla="*/ 613945 h 1078499"/>
                  <a:gd name="connsiteX138" fmla="*/ 843104 w 3024845"/>
                  <a:gd name="connsiteY138" fmla="*/ 616106 h 1078499"/>
                  <a:gd name="connsiteX139" fmla="*/ 843104 w 3024845"/>
                  <a:gd name="connsiteY139" fmla="*/ 631239 h 1078499"/>
                  <a:gd name="connsiteX140" fmla="*/ 847157 w 3024845"/>
                  <a:gd name="connsiteY140" fmla="*/ 629347 h 1078499"/>
                  <a:gd name="connsiteX141" fmla="*/ 847157 w 3024845"/>
                  <a:gd name="connsiteY141" fmla="*/ 616106 h 1078499"/>
                  <a:gd name="connsiteX142" fmla="*/ 848170 w 3024845"/>
                  <a:gd name="connsiteY142" fmla="*/ 616106 h 1078499"/>
                  <a:gd name="connsiteX143" fmla="*/ 855264 w 3024845"/>
                  <a:gd name="connsiteY143" fmla="*/ 616106 h 1078499"/>
                  <a:gd name="connsiteX144" fmla="*/ 855264 w 3024845"/>
                  <a:gd name="connsiteY144" fmla="*/ 617728 h 1078499"/>
                  <a:gd name="connsiteX145" fmla="*/ 855264 w 3024845"/>
                  <a:gd name="connsiteY145" fmla="*/ 629077 h 1078499"/>
                  <a:gd name="connsiteX146" fmla="*/ 856024 w 3024845"/>
                  <a:gd name="connsiteY146" fmla="*/ 629077 h 1078499"/>
                  <a:gd name="connsiteX147" fmla="*/ 861344 w 3024845"/>
                  <a:gd name="connsiteY147" fmla="*/ 629077 h 1078499"/>
                  <a:gd name="connsiteX148" fmla="*/ 909984 w 3024845"/>
                  <a:gd name="connsiteY148" fmla="*/ 624754 h 1078499"/>
                  <a:gd name="connsiteX149" fmla="*/ 909984 w 3024845"/>
                  <a:gd name="connsiteY149" fmla="*/ 626105 h 1078499"/>
                  <a:gd name="connsiteX150" fmla="*/ 909984 w 3024845"/>
                  <a:gd name="connsiteY150" fmla="*/ 635562 h 1078499"/>
                  <a:gd name="connsiteX151" fmla="*/ 910744 w 3024845"/>
                  <a:gd name="connsiteY151" fmla="*/ 635562 h 1078499"/>
                  <a:gd name="connsiteX152" fmla="*/ 916065 w 3024845"/>
                  <a:gd name="connsiteY152" fmla="*/ 635562 h 1078499"/>
                  <a:gd name="connsiteX153" fmla="*/ 916065 w 3024845"/>
                  <a:gd name="connsiteY153" fmla="*/ 637724 h 1078499"/>
                  <a:gd name="connsiteX154" fmla="*/ 916065 w 3024845"/>
                  <a:gd name="connsiteY154" fmla="*/ 652857 h 1078499"/>
                  <a:gd name="connsiteX155" fmla="*/ 918091 w 3024845"/>
                  <a:gd name="connsiteY155" fmla="*/ 651506 h 1078499"/>
                  <a:gd name="connsiteX156" fmla="*/ 932278 w 3024845"/>
                  <a:gd name="connsiteY156" fmla="*/ 642048 h 1078499"/>
                  <a:gd name="connsiteX157" fmla="*/ 938358 w 3024845"/>
                  <a:gd name="connsiteY157" fmla="*/ 600974 h 1078499"/>
                  <a:gd name="connsiteX158" fmla="*/ 939118 w 3024845"/>
                  <a:gd name="connsiteY158" fmla="*/ 600704 h 1078499"/>
                  <a:gd name="connsiteX159" fmla="*/ 944438 w 3024845"/>
                  <a:gd name="connsiteY159" fmla="*/ 598812 h 1078499"/>
                  <a:gd name="connsiteX160" fmla="*/ 946465 w 3024845"/>
                  <a:gd name="connsiteY160" fmla="*/ 529635 h 1078499"/>
                  <a:gd name="connsiteX161" fmla="*/ 948492 w 3024845"/>
                  <a:gd name="connsiteY161" fmla="*/ 598812 h 1078499"/>
                  <a:gd name="connsiteX162" fmla="*/ 949252 w 3024845"/>
                  <a:gd name="connsiteY162" fmla="*/ 599082 h 1078499"/>
                  <a:gd name="connsiteX163" fmla="*/ 954572 w 3024845"/>
                  <a:gd name="connsiteY163" fmla="*/ 600974 h 1078499"/>
                  <a:gd name="connsiteX164" fmla="*/ 954572 w 3024845"/>
                  <a:gd name="connsiteY164" fmla="*/ 514503 h 1078499"/>
                  <a:gd name="connsiteX165" fmla="*/ 958625 w 3024845"/>
                  <a:gd name="connsiteY165" fmla="*/ 482076 h 1078499"/>
                  <a:gd name="connsiteX166" fmla="*/ 997132 w 3024845"/>
                  <a:gd name="connsiteY166" fmla="*/ 482076 h 1078499"/>
                  <a:gd name="connsiteX167" fmla="*/ 997132 w 3024845"/>
                  <a:gd name="connsiteY167" fmla="*/ 514503 h 1078499"/>
                  <a:gd name="connsiteX168" fmla="*/ 997892 w 3024845"/>
                  <a:gd name="connsiteY168" fmla="*/ 514503 h 1078499"/>
                  <a:gd name="connsiteX169" fmla="*/ 1003212 w 3024845"/>
                  <a:gd name="connsiteY169" fmla="*/ 514503 h 1078499"/>
                  <a:gd name="connsiteX170" fmla="*/ 1003212 w 3024845"/>
                  <a:gd name="connsiteY170" fmla="*/ 432355 h 1078499"/>
                  <a:gd name="connsiteX171" fmla="*/ 1004986 w 3024845"/>
                  <a:gd name="connsiteY171" fmla="*/ 432355 h 1078499"/>
                  <a:gd name="connsiteX172" fmla="*/ 1017399 w 3024845"/>
                  <a:gd name="connsiteY172" fmla="*/ 432355 h 1078499"/>
                  <a:gd name="connsiteX173" fmla="*/ 1017399 w 3024845"/>
                  <a:gd name="connsiteY173" fmla="*/ 430464 h 1078499"/>
                  <a:gd name="connsiteX174" fmla="*/ 1017399 w 3024845"/>
                  <a:gd name="connsiteY174" fmla="*/ 417223 h 1078499"/>
                  <a:gd name="connsiteX175" fmla="*/ 1039693 w 3024845"/>
                  <a:gd name="connsiteY175" fmla="*/ 417223 h 1078499"/>
                  <a:gd name="connsiteX176" fmla="*/ 1039693 w 3024845"/>
                  <a:gd name="connsiteY176" fmla="*/ 416142 h 1078499"/>
                  <a:gd name="connsiteX177" fmla="*/ 1039693 w 3024845"/>
                  <a:gd name="connsiteY177" fmla="*/ 408576 h 1078499"/>
                  <a:gd name="connsiteX178" fmla="*/ 1041466 w 3024845"/>
                  <a:gd name="connsiteY178" fmla="*/ 408576 h 1078499"/>
                  <a:gd name="connsiteX179" fmla="*/ 1053880 w 3024845"/>
                  <a:gd name="connsiteY179" fmla="*/ 408576 h 1078499"/>
                  <a:gd name="connsiteX180" fmla="*/ 1053880 w 3024845"/>
                  <a:gd name="connsiteY180" fmla="*/ 409657 h 1078499"/>
                  <a:gd name="connsiteX181" fmla="*/ 1053880 w 3024845"/>
                  <a:gd name="connsiteY181" fmla="*/ 417223 h 1078499"/>
                  <a:gd name="connsiteX182" fmla="*/ 1054640 w 3024845"/>
                  <a:gd name="connsiteY182" fmla="*/ 417223 h 1078499"/>
                  <a:gd name="connsiteX183" fmla="*/ 1059960 w 3024845"/>
                  <a:gd name="connsiteY183" fmla="*/ 417223 h 1078499"/>
                  <a:gd name="connsiteX184" fmla="*/ 1070093 w 3024845"/>
                  <a:gd name="connsiteY184" fmla="*/ 412899 h 1078499"/>
                  <a:gd name="connsiteX185" fmla="*/ 1074146 w 3024845"/>
                  <a:gd name="connsiteY185" fmla="*/ 416142 h 1078499"/>
                  <a:gd name="connsiteX186" fmla="*/ 1074146 w 3024845"/>
                  <a:gd name="connsiteY186" fmla="*/ 408576 h 1078499"/>
                  <a:gd name="connsiteX187" fmla="*/ 1076426 w 3024845"/>
                  <a:gd name="connsiteY187" fmla="*/ 408576 h 1078499"/>
                  <a:gd name="connsiteX188" fmla="*/ 1092387 w 3024845"/>
                  <a:gd name="connsiteY188" fmla="*/ 408576 h 1078499"/>
                  <a:gd name="connsiteX189" fmla="*/ 1092387 w 3024845"/>
                  <a:gd name="connsiteY189" fmla="*/ 409657 h 1078499"/>
                  <a:gd name="connsiteX190" fmla="*/ 1092387 w 3024845"/>
                  <a:gd name="connsiteY190" fmla="*/ 417223 h 1078499"/>
                  <a:gd name="connsiteX191" fmla="*/ 1122787 w 3024845"/>
                  <a:gd name="connsiteY191" fmla="*/ 417223 h 1078499"/>
                  <a:gd name="connsiteX192" fmla="*/ 1122787 w 3024845"/>
                  <a:gd name="connsiteY192" fmla="*/ 418844 h 1078499"/>
                  <a:gd name="connsiteX193" fmla="*/ 1122787 w 3024845"/>
                  <a:gd name="connsiteY193" fmla="*/ 430194 h 1078499"/>
                  <a:gd name="connsiteX194" fmla="*/ 1149134 w 3024845"/>
                  <a:gd name="connsiteY194" fmla="*/ 430194 h 1078499"/>
                  <a:gd name="connsiteX195" fmla="*/ 1149134 w 3024845"/>
                  <a:gd name="connsiteY195" fmla="*/ 460458 h 1078499"/>
                  <a:gd name="connsiteX196" fmla="*/ 1149894 w 3024845"/>
                  <a:gd name="connsiteY196" fmla="*/ 460458 h 1078499"/>
                  <a:gd name="connsiteX197" fmla="*/ 1155214 w 3024845"/>
                  <a:gd name="connsiteY197" fmla="*/ 460458 h 1078499"/>
                  <a:gd name="connsiteX198" fmla="*/ 1155214 w 3024845"/>
                  <a:gd name="connsiteY198" fmla="*/ 461539 h 1078499"/>
                  <a:gd name="connsiteX199" fmla="*/ 1155214 w 3024845"/>
                  <a:gd name="connsiteY199" fmla="*/ 469106 h 1078499"/>
                  <a:gd name="connsiteX200" fmla="*/ 1159268 w 3024845"/>
                  <a:gd name="connsiteY200" fmla="*/ 499370 h 1078499"/>
                  <a:gd name="connsiteX201" fmla="*/ 1160028 w 3024845"/>
                  <a:gd name="connsiteY201" fmla="*/ 499370 h 1078499"/>
                  <a:gd name="connsiteX202" fmla="*/ 1165348 w 3024845"/>
                  <a:gd name="connsiteY202" fmla="*/ 499370 h 1078499"/>
                  <a:gd name="connsiteX203" fmla="*/ 1165348 w 3024845"/>
                  <a:gd name="connsiteY203" fmla="*/ 500181 h 1078499"/>
                  <a:gd name="connsiteX204" fmla="*/ 1165348 w 3024845"/>
                  <a:gd name="connsiteY204" fmla="*/ 505856 h 1078499"/>
                  <a:gd name="connsiteX205" fmla="*/ 1166361 w 3024845"/>
                  <a:gd name="connsiteY205" fmla="*/ 505856 h 1078499"/>
                  <a:gd name="connsiteX206" fmla="*/ 1173454 w 3024845"/>
                  <a:gd name="connsiteY206" fmla="*/ 505856 h 1078499"/>
                  <a:gd name="connsiteX207" fmla="*/ 1173454 w 3024845"/>
                  <a:gd name="connsiteY207" fmla="*/ 536121 h 1078499"/>
                  <a:gd name="connsiteX208" fmla="*/ 1175481 w 3024845"/>
                  <a:gd name="connsiteY208" fmla="*/ 536121 h 1078499"/>
                  <a:gd name="connsiteX209" fmla="*/ 1189668 w 3024845"/>
                  <a:gd name="connsiteY209" fmla="*/ 536121 h 1078499"/>
                  <a:gd name="connsiteX210" fmla="*/ 1189668 w 3024845"/>
                  <a:gd name="connsiteY210" fmla="*/ 559900 h 1078499"/>
                  <a:gd name="connsiteX211" fmla="*/ 1191695 w 3024845"/>
                  <a:gd name="connsiteY211" fmla="*/ 561521 h 1078499"/>
                  <a:gd name="connsiteX212" fmla="*/ 1191695 w 3024845"/>
                  <a:gd name="connsiteY212" fmla="*/ 572871 h 1078499"/>
                  <a:gd name="connsiteX213" fmla="*/ 1192455 w 3024845"/>
                  <a:gd name="connsiteY213" fmla="*/ 572871 h 1078499"/>
                  <a:gd name="connsiteX214" fmla="*/ 1197775 w 3024845"/>
                  <a:gd name="connsiteY214" fmla="*/ 572871 h 1078499"/>
                  <a:gd name="connsiteX215" fmla="*/ 1197775 w 3024845"/>
                  <a:gd name="connsiteY215" fmla="*/ 596650 h 1078499"/>
                  <a:gd name="connsiteX216" fmla="*/ 1199041 w 3024845"/>
                  <a:gd name="connsiteY216" fmla="*/ 596650 h 1078499"/>
                  <a:gd name="connsiteX217" fmla="*/ 1207908 w 3024845"/>
                  <a:gd name="connsiteY217" fmla="*/ 596650 h 1078499"/>
                  <a:gd name="connsiteX218" fmla="*/ 1209935 w 3024845"/>
                  <a:gd name="connsiteY218" fmla="*/ 600704 h 1078499"/>
                  <a:gd name="connsiteX219" fmla="*/ 1209935 w 3024845"/>
                  <a:gd name="connsiteY219" fmla="*/ 613945 h 1078499"/>
                  <a:gd name="connsiteX220" fmla="*/ 1211455 w 3024845"/>
                  <a:gd name="connsiteY220" fmla="*/ 612053 h 1078499"/>
                  <a:gd name="connsiteX221" fmla="*/ 1222095 w 3024845"/>
                  <a:gd name="connsiteY221" fmla="*/ 598812 h 1078499"/>
                  <a:gd name="connsiteX222" fmla="*/ 1250469 w 3024845"/>
                  <a:gd name="connsiteY222" fmla="*/ 598812 h 1078499"/>
                  <a:gd name="connsiteX223" fmla="*/ 1250469 w 3024845"/>
                  <a:gd name="connsiteY223" fmla="*/ 685283 h 1078499"/>
                  <a:gd name="connsiteX224" fmla="*/ 1251229 w 3024845"/>
                  <a:gd name="connsiteY224" fmla="*/ 685283 h 1078499"/>
                  <a:gd name="connsiteX225" fmla="*/ 1256549 w 3024845"/>
                  <a:gd name="connsiteY225" fmla="*/ 685283 h 1078499"/>
                  <a:gd name="connsiteX226" fmla="*/ 1257309 w 3024845"/>
                  <a:gd name="connsiteY226" fmla="*/ 683932 h 1078499"/>
                  <a:gd name="connsiteX227" fmla="*/ 1262629 w 3024845"/>
                  <a:gd name="connsiteY227" fmla="*/ 674474 h 1078499"/>
                  <a:gd name="connsiteX228" fmla="*/ 1262629 w 3024845"/>
                  <a:gd name="connsiteY228" fmla="*/ 676366 h 1078499"/>
                  <a:gd name="connsiteX229" fmla="*/ 1262629 w 3024845"/>
                  <a:gd name="connsiteY229" fmla="*/ 689607 h 1078499"/>
                  <a:gd name="connsiteX230" fmla="*/ 1266682 w 3024845"/>
                  <a:gd name="connsiteY230" fmla="*/ 644210 h 1078499"/>
                  <a:gd name="connsiteX231" fmla="*/ 1267442 w 3024845"/>
                  <a:gd name="connsiteY231" fmla="*/ 644210 h 1078499"/>
                  <a:gd name="connsiteX232" fmla="*/ 1272762 w 3024845"/>
                  <a:gd name="connsiteY232" fmla="*/ 644210 h 1078499"/>
                  <a:gd name="connsiteX233" fmla="*/ 1272762 w 3024845"/>
                  <a:gd name="connsiteY233" fmla="*/ 579356 h 1078499"/>
                  <a:gd name="connsiteX234" fmla="*/ 1273776 w 3024845"/>
                  <a:gd name="connsiteY234" fmla="*/ 579356 h 1078499"/>
                  <a:gd name="connsiteX235" fmla="*/ 1280869 w 3024845"/>
                  <a:gd name="connsiteY235" fmla="*/ 579356 h 1078499"/>
                  <a:gd name="connsiteX236" fmla="*/ 1293029 w 3024845"/>
                  <a:gd name="connsiteY236" fmla="*/ 536121 h 1078499"/>
                  <a:gd name="connsiteX237" fmla="*/ 1294296 w 3024845"/>
                  <a:gd name="connsiteY237" fmla="*/ 536121 h 1078499"/>
                  <a:gd name="connsiteX238" fmla="*/ 1303163 w 3024845"/>
                  <a:gd name="connsiteY238" fmla="*/ 536121 h 1078499"/>
                  <a:gd name="connsiteX239" fmla="*/ 1313296 w 3024845"/>
                  <a:gd name="connsiteY239" fmla="*/ 579356 h 1078499"/>
                  <a:gd name="connsiteX240" fmla="*/ 1314309 w 3024845"/>
                  <a:gd name="connsiteY240" fmla="*/ 579356 h 1078499"/>
                  <a:gd name="connsiteX241" fmla="*/ 1321403 w 3024845"/>
                  <a:gd name="connsiteY241" fmla="*/ 579356 h 1078499"/>
                  <a:gd name="connsiteX242" fmla="*/ 1321403 w 3024845"/>
                  <a:gd name="connsiteY242" fmla="*/ 618268 h 1078499"/>
                  <a:gd name="connsiteX243" fmla="*/ 1323176 w 3024845"/>
                  <a:gd name="connsiteY243" fmla="*/ 618268 h 1078499"/>
                  <a:gd name="connsiteX244" fmla="*/ 1335590 w 3024845"/>
                  <a:gd name="connsiteY244" fmla="*/ 618268 h 1078499"/>
                  <a:gd name="connsiteX245" fmla="*/ 1335590 w 3024845"/>
                  <a:gd name="connsiteY245" fmla="*/ 620430 h 1078499"/>
                  <a:gd name="connsiteX246" fmla="*/ 1335590 w 3024845"/>
                  <a:gd name="connsiteY246" fmla="*/ 635562 h 1078499"/>
                  <a:gd name="connsiteX247" fmla="*/ 1339643 w 3024845"/>
                  <a:gd name="connsiteY247" fmla="*/ 633401 h 1078499"/>
                  <a:gd name="connsiteX248" fmla="*/ 1339643 w 3024845"/>
                  <a:gd name="connsiteY248" fmla="*/ 618268 h 1078499"/>
                  <a:gd name="connsiteX249" fmla="*/ 1341163 w 3024845"/>
                  <a:gd name="connsiteY249" fmla="*/ 618268 h 1078499"/>
                  <a:gd name="connsiteX250" fmla="*/ 1351803 w 3024845"/>
                  <a:gd name="connsiteY250" fmla="*/ 618268 h 1078499"/>
                  <a:gd name="connsiteX251" fmla="*/ 1351803 w 3024845"/>
                  <a:gd name="connsiteY251" fmla="*/ 619889 h 1078499"/>
                  <a:gd name="connsiteX252" fmla="*/ 1351803 w 3024845"/>
                  <a:gd name="connsiteY252" fmla="*/ 631239 h 1078499"/>
                  <a:gd name="connsiteX253" fmla="*/ 1382204 w 3024845"/>
                  <a:gd name="connsiteY253" fmla="*/ 631239 h 1078499"/>
                  <a:gd name="connsiteX254" fmla="*/ 1382204 w 3024845"/>
                  <a:gd name="connsiteY254" fmla="*/ 594489 h 1078499"/>
                  <a:gd name="connsiteX255" fmla="*/ 1383470 w 3024845"/>
                  <a:gd name="connsiteY255" fmla="*/ 594489 h 1078499"/>
                  <a:gd name="connsiteX256" fmla="*/ 1392337 w 3024845"/>
                  <a:gd name="connsiteY256" fmla="*/ 594489 h 1078499"/>
                  <a:gd name="connsiteX257" fmla="*/ 1392337 w 3024845"/>
                  <a:gd name="connsiteY257" fmla="*/ 616106 h 1078499"/>
                  <a:gd name="connsiteX258" fmla="*/ 1394364 w 3024845"/>
                  <a:gd name="connsiteY258" fmla="*/ 583680 h 1078499"/>
                  <a:gd name="connsiteX259" fmla="*/ 1416657 w 3024845"/>
                  <a:gd name="connsiteY259" fmla="*/ 583680 h 1078499"/>
                  <a:gd name="connsiteX260" fmla="*/ 1416657 w 3024845"/>
                  <a:gd name="connsiteY260" fmla="*/ 582058 h 1078499"/>
                  <a:gd name="connsiteX261" fmla="*/ 1416657 w 3024845"/>
                  <a:gd name="connsiteY261" fmla="*/ 570709 h 1078499"/>
                  <a:gd name="connsiteX262" fmla="*/ 1417417 w 3024845"/>
                  <a:gd name="connsiteY262" fmla="*/ 570709 h 1078499"/>
                  <a:gd name="connsiteX263" fmla="*/ 1422737 w 3024845"/>
                  <a:gd name="connsiteY263" fmla="*/ 570709 h 1078499"/>
                  <a:gd name="connsiteX264" fmla="*/ 1422737 w 3024845"/>
                  <a:gd name="connsiteY264" fmla="*/ 568818 h 1078499"/>
                  <a:gd name="connsiteX265" fmla="*/ 1422737 w 3024845"/>
                  <a:gd name="connsiteY265" fmla="*/ 555577 h 1078499"/>
                  <a:gd name="connsiteX266" fmla="*/ 1426791 w 3024845"/>
                  <a:gd name="connsiteY266" fmla="*/ 562062 h 1078499"/>
                  <a:gd name="connsiteX267" fmla="*/ 1429071 w 3024845"/>
                  <a:gd name="connsiteY267" fmla="*/ 562062 h 1078499"/>
                  <a:gd name="connsiteX268" fmla="*/ 1445031 w 3024845"/>
                  <a:gd name="connsiteY268" fmla="*/ 562062 h 1078499"/>
                  <a:gd name="connsiteX269" fmla="*/ 1445031 w 3024845"/>
                  <a:gd name="connsiteY269" fmla="*/ 561251 h 1078499"/>
                  <a:gd name="connsiteX270" fmla="*/ 1445031 w 3024845"/>
                  <a:gd name="connsiteY270" fmla="*/ 555577 h 1078499"/>
                  <a:gd name="connsiteX271" fmla="*/ 1445791 w 3024845"/>
                  <a:gd name="connsiteY271" fmla="*/ 555577 h 1078499"/>
                  <a:gd name="connsiteX272" fmla="*/ 1451111 w 3024845"/>
                  <a:gd name="connsiteY272" fmla="*/ 555577 h 1078499"/>
                  <a:gd name="connsiteX273" fmla="*/ 1451111 w 3024845"/>
                  <a:gd name="connsiteY273" fmla="*/ 556928 h 1078499"/>
                  <a:gd name="connsiteX274" fmla="*/ 1451111 w 3024845"/>
                  <a:gd name="connsiteY274" fmla="*/ 566386 h 1078499"/>
                  <a:gd name="connsiteX275" fmla="*/ 1489618 w 3024845"/>
                  <a:gd name="connsiteY275" fmla="*/ 566386 h 1078499"/>
                  <a:gd name="connsiteX276" fmla="*/ 1489618 w 3024845"/>
                  <a:gd name="connsiteY276" fmla="*/ 704739 h 1078499"/>
                  <a:gd name="connsiteX277" fmla="*/ 1491138 w 3024845"/>
                  <a:gd name="connsiteY277" fmla="*/ 704739 h 1078499"/>
                  <a:gd name="connsiteX278" fmla="*/ 1501778 w 3024845"/>
                  <a:gd name="connsiteY278" fmla="*/ 704739 h 1078499"/>
                  <a:gd name="connsiteX279" fmla="*/ 1501778 w 3024845"/>
                  <a:gd name="connsiteY279" fmla="*/ 691769 h 1078499"/>
                  <a:gd name="connsiteX280" fmla="*/ 1505832 w 3024845"/>
                  <a:gd name="connsiteY280" fmla="*/ 691769 h 1078499"/>
                  <a:gd name="connsiteX281" fmla="*/ 1505832 w 3024845"/>
                  <a:gd name="connsiteY281" fmla="*/ 704739 h 1078499"/>
                  <a:gd name="connsiteX282" fmla="*/ 1536232 w 3024845"/>
                  <a:gd name="connsiteY282" fmla="*/ 704739 h 1078499"/>
                  <a:gd name="connsiteX283" fmla="*/ 1536232 w 3024845"/>
                  <a:gd name="connsiteY283" fmla="*/ 674474 h 1078499"/>
                  <a:gd name="connsiteX284" fmla="*/ 1548392 w 3024845"/>
                  <a:gd name="connsiteY284" fmla="*/ 674474 h 1078499"/>
                  <a:gd name="connsiteX285" fmla="*/ 1560552 w 3024845"/>
                  <a:gd name="connsiteY285" fmla="*/ 672313 h 1078499"/>
                  <a:gd name="connsiteX286" fmla="*/ 1564606 w 3024845"/>
                  <a:gd name="connsiteY286" fmla="*/ 674474 h 1078499"/>
                  <a:gd name="connsiteX287" fmla="*/ 1574739 w 3024845"/>
                  <a:gd name="connsiteY287" fmla="*/ 674474 h 1078499"/>
                  <a:gd name="connsiteX288" fmla="*/ 1574739 w 3024845"/>
                  <a:gd name="connsiteY288" fmla="*/ 704739 h 1078499"/>
                  <a:gd name="connsiteX289" fmla="*/ 1582846 w 3024845"/>
                  <a:gd name="connsiteY289" fmla="*/ 704739 h 1078499"/>
                  <a:gd name="connsiteX290" fmla="*/ 1582846 w 3024845"/>
                  <a:gd name="connsiteY290" fmla="*/ 722034 h 1078499"/>
                  <a:gd name="connsiteX291" fmla="*/ 1592182 w 3024845"/>
                  <a:gd name="connsiteY291" fmla="*/ 722939 h 1078499"/>
                  <a:gd name="connsiteX292" fmla="*/ 1605140 w 3024845"/>
                  <a:gd name="connsiteY292" fmla="*/ 722939 h 1078499"/>
                  <a:gd name="connsiteX293" fmla="*/ 1605140 w 3024845"/>
                  <a:gd name="connsiteY293" fmla="*/ 706901 h 1078499"/>
                  <a:gd name="connsiteX294" fmla="*/ 1673096 w 3024845"/>
                  <a:gd name="connsiteY294" fmla="*/ 706901 h 1078499"/>
                  <a:gd name="connsiteX295" fmla="*/ 1673096 w 3024845"/>
                  <a:gd name="connsiteY295" fmla="*/ 621648 h 1078499"/>
                  <a:gd name="connsiteX296" fmla="*/ 1745104 w 3024845"/>
                  <a:gd name="connsiteY296" fmla="*/ 621648 h 1078499"/>
                  <a:gd name="connsiteX297" fmla="*/ 1745104 w 3024845"/>
                  <a:gd name="connsiteY297" fmla="*/ 700416 h 1078499"/>
                  <a:gd name="connsiteX298" fmla="*/ 1747008 w 3024845"/>
                  <a:gd name="connsiteY298" fmla="*/ 700416 h 1078499"/>
                  <a:gd name="connsiteX299" fmla="*/ 1748250 w 3024845"/>
                  <a:gd name="connsiteY299" fmla="*/ 722939 h 1078499"/>
                  <a:gd name="connsiteX300" fmla="*/ 1757926 w 3024845"/>
                  <a:gd name="connsiteY300" fmla="*/ 722939 h 1078499"/>
                  <a:gd name="connsiteX301" fmla="*/ 1759168 w 3024845"/>
                  <a:gd name="connsiteY301" fmla="*/ 700416 h 1078499"/>
                  <a:gd name="connsiteX302" fmla="*/ 1765248 w 3024845"/>
                  <a:gd name="connsiteY302" fmla="*/ 700416 h 1078499"/>
                  <a:gd name="connsiteX303" fmla="*/ 1766490 w 3024845"/>
                  <a:gd name="connsiteY303" fmla="*/ 722939 h 1078499"/>
                  <a:gd name="connsiteX304" fmla="*/ 1817112 w 3024845"/>
                  <a:gd name="connsiteY304" fmla="*/ 722939 h 1078499"/>
                  <a:gd name="connsiteX305" fmla="*/ 1817112 w 3024845"/>
                  <a:gd name="connsiteY305" fmla="*/ 559911 h 1078499"/>
                  <a:gd name="connsiteX306" fmla="*/ 2014439 w 3024845"/>
                  <a:gd name="connsiteY306" fmla="*/ 559911 h 1078499"/>
                  <a:gd name="connsiteX307" fmla="*/ 2014439 w 3024845"/>
                  <a:gd name="connsiteY307" fmla="*/ 722939 h 1078499"/>
                  <a:gd name="connsiteX308" fmla="*/ 2033136 w 3024845"/>
                  <a:gd name="connsiteY308" fmla="*/ 722939 h 1078499"/>
                  <a:gd name="connsiteX309" fmla="*/ 2033136 w 3024845"/>
                  <a:gd name="connsiteY309" fmla="*/ 640246 h 1078499"/>
                  <a:gd name="connsiteX310" fmla="*/ 2128256 w 3024845"/>
                  <a:gd name="connsiteY310" fmla="*/ 640246 h 1078499"/>
                  <a:gd name="connsiteX311" fmla="*/ 2140186 w 3024845"/>
                  <a:gd name="connsiteY311" fmla="*/ 322105 h 1078499"/>
                  <a:gd name="connsiteX312" fmla="*/ 2128026 w 3024845"/>
                  <a:gd name="connsiteY312" fmla="*/ 300487 h 1078499"/>
                  <a:gd name="connsiteX313" fmla="*/ 2121946 w 3024845"/>
                  <a:gd name="connsiteY313" fmla="*/ 296163 h 1078499"/>
                  <a:gd name="connsiteX314" fmla="*/ 2130053 w 3024845"/>
                  <a:gd name="connsiteY314" fmla="*/ 272384 h 1078499"/>
                  <a:gd name="connsiteX315" fmla="*/ 2130053 w 3024845"/>
                  <a:gd name="connsiteY315" fmla="*/ 255090 h 1078499"/>
                  <a:gd name="connsiteX316" fmla="*/ 2144240 w 3024845"/>
                  <a:gd name="connsiteY316" fmla="*/ 255090 h 1078499"/>
                  <a:gd name="connsiteX317" fmla="*/ 2144240 w 3024845"/>
                  <a:gd name="connsiteY317" fmla="*/ 233472 h 1078499"/>
                  <a:gd name="connsiteX318" fmla="*/ 2146266 w 3024845"/>
                  <a:gd name="connsiteY318" fmla="*/ 229148 h 1078499"/>
                  <a:gd name="connsiteX319" fmla="*/ 2146266 w 3024845"/>
                  <a:gd name="connsiteY319" fmla="*/ 151324 h 1078499"/>
                  <a:gd name="connsiteX320" fmla="*/ 2144240 w 3024845"/>
                  <a:gd name="connsiteY320" fmla="*/ 144839 h 1078499"/>
                  <a:gd name="connsiteX321" fmla="*/ 2150320 w 3024845"/>
                  <a:gd name="connsiteY321" fmla="*/ 138353 h 1078499"/>
                  <a:gd name="connsiteX322" fmla="*/ 2150320 w 3024845"/>
                  <a:gd name="connsiteY322" fmla="*/ 79985 h 1078499"/>
                  <a:gd name="connsiteX323" fmla="*/ 2152346 w 3024845"/>
                  <a:gd name="connsiteY323" fmla="*/ 75662 h 1078499"/>
                  <a:gd name="connsiteX324" fmla="*/ 2152346 w 3024845"/>
                  <a:gd name="connsiteY324" fmla="*/ 19456 h 1078499"/>
                  <a:gd name="connsiteX325" fmla="*/ 2154373 w 3024845"/>
                  <a:gd name="connsiteY325" fmla="*/ 0 h 1078499"/>
                  <a:gd name="connsiteX326" fmla="*/ 2158427 w 3024845"/>
                  <a:gd name="connsiteY326" fmla="*/ 17294 h 1078499"/>
                  <a:gd name="connsiteX327" fmla="*/ 2160453 w 3024845"/>
                  <a:gd name="connsiteY327" fmla="*/ 75662 h 1078499"/>
                  <a:gd name="connsiteX328" fmla="*/ 2162480 w 3024845"/>
                  <a:gd name="connsiteY328" fmla="*/ 138353 h 1078499"/>
                  <a:gd name="connsiteX329" fmla="*/ 2168560 w 3024845"/>
                  <a:gd name="connsiteY329" fmla="*/ 144839 h 1078499"/>
                  <a:gd name="connsiteX330" fmla="*/ 2166533 w 3024845"/>
                  <a:gd name="connsiteY330" fmla="*/ 151324 h 1078499"/>
                  <a:gd name="connsiteX331" fmla="*/ 2166533 w 3024845"/>
                  <a:gd name="connsiteY331" fmla="*/ 229148 h 1078499"/>
                  <a:gd name="connsiteX332" fmla="*/ 2168560 w 3024845"/>
                  <a:gd name="connsiteY332" fmla="*/ 233472 h 1078499"/>
                  <a:gd name="connsiteX333" fmla="*/ 2168560 w 3024845"/>
                  <a:gd name="connsiteY333" fmla="*/ 255090 h 1078499"/>
                  <a:gd name="connsiteX334" fmla="*/ 2182747 w 3024845"/>
                  <a:gd name="connsiteY334" fmla="*/ 255090 h 1078499"/>
                  <a:gd name="connsiteX335" fmla="*/ 2182747 w 3024845"/>
                  <a:gd name="connsiteY335" fmla="*/ 272384 h 1078499"/>
                  <a:gd name="connsiteX336" fmla="*/ 2190854 w 3024845"/>
                  <a:gd name="connsiteY336" fmla="*/ 296163 h 1078499"/>
                  <a:gd name="connsiteX337" fmla="*/ 2184774 w 3024845"/>
                  <a:gd name="connsiteY337" fmla="*/ 300487 h 1078499"/>
                  <a:gd name="connsiteX338" fmla="*/ 2172613 w 3024845"/>
                  <a:gd name="connsiteY338" fmla="*/ 322105 h 1078499"/>
                  <a:gd name="connsiteX339" fmla="*/ 2180720 w 3024845"/>
                  <a:gd name="connsiteY339" fmla="*/ 575033 h 1078499"/>
                  <a:gd name="connsiteX340" fmla="*/ 2245574 w 3024845"/>
                  <a:gd name="connsiteY340" fmla="*/ 575033 h 1078499"/>
                  <a:gd name="connsiteX341" fmla="*/ 2245574 w 3024845"/>
                  <a:gd name="connsiteY341" fmla="*/ 650695 h 1078499"/>
                  <a:gd name="connsiteX342" fmla="*/ 2253681 w 3024845"/>
                  <a:gd name="connsiteY342" fmla="*/ 650695 h 1078499"/>
                  <a:gd name="connsiteX343" fmla="*/ 2255708 w 3024845"/>
                  <a:gd name="connsiteY343" fmla="*/ 644210 h 1078499"/>
                  <a:gd name="connsiteX344" fmla="*/ 2261788 w 3024845"/>
                  <a:gd name="connsiteY344" fmla="*/ 644210 h 1078499"/>
                  <a:gd name="connsiteX345" fmla="*/ 2263815 w 3024845"/>
                  <a:gd name="connsiteY345" fmla="*/ 652857 h 1078499"/>
                  <a:gd name="connsiteX346" fmla="*/ 2275975 w 3024845"/>
                  <a:gd name="connsiteY346" fmla="*/ 652857 h 1078499"/>
                  <a:gd name="connsiteX347" fmla="*/ 2275975 w 3024845"/>
                  <a:gd name="connsiteY347" fmla="*/ 646371 h 1078499"/>
                  <a:gd name="connsiteX348" fmla="*/ 2298268 w 3024845"/>
                  <a:gd name="connsiteY348" fmla="*/ 646371 h 1078499"/>
                  <a:gd name="connsiteX349" fmla="*/ 2298268 w 3024845"/>
                  <a:gd name="connsiteY349" fmla="*/ 652857 h 1078499"/>
                  <a:gd name="connsiteX350" fmla="*/ 2318535 w 3024845"/>
                  <a:gd name="connsiteY350" fmla="*/ 652857 h 1078499"/>
                  <a:gd name="connsiteX351" fmla="*/ 2318535 w 3024845"/>
                  <a:gd name="connsiteY351" fmla="*/ 698254 h 1078499"/>
                  <a:gd name="connsiteX352" fmla="*/ 2332722 w 3024845"/>
                  <a:gd name="connsiteY352" fmla="*/ 698254 h 1078499"/>
                  <a:gd name="connsiteX353" fmla="*/ 2332722 w 3024845"/>
                  <a:gd name="connsiteY353" fmla="*/ 685283 h 1078499"/>
                  <a:gd name="connsiteX354" fmla="*/ 2348936 w 3024845"/>
                  <a:gd name="connsiteY354" fmla="*/ 685283 h 1078499"/>
                  <a:gd name="connsiteX355" fmla="*/ 2348936 w 3024845"/>
                  <a:gd name="connsiteY355" fmla="*/ 505856 h 1078499"/>
                  <a:gd name="connsiteX356" fmla="*/ 2355016 w 3024845"/>
                  <a:gd name="connsiteY356" fmla="*/ 499370 h 1078499"/>
                  <a:gd name="connsiteX357" fmla="*/ 2427977 w 3024845"/>
                  <a:gd name="connsiteY357" fmla="*/ 499370 h 1078499"/>
                  <a:gd name="connsiteX358" fmla="*/ 2427977 w 3024845"/>
                  <a:gd name="connsiteY358" fmla="*/ 508018 h 1078499"/>
                  <a:gd name="connsiteX359" fmla="*/ 2438110 w 3024845"/>
                  <a:gd name="connsiteY359" fmla="*/ 508018 h 1078499"/>
                  <a:gd name="connsiteX360" fmla="*/ 2438110 w 3024845"/>
                  <a:gd name="connsiteY360" fmla="*/ 622592 h 1078499"/>
                  <a:gd name="connsiteX361" fmla="*/ 2460404 w 3024845"/>
                  <a:gd name="connsiteY361" fmla="*/ 622592 h 1078499"/>
                  <a:gd name="connsiteX362" fmla="*/ 2460404 w 3024845"/>
                  <a:gd name="connsiteY362" fmla="*/ 555577 h 1078499"/>
                  <a:gd name="connsiteX363" fmla="*/ 2486751 w 3024845"/>
                  <a:gd name="connsiteY363" fmla="*/ 555577 h 1078499"/>
                  <a:gd name="connsiteX364" fmla="*/ 2490804 w 3024845"/>
                  <a:gd name="connsiteY364" fmla="*/ 551253 h 1078499"/>
                  <a:gd name="connsiteX365" fmla="*/ 2498911 w 3024845"/>
                  <a:gd name="connsiteY365" fmla="*/ 551253 h 1078499"/>
                  <a:gd name="connsiteX366" fmla="*/ 2502964 w 3024845"/>
                  <a:gd name="connsiteY366" fmla="*/ 555577 h 1078499"/>
                  <a:gd name="connsiteX367" fmla="*/ 2525258 w 3024845"/>
                  <a:gd name="connsiteY367" fmla="*/ 555577 h 1078499"/>
                  <a:gd name="connsiteX368" fmla="*/ 2525258 w 3024845"/>
                  <a:gd name="connsiteY368" fmla="*/ 438841 h 1078499"/>
                  <a:gd name="connsiteX369" fmla="*/ 2582005 w 3024845"/>
                  <a:gd name="connsiteY369" fmla="*/ 428032 h 1078499"/>
                  <a:gd name="connsiteX370" fmla="*/ 2582005 w 3024845"/>
                  <a:gd name="connsiteY370" fmla="*/ 429113 h 1078499"/>
                  <a:gd name="connsiteX371" fmla="*/ 2582005 w 3024845"/>
                  <a:gd name="connsiteY371" fmla="*/ 436679 h 1078499"/>
                  <a:gd name="connsiteX372" fmla="*/ 2608352 w 3024845"/>
                  <a:gd name="connsiteY372" fmla="*/ 436679 h 1078499"/>
                  <a:gd name="connsiteX373" fmla="*/ 2608352 w 3024845"/>
                  <a:gd name="connsiteY373" fmla="*/ 691769 h 1078499"/>
                  <a:gd name="connsiteX374" fmla="*/ 2630646 w 3024845"/>
                  <a:gd name="connsiteY374" fmla="*/ 691769 h 1078499"/>
                  <a:gd name="connsiteX375" fmla="*/ 2630646 w 3024845"/>
                  <a:gd name="connsiteY375" fmla="*/ 687445 h 1078499"/>
                  <a:gd name="connsiteX376" fmla="*/ 2642806 w 3024845"/>
                  <a:gd name="connsiteY376" fmla="*/ 687445 h 1078499"/>
                  <a:gd name="connsiteX377" fmla="*/ 2642806 w 3024845"/>
                  <a:gd name="connsiteY377" fmla="*/ 691769 h 1078499"/>
                  <a:gd name="connsiteX378" fmla="*/ 2667126 w 3024845"/>
                  <a:gd name="connsiteY378" fmla="*/ 691769 h 1078499"/>
                  <a:gd name="connsiteX379" fmla="*/ 2667126 w 3024845"/>
                  <a:gd name="connsiteY379" fmla="*/ 678798 h 1078499"/>
                  <a:gd name="connsiteX380" fmla="*/ 2695500 w 3024845"/>
                  <a:gd name="connsiteY380" fmla="*/ 678798 h 1078499"/>
                  <a:gd name="connsiteX381" fmla="*/ 2707660 w 3024845"/>
                  <a:gd name="connsiteY381" fmla="*/ 674474 h 1078499"/>
                  <a:gd name="connsiteX382" fmla="*/ 2727927 w 3024845"/>
                  <a:gd name="connsiteY382" fmla="*/ 678798 h 1078499"/>
                  <a:gd name="connsiteX383" fmla="*/ 2727927 w 3024845"/>
                  <a:gd name="connsiteY383" fmla="*/ 661504 h 1078499"/>
                  <a:gd name="connsiteX384" fmla="*/ 2736034 w 3024845"/>
                  <a:gd name="connsiteY384" fmla="*/ 661504 h 1078499"/>
                  <a:gd name="connsiteX385" fmla="*/ 2736034 w 3024845"/>
                  <a:gd name="connsiteY385" fmla="*/ 648533 h 1078499"/>
                  <a:gd name="connsiteX386" fmla="*/ 2792781 w 3024845"/>
                  <a:gd name="connsiteY386" fmla="*/ 648533 h 1078499"/>
                  <a:gd name="connsiteX387" fmla="*/ 2792781 w 3024845"/>
                  <a:gd name="connsiteY387" fmla="*/ 618268 h 1078499"/>
                  <a:gd name="connsiteX388" fmla="*/ 2811021 w 3024845"/>
                  <a:gd name="connsiteY388" fmla="*/ 618268 h 1078499"/>
                  <a:gd name="connsiteX389" fmla="*/ 2811021 w 3024845"/>
                  <a:gd name="connsiteY389" fmla="*/ 611783 h 1078499"/>
                  <a:gd name="connsiteX390" fmla="*/ 2823181 w 3024845"/>
                  <a:gd name="connsiteY390" fmla="*/ 611783 h 1078499"/>
                  <a:gd name="connsiteX391" fmla="*/ 2823181 w 3024845"/>
                  <a:gd name="connsiteY391" fmla="*/ 618268 h 1078499"/>
                  <a:gd name="connsiteX392" fmla="*/ 2839395 w 3024845"/>
                  <a:gd name="connsiteY392" fmla="*/ 618268 h 1078499"/>
                  <a:gd name="connsiteX393" fmla="*/ 2839395 w 3024845"/>
                  <a:gd name="connsiteY393" fmla="*/ 667989 h 1078499"/>
                  <a:gd name="connsiteX394" fmla="*/ 2871822 w 3024845"/>
                  <a:gd name="connsiteY394" fmla="*/ 667989 h 1078499"/>
                  <a:gd name="connsiteX395" fmla="*/ 2871822 w 3024845"/>
                  <a:gd name="connsiteY395" fmla="*/ 642048 h 1078499"/>
                  <a:gd name="connsiteX396" fmla="*/ 2910329 w 3024845"/>
                  <a:gd name="connsiteY396" fmla="*/ 642048 h 1078499"/>
                  <a:gd name="connsiteX397" fmla="*/ 2910329 w 3024845"/>
                  <a:gd name="connsiteY397" fmla="*/ 611783 h 1078499"/>
                  <a:gd name="connsiteX398" fmla="*/ 2958970 w 3024845"/>
                  <a:gd name="connsiteY398" fmla="*/ 611783 h 1078499"/>
                  <a:gd name="connsiteX399" fmla="*/ 2958970 w 3024845"/>
                  <a:gd name="connsiteY399" fmla="*/ 722939 h 1078499"/>
                  <a:gd name="connsiteX400" fmla="*/ 2958970 w 3024845"/>
                  <a:gd name="connsiteY400" fmla="*/ 736718 h 1078499"/>
                  <a:gd name="connsiteX401" fmla="*/ 3024845 w 3024845"/>
                  <a:gd name="connsiteY401" fmla="*/ 736718 h 1078499"/>
                  <a:gd name="connsiteX402" fmla="*/ 3024845 w 3024845"/>
                  <a:gd name="connsiteY402" fmla="*/ 1078499 h 1078499"/>
                  <a:gd name="connsiteX403" fmla="*/ 2054 w 3024845"/>
                  <a:gd name="connsiteY403" fmla="*/ 1076166 h 1078499"/>
                  <a:gd name="connsiteX404" fmla="*/ 0 w 3024845"/>
                  <a:gd name="connsiteY404" fmla="*/ 642048 h 1078499"/>
                  <a:gd name="connsiteX405" fmla="*/ 20267 w 3024845"/>
                  <a:gd name="connsiteY405" fmla="*/ 642048 h 1078499"/>
                  <a:gd name="connsiteX406" fmla="*/ 20774 w 3024845"/>
                  <a:gd name="connsiteY406" fmla="*/ 640967 h 1078499"/>
                  <a:gd name="connsiteX407" fmla="*/ 24320 w 3024845"/>
                  <a:gd name="connsiteY407" fmla="*/ 633401 h 1078499"/>
                  <a:gd name="connsiteX408" fmla="*/ 26094 w 3024845"/>
                  <a:gd name="connsiteY408" fmla="*/ 633671 h 1078499"/>
                  <a:gd name="connsiteX409" fmla="*/ 38507 w 3024845"/>
                  <a:gd name="connsiteY409" fmla="*/ 635562 h 1078499"/>
                  <a:gd name="connsiteX410" fmla="*/ 39014 w 3024845"/>
                  <a:gd name="connsiteY410" fmla="*/ 636914 h 1078499"/>
                  <a:gd name="connsiteX411" fmla="*/ 42560 w 3024845"/>
                  <a:gd name="connsiteY411" fmla="*/ 646371 h 1078499"/>
                  <a:gd name="connsiteX412" fmla="*/ 68907 w 3024845"/>
                  <a:gd name="connsiteY412" fmla="*/ 648533 h 1078499"/>
                  <a:gd name="connsiteX413" fmla="*/ 68907 w 3024845"/>
                  <a:gd name="connsiteY413" fmla="*/ 525312 h 1078499"/>
                  <a:gd name="connsiteX414" fmla="*/ 70934 w 3024845"/>
                  <a:gd name="connsiteY414" fmla="*/ 525312 h 1078499"/>
                  <a:gd name="connsiteX415" fmla="*/ 85121 w 3024845"/>
                  <a:gd name="connsiteY415" fmla="*/ 525312 h 1078499"/>
                  <a:gd name="connsiteX416" fmla="*/ 85121 w 3024845"/>
                  <a:gd name="connsiteY416" fmla="*/ 389120 h 1078499"/>
                  <a:gd name="connsiteX417" fmla="*/ 86894 w 3024845"/>
                  <a:gd name="connsiteY417" fmla="*/ 389120 h 1078499"/>
                  <a:gd name="connsiteX418" fmla="*/ 99308 w 3024845"/>
                  <a:gd name="connsiteY418" fmla="*/ 389120 h 1078499"/>
                  <a:gd name="connsiteX419" fmla="*/ 99308 w 3024845"/>
                  <a:gd name="connsiteY419" fmla="*/ 274546 h 1078499"/>
                  <a:gd name="connsiteX420" fmla="*/ 103361 w 3024845"/>
                  <a:gd name="connsiteY420" fmla="*/ 246442 h 1078499"/>
                  <a:gd name="connsiteX421" fmla="*/ 105388 w 3024845"/>
                  <a:gd name="connsiteY421" fmla="*/ 246442 h 1078499"/>
                  <a:gd name="connsiteX422" fmla="*/ 119575 w 3024845"/>
                  <a:gd name="connsiteY422" fmla="*/ 246442 h 1078499"/>
                  <a:gd name="connsiteX423" fmla="*/ 156055 w 3024845"/>
                  <a:gd name="connsiteY423" fmla="*/ 164295 h 1078499"/>
                  <a:gd name="connsiteX0" fmla="*/ 119575 w 3024845"/>
                  <a:gd name="connsiteY0" fmla="*/ 246442 h 1078499"/>
                  <a:gd name="connsiteX1" fmla="*/ 162135 w 3024845"/>
                  <a:gd name="connsiteY1" fmla="*/ 164295 h 1078499"/>
                  <a:gd name="connsiteX2" fmla="*/ 200642 w 3024845"/>
                  <a:gd name="connsiteY2" fmla="*/ 244281 h 1078499"/>
                  <a:gd name="connsiteX3" fmla="*/ 202669 w 3024845"/>
                  <a:gd name="connsiteY3" fmla="*/ 244281 h 1078499"/>
                  <a:gd name="connsiteX4" fmla="*/ 216856 w 3024845"/>
                  <a:gd name="connsiteY4" fmla="*/ 244281 h 1078499"/>
                  <a:gd name="connsiteX5" fmla="*/ 216856 w 3024845"/>
                  <a:gd name="connsiteY5" fmla="*/ 268060 h 1078499"/>
                  <a:gd name="connsiteX6" fmla="*/ 217363 w 3024845"/>
                  <a:gd name="connsiteY6" fmla="*/ 268871 h 1078499"/>
                  <a:gd name="connsiteX7" fmla="*/ 220909 w 3024845"/>
                  <a:gd name="connsiteY7" fmla="*/ 274546 h 1078499"/>
                  <a:gd name="connsiteX8" fmla="*/ 220909 w 3024845"/>
                  <a:gd name="connsiteY8" fmla="*/ 389120 h 1078499"/>
                  <a:gd name="connsiteX9" fmla="*/ 223189 w 3024845"/>
                  <a:gd name="connsiteY9" fmla="*/ 389120 h 1078499"/>
                  <a:gd name="connsiteX10" fmla="*/ 239150 w 3024845"/>
                  <a:gd name="connsiteY10" fmla="*/ 389120 h 1078499"/>
                  <a:gd name="connsiteX11" fmla="*/ 239150 w 3024845"/>
                  <a:gd name="connsiteY11" fmla="*/ 529635 h 1078499"/>
                  <a:gd name="connsiteX12" fmla="*/ 240670 w 3024845"/>
                  <a:gd name="connsiteY12" fmla="*/ 529365 h 1078499"/>
                  <a:gd name="connsiteX13" fmla="*/ 251310 w 3024845"/>
                  <a:gd name="connsiteY13" fmla="*/ 527474 h 1078499"/>
                  <a:gd name="connsiteX14" fmla="*/ 249283 w 3024845"/>
                  <a:gd name="connsiteY14" fmla="*/ 616106 h 1078499"/>
                  <a:gd name="connsiteX15" fmla="*/ 250803 w 3024845"/>
                  <a:gd name="connsiteY15" fmla="*/ 616377 h 1078499"/>
                  <a:gd name="connsiteX16" fmla="*/ 261443 w 3024845"/>
                  <a:gd name="connsiteY16" fmla="*/ 618268 h 1078499"/>
                  <a:gd name="connsiteX17" fmla="*/ 261696 w 3024845"/>
                  <a:gd name="connsiteY17" fmla="*/ 619079 h 1078499"/>
                  <a:gd name="connsiteX18" fmla="*/ 263470 w 3024845"/>
                  <a:gd name="connsiteY18" fmla="*/ 624754 h 1078499"/>
                  <a:gd name="connsiteX19" fmla="*/ 264230 w 3024845"/>
                  <a:gd name="connsiteY19" fmla="*/ 622322 h 1078499"/>
                  <a:gd name="connsiteX20" fmla="*/ 269550 w 3024845"/>
                  <a:gd name="connsiteY20" fmla="*/ 605298 h 1078499"/>
                  <a:gd name="connsiteX21" fmla="*/ 271323 w 3024845"/>
                  <a:gd name="connsiteY21" fmla="*/ 605298 h 1078499"/>
                  <a:gd name="connsiteX22" fmla="*/ 283737 w 3024845"/>
                  <a:gd name="connsiteY22" fmla="*/ 605298 h 1078499"/>
                  <a:gd name="connsiteX23" fmla="*/ 283737 w 3024845"/>
                  <a:gd name="connsiteY23" fmla="*/ 637724 h 1078499"/>
                  <a:gd name="connsiteX24" fmla="*/ 284750 w 3024845"/>
                  <a:gd name="connsiteY24" fmla="*/ 638265 h 1078499"/>
                  <a:gd name="connsiteX25" fmla="*/ 291844 w 3024845"/>
                  <a:gd name="connsiteY25" fmla="*/ 642048 h 1078499"/>
                  <a:gd name="connsiteX26" fmla="*/ 291844 w 3024845"/>
                  <a:gd name="connsiteY26" fmla="*/ 643399 h 1078499"/>
                  <a:gd name="connsiteX27" fmla="*/ 291844 w 3024845"/>
                  <a:gd name="connsiteY27" fmla="*/ 652857 h 1078499"/>
                  <a:gd name="connsiteX28" fmla="*/ 336431 w 3024845"/>
                  <a:gd name="connsiteY28" fmla="*/ 652857 h 1078499"/>
                  <a:gd name="connsiteX29" fmla="*/ 336431 w 3024845"/>
                  <a:gd name="connsiteY29" fmla="*/ 653938 h 1078499"/>
                  <a:gd name="connsiteX30" fmla="*/ 336431 w 3024845"/>
                  <a:gd name="connsiteY30" fmla="*/ 661504 h 1078499"/>
                  <a:gd name="connsiteX31" fmla="*/ 338457 w 3024845"/>
                  <a:gd name="connsiteY31" fmla="*/ 661504 h 1078499"/>
                  <a:gd name="connsiteX32" fmla="*/ 352644 w 3024845"/>
                  <a:gd name="connsiteY32" fmla="*/ 661504 h 1078499"/>
                  <a:gd name="connsiteX33" fmla="*/ 352644 w 3024845"/>
                  <a:gd name="connsiteY33" fmla="*/ 631239 h 1078499"/>
                  <a:gd name="connsiteX34" fmla="*/ 397231 w 3024845"/>
                  <a:gd name="connsiteY34" fmla="*/ 631239 h 1078499"/>
                  <a:gd name="connsiteX35" fmla="*/ 397231 w 3024845"/>
                  <a:gd name="connsiteY35" fmla="*/ 629888 h 1078499"/>
                  <a:gd name="connsiteX36" fmla="*/ 397231 w 3024845"/>
                  <a:gd name="connsiteY36" fmla="*/ 620430 h 1078499"/>
                  <a:gd name="connsiteX37" fmla="*/ 398245 w 3024845"/>
                  <a:gd name="connsiteY37" fmla="*/ 620430 h 1078499"/>
                  <a:gd name="connsiteX38" fmla="*/ 405338 w 3024845"/>
                  <a:gd name="connsiteY38" fmla="*/ 620430 h 1078499"/>
                  <a:gd name="connsiteX39" fmla="*/ 405338 w 3024845"/>
                  <a:gd name="connsiteY39" fmla="*/ 618539 h 1078499"/>
                  <a:gd name="connsiteX40" fmla="*/ 405338 w 3024845"/>
                  <a:gd name="connsiteY40" fmla="*/ 605298 h 1078499"/>
                  <a:gd name="connsiteX41" fmla="*/ 406098 w 3024845"/>
                  <a:gd name="connsiteY41" fmla="*/ 605298 h 1078499"/>
                  <a:gd name="connsiteX42" fmla="*/ 411418 w 3024845"/>
                  <a:gd name="connsiteY42" fmla="*/ 605298 h 1078499"/>
                  <a:gd name="connsiteX43" fmla="*/ 411418 w 3024845"/>
                  <a:gd name="connsiteY43" fmla="*/ 604217 h 1078499"/>
                  <a:gd name="connsiteX44" fmla="*/ 411418 w 3024845"/>
                  <a:gd name="connsiteY44" fmla="*/ 596650 h 1078499"/>
                  <a:gd name="connsiteX45" fmla="*/ 413445 w 3024845"/>
                  <a:gd name="connsiteY45" fmla="*/ 596650 h 1078499"/>
                  <a:gd name="connsiteX46" fmla="*/ 427632 w 3024845"/>
                  <a:gd name="connsiteY46" fmla="*/ 596650 h 1078499"/>
                  <a:gd name="connsiteX47" fmla="*/ 427632 w 3024845"/>
                  <a:gd name="connsiteY47" fmla="*/ 597731 h 1078499"/>
                  <a:gd name="connsiteX48" fmla="*/ 427632 w 3024845"/>
                  <a:gd name="connsiteY48" fmla="*/ 605298 h 1078499"/>
                  <a:gd name="connsiteX49" fmla="*/ 449925 w 3024845"/>
                  <a:gd name="connsiteY49" fmla="*/ 605298 h 1078499"/>
                  <a:gd name="connsiteX50" fmla="*/ 449925 w 3024845"/>
                  <a:gd name="connsiteY50" fmla="*/ 603406 h 1078499"/>
                  <a:gd name="connsiteX51" fmla="*/ 449925 w 3024845"/>
                  <a:gd name="connsiteY51" fmla="*/ 590165 h 1078499"/>
                  <a:gd name="connsiteX52" fmla="*/ 451699 w 3024845"/>
                  <a:gd name="connsiteY52" fmla="*/ 590165 h 1078499"/>
                  <a:gd name="connsiteX53" fmla="*/ 464112 w 3024845"/>
                  <a:gd name="connsiteY53" fmla="*/ 590165 h 1078499"/>
                  <a:gd name="connsiteX54" fmla="*/ 464112 w 3024845"/>
                  <a:gd name="connsiteY54" fmla="*/ 613945 h 1078499"/>
                  <a:gd name="connsiteX55" fmla="*/ 465126 w 3024845"/>
                  <a:gd name="connsiteY55" fmla="*/ 613945 h 1078499"/>
                  <a:gd name="connsiteX56" fmla="*/ 472219 w 3024845"/>
                  <a:gd name="connsiteY56" fmla="*/ 613945 h 1078499"/>
                  <a:gd name="connsiteX57" fmla="*/ 472219 w 3024845"/>
                  <a:gd name="connsiteY57" fmla="*/ 612864 h 1078499"/>
                  <a:gd name="connsiteX58" fmla="*/ 472219 w 3024845"/>
                  <a:gd name="connsiteY58" fmla="*/ 605298 h 1078499"/>
                  <a:gd name="connsiteX59" fmla="*/ 473992 w 3024845"/>
                  <a:gd name="connsiteY59" fmla="*/ 605298 h 1078499"/>
                  <a:gd name="connsiteX60" fmla="*/ 486406 w 3024845"/>
                  <a:gd name="connsiteY60" fmla="*/ 605298 h 1078499"/>
                  <a:gd name="connsiteX61" fmla="*/ 486406 w 3024845"/>
                  <a:gd name="connsiteY61" fmla="*/ 631239 h 1078499"/>
                  <a:gd name="connsiteX62" fmla="*/ 488433 w 3024845"/>
                  <a:gd name="connsiteY62" fmla="*/ 631239 h 1078499"/>
                  <a:gd name="connsiteX63" fmla="*/ 502619 w 3024845"/>
                  <a:gd name="connsiteY63" fmla="*/ 631239 h 1078499"/>
                  <a:gd name="connsiteX64" fmla="*/ 502619 w 3024845"/>
                  <a:gd name="connsiteY64" fmla="*/ 632860 h 1078499"/>
                  <a:gd name="connsiteX65" fmla="*/ 502619 w 3024845"/>
                  <a:gd name="connsiteY65" fmla="*/ 644210 h 1078499"/>
                  <a:gd name="connsiteX66" fmla="*/ 503379 w 3024845"/>
                  <a:gd name="connsiteY66" fmla="*/ 644210 h 1078499"/>
                  <a:gd name="connsiteX67" fmla="*/ 508700 w 3024845"/>
                  <a:gd name="connsiteY67" fmla="*/ 644210 h 1078499"/>
                  <a:gd name="connsiteX68" fmla="*/ 508700 w 3024845"/>
                  <a:gd name="connsiteY68" fmla="*/ 643399 h 1078499"/>
                  <a:gd name="connsiteX69" fmla="*/ 508700 w 3024845"/>
                  <a:gd name="connsiteY69" fmla="*/ 637724 h 1078499"/>
                  <a:gd name="connsiteX70" fmla="*/ 539100 w 3024845"/>
                  <a:gd name="connsiteY70" fmla="*/ 637724 h 1078499"/>
                  <a:gd name="connsiteX71" fmla="*/ 539100 w 3024845"/>
                  <a:gd name="connsiteY71" fmla="*/ 661504 h 1078499"/>
                  <a:gd name="connsiteX72" fmla="*/ 540113 w 3024845"/>
                  <a:gd name="connsiteY72" fmla="*/ 661504 h 1078499"/>
                  <a:gd name="connsiteX73" fmla="*/ 547207 w 3024845"/>
                  <a:gd name="connsiteY73" fmla="*/ 661504 h 1078499"/>
                  <a:gd name="connsiteX74" fmla="*/ 547207 w 3024845"/>
                  <a:gd name="connsiteY74" fmla="*/ 662585 h 1078499"/>
                  <a:gd name="connsiteX75" fmla="*/ 547207 w 3024845"/>
                  <a:gd name="connsiteY75" fmla="*/ 670151 h 1078499"/>
                  <a:gd name="connsiteX76" fmla="*/ 547967 w 3024845"/>
                  <a:gd name="connsiteY76" fmla="*/ 670151 h 1078499"/>
                  <a:gd name="connsiteX77" fmla="*/ 553287 w 3024845"/>
                  <a:gd name="connsiteY77" fmla="*/ 670151 h 1078499"/>
                  <a:gd name="connsiteX78" fmla="*/ 553287 w 3024845"/>
                  <a:gd name="connsiteY78" fmla="*/ 667989 h 1078499"/>
                  <a:gd name="connsiteX79" fmla="*/ 553287 w 3024845"/>
                  <a:gd name="connsiteY79" fmla="*/ 652857 h 1078499"/>
                  <a:gd name="connsiteX80" fmla="*/ 554300 w 3024845"/>
                  <a:gd name="connsiteY80" fmla="*/ 652857 h 1078499"/>
                  <a:gd name="connsiteX81" fmla="*/ 561394 w 3024845"/>
                  <a:gd name="connsiteY81" fmla="*/ 652857 h 1078499"/>
                  <a:gd name="connsiteX82" fmla="*/ 561394 w 3024845"/>
                  <a:gd name="connsiteY82" fmla="*/ 653938 h 1078499"/>
                  <a:gd name="connsiteX83" fmla="*/ 561394 w 3024845"/>
                  <a:gd name="connsiteY83" fmla="*/ 661504 h 1078499"/>
                  <a:gd name="connsiteX84" fmla="*/ 566714 w 3024845"/>
                  <a:gd name="connsiteY84" fmla="*/ 659511 h 1078499"/>
                  <a:gd name="connsiteX85" fmla="*/ 567474 w 3024845"/>
                  <a:gd name="connsiteY85" fmla="*/ 658531 h 1078499"/>
                  <a:gd name="connsiteX86" fmla="*/ 567474 w 3024845"/>
                  <a:gd name="connsiteY86" fmla="*/ 652857 h 1078499"/>
                  <a:gd name="connsiteX87" fmla="*/ 605981 w 3024845"/>
                  <a:gd name="connsiteY87" fmla="*/ 652857 h 1078499"/>
                  <a:gd name="connsiteX88" fmla="*/ 605981 w 3024845"/>
                  <a:gd name="connsiteY88" fmla="*/ 676636 h 1078499"/>
                  <a:gd name="connsiteX89" fmla="*/ 608007 w 3024845"/>
                  <a:gd name="connsiteY89" fmla="*/ 676636 h 1078499"/>
                  <a:gd name="connsiteX90" fmla="*/ 622194 w 3024845"/>
                  <a:gd name="connsiteY90" fmla="*/ 676636 h 1078499"/>
                  <a:gd name="connsiteX91" fmla="*/ 622194 w 3024845"/>
                  <a:gd name="connsiteY91" fmla="*/ 677717 h 1078499"/>
                  <a:gd name="connsiteX92" fmla="*/ 622194 w 3024845"/>
                  <a:gd name="connsiteY92" fmla="*/ 685283 h 1078499"/>
                  <a:gd name="connsiteX93" fmla="*/ 623968 w 3024845"/>
                  <a:gd name="connsiteY93" fmla="*/ 685283 h 1078499"/>
                  <a:gd name="connsiteX94" fmla="*/ 636381 w 3024845"/>
                  <a:gd name="connsiteY94" fmla="*/ 685283 h 1078499"/>
                  <a:gd name="connsiteX95" fmla="*/ 636381 w 3024845"/>
                  <a:gd name="connsiteY95" fmla="*/ 661504 h 1078499"/>
                  <a:gd name="connsiteX96" fmla="*/ 637394 w 3024845"/>
                  <a:gd name="connsiteY96" fmla="*/ 661504 h 1078499"/>
                  <a:gd name="connsiteX97" fmla="*/ 644488 w 3024845"/>
                  <a:gd name="connsiteY97" fmla="*/ 661504 h 1078499"/>
                  <a:gd name="connsiteX98" fmla="*/ 644488 w 3024845"/>
                  <a:gd name="connsiteY98" fmla="*/ 629077 h 1078499"/>
                  <a:gd name="connsiteX99" fmla="*/ 645501 w 3024845"/>
                  <a:gd name="connsiteY99" fmla="*/ 629077 h 1078499"/>
                  <a:gd name="connsiteX100" fmla="*/ 652595 w 3024845"/>
                  <a:gd name="connsiteY100" fmla="*/ 629077 h 1078499"/>
                  <a:gd name="connsiteX101" fmla="*/ 652595 w 3024845"/>
                  <a:gd name="connsiteY101" fmla="*/ 627186 h 1078499"/>
                  <a:gd name="connsiteX102" fmla="*/ 652595 w 3024845"/>
                  <a:gd name="connsiteY102" fmla="*/ 613945 h 1078499"/>
                  <a:gd name="connsiteX103" fmla="*/ 651328 w 3024845"/>
                  <a:gd name="connsiteY103" fmla="*/ 612323 h 1078499"/>
                  <a:gd name="connsiteX104" fmla="*/ 656648 w 3024845"/>
                  <a:gd name="connsiteY104" fmla="*/ 600974 h 1078499"/>
                  <a:gd name="connsiteX105" fmla="*/ 664755 w 3024845"/>
                  <a:gd name="connsiteY105" fmla="*/ 629077 h 1078499"/>
                  <a:gd name="connsiteX106" fmla="*/ 665515 w 3024845"/>
                  <a:gd name="connsiteY106" fmla="*/ 629077 h 1078499"/>
                  <a:gd name="connsiteX107" fmla="*/ 670835 w 3024845"/>
                  <a:gd name="connsiteY107" fmla="*/ 629077 h 1078499"/>
                  <a:gd name="connsiteX108" fmla="*/ 670835 w 3024845"/>
                  <a:gd name="connsiteY108" fmla="*/ 523150 h 1078499"/>
                  <a:gd name="connsiteX109" fmla="*/ 672355 w 3024845"/>
                  <a:gd name="connsiteY109" fmla="*/ 523150 h 1078499"/>
                  <a:gd name="connsiteX110" fmla="*/ 682995 w 3024845"/>
                  <a:gd name="connsiteY110" fmla="*/ 523150 h 1078499"/>
                  <a:gd name="connsiteX111" fmla="*/ 682995 w 3024845"/>
                  <a:gd name="connsiteY111" fmla="*/ 475591 h 1078499"/>
                  <a:gd name="connsiteX112" fmla="*/ 709342 w 3024845"/>
                  <a:gd name="connsiteY112" fmla="*/ 475591 h 1078499"/>
                  <a:gd name="connsiteX113" fmla="*/ 709342 w 3024845"/>
                  <a:gd name="connsiteY113" fmla="*/ 453973 h 1078499"/>
                  <a:gd name="connsiteX114" fmla="*/ 743796 w 3024845"/>
                  <a:gd name="connsiteY114" fmla="*/ 453973 h 1078499"/>
                  <a:gd name="connsiteX115" fmla="*/ 743796 w 3024845"/>
                  <a:gd name="connsiteY115" fmla="*/ 456405 h 1078499"/>
                  <a:gd name="connsiteX116" fmla="*/ 743796 w 3024845"/>
                  <a:gd name="connsiteY116" fmla="*/ 473429 h 1078499"/>
                  <a:gd name="connsiteX117" fmla="*/ 746076 w 3024845"/>
                  <a:gd name="connsiteY117" fmla="*/ 473429 h 1078499"/>
                  <a:gd name="connsiteX118" fmla="*/ 762036 w 3024845"/>
                  <a:gd name="connsiteY118" fmla="*/ 473429 h 1078499"/>
                  <a:gd name="connsiteX119" fmla="*/ 762036 w 3024845"/>
                  <a:gd name="connsiteY119" fmla="*/ 520988 h 1078499"/>
                  <a:gd name="connsiteX120" fmla="*/ 763049 w 3024845"/>
                  <a:gd name="connsiteY120" fmla="*/ 520988 h 1078499"/>
                  <a:gd name="connsiteX121" fmla="*/ 770143 w 3024845"/>
                  <a:gd name="connsiteY121" fmla="*/ 520988 h 1078499"/>
                  <a:gd name="connsiteX122" fmla="*/ 784330 w 3024845"/>
                  <a:gd name="connsiteY122" fmla="*/ 525312 h 1078499"/>
                  <a:gd name="connsiteX123" fmla="*/ 784330 w 3024845"/>
                  <a:gd name="connsiteY123" fmla="*/ 564224 h 1078499"/>
                  <a:gd name="connsiteX124" fmla="*/ 785343 w 3024845"/>
                  <a:gd name="connsiteY124" fmla="*/ 564224 h 1078499"/>
                  <a:gd name="connsiteX125" fmla="*/ 792436 w 3024845"/>
                  <a:gd name="connsiteY125" fmla="*/ 564224 h 1078499"/>
                  <a:gd name="connsiteX126" fmla="*/ 792436 w 3024845"/>
                  <a:gd name="connsiteY126" fmla="*/ 565845 h 1078499"/>
                  <a:gd name="connsiteX127" fmla="*/ 792436 w 3024845"/>
                  <a:gd name="connsiteY127" fmla="*/ 577194 h 1078499"/>
                  <a:gd name="connsiteX128" fmla="*/ 794463 w 3024845"/>
                  <a:gd name="connsiteY128" fmla="*/ 577194 h 1078499"/>
                  <a:gd name="connsiteX129" fmla="*/ 808650 w 3024845"/>
                  <a:gd name="connsiteY129" fmla="*/ 577194 h 1078499"/>
                  <a:gd name="connsiteX130" fmla="*/ 814730 w 3024845"/>
                  <a:gd name="connsiteY130" fmla="*/ 583680 h 1078499"/>
                  <a:gd name="connsiteX131" fmla="*/ 814730 w 3024845"/>
                  <a:gd name="connsiteY131" fmla="*/ 605298 h 1078499"/>
                  <a:gd name="connsiteX132" fmla="*/ 817010 w 3024845"/>
                  <a:gd name="connsiteY132" fmla="*/ 605298 h 1078499"/>
                  <a:gd name="connsiteX133" fmla="*/ 832970 w 3024845"/>
                  <a:gd name="connsiteY133" fmla="*/ 605298 h 1078499"/>
                  <a:gd name="connsiteX134" fmla="*/ 832970 w 3024845"/>
                  <a:gd name="connsiteY134" fmla="*/ 606378 h 1078499"/>
                  <a:gd name="connsiteX135" fmla="*/ 832970 w 3024845"/>
                  <a:gd name="connsiteY135" fmla="*/ 613945 h 1078499"/>
                  <a:gd name="connsiteX136" fmla="*/ 834237 w 3024845"/>
                  <a:gd name="connsiteY136" fmla="*/ 613945 h 1078499"/>
                  <a:gd name="connsiteX137" fmla="*/ 843104 w 3024845"/>
                  <a:gd name="connsiteY137" fmla="*/ 613945 h 1078499"/>
                  <a:gd name="connsiteX138" fmla="*/ 843104 w 3024845"/>
                  <a:gd name="connsiteY138" fmla="*/ 616106 h 1078499"/>
                  <a:gd name="connsiteX139" fmla="*/ 843104 w 3024845"/>
                  <a:gd name="connsiteY139" fmla="*/ 631239 h 1078499"/>
                  <a:gd name="connsiteX140" fmla="*/ 847157 w 3024845"/>
                  <a:gd name="connsiteY140" fmla="*/ 629347 h 1078499"/>
                  <a:gd name="connsiteX141" fmla="*/ 847157 w 3024845"/>
                  <a:gd name="connsiteY141" fmla="*/ 616106 h 1078499"/>
                  <a:gd name="connsiteX142" fmla="*/ 848170 w 3024845"/>
                  <a:gd name="connsiteY142" fmla="*/ 616106 h 1078499"/>
                  <a:gd name="connsiteX143" fmla="*/ 855264 w 3024845"/>
                  <a:gd name="connsiteY143" fmla="*/ 616106 h 1078499"/>
                  <a:gd name="connsiteX144" fmla="*/ 855264 w 3024845"/>
                  <a:gd name="connsiteY144" fmla="*/ 617728 h 1078499"/>
                  <a:gd name="connsiteX145" fmla="*/ 855264 w 3024845"/>
                  <a:gd name="connsiteY145" fmla="*/ 629077 h 1078499"/>
                  <a:gd name="connsiteX146" fmla="*/ 856024 w 3024845"/>
                  <a:gd name="connsiteY146" fmla="*/ 629077 h 1078499"/>
                  <a:gd name="connsiteX147" fmla="*/ 861344 w 3024845"/>
                  <a:gd name="connsiteY147" fmla="*/ 629077 h 1078499"/>
                  <a:gd name="connsiteX148" fmla="*/ 909984 w 3024845"/>
                  <a:gd name="connsiteY148" fmla="*/ 624754 h 1078499"/>
                  <a:gd name="connsiteX149" fmla="*/ 909984 w 3024845"/>
                  <a:gd name="connsiteY149" fmla="*/ 626105 h 1078499"/>
                  <a:gd name="connsiteX150" fmla="*/ 909984 w 3024845"/>
                  <a:gd name="connsiteY150" fmla="*/ 635562 h 1078499"/>
                  <a:gd name="connsiteX151" fmla="*/ 910744 w 3024845"/>
                  <a:gd name="connsiteY151" fmla="*/ 635562 h 1078499"/>
                  <a:gd name="connsiteX152" fmla="*/ 916065 w 3024845"/>
                  <a:gd name="connsiteY152" fmla="*/ 635562 h 1078499"/>
                  <a:gd name="connsiteX153" fmla="*/ 916065 w 3024845"/>
                  <a:gd name="connsiteY153" fmla="*/ 637724 h 1078499"/>
                  <a:gd name="connsiteX154" fmla="*/ 916065 w 3024845"/>
                  <a:gd name="connsiteY154" fmla="*/ 652857 h 1078499"/>
                  <a:gd name="connsiteX155" fmla="*/ 918091 w 3024845"/>
                  <a:gd name="connsiteY155" fmla="*/ 651506 h 1078499"/>
                  <a:gd name="connsiteX156" fmla="*/ 932278 w 3024845"/>
                  <a:gd name="connsiteY156" fmla="*/ 642048 h 1078499"/>
                  <a:gd name="connsiteX157" fmla="*/ 938358 w 3024845"/>
                  <a:gd name="connsiteY157" fmla="*/ 600974 h 1078499"/>
                  <a:gd name="connsiteX158" fmla="*/ 939118 w 3024845"/>
                  <a:gd name="connsiteY158" fmla="*/ 600704 h 1078499"/>
                  <a:gd name="connsiteX159" fmla="*/ 944438 w 3024845"/>
                  <a:gd name="connsiteY159" fmla="*/ 598812 h 1078499"/>
                  <a:gd name="connsiteX160" fmla="*/ 946465 w 3024845"/>
                  <a:gd name="connsiteY160" fmla="*/ 529635 h 1078499"/>
                  <a:gd name="connsiteX161" fmla="*/ 948492 w 3024845"/>
                  <a:gd name="connsiteY161" fmla="*/ 598812 h 1078499"/>
                  <a:gd name="connsiteX162" fmla="*/ 949252 w 3024845"/>
                  <a:gd name="connsiteY162" fmla="*/ 599082 h 1078499"/>
                  <a:gd name="connsiteX163" fmla="*/ 954572 w 3024845"/>
                  <a:gd name="connsiteY163" fmla="*/ 600974 h 1078499"/>
                  <a:gd name="connsiteX164" fmla="*/ 954572 w 3024845"/>
                  <a:gd name="connsiteY164" fmla="*/ 514503 h 1078499"/>
                  <a:gd name="connsiteX165" fmla="*/ 958625 w 3024845"/>
                  <a:gd name="connsiteY165" fmla="*/ 482076 h 1078499"/>
                  <a:gd name="connsiteX166" fmla="*/ 997132 w 3024845"/>
                  <a:gd name="connsiteY166" fmla="*/ 482076 h 1078499"/>
                  <a:gd name="connsiteX167" fmla="*/ 997132 w 3024845"/>
                  <a:gd name="connsiteY167" fmla="*/ 514503 h 1078499"/>
                  <a:gd name="connsiteX168" fmla="*/ 997892 w 3024845"/>
                  <a:gd name="connsiteY168" fmla="*/ 514503 h 1078499"/>
                  <a:gd name="connsiteX169" fmla="*/ 1003212 w 3024845"/>
                  <a:gd name="connsiteY169" fmla="*/ 514503 h 1078499"/>
                  <a:gd name="connsiteX170" fmla="*/ 1003212 w 3024845"/>
                  <a:gd name="connsiteY170" fmla="*/ 432355 h 1078499"/>
                  <a:gd name="connsiteX171" fmla="*/ 1004986 w 3024845"/>
                  <a:gd name="connsiteY171" fmla="*/ 432355 h 1078499"/>
                  <a:gd name="connsiteX172" fmla="*/ 1017399 w 3024845"/>
                  <a:gd name="connsiteY172" fmla="*/ 432355 h 1078499"/>
                  <a:gd name="connsiteX173" fmla="*/ 1017399 w 3024845"/>
                  <a:gd name="connsiteY173" fmla="*/ 430464 h 1078499"/>
                  <a:gd name="connsiteX174" fmla="*/ 1017399 w 3024845"/>
                  <a:gd name="connsiteY174" fmla="*/ 417223 h 1078499"/>
                  <a:gd name="connsiteX175" fmla="*/ 1039693 w 3024845"/>
                  <a:gd name="connsiteY175" fmla="*/ 417223 h 1078499"/>
                  <a:gd name="connsiteX176" fmla="*/ 1039693 w 3024845"/>
                  <a:gd name="connsiteY176" fmla="*/ 416142 h 1078499"/>
                  <a:gd name="connsiteX177" fmla="*/ 1039693 w 3024845"/>
                  <a:gd name="connsiteY177" fmla="*/ 408576 h 1078499"/>
                  <a:gd name="connsiteX178" fmla="*/ 1041466 w 3024845"/>
                  <a:gd name="connsiteY178" fmla="*/ 408576 h 1078499"/>
                  <a:gd name="connsiteX179" fmla="*/ 1053880 w 3024845"/>
                  <a:gd name="connsiteY179" fmla="*/ 408576 h 1078499"/>
                  <a:gd name="connsiteX180" fmla="*/ 1053880 w 3024845"/>
                  <a:gd name="connsiteY180" fmla="*/ 409657 h 1078499"/>
                  <a:gd name="connsiteX181" fmla="*/ 1053880 w 3024845"/>
                  <a:gd name="connsiteY181" fmla="*/ 417223 h 1078499"/>
                  <a:gd name="connsiteX182" fmla="*/ 1054640 w 3024845"/>
                  <a:gd name="connsiteY182" fmla="*/ 417223 h 1078499"/>
                  <a:gd name="connsiteX183" fmla="*/ 1059960 w 3024845"/>
                  <a:gd name="connsiteY183" fmla="*/ 417223 h 1078499"/>
                  <a:gd name="connsiteX184" fmla="*/ 1070093 w 3024845"/>
                  <a:gd name="connsiteY184" fmla="*/ 412899 h 1078499"/>
                  <a:gd name="connsiteX185" fmla="*/ 1074146 w 3024845"/>
                  <a:gd name="connsiteY185" fmla="*/ 416142 h 1078499"/>
                  <a:gd name="connsiteX186" fmla="*/ 1074146 w 3024845"/>
                  <a:gd name="connsiteY186" fmla="*/ 408576 h 1078499"/>
                  <a:gd name="connsiteX187" fmla="*/ 1076426 w 3024845"/>
                  <a:gd name="connsiteY187" fmla="*/ 408576 h 1078499"/>
                  <a:gd name="connsiteX188" fmla="*/ 1092387 w 3024845"/>
                  <a:gd name="connsiteY188" fmla="*/ 408576 h 1078499"/>
                  <a:gd name="connsiteX189" fmla="*/ 1092387 w 3024845"/>
                  <a:gd name="connsiteY189" fmla="*/ 409657 h 1078499"/>
                  <a:gd name="connsiteX190" fmla="*/ 1092387 w 3024845"/>
                  <a:gd name="connsiteY190" fmla="*/ 417223 h 1078499"/>
                  <a:gd name="connsiteX191" fmla="*/ 1122787 w 3024845"/>
                  <a:gd name="connsiteY191" fmla="*/ 417223 h 1078499"/>
                  <a:gd name="connsiteX192" fmla="*/ 1122787 w 3024845"/>
                  <a:gd name="connsiteY192" fmla="*/ 418844 h 1078499"/>
                  <a:gd name="connsiteX193" fmla="*/ 1122787 w 3024845"/>
                  <a:gd name="connsiteY193" fmla="*/ 430194 h 1078499"/>
                  <a:gd name="connsiteX194" fmla="*/ 1149134 w 3024845"/>
                  <a:gd name="connsiteY194" fmla="*/ 430194 h 1078499"/>
                  <a:gd name="connsiteX195" fmla="*/ 1149134 w 3024845"/>
                  <a:gd name="connsiteY195" fmla="*/ 460458 h 1078499"/>
                  <a:gd name="connsiteX196" fmla="*/ 1149894 w 3024845"/>
                  <a:gd name="connsiteY196" fmla="*/ 460458 h 1078499"/>
                  <a:gd name="connsiteX197" fmla="*/ 1155214 w 3024845"/>
                  <a:gd name="connsiteY197" fmla="*/ 460458 h 1078499"/>
                  <a:gd name="connsiteX198" fmla="*/ 1155214 w 3024845"/>
                  <a:gd name="connsiteY198" fmla="*/ 461539 h 1078499"/>
                  <a:gd name="connsiteX199" fmla="*/ 1155214 w 3024845"/>
                  <a:gd name="connsiteY199" fmla="*/ 469106 h 1078499"/>
                  <a:gd name="connsiteX200" fmla="*/ 1159268 w 3024845"/>
                  <a:gd name="connsiteY200" fmla="*/ 499370 h 1078499"/>
                  <a:gd name="connsiteX201" fmla="*/ 1160028 w 3024845"/>
                  <a:gd name="connsiteY201" fmla="*/ 499370 h 1078499"/>
                  <a:gd name="connsiteX202" fmla="*/ 1165348 w 3024845"/>
                  <a:gd name="connsiteY202" fmla="*/ 499370 h 1078499"/>
                  <a:gd name="connsiteX203" fmla="*/ 1165348 w 3024845"/>
                  <a:gd name="connsiteY203" fmla="*/ 500181 h 1078499"/>
                  <a:gd name="connsiteX204" fmla="*/ 1165348 w 3024845"/>
                  <a:gd name="connsiteY204" fmla="*/ 505856 h 1078499"/>
                  <a:gd name="connsiteX205" fmla="*/ 1166361 w 3024845"/>
                  <a:gd name="connsiteY205" fmla="*/ 505856 h 1078499"/>
                  <a:gd name="connsiteX206" fmla="*/ 1173454 w 3024845"/>
                  <a:gd name="connsiteY206" fmla="*/ 505856 h 1078499"/>
                  <a:gd name="connsiteX207" fmla="*/ 1173454 w 3024845"/>
                  <a:gd name="connsiteY207" fmla="*/ 536121 h 1078499"/>
                  <a:gd name="connsiteX208" fmla="*/ 1175481 w 3024845"/>
                  <a:gd name="connsiteY208" fmla="*/ 536121 h 1078499"/>
                  <a:gd name="connsiteX209" fmla="*/ 1189668 w 3024845"/>
                  <a:gd name="connsiteY209" fmla="*/ 536121 h 1078499"/>
                  <a:gd name="connsiteX210" fmla="*/ 1189668 w 3024845"/>
                  <a:gd name="connsiteY210" fmla="*/ 559900 h 1078499"/>
                  <a:gd name="connsiteX211" fmla="*/ 1191695 w 3024845"/>
                  <a:gd name="connsiteY211" fmla="*/ 561521 h 1078499"/>
                  <a:gd name="connsiteX212" fmla="*/ 1191695 w 3024845"/>
                  <a:gd name="connsiteY212" fmla="*/ 572871 h 1078499"/>
                  <a:gd name="connsiteX213" fmla="*/ 1192455 w 3024845"/>
                  <a:gd name="connsiteY213" fmla="*/ 572871 h 1078499"/>
                  <a:gd name="connsiteX214" fmla="*/ 1197775 w 3024845"/>
                  <a:gd name="connsiteY214" fmla="*/ 572871 h 1078499"/>
                  <a:gd name="connsiteX215" fmla="*/ 1197775 w 3024845"/>
                  <a:gd name="connsiteY215" fmla="*/ 596650 h 1078499"/>
                  <a:gd name="connsiteX216" fmla="*/ 1199041 w 3024845"/>
                  <a:gd name="connsiteY216" fmla="*/ 596650 h 1078499"/>
                  <a:gd name="connsiteX217" fmla="*/ 1207908 w 3024845"/>
                  <a:gd name="connsiteY217" fmla="*/ 596650 h 1078499"/>
                  <a:gd name="connsiteX218" fmla="*/ 1209935 w 3024845"/>
                  <a:gd name="connsiteY218" fmla="*/ 600704 h 1078499"/>
                  <a:gd name="connsiteX219" fmla="*/ 1209935 w 3024845"/>
                  <a:gd name="connsiteY219" fmla="*/ 613945 h 1078499"/>
                  <a:gd name="connsiteX220" fmla="*/ 1211455 w 3024845"/>
                  <a:gd name="connsiteY220" fmla="*/ 612053 h 1078499"/>
                  <a:gd name="connsiteX221" fmla="*/ 1222095 w 3024845"/>
                  <a:gd name="connsiteY221" fmla="*/ 598812 h 1078499"/>
                  <a:gd name="connsiteX222" fmla="*/ 1250469 w 3024845"/>
                  <a:gd name="connsiteY222" fmla="*/ 598812 h 1078499"/>
                  <a:gd name="connsiteX223" fmla="*/ 1250469 w 3024845"/>
                  <a:gd name="connsiteY223" fmla="*/ 685283 h 1078499"/>
                  <a:gd name="connsiteX224" fmla="*/ 1251229 w 3024845"/>
                  <a:gd name="connsiteY224" fmla="*/ 685283 h 1078499"/>
                  <a:gd name="connsiteX225" fmla="*/ 1256549 w 3024845"/>
                  <a:gd name="connsiteY225" fmla="*/ 685283 h 1078499"/>
                  <a:gd name="connsiteX226" fmla="*/ 1257309 w 3024845"/>
                  <a:gd name="connsiteY226" fmla="*/ 683932 h 1078499"/>
                  <a:gd name="connsiteX227" fmla="*/ 1262629 w 3024845"/>
                  <a:gd name="connsiteY227" fmla="*/ 674474 h 1078499"/>
                  <a:gd name="connsiteX228" fmla="*/ 1262629 w 3024845"/>
                  <a:gd name="connsiteY228" fmla="*/ 676366 h 1078499"/>
                  <a:gd name="connsiteX229" fmla="*/ 1262629 w 3024845"/>
                  <a:gd name="connsiteY229" fmla="*/ 689607 h 1078499"/>
                  <a:gd name="connsiteX230" fmla="*/ 1266682 w 3024845"/>
                  <a:gd name="connsiteY230" fmla="*/ 644210 h 1078499"/>
                  <a:gd name="connsiteX231" fmla="*/ 1267442 w 3024845"/>
                  <a:gd name="connsiteY231" fmla="*/ 644210 h 1078499"/>
                  <a:gd name="connsiteX232" fmla="*/ 1272762 w 3024845"/>
                  <a:gd name="connsiteY232" fmla="*/ 644210 h 1078499"/>
                  <a:gd name="connsiteX233" fmla="*/ 1272762 w 3024845"/>
                  <a:gd name="connsiteY233" fmla="*/ 579356 h 1078499"/>
                  <a:gd name="connsiteX234" fmla="*/ 1273776 w 3024845"/>
                  <a:gd name="connsiteY234" fmla="*/ 579356 h 1078499"/>
                  <a:gd name="connsiteX235" fmla="*/ 1280869 w 3024845"/>
                  <a:gd name="connsiteY235" fmla="*/ 579356 h 1078499"/>
                  <a:gd name="connsiteX236" fmla="*/ 1293029 w 3024845"/>
                  <a:gd name="connsiteY236" fmla="*/ 536121 h 1078499"/>
                  <a:gd name="connsiteX237" fmla="*/ 1294296 w 3024845"/>
                  <a:gd name="connsiteY237" fmla="*/ 536121 h 1078499"/>
                  <a:gd name="connsiteX238" fmla="*/ 1303163 w 3024845"/>
                  <a:gd name="connsiteY238" fmla="*/ 536121 h 1078499"/>
                  <a:gd name="connsiteX239" fmla="*/ 1313296 w 3024845"/>
                  <a:gd name="connsiteY239" fmla="*/ 579356 h 1078499"/>
                  <a:gd name="connsiteX240" fmla="*/ 1314309 w 3024845"/>
                  <a:gd name="connsiteY240" fmla="*/ 579356 h 1078499"/>
                  <a:gd name="connsiteX241" fmla="*/ 1321403 w 3024845"/>
                  <a:gd name="connsiteY241" fmla="*/ 579356 h 1078499"/>
                  <a:gd name="connsiteX242" fmla="*/ 1321403 w 3024845"/>
                  <a:gd name="connsiteY242" fmla="*/ 618268 h 1078499"/>
                  <a:gd name="connsiteX243" fmla="*/ 1323176 w 3024845"/>
                  <a:gd name="connsiteY243" fmla="*/ 618268 h 1078499"/>
                  <a:gd name="connsiteX244" fmla="*/ 1335590 w 3024845"/>
                  <a:gd name="connsiteY244" fmla="*/ 618268 h 1078499"/>
                  <a:gd name="connsiteX245" fmla="*/ 1335590 w 3024845"/>
                  <a:gd name="connsiteY245" fmla="*/ 620430 h 1078499"/>
                  <a:gd name="connsiteX246" fmla="*/ 1335590 w 3024845"/>
                  <a:gd name="connsiteY246" fmla="*/ 635562 h 1078499"/>
                  <a:gd name="connsiteX247" fmla="*/ 1339643 w 3024845"/>
                  <a:gd name="connsiteY247" fmla="*/ 633401 h 1078499"/>
                  <a:gd name="connsiteX248" fmla="*/ 1339643 w 3024845"/>
                  <a:gd name="connsiteY248" fmla="*/ 618268 h 1078499"/>
                  <a:gd name="connsiteX249" fmla="*/ 1341163 w 3024845"/>
                  <a:gd name="connsiteY249" fmla="*/ 618268 h 1078499"/>
                  <a:gd name="connsiteX250" fmla="*/ 1351803 w 3024845"/>
                  <a:gd name="connsiteY250" fmla="*/ 618268 h 1078499"/>
                  <a:gd name="connsiteX251" fmla="*/ 1351803 w 3024845"/>
                  <a:gd name="connsiteY251" fmla="*/ 619889 h 1078499"/>
                  <a:gd name="connsiteX252" fmla="*/ 1351803 w 3024845"/>
                  <a:gd name="connsiteY252" fmla="*/ 631239 h 1078499"/>
                  <a:gd name="connsiteX253" fmla="*/ 1382204 w 3024845"/>
                  <a:gd name="connsiteY253" fmla="*/ 631239 h 1078499"/>
                  <a:gd name="connsiteX254" fmla="*/ 1382204 w 3024845"/>
                  <a:gd name="connsiteY254" fmla="*/ 594489 h 1078499"/>
                  <a:gd name="connsiteX255" fmla="*/ 1383470 w 3024845"/>
                  <a:gd name="connsiteY255" fmla="*/ 594489 h 1078499"/>
                  <a:gd name="connsiteX256" fmla="*/ 1392337 w 3024845"/>
                  <a:gd name="connsiteY256" fmla="*/ 594489 h 1078499"/>
                  <a:gd name="connsiteX257" fmla="*/ 1392337 w 3024845"/>
                  <a:gd name="connsiteY257" fmla="*/ 616106 h 1078499"/>
                  <a:gd name="connsiteX258" fmla="*/ 1394364 w 3024845"/>
                  <a:gd name="connsiteY258" fmla="*/ 583680 h 1078499"/>
                  <a:gd name="connsiteX259" fmla="*/ 1416657 w 3024845"/>
                  <a:gd name="connsiteY259" fmla="*/ 583680 h 1078499"/>
                  <a:gd name="connsiteX260" fmla="*/ 1416657 w 3024845"/>
                  <a:gd name="connsiteY260" fmla="*/ 582058 h 1078499"/>
                  <a:gd name="connsiteX261" fmla="*/ 1416657 w 3024845"/>
                  <a:gd name="connsiteY261" fmla="*/ 570709 h 1078499"/>
                  <a:gd name="connsiteX262" fmla="*/ 1417417 w 3024845"/>
                  <a:gd name="connsiteY262" fmla="*/ 570709 h 1078499"/>
                  <a:gd name="connsiteX263" fmla="*/ 1422737 w 3024845"/>
                  <a:gd name="connsiteY263" fmla="*/ 570709 h 1078499"/>
                  <a:gd name="connsiteX264" fmla="*/ 1422737 w 3024845"/>
                  <a:gd name="connsiteY264" fmla="*/ 568818 h 1078499"/>
                  <a:gd name="connsiteX265" fmla="*/ 1422737 w 3024845"/>
                  <a:gd name="connsiteY265" fmla="*/ 555577 h 1078499"/>
                  <a:gd name="connsiteX266" fmla="*/ 1426791 w 3024845"/>
                  <a:gd name="connsiteY266" fmla="*/ 562062 h 1078499"/>
                  <a:gd name="connsiteX267" fmla="*/ 1429071 w 3024845"/>
                  <a:gd name="connsiteY267" fmla="*/ 562062 h 1078499"/>
                  <a:gd name="connsiteX268" fmla="*/ 1445031 w 3024845"/>
                  <a:gd name="connsiteY268" fmla="*/ 562062 h 1078499"/>
                  <a:gd name="connsiteX269" fmla="*/ 1445031 w 3024845"/>
                  <a:gd name="connsiteY269" fmla="*/ 561251 h 1078499"/>
                  <a:gd name="connsiteX270" fmla="*/ 1445031 w 3024845"/>
                  <a:gd name="connsiteY270" fmla="*/ 555577 h 1078499"/>
                  <a:gd name="connsiteX271" fmla="*/ 1445791 w 3024845"/>
                  <a:gd name="connsiteY271" fmla="*/ 555577 h 1078499"/>
                  <a:gd name="connsiteX272" fmla="*/ 1451111 w 3024845"/>
                  <a:gd name="connsiteY272" fmla="*/ 555577 h 1078499"/>
                  <a:gd name="connsiteX273" fmla="*/ 1451111 w 3024845"/>
                  <a:gd name="connsiteY273" fmla="*/ 556928 h 1078499"/>
                  <a:gd name="connsiteX274" fmla="*/ 1451111 w 3024845"/>
                  <a:gd name="connsiteY274" fmla="*/ 566386 h 1078499"/>
                  <a:gd name="connsiteX275" fmla="*/ 1489618 w 3024845"/>
                  <a:gd name="connsiteY275" fmla="*/ 566386 h 1078499"/>
                  <a:gd name="connsiteX276" fmla="*/ 1489618 w 3024845"/>
                  <a:gd name="connsiteY276" fmla="*/ 704739 h 1078499"/>
                  <a:gd name="connsiteX277" fmla="*/ 1491138 w 3024845"/>
                  <a:gd name="connsiteY277" fmla="*/ 704739 h 1078499"/>
                  <a:gd name="connsiteX278" fmla="*/ 1501778 w 3024845"/>
                  <a:gd name="connsiteY278" fmla="*/ 704739 h 1078499"/>
                  <a:gd name="connsiteX279" fmla="*/ 1501778 w 3024845"/>
                  <a:gd name="connsiteY279" fmla="*/ 691769 h 1078499"/>
                  <a:gd name="connsiteX280" fmla="*/ 1505832 w 3024845"/>
                  <a:gd name="connsiteY280" fmla="*/ 691769 h 1078499"/>
                  <a:gd name="connsiteX281" fmla="*/ 1505832 w 3024845"/>
                  <a:gd name="connsiteY281" fmla="*/ 704739 h 1078499"/>
                  <a:gd name="connsiteX282" fmla="*/ 1536232 w 3024845"/>
                  <a:gd name="connsiteY282" fmla="*/ 704739 h 1078499"/>
                  <a:gd name="connsiteX283" fmla="*/ 1536232 w 3024845"/>
                  <a:gd name="connsiteY283" fmla="*/ 674474 h 1078499"/>
                  <a:gd name="connsiteX284" fmla="*/ 1548392 w 3024845"/>
                  <a:gd name="connsiteY284" fmla="*/ 674474 h 1078499"/>
                  <a:gd name="connsiteX285" fmla="*/ 1560552 w 3024845"/>
                  <a:gd name="connsiteY285" fmla="*/ 672313 h 1078499"/>
                  <a:gd name="connsiteX286" fmla="*/ 1564606 w 3024845"/>
                  <a:gd name="connsiteY286" fmla="*/ 674474 h 1078499"/>
                  <a:gd name="connsiteX287" fmla="*/ 1574739 w 3024845"/>
                  <a:gd name="connsiteY287" fmla="*/ 674474 h 1078499"/>
                  <a:gd name="connsiteX288" fmla="*/ 1574739 w 3024845"/>
                  <a:gd name="connsiteY288" fmla="*/ 704739 h 1078499"/>
                  <a:gd name="connsiteX289" fmla="*/ 1582846 w 3024845"/>
                  <a:gd name="connsiteY289" fmla="*/ 704739 h 1078499"/>
                  <a:gd name="connsiteX290" fmla="*/ 1582846 w 3024845"/>
                  <a:gd name="connsiteY290" fmla="*/ 722034 h 1078499"/>
                  <a:gd name="connsiteX291" fmla="*/ 1592182 w 3024845"/>
                  <a:gd name="connsiteY291" fmla="*/ 722939 h 1078499"/>
                  <a:gd name="connsiteX292" fmla="*/ 1605140 w 3024845"/>
                  <a:gd name="connsiteY292" fmla="*/ 722939 h 1078499"/>
                  <a:gd name="connsiteX293" fmla="*/ 1605140 w 3024845"/>
                  <a:gd name="connsiteY293" fmla="*/ 706901 h 1078499"/>
                  <a:gd name="connsiteX294" fmla="*/ 1673096 w 3024845"/>
                  <a:gd name="connsiteY294" fmla="*/ 706901 h 1078499"/>
                  <a:gd name="connsiteX295" fmla="*/ 1673096 w 3024845"/>
                  <a:gd name="connsiteY295" fmla="*/ 621648 h 1078499"/>
                  <a:gd name="connsiteX296" fmla="*/ 1745104 w 3024845"/>
                  <a:gd name="connsiteY296" fmla="*/ 621648 h 1078499"/>
                  <a:gd name="connsiteX297" fmla="*/ 1745104 w 3024845"/>
                  <a:gd name="connsiteY297" fmla="*/ 700416 h 1078499"/>
                  <a:gd name="connsiteX298" fmla="*/ 1747008 w 3024845"/>
                  <a:gd name="connsiteY298" fmla="*/ 700416 h 1078499"/>
                  <a:gd name="connsiteX299" fmla="*/ 1748250 w 3024845"/>
                  <a:gd name="connsiteY299" fmla="*/ 722939 h 1078499"/>
                  <a:gd name="connsiteX300" fmla="*/ 1757926 w 3024845"/>
                  <a:gd name="connsiteY300" fmla="*/ 722939 h 1078499"/>
                  <a:gd name="connsiteX301" fmla="*/ 1759168 w 3024845"/>
                  <a:gd name="connsiteY301" fmla="*/ 700416 h 1078499"/>
                  <a:gd name="connsiteX302" fmla="*/ 1765248 w 3024845"/>
                  <a:gd name="connsiteY302" fmla="*/ 700416 h 1078499"/>
                  <a:gd name="connsiteX303" fmla="*/ 1766490 w 3024845"/>
                  <a:gd name="connsiteY303" fmla="*/ 722939 h 1078499"/>
                  <a:gd name="connsiteX304" fmla="*/ 1817112 w 3024845"/>
                  <a:gd name="connsiteY304" fmla="*/ 722939 h 1078499"/>
                  <a:gd name="connsiteX305" fmla="*/ 1817112 w 3024845"/>
                  <a:gd name="connsiteY305" fmla="*/ 559911 h 1078499"/>
                  <a:gd name="connsiteX306" fmla="*/ 2014439 w 3024845"/>
                  <a:gd name="connsiteY306" fmla="*/ 559911 h 1078499"/>
                  <a:gd name="connsiteX307" fmla="*/ 2014439 w 3024845"/>
                  <a:gd name="connsiteY307" fmla="*/ 722939 h 1078499"/>
                  <a:gd name="connsiteX308" fmla="*/ 2033136 w 3024845"/>
                  <a:gd name="connsiteY308" fmla="*/ 722939 h 1078499"/>
                  <a:gd name="connsiteX309" fmla="*/ 2033136 w 3024845"/>
                  <a:gd name="connsiteY309" fmla="*/ 640246 h 1078499"/>
                  <a:gd name="connsiteX310" fmla="*/ 2128256 w 3024845"/>
                  <a:gd name="connsiteY310" fmla="*/ 640246 h 1078499"/>
                  <a:gd name="connsiteX311" fmla="*/ 2140186 w 3024845"/>
                  <a:gd name="connsiteY311" fmla="*/ 322105 h 1078499"/>
                  <a:gd name="connsiteX312" fmla="*/ 2128026 w 3024845"/>
                  <a:gd name="connsiteY312" fmla="*/ 300487 h 1078499"/>
                  <a:gd name="connsiteX313" fmla="*/ 2121946 w 3024845"/>
                  <a:gd name="connsiteY313" fmla="*/ 296163 h 1078499"/>
                  <a:gd name="connsiteX314" fmla="*/ 2130053 w 3024845"/>
                  <a:gd name="connsiteY314" fmla="*/ 272384 h 1078499"/>
                  <a:gd name="connsiteX315" fmla="*/ 2130053 w 3024845"/>
                  <a:gd name="connsiteY315" fmla="*/ 255090 h 1078499"/>
                  <a:gd name="connsiteX316" fmla="*/ 2144240 w 3024845"/>
                  <a:gd name="connsiteY316" fmla="*/ 255090 h 1078499"/>
                  <a:gd name="connsiteX317" fmla="*/ 2144240 w 3024845"/>
                  <a:gd name="connsiteY317" fmla="*/ 233472 h 1078499"/>
                  <a:gd name="connsiteX318" fmla="*/ 2146266 w 3024845"/>
                  <a:gd name="connsiteY318" fmla="*/ 229148 h 1078499"/>
                  <a:gd name="connsiteX319" fmla="*/ 2146266 w 3024845"/>
                  <a:gd name="connsiteY319" fmla="*/ 151324 h 1078499"/>
                  <a:gd name="connsiteX320" fmla="*/ 2144240 w 3024845"/>
                  <a:gd name="connsiteY320" fmla="*/ 144839 h 1078499"/>
                  <a:gd name="connsiteX321" fmla="*/ 2150320 w 3024845"/>
                  <a:gd name="connsiteY321" fmla="*/ 138353 h 1078499"/>
                  <a:gd name="connsiteX322" fmla="*/ 2150320 w 3024845"/>
                  <a:gd name="connsiteY322" fmla="*/ 79985 h 1078499"/>
                  <a:gd name="connsiteX323" fmla="*/ 2152346 w 3024845"/>
                  <a:gd name="connsiteY323" fmla="*/ 75662 h 1078499"/>
                  <a:gd name="connsiteX324" fmla="*/ 2152346 w 3024845"/>
                  <a:gd name="connsiteY324" fmla="*/ 19456 h 1078499"/>
                  <a:gd name="connsiteX325" fmla="*/ 2154373 w 3024845"/>
                  <a:gd name="connsiteY325" fmla="*/ 0 h 1078499"/>
                  <a:gd name="connsiteX326" fmla="*/ 2158427 w 3024845"/>
                  <a:gd name="connsiteY326" fmla="*/ 17294 h 1078499"/>
                  <a:gd name="connsiteX327" fmla="*/ 2160453 w 3024845"/>
                  <a:gd name="connsiteY327" fmla="*/ 75662 h 1078499"/>
                  <a:gd name="connsiteX328" fmla="*/ 2162480 w 3024845"/>
                  <a:gd name="connsiteY328" fmla="*/ 138353 h 1078499"/>
                  <a:gd name="connsiteX329" fmla="*/ 2168560 w 3024845"/>
                  <a:gd name="connsiteY329" fmla="*/ 144839 h 1078499"/>
                  <a:gd name="connsiteX330" fmla="*/ 2166533 w 3024845"/>
                  <a:gd name="connsiteY330" fmla="*/ 151324 h 1078499"/>
                  <a:gd name="connsiteX331" fmla="*/ 2166533 w 3024845"/>
                  <a:gd name="connsiteY331" fmla="*/ 229148 h 1078499"/>
                  <a:gd name="connsiteX332" fmla="*/ 2168560 w 3024845"/>
                  <a:gd name="connsiteY332" fmla="*/ 233472 h 1078499"/>
                  <a:gd name="connsiteX333" fmla="*/ 2168560 w 3024845"/>
                  <a:gd name="connsiteY333" fmla="*/ 255090 h 1078499"/>
                  <a:gd name="connsiteX334" fmla="*/ 2182747 w 3024845"/>
                  <a:gd name="connsiteY334" fmla="*/ 255090 h 1078499"/>
                  <a:gd name="connsiteX335" fmla="*/ 2182747 w 3024845"/>
                  <a:gd name="connsiteY335" fmla="*/ 272384 h 1078499"/>
                  <a:gd name="connsiteX336" fmla="*/ 2190854 w 3024845"/>
                  <a:gd name="connsiteY336" fmla="*/ 296163 h 1078499"/>
                  <a:gd name="connsiteX337" fmla="*/ 2184774 w 3024845"/>
                  <a:gd name="connsiteY337" fmla="*/ 300487 h 1078499"/>
                  <a:gd name="connsiteX338" fmla="*/ 2172613 w 3024845"/>
                  <a:gd name="connsiteY338" fmla="*/ 322105 h 1078499"/>
                  <a:gd name="connsiteX339" fmla="*/ 2180720 w 3024845"/>
                  <a:gd name="connsiteY339" fmla="*/ 575033 h 1078499"/>
                  <a:gd name="connsiteX340" fmla="*/ 2245574 w 3024845"/>
                  <a:gd name="connsiteY340" fmla="*/ 575033 h 1078499"/>
                  <a:gd name="connsiteX341" fmla="*/ 2245574 w 3024845"/>
                  <a:gd name="connsiteY341" fmla="*/ 650695 h 1078499"/>
                  <a:gd name="connsiteX342" fmla="*/ 2253681 w 3024845"/>
                  <a:gd name="connsiteY342" fmla="*/ 650695 h 1078499"/>
                  <a:gd name="connsiteX343" fmla="*/ 2255708 w 3024845"/>
                  <a:gd name="connsiteY343" fmla="*/ 644210 h 1078499"/>
                  <a:gd name="connsiteX344" fmla="*/ 2261788 w 3024845"/>
                  <a:gd name="connsiteY344" fmla="*/ 644210 h 1078499"/>
                  <a:gd name="connsiteX345" fmla="*/ 2263815 w 3024845"/>
                  <a:gd name="connsiteY345" fmla="*/ 652857 h 1078499"/>
                  <a:gd name="connsiteX346" fmla="*/ 2275975 w 3024845"/>
                  <a:gd name="connsiteY346" fmla="*/ 652857 h 1078499"/>
                  <a:gd name="connsiteX347" fmla="*/ 2275975 w 3024845"/>
                  <a:gd name="connsiteY347" fmla="*/ 646371 h 1078499"/>
                  <a:gd name="connsiteX348" fmla="*/ 2298268 w 3024845"/>
                  <a:gd name="connsiteY348" fmla="*/ 646371 h 1078499"/>
                  <a:gd name="connsiteX349" fmla="*/ 2298268 w 3024845"/>
                  <a:gd name="connsiteY349" fmla="*/ 652857 h 1078499"/>
                  <a:gd name="connsiteX350" fmla="*/ 2318535 w 3024845"/>
                  <a:gd name="connsiteY350" fmla="*/ 652857 h 1078499"/>
                  <a:gd name="connsiteX351" fmla="*/ 2318535 w 3024845"/>
                  <a:gd name="connsiteY351" fmla="*/ 698254 h 1078499"/>
                  <a:gd name="connsiteX352" fmla="*/ 2332722 w 3024845"/>
                  <a:gd name="connsiteY352" fmla="*/ 698254 h 1078499"/>
                  <a:gd name="connsiteX353" fmla="*/ 2332722 w 3024845"/>
                  <a:gd name="connsiteY353" fmla="*/ 685283 h 1078499"/>
                  <a:gd name="connsiteX354" fmla="*/ 2348936 w 3024845"/>
                  <a:gd name="connsiteY354" fmla="*/ 685283 h 1078499"/>
                  <a:gd name="connsiteX355" fmla="*/ 2348936 w 3024845"/>
                  <a:gd name="connsiteY355" fmla="*/ 505856 h 1078499"/>
                  <a:gd name="connsiteX356" fmla="*/ 2355016 w 3024845"/>
                  <a:gd name="connsiteY356" fmla="*/ 499370 h 1078499"/>
                  <a:gd name="connsiteX357" fmla="*/ 2427977 w 3024845"/>
                  <a:gd name="connsiteY357" fmla="*/ 499370 h 1078499"/>
                  <a:gd name="connsiteX358" fmla="*/ 2427977 w 3024845"/>
                  <a:gd name="connsiteY358" fmla="*/ 508018 h 1078499"/>
                  <a:gd name="connsiteX359" fmla="*/ 2438110 w 3024845"/>
                  <a:gd name="connsiteY359" fmla="*/ 508018 h 1078499"/>
                  <a:gd name="connsiteX360" fmla="*/ 2438110 w 3024845"/>
                  <a:gd name="connsiteY360" fmla="*/ 622592 h 1078499"/>
                  <a:gd name="connsiteX361" fmla="*/ 2460404 w 3024845"/>
                  <a:gd name="connsiteY361" fmla="*/ 622592 h 1078499"/>
                  <a:gd name="connsiteX362" fmla="*/ 2460404 w 3024845"/>
                  <a:gd name="connsiteY362" fmla="*/ 555577 h 1078499"/>
                  <a:gd name="connsiteX363" fmla="*/ 2486751 w 3024845"/>
                  <a:gd name="connsiteY363" fmla="*/ 555577 h 1078499"/>
                  <a:gd name="connsiteX364" fmla="*/ 2490804 w 3024845"/>
                  <a:gd name="connsiteY364" fmla="*/ 551253 h 1078499"/>
                  <a:gd name="connsiteX365" fmla="*/ 2498911 w 3024845"/>
                  <a:gd name="connsiteY365" fmla="*/ 551253 h 1078499"/>
                  <a:gd name="connsiteX366" fmla="*/ 2502964 w 3024845"/>
                  <a:gd name="connsiteY366" fmla="*/ 555577 h 1078499"/>
                  <a:gd name="connsiteX367" fmla="*/ 2525258 w 3024845"/>
                  <a:gd name="connsiteY367" fmla="*/ 555577 h 1078499"/>
                  <a:gd name="connsiteX368" fmla="*/ 2525258 w 3024845"/>
                  <a:gd name="connsiteY368" fmla="*/ 438841 h 1078499"/>
                  <a:gd name="connsiteX369" fmla="*/ 2582005 w 3024845"/>
                  <a:gd name="connsiteY369" fmla="*/ 428032 h 1078499"/>
                  <a:gd name="connsiteX370" fmla="*/ 2582005 w 3024845"/>
                  <a:gd name="connsiteY370" fmla="*/ 429113 h 1078499"/>
                  <a:gd name="connsiteX371" fmla="*/ 2582005 w 3024845"/>
                  <a:gd name="connsiteY371" fmla="*/ 436679 h 1078499"/>
                  <a:gd name="connsiteX372" fmla="*/ 2608352 w 3024845"/>
                  <a:gd name="connsiteY372" fmla="*/ 436679 h 1078499"/>
                  <a:gd name="connsiteX373" fmla="*/ 2608352 w 3024845"/>
                  <a:gd name="connsiteY373" fmla="*/ 691769 h 1078499"/>
                  <a:gd name="connsiteX374" fmla="*/ 2630646 w 3024845"/>
                  <a:gd name="connsiteY374" fmla="*/ 691769 h 1078499"/>
                  <a:gd name="connsiteX375" fmla="*/ 2630646 w 3024845"/>
                  <a:gd name="connsiteY375" fmla="*/ 687445 h 1078499"/>
                  <a:gd name="connsiteX376" fmla="*/ 2642806 w 3024845"/>
                  <a:gd name="connsiteY376" fmla="*/ 687445 h 1078499"/>
                  <a:gd name="connsiteX377" fmla="*/ 2642806 w 3024845"/>
                  <a:gd name="connsiteY377" fmla="*/ 691769 h 1078499"/>
                  <a:gd name="connsiteX378" fmla="*/ 2667126 w 3024845"/>
                  <a:gd name="connsiteY378" fmla="*/ 691769 h 1078499"/>
                  <a:gd name="connsiteX379" fmla="*/ 2667126 w 3024845"/>
                  <a:gd name="connsiteY379" fmla="*/ 678798 h 1078499"/>
                  <a:gd name="connsiteX380" fmla="*/ 2695500 w 3024845"/>
                  <a:gd name="connsiteY380" fmla="*/ 678798 h 1078499"/>
                  <a:gd name="connsiteX381" fmla="*/ 2707660 w 3024845"/>
                  <a:gd name="connsiteY381" fmla="*/ 674474 h 1078499"/>
                  <a:gd name="connsiteX382" fmla="*/ 2727927 w 3024845"/>
                  <a:gd name="connsiteY382" fmla="*/ 678798 h 1078499"/>
                  <a:gd name="connsiteX383" fmla="*/ 2727927 w 3024845"/>
                  <a:gd name="connsiteY383" fmla="*/ 661504 h 1078499"/>
                  <a:gd name="connsiteX384" fmla="*/ 2736034 w 3024845"/>
                  <a:gd name="connsiteY384" fmla="*/ 661504 h 1078499"/>
                  <a:gd name="connsiteX385" fmla="*/ 2736034 w 3024845"/>
                  <a:gd name="connsiteY385" fmla="*/ 648533 h 1078499"/>
                  <a:gd name="connsiteX386" fmla="*/ 2792781 w 3024845"/>
                  <a:gd name="connsiteY386" fmla="*/ 648533 h 1078499"/>
                  <a:gd name="connsiteX387" fmla="*/ 2792781 w 3024845"/>
                  <a:gd name="connsiteY387" fmla="*/ 618268 h 1078499"/>
                  <a:gd name="connsiteX388" fmla="*/ 2811021 w 3024845"/>
                  <a:gd name="connsiteY388" fmla="*/ 618268 h 1078499"/>
                  <a:gd name="connsiteX389" fmla="*/ 2811021 w 3024845"/>
                  <a:gd name="connsiteY389" fmla="*/ 611783 h 1078499"/>
                  <a:gd name="connsiteX390" fmla="*/ 2823181 w 3024845"/>
                  <a:gd name="connsiteY390" fmla="*/ 611783 h 1078499"/>
                  <a:gd name="connsiteX391" fmla="*/ 2823181 w 3024845"/>
                  <a:gd name="connsiteY391" fmla="*/ 618268 h 1078499"/>
                  <a:gd name="connsiteX392" fmla="*/ 2839395 w 3024845"/>
                  <a:gd name="connsiteY392" fmla="*/ 618268 h 1078499"/>
                  <a:gd name="connsiteX393" fmla="*/ 2839395 w 3024845"/>
                  <a:gd name="connsiteY393" fmla="*/ 667989 h 1078499"/>
                  <a:gd name="connsiteX394" fmla="*/ 2871822 w 3024845"/>
                  <a:gd name="connsiteY394" fmla="*/ 667989 h 1078499"/>
                  <a:gd name="connsiteX395" fmla="*/ 2871822 w 3024845"/>
                  <a:gd name="connsiteY395" fmla="*/ 642048 h 1078499"/>
                  <a:gd name="connsiteX396" fmla="*/ 2910329 w 3024845"/>
                  <a:gd name="connsiteY396" fmla="*/ 642048 h 1078499"/>
                  <a:gd name="connsiteX397" fmla="*/ 2910329 w 3024845"/>
                  <a:gd name="connsiteY397" fmla="*/ 611783 h 1078499"/>
                  <a:gd name="connsiteX398" fmla="*/ 2958970 w 3024845"/>
                  <a:gd name="connsiteY398" fmla="*/ 611783 h 1078499"/>
                  <a:gd name="connsiteX399" fmla="*/ 2958970 w 3024845"/>
                  <a:gd name="connsiteY399" fmla="*/ 722939 h 1078499"/>
                  <a:gd name="connsiteX400" fmla="*/ 2958970 w 3024845"/>
                  <a:gd name="connsiteY400" fmla="*/ 736718 h 1078499"/>
                  <a:gd name="connsiteX401" fmla="*/ 3024845 w 3024845"/>
                  <a:gd name="connsiteY401" fmla="*/ 736718 h 1078499"/>
                  <a:gd name="connsiteX402" fmla="*/ 3024845 w 3024845"/>
                  <a:gd name="connsiteY402" fmla="*/ 1078499 h 1078499"/>
                  <a:gd name="connsiteX403" fmla="*/ 2054 w 3024845"/>
                  <a:gd name="connsiteY403" fmla="*/ 1076166 h 1078499"/>
                  <a:gd name="connsiteX404" fmla="*/ 0 w 3024845"/>
                  <a:gd name="connsiteY404" fmla="*/ 642048 h 1078499"/>
                  <a:gd name="connsiteX405" fmla="*/ 20267 w 3024845"/>
                  <a:gd name="connsiteY405" fmla="*/ 642048 h 1078499"/>
                  <a:gd name="connsiteX406" fmla="*/ 20774 w 3024845"/>
                  <a:gd name="connsiteY406" fmla="*/ 640967 h 1078499"/>
                  <a:gd name="connsiteX407" fmla="*/ 24320 w 3024845"/>
                  <a:gd name="connsiteY407" fmla="*/ 633401 h 1078499"/>
                  <a:gd name="connsiteX408" fmla="*/ 26094 w 3024845"/>
                  <a:gd name="connsiteY408" fmla="*/ 633671 h 1078499"/>
                  <a:gd name="connsiteX409" fmla="*/ 38507 w 3024845"/>
                  <a:gd name="connsiteY409" fmla="*/ 635562 h 1078499"/>
                  <a:gd name="connsiteX410" fmla="*/ 39014 w 3024845"/>
                  <a:gd name="connsiteY410" fmla="*/ 636914 h 1078499"/>
                  <a:gd name="connsiteX411" fmla="*/ 42560 w 3024845"/>
                  <a:gd name="connsiteY411" fmla="*/ 646371 h 1078499"/>
                  <a:gd name="connsiteX412" fmla="*/ 68907 w 3024845"/>
                  <a:gd name="connsiteY412" fmla="*/ 648533 h 1078499"/>
                  <a:gd name="connsiteX413" fmla="*/ 68907 w 3024845"/>
                  <a:gd name="connsiteY413" fmla="*/ 525312 h 1078499"/>
                  <a:gd name="connsiteX414" fmla="*/ 70934 w 3024845"/>
                  <a:gd name="connsiteY414" fmla="*/ 525312 h 1078499"/>
                  <a:gd name="connsiteX415" fmla="*/ 85121 w 3024845"/>
                  <a:gd name="connsiteY415" fmla="*/ 525312 h 1078499"/>
                  <a:gd name="connsiteX416" fmla="*/ 85121 w 3024845"/>
                  <a:gd name="connsiteY416" fmla="*/ 389120 h 1078499"/>
                  <a:gd name="connsiteX417" fmla="*/ 86894 w 3024845"/>
                  <a:gd name="connsiteY417" fmla="*/ 389120 h 1078499"/>
                  <a:gd name="connsiteX418" fmla="*/ 99308 w 3024845"/>
                  <a:gd name="connsiteY418" fmla="*/ 389120 h 1078499"/>
                  <a:gd name="connsiteX419" fmla="*/ 99308 w 3024845"/>
                  <a:gd name="connsiteY419" fmla="*/ 274546 h 1078499"/>
                  <a:gd name="connsiteX420" fmla="*/ 103361 w 3024845"/>
                  <a:gd name="connsiteY420" fmla="*/ 246442 h 1078499"/>
                  <a:gd name="connsiteX421" fmla="*/ 105388 w 3024845"/>
                  <a:gd name="connsiteY421" fmla="*/ 246442 h 1078499"/>
                  <a:gd name="connsiteX422" fmla="*/ 119575 w 3024845"/>
                  <a:gd name="connsiteY422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58427 w 3024845"/>
                  <a:gd name="connsiteY325" fmla="*/ 17294 h 1078499"/>
                  <a:gd name="connsiteX326" fmla="*/ 2160453 w 3024845"/>
                  <a:gd name="connsiteY326" fmla="*/ 75662 h 1078499"/>
                  <a:gd name="connsiteX327" fmla="*/ 2162480 w 3024845"/>
                  <a:gd name="connsiteY327" fmla="*/ 138353 h 1078499"/>
                  <a:gd name="connsiteX328" fmla="*/ 2168560 w 3024845"/>
                  <a:gd name="connsiteY328" fmla="*/ 144839 h 1078499"/>
                  <a:gd name="connsiteX329" fmla="*/ 2166533 w 3024845"/>
                  <a:gd name="connsiteY329" fmla="*/ 151324 h 1078499"/>
                  <a:gd name="connsiteX330" fmla="*/ 2166533 w 3024845"/>
                  <a:gd name="connsiteY330" fmla="*/ 229148 h 1078499"/>
                  <a:gd name="connsiteX331" fmla="*/ 2168560 w 3024845"/>
                  <a:gd name="connsiteY331" fmla="*/ 233472 h 1078499"/>
                  <a:gd name="connsiteX332" fmla="*/ 2168560 w 3024845"/>
                  <a:gd name="connsiteY332" fmla="*/ 255090 h 1078499"/>
                  <a:gd name="connsiteX333" fmla="*/ 2182747 w 3024845"/>
                  <a:gd name="connsiteY333" fmla="*/ 255090 h 1078499"/>
                  <a:gd name="connsiteX334" fmla="*/ 2182747 w 3024845"/>
                  <a:gd name="connsiteY334" fmla="*/ 272384 h 1078499"/>
                  <a:gd name="connsiteX335" fmla="*/ 2190854 w 3024845"/>
                  <a:gd name="connsiteY335" fmla="*/ 296163 h 1078499"/>
                  <a:gd name="connsiteX336" fmla="*/ 2184774 w 3024845"/>
                  <a:gd name="connsiteY336" fmla="*/ 300487 h 1078499"/>
                  <a:gd name="connsiteX337" fmla="*/ 2172613 w 3024845"/>
                  <a:gd name="connsiteY337" fmla="*/ 322105 h 1078499"/>
                  <a:gd name="connsiteX338" fmla="*/ 2180720 w 3024845"/>
                  <a:gd name="connsiteY338" fmla="*/ 575033 h 1078499"/>
                  <a:gd name="connsiteX339" fmla="*/ 2245574 w 3024845"/>
                  <a:gd name="connsiteY339" fmla="*/ 575033 h 1078499"/>
                  <a:gd name="connsiteX340" fmla="*/ 2245574 w 3024845"/>
                  <a:gd name="connsiteY340" fmla="*/ 650695 h 1078499"/>
                  <a:gd name="connsiteX341" fmla="*/ 2253681 w 3024845"/>
                  <a:gd name="connsiteY341" fmla="*/ 650695 h 1078499"/>
                  <a:gd name="connsiteX342" fmla="*/ 2255708 w 3024845"/>
                  <a:gd name="connsiteY342" fmla="*/ 644210 h 1078499"/>
                  <a:gd name="connsiteX343" fmla="*/ 2261788 w 3024845"/>
                  <a:gd name="connsiteY343" fmla="*/ 644210 h 1078499"/>
                  <a:gd name="connsiteX344" fmla="*/ 2263815 w 3024845"/>
                  <a:gd name="connsiteY344" fmla="*/ 652857 h 1078499"/>
                  <a:gd name="connsiteX345" fmla="*/ 2275975 w 3024845"/>
                  <a:gd name="connsiteY345" fmla="*/ 652857 h 1078499"/>
                  <a:gd name="connsiteX346" fmla="*/ 2275975 w 3024845"/>
                  <a:gd name="connsiteY346" fmla="*/ 646371 h 1078499"/>
                  <a:gd name="connsiteX347" fmla="*/ 2298268 w 3024845"/>
                  <a:gd name="connsiteY347" fmla="*/ 646371 h 1078499"/>
                  <a:gd name="connsiteX348" fmla="*/ 2298268 w 3024845"/>
                  <a:gd name="connsiteY348" fmla="*/ 652857 h 1078499"/>
                  <a:gd name="connsiteX349" fmla="*/ 2318535 w 3024845"/>
                  <a:gd name="connsiteY349" fmla="*/ 652857 h 1078499"/>
                  <a:gd name="connsiteX350" fmla="*/ 2318535 w 3024845"/>
                  <a:gd name="connsiteY350" fmla="*/ 698254 h 1078499"/>
                  <a:gd name="connsiteX351" fmla="*/ 2332722 w 3024845"/>
                  <a:gd name="connsiteY351" fmla="*/ 698254 h 1078499"/>
                  <a:gd name="connsiteX352" fmla="*/ 2332722 w 3024845"/>
                  <a:gd name="connsiteY352" fmla="*/ 685283 h 1078499"/>
                  <a:gd name="connsiteX353" fmla="*/ 2348936 w 3024845"/>
                  <a:gd name="connsiteY353" fmla="*/ 685283 h 1078499"/>
                  <a:gd name="connsiteX354" fmla="*/ 2348936 w 3024845"/>
                  <a:gd name="connsiteY354" fmla="*/ 505856 h 1078499"/>
                  <a:gd name="connsiteX355" fmla="*/ 2355016 w 3024845"/>
                  <a:gd name="connsiteY355" fmla="*/ 499370 h 1078499"/>
                  <a:gd name="connsiteX356" fmla="*/ 2427977 w 3024845"/>
                  <a:gd name="connsiteY356" fmla="*/ 499370 h 1078499"/>
                  <a:gd name="connsiteX357" fmla="*/ 2427977 w 3024845"/>
                  <a:gd name="connsiteY357" fmla="*/ 508018 h 1078499"/>
                  <a:gd name="connsiteX358" fmla="*/ 2438110 w 3024845"/>
                  <a:gd name="connsiteY358" fmla="*/ 508018 h 1078499"/>
                  <a:gd name="connsiteX359" fmla="*/ 2438110 w 3024845"/>
                  <a:gd name="connsiteY359" fmla="*/ 622592 h 1078499"/>
                  <a:gd name="connsiteX360" fmla="*/ 2460404 w 3024845"/>
                  <a:gd name="connsiteY360" fmla="*/ 622592 h 1078499"/>
                  <a:gd name="connsiteX361" fmla="*/ 2460404 w 3024845"/>
                  <a:gd name="connsiteY361" fmla="*/ 555577 h 1078499"/>
                  <a:gd name="connsiteX362" fmla="*/ 2486751 w 3024845"/>
                  <a:gd name="connsiteY362" fmla="*/ 555577 h 1078499"/>
                  <a:gd name="connsiteX363" fmla="*/ 2490804 w 3024845"/>
                  <a:gd name="connsiteY363" fmla="*/ 551253 h 1078499"/>
                  <a:gd name="connsiteX364" fmla="*/ 2498911 w 3024845"/>
                  <a:gd name="connsiteY364" fmla="*/ 551253 h 1078499"/>
                  <a:gd name="connsiteX365" fmla="*/ 2502964 w 3024845"/>
                  <a:gd name="connsiteY365" fmla="*/ 555577 h 1078499"/>
                  <a:gd name="connsiteX366" fmla="*/ 2525258 w 3024845"/>
                  <a:gd name="connsiteY366" fmla="*/ 555577 h 1078499"/>
                  <a:gd name="connsiteX367" fmla="*/ 2525258 w 3024845"/>
                  <a:gd name="connsiteY367" fmla="*/ 438841 h 1078499"/>
                  <a:gd name="connsiteX368" fmla="*/ 2582005 w 3024845"/>
                  <a:gd name="connsiteY368" fmla="*/ 428032 h 1078499"/>
                  <a:gd name="connsiteX369" fmla="*/ 2582005 w 3024845"/>
                  <a:gd name="connsiteY369" fmla="*/ 429113 h 1078499"/>
                  <a:gd name="connsiteX370" fmla="*/ 2582005 w 3024845"/>
                  <a:gd name="connsiteY370" fmla="*/ 436679 h 1078499"/>
                  <a:gd name="connsiteX371" fmla="*/ 2608352 w 3024845"/>
                  <a:gd name="connsiteY371" fmla="*/ 436679 h 1078499"/>
                  <a:gd name="connsiteX372" fmla="*/ 2608352 w 3024845"/>
                  <a:gd name="connsiteY372" fmla="*/ 691769 h 1078499"/>
                  <a:gd name="connsiteX373" fmla="*/ 2630646 w 3024845"/>
                  <a:gd name="connsiteY373" fmla="*/ 691769 h 1078499"/>
                  <a:gd name="connsiteX374" fmla="*/ 2630646 w 3024845"/>
                  <a:gd name="connsiteY374" fmla="*/ 687445 h 1078499"/>
                  <a:gd name="connsiteX375" fmla="*/ 2642806 w 3024845"/>
                  <a:gd name="connsiteY375" fmla="*/ 687445 h 1078499"/>
                  <a:gd name="connsiteX376" fmla="*/ 2642806 w 3024845"/>
                  <a:gd name="connsiteY376" fmla="*/ 691769 h 1078499"/>
                  <a:gd name="connsiteX377" fmla="*/ 2667126 w 3024845"/>
                  <a:gd name="connsiteY377" fmla="*/ 691769 h 1078499"/>
                  <a:gd name="connsiteX378" fmla="*/ 2667126 w 3024845"/>
                  <a:gd name="connsiteY378" fmla="*/ 678798 h 1078499"/>
                  <a:gd name="connsiteX379" fmla="*/ 2695500 w 3024845"/>
                  <a:gd name="connsiteY379" fmla="*/ 678798 h 1078499"/>
                  <a:gd name="connsiteX380" fmla="*/ 2707660 w 3024845"/>
                  <a:gd name="connsiteY380" fmla="*/ 674474 h 1078499"/>
                  <a:gd name="connsiteX381" fmla="*/ 2727927 w 3024845"/>
                  <a:gd name="connsiteY381" fmla="*/ 678798 h 1078499"/>
                  <a:gd name="connsiteX382" fmla="*/ 2727927 w 3024845"/>
                  <a:gd name="connsiteY382" fmla="*/ 661504 h 1078499"/>
                  <a:gd name="connsiteX383" fmla="*/ 2736034 w 3024845"/>
                  <a:gd name="connsiteY383" fmla="*/ 661504 h 1078499"/>
                  <a:gd name="connsiteX384" fmla="*/ 2736034 w 3024845"/>
                  <a:gd name="connsiteY384" fmla="*/ 648533 h 1078499"/>
                  <a:gd name="connsiteX385" fmla="*/ 2792781 w 3024845"/>
                  <a:gd name="connsiteY385" fmla="*/ 648533 h 1078499"/>
                  <a:gd name="connsiteX386" fmla="*/ 2792781 w 3024845"/>
                  <a:gd name="connsiteY386" fmla="*/ 618268 h 1078499"/>
                  <a:gd name="connsiteX387" fmla="*/ 2811021 w 3024845"/>
                  <a:gd name="connsiteY387" fmla="*/ 618268 h 1078499"/>
                  <a:gd name="connsiteX388" fmla="*/ 2811021 w 3024845"/>
                  <a:gd name="connsiteY388" fmla="*/ 611783 h 1078499"/>
                  <a:gd name="connsiteX389" fmla="*/ 2823181 w 3024845"/>
                  <a:gd name="connsiteY389" fmla="*/ 611783 h 1078499"/>
                  <a:gd name="connsiteX390" fmla="*/ 2823181 w 3024845"/>
                  <a:gd name="connsiteY390" fmla="*/ 618268 h 1078499"/>
                  <a:gd name="connsiteX391" fmla="*/ 2839395 w 3024845"/>
                  <a:gd name="connsiteY391" fmla="*/ 618268 h 1078499"/>
                  <a:gd name="connsiteX392" fmla="*/ 2839395 w 3024845"/>
                  <a:gd name="connsiteY392" fmla="*/ 667989 h 1078499"/>
                  <a:gd name="connsiteX393" fmla="*/ 2871822 w 3024845"/>
                  <a:gd name="connsiteY393" fmla="*/ 667989 h 1078499"/>
                  <a:gd name="connsiteX394" fmla="*/ 2871822 w 3024845"/>
                  <a:gd name="connsiteY394" fmla="*/ 642048 h 1078499"/>
                  <a:gd name="connsiteX395" fmla="*/ 2910329 w 3024845"/>
                  <a:gd name="connsiteY395" fmla="*/ 642048 h 1078499"/>
                  <a:gd name="connsiteX396" fmla="*/ 2910329 w 3024845"/>
                  <a:gd name="connsiteY396" fmla="*/ 611783 h 1078499"/>
                  <a:gd name="connsiteX397" fmla="*/ 2958970 w 3024845"/>
                  <a:gd name="connsiteY397" fmla="*/ 611783 h 1078499"/>
                  <a:gd name="connsiteX398" fmla="*/ 2958970 w 3024845"/>
                  <a:gd name="connsiteY398" fmla="*/ 722939 h 1078499"/>
                  <a:gd name="connsiteX399" fmla="*/ 2958970 w 3024845"/>
                  <a:gd name="connsiteY399" fmla="*/ 736718 h 1078499"/>
                  <a:gd name="connsiteX400" fmla="*/ 3024845 w 3024845"/>
                  <a:gd name="connsiteY400" fmla="*/ 736718 h 1078499"/>
                  <a:gd name="connsiteX401" fmla="*/ 3024845 w 3024845"/>
                  <a:gd name="connsiteY401" fmla="*/ 1078499 h 1078499"/>
                  <a:gd name="connsiteX402" fmla="*/ 2054 w 3024845"/>
                  <a:gd name="connsiteY402" fmla="*/ 1076166 h 1078499"/>
                  <a:gd name="connsiteX403" fmla="*/ 0 w 3024845"/>
                  <a:gd name="connsiteY403" fmla="*/ 642048 h 1078499"/>
                  <a:gd name="connsiteX404" fmla="*/ 20267 w 3024845"/>
                  <a:gd name="connsiteY404" fmla="*/ 642048 h 1078499"/>
                  <a:gd name="connsiteX405" fmla="*/ 20774 w 3024845"/>
                  <a:gd name="connsiteY405" fmla="*/ 640967 h 1078499"/>
                  <a:gd name="connsiteX406" fmla="*/ 24320 w 3024845"/>
                  <a:gd name="connsiteY406" fmla="*/ 633401 h 1078499"/>
                  <a:gd name="connsiteX407" fmla="*/ 26094 w 3024845"/>
                  <a:gd name="connsiteY407" fmla="*/ 633671 h 1078499"/>
                  <a:gd name="connsiteX408" fmla="*/ 38507 w 3024845"/>
                  <a:gd name="connsiteY408" fmla="*/ 635562 h 1078499"/>
                  <a:gd name="connsiteX409" fmla="*/ 39014 w 3024845"/>
                  <a:gd name="connsiteY409" fmla="*/ 636914 h 1078499"/>
                  <a:gd name="connsiteX410" fmla="*/ 42560 w 3024845"/>
                  <a:gd name="connsiteY410" fmla="*/ 646371 h 1078499"/>
                  <a:gd name="connsiteX411" fmla="*/ 68907 w 3024845"/>
                  <a:gd name="connsiteY411" fmla="*/ 648533 h 1078499"/>
                  <a:gd name="connsiteX412" fmla="*/ 68907 w 3024845"/>
                  <a:gd name="connsiteY412" fmla="*/ 525312 h 1078499"/>
                  <a:gd name="connsiteX413" fmla="*/ 70934 w 3024845"/>
                  <a:gd name="connsiteY413" fmla="*/ 525312 h 1078499"/>
                  <a:gd name="connsiteX414" fmla="*/ 85121 w 3024845"/>
                  <a:gd name="connsiteY414" fmla="*/ 525312 h 1078499"/>
                  <a:gd name="connsiteX415" fmla="*/ 85121 w 3024845"/>
                  <a:gd name="connsiteY415" fmla="*/ 389120 h 1078499"/>
                  <a:gd name="connsiteX416" fmla="*/ 86894 w 3024845"/>
                  <a:gd name="connsiteY416" fmla="*/ 389120 h 1078499"/>
                  <a:gd name="connsiteX417" fmla="*/ 99308 w 3024845"/>
                  <a:gd name="connsiteY417" fmla="*/ 389120 h 1078499"/>
                  <a:gd name="connsiteX418" fmla="*/ 99308 w 3024845"/>
                  <a:gd name="connsiteY418" fmla="*/ 274546 h 1078499"/>
                  <a:gd name="connsiteX419" fmla="*/ 103361 w 3024845"/>
                  <a:gd name="connsiteY419" fmla="*/ 246442 h 1078499"/>
                  <a:gd name="connsiteX420" fmla="*/ 105388 w 3024845"/>
                  <a:gd name="connsiteY420" fmla="*/ 246442 h 1078499"/>
                  <a:gd name="connsiteX421" fmla="*/ 119575 w 3024845"/>
                  <a:gd name="connsiteY421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60453 w 3024845"/>
                  <a:gd name="connsiteY325" fmla="*/ 75662 h 1078499"/>
                  <a:gd name="connsiteX326" fmla="*/ 2162480 w 3024845"/>
                  <a:gd name="connsiteY326" fmla="*/ 138353 h 1078499"/>
                  <a:gd name="connsiteX327" fmla="*/ 2168560 w 3024845"/>
                  <a:gd name="connsiteY327" fmla="*/ 144839 h 1078499"/>
                  <a:gd name="connsiteX328" fmla="*/ 2166533 w 3024845"/>
                  <a:gd name="connsiteY328" fmla="*/ 151324 h 1078499"/>
                  <a:gd name="connsiteX329" fmla="*/ 2166533 w 3024845"/>
                  <a:gd name="connsiteY329" fmla="*/ 229148 h 1078499"/>
                  <a:gd name="connsiteX330" fmla="*/ 2168560 w 3024845"/>
                  <a:gd name="connsiteY330" fmla="*/ 233472 h 1078499"/>
                  <a:gd name="connsiteX331" fmla="*/ 2168560 w 3024845"/>
                  <a:gd name="connsiteY331" fmla="*/ 255090 h 1078499"/>
                  <a:gd name="connsiteX332" fmla="*/ 2182747 w 3024845"/>
                  <a:gd name="connsiteY332" fmla="*/ 255090 h 1078499"/>
                  <a:gd name="connsiteX333" fmla="*/ 2182747 w 3024845"/>
                  <a:gd name="connsiteY333" fmla="*/ 272384 h 1078499"/>
                  <a:gd name="connsiteX334" fmla="*/ 2190854 w 3024845"/>
                  <a:gd name="connsiteY334" fmla="*/ 296163 h 1078499"/>
                  <a:gd name="connsiteX335" fmla="*/ 2184774 w 3024845"/>
                  <a:gd name="connsiteY335" fmla="*/ 300487 h 1078499"/>
                  <a:gd name="connsiteX336" fmla="*/ 2172613 w 3024845"/>
                  <a:gd name="connsiteY336" fmla="*/ 322105 h 1078499"/>
                  <a:gd name="connsiteX337" fmla="*/ 2180720 w 3024845"/>
                  <a:gd name="connsiteY337" fmla="*/ 575033 h 1078499"/>
                  <a:gd name="connsiteX338" fmla="*/ 2245574 w 3024845"/>
                  <a:gd name="connsiteY338" fmla="*/ 575033 h 1078499"/>
                  <a:gd name="connsiteX339" fmla="*/ 2245574 w 3024845"/>
                  <a:gd name="connsiteY339" fmla="*/ 650695 h 1078499"/>
                  <a:gd name="connsiteX340" fmla="*/ 2253681 w 3024845"/>
                  <a:gd name="connsiteY340" fmla="*/ 650695 h 1078499"/>
                  <a:gd name="connsiteX341" fmla="*/ 2255708 w 3024845"/>
                  <a:gd name="connsiteY341" fmla="*/ 644210 h 1078499"/>
                  <a:gd name="connsiteX342" fmla="*/ 2261788 w 3024845"/>
                  <a:gd name="connsiteY342" fmla="*/ 644210 h 1078499"/>
                  <a:gd name="connsiteX343" fmla="*/ 2263815 w 3024845"/>
                  <a:gd name="connsiteY343" fmla="*/ 652857 h 1078499"/>
                  <a:gd name="connsiteX344" fmla="*/ 2275975 w 3024845"/>
                  <a:gd name="connsiteY344" fmla="*/ 652857 h 1078499"/>
                  <a:gd name="connsiteX345" fmla="*/ 2275975 w 3024845"/>
                  <a:gd name="connsiteY345" fmla="*/ 646371 h 1078499"/>
                  <a:gd name="connsiteX346" fmla="*/ 2298268 w 3024845"/>
                  <a:gd name="connsiteY346" fmla="*/ 646371 h 1078499"/>
                  <a:gd name="connsiteX347" fmla="*/ 2298268 w 3024845"/>
                  <a:gd name="connsiteY347" fmla="*/ 652857 h 1078499"/>
                  <a:gd name="connsiteX348" fmla="*/ 2318535 w 3024845"/>
                  <a:gd name="connsiteY348" fmla="*/ 652857 h 1078499"/>
                  <a:gd name="connsiteX349" fmla="*/ 2318535 w 3024845"/>
                  <a:gd name="connsiteY349" fmla="*/ 698254 h 1078499"/>
                  <a:gd name="connsiteX350" fmla="*/ 2332722 w 3024845"/>
                  <a:gd name="connsiteY350" fmla="*/ 698254 h 1078499"/>
                  <a:gd name="connsiteX351" fmla="*/ 2332722 w 3024845"/>
                  <a:gd name="connsiteY351" fmla="*/ 685283 h 1078499"/>
                  <a:gd name="connsiteX352" fmla="*/ 2348936 w 3024845"/>
                  <a:gd name="connsiteY352" fmla="*/ 685283 h 1078499"/>
                  <a:gd name="connsiteX353" fmla="*/ 2348936 w 3024845"/>
                  <a:gd name="connsiteY353" fmla="*/ 505856 h 1078499"/>
                  <a:gd name="connsiteX354" fmla="*/ 2355016 w 3024845"/>
                  <a:gd name="connsiteY354" fmla="*/ 499370 h 1078499"/>
                  <a:gd name="connsiteX355" fmla="*/ 2427977 w 3024845"/>
                  <a:gd name="connsiteY355" fmla="*/ 499370 h 1078499"/>
                  <a:gd name="connsiteX356" fmla="*/ 2427977 w 3024845"/>
                  <a:gd name="connsiteY356" fmla="*/ 508018 h 1078499"/>
                  <a:gd name="connsiteX357" fmla="*/ 2438110 w 3024845"/>
                  <a:gd name="connsiteY357" fmla="*/ 508018 h 1078499"/>
                  <a:gd name="connsiteX358" fmla="*/ 2438110 w 3024845"/>
                  <a:gd name="connsiteY358" fmla="*/ 622592 h 1078499"/>
                  <a:gd name="connsiteX359" fmla="*/ 2460404 w 3024845"/>
                  <a:gd name="connsiteY359" fmla="*/ 622592 h 1078499"/>
                  <a:gd name="connsiteX360" fmla="*/ 2460404 w 3024845"/>
                  <a:gd name="connsiteY360" fmla="*/ 555577 h 1078499"/>
                  <a:gd name="connsiteX361" fmla="*/ 2486751 w 3024845"/>
                  <a:gd name="connsiteY361" fmla="*/ 555577 h 1078499"/>
                  <a:gd name="connsiteX362" fmla="*/ 2490804 w 3024845"/>
                  <a:gd name="connsiteY362" fmla="*/ 551253 h 1078499"/>
                  <a:gd name="connsiteX363" fmla="*/ 2498911 w 3024845"/>
                  <a:gd name="connsiteY363" fmla="*/ 551253 h 1078499"/>
                  <a:gd name="connsiteX364" fmla="*/ 2502964 w 3024845"/>
                  <a:gd name="connsiteY364" fmla="*/ 555577 h 1078499"/>
                  <a:gd name="connsiteX365" fmla="*/ 2525258 w 3024845"/>
                  <a:gd name="connsiteY365" fmla="*/ 555577 h 1078499"/>
                  <a:gd name="connsiteX366" fmla="*/ 2525258 w 3024845"/>
                  <a:gd name="connsiteY366" fmla="*/ 438841 h 1078499"/>
                  <a:gd name="connsiteX367" fmla="*/ 2582005 w 3024845"/>
                  <a:gd name="connsiteY367" fmla="*/ 428032 h 1078499"/>
                  <a:gd name="connsiteX368" fmla="*/ 2582005 w 3024845"/>
                  <a:gd name="connsiteY368" fmla="*/ 429113 h 1078499"/>
                  <a:gd name="connsiteX369" fmla="*/ 2582005 w 3024845"/>
                  <a:gd name="connsiteY369" fmla="*/ 436679 h 1078499"/>
                  <a:gd name="connsiteX370" fmla="*/ 2608352 w 3024845"/>
                  <a:gd name="connsiteY370" fmla="*/ 436679 h 1078499"/>
                  <a:gd name="connsiteX371" fmla="*/ 2608352 w 3024845"/>
                  <a:gd name="connsiteY371" fmla="*/ 691769 h 1078499"/>
                  <a:gd name="connsiteX372" fmla="*/ 2630646 w 3024845"/>
                  <a:gd name="connsiteY372" fmla="*/ 691769 h 1078499"/>
                  <a:gd name="connsiteX373" fmla="*/ 2630646 w 3024845"/>
                  <a:gd name="connsiteY373" fmla="*/ 687445 h 1078499"/>
                  <a:gd name="connsiteX374" fmla="*/ 2642806 w 3024845"/>
                  <a:gd name="connsiteY374" fmla="*/ 687445 h 1078499"/>
                  <a:gd name="connsiteX375" fmla="*/ 2642806 w 3024845"/>
                  <a:gd name="connsiteY375" fmla="*/ 691769 h 1078499"/>
                  <a:gd name="connsiteX376" fmla="*/ 2667126 w 3024845"/>
                  <a:gd name="connsiteY376" fmla="*/ 691769 h 1078499"/>
                  <a:gd name="connsiteX377" fmla="*/ 2667126 w 3024845"/>
                  <a:gd name="connsiteY377" fmla="*/ 678798 h 1078499"/>
                  <a:gd name="connsiteX378" fmla="*/ 2695500 w 3024845"/>
                  <a:gd name="connsiteY378" fmla="*/ 678798 h 1078499"/>
                  <a:gd name="connsiteX379" fmla="*/ 2707660 w 3024845"/>
                  <a:gd name="connsiteY379" fmla="*/ 674474 h 1078499"/>
                  <a:gd name="connsiteX380" fmla="*/ 2727927 w 3024845"/>
                  <a:gd name="connsiteY380" fmla="*/ 678798 h 1078499"/>
                  <a:gd name="connsiteX381" fmla="*/ 2727927 w 3024845"/>
                  <a:gd name="connsiteY381" fmla="*/ 661504 h 1078499"/>
                  <a:gd name="connsiteX382" fmla="*/ 2736034 w 3024845"/>
                  <a:gd name="connsiteY382" fmla="*/ 661504 h 1078499"/>
                  <a:gd name="connsiteX383" fmla="*/ 2736034 w 3024845"/>
                  <a:gd name="connsiteY383" fmla="*/ 648533 h 1078499"/>
                  <a:gd name="connsiteX384" fmla="*/ 2792781 w 3024845"/>
                  <a:gd name="connsiteY384" fmla="*/ 648533 h 1078499"/>
                  <a:gd name="connsiteX385" fmla="*/ 2792781 w 3024845"/>
                  <a:gd name="connsiteY385" fmla="*/ 618268 h 1078499"/>
                  <a:gd name="connsiteX386" fmla="*/ 2811021 w 3024845"/>
                  <a:gd name="connsiteY386" fmla="*/ 618268 h 1078499"/>
                  <a:gd name="connsiteX387" fmla="*/ 2811021 w 3024845"/>
                  <a:gd name="connsiteY387" fmla="*/ 611783 h 1078499"/>
                  <a:gd name="connsiteX388" fmla="*/ 2823181 w 3024845"/>
                  <a:gd name="connsiteY388" fmla="*/ 611783 h 1078499"/>
                  <a:gd name="connsiteX389" fmla="*/ 2823181 w 3024845"/>
                  <a:gd name="connsiteY389" fmla="*/ 618268 h 1078499"/>
                  <a:gd name="connsiteX390" fmla="*/ 2839395 w 3024845"/>
                  <a:gd name="connsiteY390" fmla="*/ 618268 h 1078499"/>
                  <a:gd name="connsiteX391" fmla="*/ 2839395 w 3024845"/>
                  <a:gd name="connsiteY391" fmla="*/ 667989 h 1078499"/>
                  <a:gd name="connsiteX392" fmla="*/ 2871822 w 3024845"/>
                  <a:gd name="connsiteY392" fmla="*/ 667989 h 1078499"/>
                  <a:gd name="connsiteX393" fmla="*/ 2871822 w 3024845"/>
                  <a:gd name="connsiteY393" fmla="*/ 642048 h 1078499"/>
                  <a:gd name="connsiteX394" fmla="*/ 2910329 w 3024845"/>
                  <a:gd name="connsiteY394" fmla="*/ 642048 h 1078499"/>
                  <a:gd name="connsiteX395" fmla="*/ 2910329 w 3024845"/>
                  <a:gd name="connsiteY395" fmla="*/ 611783 h 1078499"/>
                  <a:gd name="connsiteX396" fmla="*/ 2958970 w 3024845"/>
                  <a:gd name="connsiteY396" fmla="*/ 611783 h 1078499"/>
                  <a:gd name="connsiteX397" fmla="*/ 2958970 w 3024845"/>
                  <a:gd name="connsiteY397" fmla="*/ 722939 h 1078499"/>
                  <a:gd name="connsiteX398" fmla="*/ 2958970 w 3024845"/>
                  <a:gd name="connsiteY398" fmla="*/ 736718 h 1078499"/>
                  <a:gd name="connsiteX399" fmla="*/ 3024845 w 3024845"/>
                  <a:gd name="connsiteY399" fmla="*/ 736718 h 1078499"/>
                  <a:gd name="connsiteX400" fmla="*/ 3024845 w 3024845"/>
                  <a:gd name="connsiteY400" fmla="*/ 1078499 h 1078499"/>
                  <a:gd name="connsiteX401" fmla="*/ 2054 w 3024845"/>
                  <a:gd name="connsiteY401" fmla="*/ 1076166 h 1078499"/>
                  <a:gd name="connsiteX402" fmla="*/ 0 w 3024845"/>
                  <a:gd name="connsiteY402" fmla="*/ 642048 h 1078499"/>
                  <a:gd name="connsiteX403" fmla="*/ 20267 w 3024845"/>
                  <a:gd name="connsiteY403" fmla="*/ 642048 h 1078499"/>
                  <a:gd name="connsiteX404" fmla="*/ 20774 w 3024845"/>
                  <a:gd name="connsiteY404" fmla="*/ 640967 h 1078499"/>
                  <a:gd name="connsiteX405" fmla="*/ 24320 w 3024845"/>
                  <a:gd name="connsiteY405" fmla="*/ 633401 h 1078499"/>
                  <a:gd name="connsiteX406" fmla="*/ 26094 w 3024845"/>
                  <a:gd name="connsiteY406" fmla="*/ 633671 h 1078499"/>
                  <a:gd name="connsiteX407" fmla="*/ 38507 w 3024845"/>
                  <a:gd name="connsiteY407" fmla="*/ 635562 h 1078499"/>
                  <a:gd name="connsiteX408" fmla="*/ 39014 w 3024845"/>
                  <a:gd name="connsiteY408" fmla="*/ 636914 h 1078499"/>
                  <a:gd name="connsiteX409" fmla="*/ 42560 w 3024845"/>
                  <a:gd name="connsiteY409" fmla="*/ 646371 h 1078499"/>
                  <a:gd name="connsiteX410" fmla="*/ 68907 w 3024845"/>
                  <a:gd name="connsiteY410" fmla="*/ 648533 h 1078499"/>
                  <a:gd name="connsiteX411" fmla="*/ 68907 w 3024845"/>
                  <a:gd name="connsiteY411" fmla="*/ 525312 h 1078499"/>
                  <a:gd name="connsiteX412" fmla="*/ 70934 w 3024845"/>
                  <a:gd name="connsiteY412" fmla="*/ 525312 h 1078499"/>
                  <a:gd name="connsiteX413" fmla="*/ 85121 w 3024845"/>
                  <a:gd name="connsiteY413" fmla="*/ 525312 h 1078499"/>
                  <a:gd name="connsiteX414" fmla="*/ 85121 w 3024845"/>
                  <a:gd name="connsiteY414" fmla="*/ 389120 h 1078499"/>
                  <a:gd name="connsiteX415" fmla="*/ 86894 w 3024845"/>
                  <a:gd name="connsiteY415" fmla="*/ 389120 h 1078499"/>
                  <a:gd name="connsiteX416" fmla="*/ 99308 w 3024845"/>
                  <a:gd name="connsiteY416" fmla="*/ 389120 h 1078499"/>
                  <a:gd name="connsiteX417" fmla="*/ 99308 w 3024845"/>
                  <a:gd name="connsiteY417" fmla="*/ 274546 h 1078499"/>
                  <a:gd name="connsiteX418" fmla="*/ 103361 w 3024845"/>
                  <a:gd name="connsiteY418" fmla="*/ 246442 h 1078499"/>
                  <a:gd name="connsiteX419" fmla="*/ 105388 w 3024845"/>
                  <a:gd name="connsiteY419" fmla="*/ 246442 h 1078499"/>
                  <a:gd name="connsiteX420" fmla="*/ 119575 w 3024845"/>
                  <a:gd name="connsiteY420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62480 w 3024845"/>
                  <a:gd name="connsiteY325" fmla="*/ 138353 h 1078499"/>
                  <a:gd name="connsiteX326" fmla="*/ 2168560 w 3024845"/>
                  <a:gd name="connsiteY326" fmla="*/ 144839 h 1078499"/>
                  <a:gd name="connsiteX327" fmla="*/ 2166533 w 3024845"/>
                  <a:gd name="connsiteY327" fmla="*/ 151324 h 1078499"/>
                  <a:gd name="connsiteX328" fmla="*/ 2166533 w 3024845"/>
                  <a:gd name="connsiteY328" fmla="*/ 229148 h 1078499"/>
                  <a:gd name="connsiteX329" fmla="*/ 2168560 w 3024845"/>
                  <a:gd name="connsiteY329" fmla="*/ 233472 h 1078499"/>
                  <a:gd name="connsiteX330" fmla="*/ 2168560 w 3024845"/>
                  <a:gd name="connsiteY330" fmla="*/ 255090 h 1078499"/>
                  <a:gd name="connsiteX331" fmla="*/ 2182747 w 3024845"/>
                  <a:gd name="connsiteY331" fmla="*/ 255090 h 1078499"/>
                  <a:gd name="connsiteX332" fmla="*/ 2182747 w 3024845"/>
                  <a:gd name="connsiteY332" fmla="*/ 272384 h 1078499"/>
                  <a:gd name="connsiteX333" fmla="*/ 2190854 w 3024845"/>
                  <a:gd name="connsiteY333" fmla="*/ 296163 h 1078499"/>
                  <a:gd name="connsiteX334" fmla="*/ 2184774 w 3024845"/>
                  <a:gd name="connsiteY334" fmla="*/ 300487 h 1078499"/>
                  <a:gd name="connsiteX335" fmla="*/ 2172613 w 3024845"/>
                  <a:gd name="connsiteY335" fmla="*/ 322105 h 1078499"/>
                  <a:gd name="connsiteX336" fmla="*/ 2180720 w 3024845"/>
                  <a:gd name="connsiteY336" fmla="*/ 575033 h 1078499"/>
                  <a:gd name="connsiteX337" fmla="*/ 2245574 w 3024845"/>
                  <a:gd name="connsiteY337" fmla="*/ 575033 h 1078499"/>
                  <a:gd name="connsiteX338" fmla="*/ 2245574 w 3024845"/>
                  <a:gd name="connsiteY338" fmla="*/ 650695 h 1078499"/>
                  <a:gd name="connsiteX339" fmla="*/ 2253681 w 3024845"/>
                  <a:gd name="connsiteY339" fmla="*/ 650695 h 1078499"/>
                  <a:gd name="connsiteX340" fmla="*/ 2255708 w 3024845"/>
                  <a:gd name="connsiteY340" fmla="*/ 644210 h 1078499"/>
                  <a:gd name="connsiteX341" fmla="*/ 2261788 w 3024845"/>
                  <a:gd name="connsiteY341" fmla="*/ 644210 h 1078499"/>
                  <a:gd name="connsiteX342" fmla="*/ 2263815 w 3024845"/>
                  <a:gd name="connsiteY342" fmla="*/ 652857 h 1078499"/>
                  <a:gd name="connsiteX343" fmla="*/ 2275975 w 3024845"/>
                  <a:gd name="connsiteY343" fmla="*/ 652857 h 1078499"/>
                  <a:gd name="connsiteX344" fmla="*/ 2275975 w 3024845"/>
                  <a:gd name="connsiteY344" fmla="*/ 646371 h 1078499"/>
                  <a:gd name="connsiteX345" fmla="*/ 2298268 w 3024845"/>
                  <a:gd name="connsiteY345" fmla="*/ 646371 h 1078499"/>
                  <a:gd name="connsiteX346" fmla="*/ 2298268 w 3024845"/>
                  <a:gd name="connsiteY346" fmla="*/ 652857 h 1078499"/>
                  <a:gd name="connsiteX347" fmla="*/ 2318535 w 3024845"/>
                  <a:gd name="connsiteY347" fmla="*/ 652857 h 1078499"/>
                  <a:gd name="connsiteX348" fmla="*/ 2318535 w 3024845"/>
                  <a:gd name="connsiteY348" fmla="*/ 698254 h 1078499"/>
                  <a:gd name="connsiteX349" fmla="*/ 2332722 w 3024845"/>
                  <a:gd name="connsiteY349" fmla="*/ 698254 h 1078499"/>
                  <a:gd name="connsiteX350" fmla="*/ 2332722 w 3024845"/>
                  <a:gd name="connsiteY350" fmla="*/ 685283 h 1078499"/>
                  <a:gd name="connsiteX351" fmla="*/ 2348936 w 3024845"/>
                  <a:gd name="connsiteY351" fmla="*/ 685283 h 1078499"/>
                  <a:gd name="connsiteX352" fmla="*/ 2348936 w 3024845"/>
                  <a:gd name="connsiteY352" fmla="*/ 505856 h 1078499"/>
                  <a:gd name="connsiteX353" fmla="*/ 2355016 w 3024845"/>
                  <a:gd name="connsiteY353" fmla="*/ 499370 h 1078499"/>
                  <a:gd name="connsiteX354" fmla="*/ 2427977 w 3024845"/>
                  <a:gd name="connsiteY354" fmla="*/ 499370 h 1078499"/>
                  <a:gd name="connsiteX355" fmla="*/ 2427977 w 3024845"/>
                  <a:gd name="connsiteY355" fmla="*/ 508018 h 1078499"/>
                  <a:gd name="connsiteX356" fmla="*/ 2438110 w 3024845"/>
                  <a:gd name="connsiteY356" fmla="*/ 508018 h 1078499"/>
                  <a:gd name="connsiteX357" fmla="*/ 2438110 w 3024845"/>
                  <a:gd name="connsiteY357" fmla="*/ 622592 h 1078499"/>
                  <a:gd name="connsiteX358" fmla="*/ 2460404 w 3024845"/>
                  <a:gd name="connsiteY358" fmla="*/ 622592 h 1078499"/>
                  <a:gd name="connsiteX359" fmla="*/ 2460404 w 3024845"/>
                  <a:gd name="connsiteY359" fmla="*/ 555577 h 1078499"/>
                  <a:gd name="connsiteX360" fmla="*/ 2486751 w 3024845"/>
                  <a:gd name="connsiteY360" fmla="*/ 555577 h 1078499"/>
                  <a:gd name="connsiteX361" fmla="*/ 2490804 w 3024845"/>
                  <a:gd name="connsiteY361" fmla="*/ 551253 h 1078499"/>
                  <a:gd name="connsiteX362" fmla="*/ 2498911 w 3024845"/>
                  <a:gd name="connsiteY362" fmla="*/ 551253 h 1078499"/>
                  <a:gd name="connsiteX363" fmla="*/ 2502964 w 3024845"/>
                  <a:gd name="connsiteY363" fmla="*/ 555577 h 1078499"/>
                  <a:gd name="connsiteX364" fmla="*/ 2525258 w 3024845"/>
                  <a:gd name="connsiteY364" fmla="*/ 555577 h 1078499"/>
                  <a:gd name="connsiteX365" fmla="*/ 2525258 w 3024845"/>
                  <a:gd name="connsiteY365" fmla="*/ 438841 h 1078499"/>
                  <a:gd name="connsiteX366" fmla="*/ 2582005 w 3024845"/>
                  <a:gd name="connsiteY366" fmla="*/ 428032 h 1078499"/>
                  <a:gd name="connsiteX367" fmla="*/ 2582005 w 3024845"/>
                  <a:gd name="connsiteY367" fmla="*/ 429113 h 1078499"/>
                  <a:gd name="connsiteX368" fmla="*/ 2582005 w 3024845"/>
                  <a:gd name="connsiteY368" fmla="*/ 436679 h 1078499"/>
                  <a:gd name="connsiteX369" fmla="*/ 2608352 w 3024845"/>
                  <a:gd name="connsiteY369" fmla="*/ 436679 h 1078499"/>
                  <a:gd name="connsiteX370" fmla="*/ 2608352 w 3024845"/>
                  <a:gd name="connsiteY370" fmla="*/ 691769 h 1078499"/>
                  <a:gd name="connsiteX371" fmla="*/ 2630646 w 3024845"/>
                  <a:gd name="connsiteY371" fmla="*/ 691769 h 1078499"/>
                  <a:gd name="connsiteX372" fmla="*/ 2630646 w 3024845"/>
                  <a:gd name="connsiteY372" fmla="*/ 687445 h 1078499"/>
                  <a:gd name="connsiteX373" fmla="*/ 2642806 w 3024845"/>
                  <a:gd name="connsiteY373" fmla="*/ 687445 h 1078499"/>
                  <a:gd name="connsiteX374" fmla="*/ 2642806 w 3024845"/>
                  <a:gd name="connsiteY374" fmla="*/ 691769 h 1078499"/>
                  <a:gd name="connsiteX375" fmla="*/ 2667126 w 3024845"/>
                  <a:gd name="connsiteY375" fmla="*/ 691769 h 1078499"/>
                  <a:gd name="connsiteX376" fmla="*/ 2667126 w 3024845"/>
                  <a:gd name="connsiteY376" fmla="*/ 678798 h 1078499"/>
                  <a:gd name="connsiteX377" fmla="*/ 2695500 w 3024845"/>
                  <a:gd name="connsiteY377" fmla="*/ 678798 h 1078499"/>
                  <a:gd name="connsiteX378" fmla="*/ 2707660 w 3024845"/>
                  <a:gd name="connsiteY378" fmla="*/ 674474 h 1078499"/>
                  <a:gd name="connsiteX379" fmla="*/ 2727927 w 3024845"/>
                  <a:gd name="connsiteY379" fmla="*/ 678798 h 1078499"/>
                  <a:gd name="connsiteX380" fmla="*/ 2727927 w 3024845"/>
                  <a:gd name="connsiteY380" fmla="*/ 661504 h 1078499"/>
                  <a:gd name="connsiteX381" fmla="*/ 2736034 w 3024845"/>
                  <a:gd name="connsiteY381" fmla="*/ 661504 h 1078499"/>
                  <a:gd name="connsiteX382" fmla="*/ 2736034 w 3024845"/>
                  <a:gd name="connsiteY382" fmla="*/ 648533 h 1078499"/>
                  <a:gd name="connsiteX383" fmla="*/ 2792781 w 3024845"/>
                  <a:gd name="connsiteY383" fmla="*/ 648533 h 1078499"/>
                  <a:gd name="connsiteX384" fmla="*/ 2792781 w 3024845"/>
                  <a:gd name="connsiteY384" fmla="*/ 618268 h 1078499"/>
                  <a:gd name="connsiteX385" fmla="*/ 2811021 w 3024845"/>
                  <a:gd name="connsiteY385" fmla="*/ 618268 h 1078499"/>
                  <a:gd name="connsiteX386" fmla="*/ 2811021 w 3024845"/>
                  <a:gd name="connsiteY386" fmla="*/ 611783 h 1078499"/>
                  <a:gd name="connsiteX387" fmla="*/ 2823181 w 3024845"/>
                  <a:gd name="connsiteY387" fmla="*/ 611783 h 1078499"/>
                  <a:gd name="connsiteX388" fmla="*/ 2823181 w 3024845"/>
                  <a:gd name="connsiteY388" fmla="*/ 618268 h 1078499"/>
                  <a:gd name="connsiteX389" fmla="*/ 2839395 w 3024845"/>
                  <a:gd name="connsiteY389" fmla="*/ 618268 h 1078499"/>
                  <a:gd name="connsiteX390" fmla="*/ 2839395 w 3024845"/>
                  <a:gd name="connsiteY390" fmla="*/ 667989 h 1078499"/>
                  <a:gd name="connsiteX391" fmla="*/ 2871822 w 3024845"/>
                  <a:gd name="connsiteY391" fmla="*/ 667989 h 1078499"/>
                  <a:gd name="connsiteX392" fmla="*/ 2871822 w 3024845"/>
                  <a:gd name="connsiteY392" fmla="*/ 642048 h 1078499"/>
                  <a:gd name="connsiteX393" fmla="*/ 2910329 w 3024845"/>
                  <a:gd name="connsiteY393" fmla="*/ 642048 h 1078499"/>
                  <a:gd name="connsiteX394" fmla="*/ 2910329 w 3024845"/>
                  <a:gd name="connsiteY394" fmla="*/ 611783 h 1078499"/>
                  <a:gd name="connsiteX395" fmla="*/ 2958970 w 3024845"/>
                  <a:gd name="connsiteY395" fmla="*/ 611783 h 1078499"/>
                  <a:gd name="connsiteX396" fmla="*/ 2958970 w 3024845"/>
                  <a:gd name="connsiteY396" fmla="*/ 722939 h 1078499"/>
                  <a:gd name="connsiteX397" fmla="*/ 2958970 w 3024845"/>
                  <a:gd name="connsiteY397" fmla="*/ 736718 h 1078499"/>
                  <a:gd name="connsiteX398" fmla="*/ 3024845 w 3024845"/>
                  <a:gd name="connsiteY398" fmla="*/ 736718 h 1078499"/>
                  <a:gd name="connsiteX399" fmla="*/ 3024845 w 3024845"/>
                  <a:gd name="connsiteY399" fmla="*/ 1078499 h 1078499"/>
                  <a:gd name="connsiteX400" fmla="*/ 2054 w 3024845"/>
                  <a:gd name="connsiteY400" fmla="*/ 1076166 h 1078499"/>
                  <a:gd name="connsiteX401" fmla="*/ 0 w 3024845"/>
                  <a:gd name="connsiteY401" fmla="*/ 642048 h 1078499"/>
                  <a:gd name="connsiteX402" fmla="*/ 20267 w 3024845"/>
                  <a:gd name="connsiteY402" fmla="*/ 642048 h 1078499"/>
                  <a:gd name="connsiteX403" fmla="*/ 20774 w 3024845"/>
                  <a:gd name="connsiteY403" fmla="*/ 640967 h 1078499"/>
                  <a:gd name="connsiteX404" fmla="*/ 24320 w 3024845"/>
                  <a:gd name="connsiteY404" fmla="*/ 633401 h 1078499"/>
                  <a:gd name="connsiteX405" fmla="*/ 26094 w 3024845"/>
                  <a:gd name="connsiteY405" fmla="*/ 633671 h 1078499"/>
                  <a:gd name="connsiteX406" fmla="*/ 38507 w 3024845"/>
                  <a:gd name="connsiteY406" fmla="*/ 635562 h 1078499"/>
                  <a:gd name="connsiteX407" fmla="*/ 39014 w 3024845"/>
                  <a:gd name="connsiteY407" fmla="*/ 636914 h 1078499"/>
                  <a:gd name="connsiteX408" fmla="*/ 42560 w 3024845"/>
                  <a:gd name="connsiteY408" fmla="*/ 646371 h 1078499"/>
                  <a:gd name="connsiteX409" fmla="*/ 68907 w 3024845"/>
                  <a:gd name="connsiteY409" fmla="*/ 648533 h 1078499"/>
                  <a:gd name="connsiteX410" fmla="*/ 68907 w 3024845"/>
                  <a:gd name="connsiteY410" fmla="*/ 525312 h 1078499"/>
                  <a:gd name="connsiteX411" fmla="*/ 70934 w 3024845"/>
                  <a:gd name="connsiteY411" fmla="*/ 525312 h 1078499"/>
                  <a:gd name="connsiteX412" fmla="*/ 85121 w 3024845"/>
                  <a:gd name="connsiteY412" fmla="*/ 525312 h 1078499"/>
                  <a:gd name="connsiteX413" fmla="*/ 85121 w 3024845"/>
                  <a:gd name="connsiteY413" fmla="*/ 389120 h 1078499"/>
                  <a:gd name="connsiteX414" fmla="*/ 86894 w 3024845"/>
                  <a:gd name="connsiteY414" fmla="*/ 389120 h 1078499"/>
                  <a:gd name="connsiteX415" fmla="*/ 99308 w 3024845"/>
                  <a:gd name="connsiteY415" fmla="*/ 389120 h 1078499"/>
                  <a:gd name="connsiteX416" fmla="*/ 99308 w 3024845"/>
                  <a:gd name="connsiteY416" fmla="*/ 274546 h 1078499"/>
                  <a:gd name="connsiteX417" fmla="*/ 103361 w 3024845"/>
                  <a:gd name="connsiteY417" fmla="*/ 246442 h 1078499"/>
                  <a:gd name="connsiteX418" fmla="*/ 105388 w 3024845"/>
                  <a:gd name="connsiteY418" fmla="*/ 246442 h 1078499"/>
                  <a:gd name="connsiteX419" fmla="*/ 119575 w 3024845"/>
                  <a:gd name="connsiteY419" fmla="*/ 246442 h 1078499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4774 w 3024845"/>
                  <a:gd name="connsiteY333" fmla="*/ 281031 h 1059043"/>
                  <a:gd name="connsiteX334" fmla="*/ 2172613 w 3024845"/>
                  <a:gd name="connsiteY334" fmla="*/ 302649 h 1059043"/>
                  <a:gd name="connsiteX335" fmla="*/ 2180720 w 3024845"/>
                  <a:gd name="connsiteY335" fmla="*/ 555577 h 1059043"/>
                  <a:gd name="connsiteX336" fmla="*/ 2245574 w 3024845"/>
                  <a:gd name="connsiteY336" fmla="*/ 555577 h 1059043"/>
                  <a:gd name="connsiteX337" fmla="*/ 2245574 w 3024845"/>
                  <a:gd name="connsiteY337" fmla="*/ 631239 h 1059043"/>
                  <a:gd name="connsiteX338" fmla="*/ 2253681 w 3024845"/>
                  <a:gd name="connsiteY338" fmla="*/ 631239 h 1059043"/>
                  <a:gd name="connsiteX339" fmla="*/ 2255708 w 3024845"/>
                  <a:gd name="connsiteY339" fmla="*/ 624754 h 1059043"/>
                  <a:gd name="connsiteX340" fmla="*/ 2261788 w 3024845"/>
                  <a:gd name="connsiteY340" fmla="*/ 624754 h 1059043"/>
                  <a:gd name="connsiteX341" fmla="*/ 2263815 w 3024845"/>
                  <a:gd name="connsiteY341" fmla="*/ 633401 h 1059043"/>
                  <a:gd name="connsiteX342" fmla="*/ 2275975 w 3024845"/>
                  <a:gd name="connsiteY342" fmla="*/ 633401 h 1059043"/>
                  <a:gd name="connsiteX343" fmla="*/ 2275975 w 3024845"/>
                  <a:gd name="connsiteY343" fmla="*/ 626915 h 1059043"/>
                  <a:gd name="connsiteX344" fmla="*/ 2298268 w 3024845"/>
                  <a:gd name="connsiteY344" fmla="*/ 626915 h 1059043"/>
                  <a:gd name="connsiteX345" fmla="*/ 2298268 w 3024845"/>
                  <a:gd name="connsiteY345" fmla="*/ 633401 h 1059043"/>
                  <a:gd name="connsiteX346" fmla="*/ 2318535 w 3024845"/>
                  <a:gd name="connsiteY346" fmla="*/ 633401 h 1059043"/>
                  <a:gd name="connsiteX347" fmla="*/ 2318535 w 3024845"/>
                  <a:gd name="connsiteY347" fmla="*/ 678798 h 1059043"/>
                  <a:gd name="connsiteX348" fmla="*/ 2332722 w 3024845"/>
                  <a:gd name="connsiteY348" fmla="*/ 678798 h 1059043"/>
                  <a:gd name="connsiteX349" fmla="*/ 2332722 w 3024845"/>
                  <a:gd name="connsiteY349" fmla="*/ 665827 h 1059043"/>
                  <a:gd name="connsiteX350" fmla="*/ 2348936 w 3024845"/>
                  <a:gd name="connsiteY350" fmla="*/ 665827 h 1059043"/>
                  <a:gd name="connsiteX351" fmla="*/ 2348936 w 3024845"/>
                  <a:gd name="connsiteY351" fmla="*/ 486400 h 1059043"/>
                  <a:gd name="connsiteX352" fmla="*/ 2355016 w 3024845"/>
                  <a:gd name="connsiteY352" fmla="*/ 479914 h 1059043"/>
                  <a:gd name="connsiteX353" fmla="*/ 2427977 w 3024845"/>
                  <a:gd name="connsiteY353" fmla="*/ 479914 h 1059043"/>
                  <a:gd name="connsiteX354" fmla="*/ 2427977 w 3024845"/>
                  <a:gd name="connsiteY354" fmla="*/ 488562 h 1059043"/>
                  <a:gd name="connsiteX355" fmla="*/ 2438110 w 3024845"/>
                  <a:gd name="connsiteY355" fmla="*/ 488562 h 1059043"/>
                  <a:gd name="connsiteX356" fmla="*/ 2438110 w 3024845"/>
                  <a:gd name="connsiteY356" fmla="*/ 603136 h 1059043"/>
                  <a:gd name="connsiteX357" fmla="*/ 2460404 w 3024845"/>
                  <a:gd name="connsiteY357" fmla="*/ 603136 h 1059043"/>
                  <a:gd name="connsiteX358" fmla="*/ 2460404 w 3024845"/>
                  <a:gd name="connsiteY358" fmla="*/ 536121 h 1059043"/>
                  <a:gd name="connsiteX359" fmla="*/ 2486751 w 3024845"/>
                  <a:gd name="connsiteY359" fmla="*/ 536121 h 1059043"/>
                  <a:gd name="connsiteX360" fmla="*/ 2490804 w 3024845"/>
                  <a:gd name="connsiteY360" fmla="*/ 531797 h 1059043"/>
                  <a:gd name="connsiteX361" fmla="*/ 2498911 w 3024845"/>
                  <a:gd name="connsiteY361" fmla="*/ 531797 h 1059043"/>
                  <a:gd name="connsiteX362" fmla="*/ 2502964 w 3024845"/>
                  <a:gd name="connsiteY362" fmla="*/ 536121 h 1059043"/>
                  <a:gd name="connsiteX363" fmla="*/ 2525258 w 3024845"/>
                  <a:gd name="connsiteY363" fmla="*/ 536121 h 1059043"/>
                  <a:gd name="connsiteX364" fmla="*/ 2525258 w 3024845"/>
                  <a:gd name="connsiteY364" fmla="*/ 419385 h 1059043"/>
                  <a:gd name="connsiteX365" fmla="*/ 2582005 w 3024845"/>
                  <a:gd name="connsiteY365" fmla="*/ 408576 h 1059043"/>
                  <a:gd name="connsiteX366" fmla="*/ 2582005 w 3024845"/>
                  <a:gd name="connsiteY366" fmla="*/ 409657 h 1059043"/>
                  <a:gd name="connsiteX367" fmla="*/ 2582005 w 3024845"/>
                  <a:gd name="connsiteY367" fmla="*/ 417223 h 1059043"/>
                  <a:gd name="connsiteX368" fmla="*/ 2608352 w 3024845"/>
                  <a:gd name="connsiteY368" fmla="*/ 417223 h 1059043"/>
                  <a:gd name="connsiteX369" fmla="*/ 2608352 w 3024845"/>
                  <a:gd name="connsiteY369" fmla="*/ 672313 h 1059043"/>
                  <a:gd name="connsiteX370" fmla="*/ 2630646 w 3024845"/>
                  <a:gd name="connsiteY370" fmla="*/ 672313 h 1059043"/>
                  <a:gd name="connsiteX371" fmla="*/ 2630646 w 3024845"/>
                  <a:gd name="connsiteY371" fmla="*/ 667989 h 1059043"/>
                  <a:gd name="connsiteX372" fmla="*/ 2642806 w 3024845"/>
                  <a:gd name="connsiteY372" fmla="*/ 667989 h 1059043"/>
                  <a:gd name="connsiteX373" fmla="*/ 2642806 w 3024845"/>
                  <a:gd name="connsiteY373" fmla="*/ 672313 h 1059043"/>
                  <a:gd name="connsiteX374" fmla="*/ 2667126 w 3024845"/>
                  <a:gd name="connsiteY374" fmla="*/ 672313 h 1059043"/>
                  <a:gd name="connsiteX375" fmla="*/ 2667126 w 3024845"/>
                  <a:gd name="connsiteY375" fmla="*/ 659342 h 1059043"/>
                  <a:gd name="connsiteX376" fmla="*/ 2695500 w 3024845"/>
                  <a:gd name="connsiteY376" fmla="*/ 659342 h 1059043"/>
                  <a:gd name="connsiteX377" fmla="*/ 2707660 w 3024845"/>
                  <a:gd name="connsiteY377" fmla="*/ 655018 h 1059043"/>
                  <a:gd name="connsiteX378" fmla="*/ 2727927 w 3024845"/>
                  <a:gd name="connsiteY378" fmla="*/ 659342 h 1059043"/>
                  <a:gd name="connsiteX379" fmla="*/ 2727927 w 3024845"/>
                  <a:gd name="connsiteY379" fmla="*/ 642048 h 1059043"/>
                  <a:gd name="connsiteX380" fmla="*/ 2736034 w 3024845"/>
                  <a:gd name="connsiteY380" fmla="*/ 642048 h 1059043"/>
                  <a:gd name="connsiteX381" fmla="*/ 2736034 w 3024845"/>
                  <a:gd name="connsiteY381" fmla="*/ 629077 h 1059043"/>
                  <a:gd name="connsiteX382" fmla="*/ 2792781 w 3024845"/>
                  <a:gd name="connsiteY382" fmla="*/ 629077 h 1059043"/>
                  <a:gd name="connsiteX383" fmla="*/ 2792781 w 3024845"/>
                  <a:gd name="connsiteY383" fmla="*/ 598812 h 1059043"/>
                  <a:gd name="connsiteX384" fmla="*/ 2811021 w 3024845"/>
                  <a:gd name="connsiteY384" fmla="*/ 598812 h 1059043"/>
                  <a:gd name="connsiteX385" fmla="*/ 2811021 w 3024845"/>
                  <a:gd name="connsiteY385" fmla="*/ 592327 h 1059043"/>
                  <a:gd name="connsiteX386" fmla="*/ 2823181 w 3024845"/>
                  <a:gd name="connsiteY386" fmla="*/ 592327 h 1059043"/>
                  <a:gd name="connsiteX387" fmla="*/ 2823181 w 3024845"/>
                  <a:gd name="connsiteY387" fmla="*/ 598812 h 1059043"/>
                  <a:gd name="connsiteX388" fmla="*/ 2839395 w 3024845"/>
                  <a:gd name="connsiteY388" fmla="*/ 598812 h 1059043"/>
                  <a:gd name="connsiteX389" fmla="*/ 2839395 w 3024845"/>
                  <a:gd name="connsiteY389" fmla="*/ 648533 h 1059043"/>
                  <a:gd name="connsiteX390" fmla="*/ 2871822 w 3024845"/>
                  <a:gd name="connsiteY390" fmla="*/ 648533 h 1059043"/>
                  <a:gd name="connsiteX391" fmla="*/ 2871822 w 3024845"/>
                  <a:gd name="connsiteY391" fmla="*/ 622592 h 1059043"/>
                  <a:gd name="connsiteX392" fmla="*/ 2910329 w 3024845"/>
                  <a:gd name="connsiteY392" fmla="*/ 622592 h 1059043"/>
                  <a:gd name="connsiteX393" fmla="*/ 2910329 w 3024845"/>
                  <a:gd name="connsiteY393" fmla="*/ 592327 h 1059043"/>
                  <a:gd name="connsiteX394" fmla="*/ 2958970 w 3024845"/>
                  <a:gd name="connsiteY394" fmla="*/ 592327 h 1059043"/>
                  <a:gd name="connsiteX395" fmla="*/ 2958970 w 3024845"/>
                  <a:gd name="connsiteY395" fmla="*/ 703483 h 1059043"/>
                  <a:gd name="connsiteX396" fmla="*/ 2958970 w 3024845"/>
                  <a:gd name="connsiteY396" fmla="*/ 717262 h 1059043"/>
                  <a:gd name="connsiteX397" fmla="*/ 3024845 w 3024845"/>
                  <a:gd name="connsiteY397" fmla="*/ 717262 h 1059043"/>
                  <a:gd name="connsiteX398" fmla="*/ 3024845 w 3024845"/>
                  <a:gd name="connsiteY398" fmla="*/ 1059043 h 1059043"/>
                  <a:gd name="connsiteX399" fmla="*/ 2054 w 3024845"/>
                  <a:gd name="connsiteY399" fmla="*/ 1056710 h 1059043"/>
                  <a:gd name="connsiteX400" fmla="*/ 0 w 3024845"/>
                  <a:gd name="connsiteY400" fmla="*/ 622592 h 1059043"/>
                  <a:gd name="connsiteX401" fmla="*/ 20267 w 3024845"/>
                  <a:gd name="connsiteY401" fmla="*/ 622592 h 1059043"/>
                  <a:gd name="connsiteX402" fmla="*/ 20774 w 3024845"/>
                  <a:gd name="connsiteY402" fmla="*/ 621511 h 1059043"/>
                  <a:gd name="connsiteX403" fmla="*/ 24320 w 3024845"/>
                  <a:gd name="connsiteY403" fmla="*/ 613945 h 1059043"/>
                  <a:gd name="connsiteX404" fmla="*/ 26094 w 3024845"/>
                  <a:gd name="connsiteY404" fmla="*/ 614215 h 1059043"/>
                  <a:gd name="connsiteX405" fmla="*/ 38507 w 3024845"/>
                  <a:gd name="connsiteY405" fmla="*/ 616106 h 1059043"/>
                  <a:gd name="connsiteX406" fmla="*/ 39014 w 3024845"/>
                  <a:gd name="connsiteY406" fmla="*/ 617458 h 1059043"/>
                  <a:gd name="connsiteX407" fmla="*/ 42560 w 3024845"/>
                  <a:gd name="connsiteY407" fmla="*/ 626915 h 1059043"/>
                  <a:gd name="connsiteX408" fmla="*/ 68907 w 3024845"/>
                  <a:gd name="connsiteY408" fmla="*/ 629077 h 1059043"/>
                  <a:gd name="connsiteX409" fmla="*/ 68907 w 3024845"/>
                  <a:gd name="connsiteY409" fmla="*/ 505856 h 1059043"/>
                  <a:gd name="connsiteX410" fmla="*/ 70934 w 3024845"/>
                  <a:gd name="connsiteY410" fmla="*/ 505856 h 1059043"/>
                  <a:gd name="connsiteX411" fmla="*/ 85121 w 3024845"/>
                  <a:gd name="connsiteY411" fmla="*/ 505856 h 1059043"/>
                  <a:gd name="connsiteX412" fmla="*/ 85121 w 3024845"/>
                  <a:gd name="connsiteY412" fmla="*/ 369664 h 1059043"/>
                  <a:gd name="connsiteX413" fmla="*/ 86894 w 3024845"/>
                  <a:gd name="connsiteY413" fmla="*/ 369664 h 1059043"/>
                  <a:gd name="connsiteX414" fmla="*/ 99308 w 3024845"/>
                  <a:gd name="connsiteY414" fmla="*/ 369664 h 1059043"/>
                  <a:gd name="connsiteX415" fmla="*/ 99308 w 3024845"/>
                  <a:gd name="connsiteY415" fmla="*/ 255090 h 1059043"/>
                  <a:gd name="connsiteX416" fmla="*/ 103361 w 3024845"/>
                  <a:gd name="connsiteY416" fmla="*/ 226986 h 1059043"/>
                  <a:gd name="connsiteX417" fmla="*/ 105388 w 3024845"/>
                  <a:gd name="connsiteY417" fmla="*/ 226986 h 1059043"/>
                  <a:gd name="connsiteX418" fmla="*/ 119575 w 3024845"/>
                  <a:gd name="connsiteY41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4774 w 3024845"/>
                  <a:gd name="connsiteY333" fmla="*/ 281031 h 1059043"/>
                  <a:gd name="connsiteX334" fmla="*/ 2180720 w 3024845"/>
                  <a:gd name="connsiteY334" fmla="*/ 555577 h 1059043"/>
                  <a:gd name="connsiteX335" fmla="*/ 2245574 w 3024845"/>
                  <a:gd name="connsiteY335" fmla="*/ 555577 h 1059043"/>
                  <a:gd name="connsiteX336" fmla="*/ 2245574 w 3024845"/>
                  <a:gd name="connsiteY336" fmla="*/ 631239 h 1059043"/>
                  <a:gd name="connsiteX337" fmla="*/ 2253681 w 3024845"/>
                  <a:gd name="connsiteY337" fmla="*/ 631239 h 1059043"/>
                  <a:gd name="connsiteX338" fmla="*/ 2255708 w 3024845"/>
                  <a:gd name="connsiteY338" fmla="*/ 624754 h 1059043"/>
                  <a:gd name="connsiteX339" fmla="*/ 2261788 w 3024845"/>
                  <a:gd name="connsiteY339" fmla="*/ 624754 h 1059043"/>
                  <a:gd name="connsiteX340" fmla="*/ 2263815 w 3024845"/>
                  <a:gd name="connsiteY340" fmla="*/ 633401 h 1059043"/>
                  <a:gd name="connsiteX341" fmla="*/ 2275975 w 3024845"/>
                  <a:gd name="connsiteY341" fmla="*/ 633401 h 1059043"/>
                  <a:gd name="connsiteX342" fmla="*/ 2275975 w 3024845"/>
                  <a:gd name="connsiteY342" fmla="*/ 626915 h 1059043"/>
                  <a:gd name="connsiteX343" fmla="*/ 2298268 w 3024845"/>
                  <a:gd name="connsiteY343" fmla="*/ 626915 h 1059043"/>
                  <a:gd name="connsiteX344" fmla="*/ 2298268 w 3024845"/>
                  <a:gd name="connsiteY344" fmla="*/ 633401 h 1059043"/>
                  <a:gd name="connsiteX345" fmla="*/ 2318535 w 3024845"/>
                  <a:gd name="connsiteY345" fmla="*/ 633401 h 1059043"/>
                  <a:gd name="connsiteX346" fmla="*/ 2318535 w 3024845"/>
                  <a:gd name="connsiteY346" fmla="*/ 678798 h 1059043"/>
                  <a:gd name="connsiteX347" fmla="*/ 2332722 w 3024845"/>
                  <a:gd name="connsiteY347" fmla="*/ 678798 h 1059043"/>
                  <a:gd name="connsiteX348" fmla="*/ 2332722 w 3024845"/>
                  <a:gd name="connsiteY348" fmla="*/ 665827 h 1059043"/>
                  <a:gd name="connsiteX349" fmla="*/ 2348936 w 3024845"/>
                  <a:gd name="connsiteY349" fmla="*/ 665827 h 1059043"/>
                  <a:gd name="connsiteX350" fmla="*/ 2348936 w 3024845"/>
                  <a:gd name="connsiteY350" fmla="*/ 486400 h 1059043"/>
                  <a:gd name="connsiteX351" fmla="*/ 2355016 w 3024845"/>
                  <a:gd name="connsiteY351" fmla="*/ 479914 h 1059043"/>
                  <a:gd name="connsiteX352" fmla="*/ 2427977 w 3024845"/>
                  <a:gd name="connsiteY352" fmla="*/ 479914 h 1059043"/>
                  <a:gd name="connsiteX353" fmla="*/ 2427977 w 3024845"/>
                  <a:gd name="connsiteY353" fmla="*/ 488562 h 1059043"/>
                  <a:gd name="connsiteX354" fmla="*/ 2438110 w 3024845"/>
                  <a:gd name="connsiteY354" fmla="*/ 488562 h 1059043"/>
                  <a:gd name="connsiteX355" fmla="*/ 2438110 w 3024845"/>
                  <a:gd name="connsiteY355" fmla="*/ 603136 h 1059043"/>
                  <a:gd name="connsiteX356" fmla="*/ 2460404 w 3024845"/>
                  <a:gd name="connsiteY356" fmla="*/ 603136 h 1059043"/>
                  <a:gd name="connsiteX357" fmla="*/ 2460404 w 3024845"/>
                  <a:gd name="connsiteY357" fmla="*/ 536121 h 1059043"/>
                  <a:gd name="connsiteX358" fmla="*/ 2486751 w 3024845"/>
                  <a:gd name="connsiteY358" fmla="*/ 536121 h 1059043"/>
                  <a:gd name="connsiteX359" fmla="*/ 2490804 w 3024845"/>
                  <a:gd name="connsiteY359" fmla="*/ 531797 h 1059043"/>
                  <a:gd name="connsiteX360" fmla="*/ 2498911 w 3024845"/>
                  <a:gd name="connsiteY360" fmla="*/ 531797 h 1059043"/>
                  <a:gd name="connsiteX361" fmla="*/ 2502964 w 3024845"/>
                  <a:gd name="connsiteY361" fmla="*/ 536121 h 1059043"/>
                  <a:gd name="connsiteX362" fmla="*/ 2525258 w 3024845"/>
                  <a:gd name="connsiteY362" fmla="*/ 536121 h 1059043"/>
                  <a:gd name="connsiteX363" fmla="*/ 2525258 w 3024845"/>
                  <a:gd name="connsiteY363" fmla="*/ 419385 h 1059043"/>
                  <a:gd name="connsiteX364" fmla="*/ 2582005 w 3024845"/>
                  <a:gd name="connsiteY364" fmla="*/ 408576 h 1059043"/>
                  <a:gd name="connsiteX365" fmla="*/ 2582005 w 3024845"/>
                  <a:gd name="connsiteY365" fmla="*/ 409657 h 1059043"/>
                  <a:gd name="connsiteX366" fmla="*/ 2582005 w 3024845"/>
                  <a:gd name="connsiteY366" fmla="*/ 417223 h 1059043"/>
                  <a:gd name="connsiteX367" fmla="*/ 2608352 w 3024845"/>
                  <a:gd name="connsiteY367" fmla="*/ 417223 h 1059043"/>
                  <a:gd name="connsiteX368" fmla="*/ 2608352 w 3024845"/>
                  <a:gd name="connsiteY368" fmla="*/ 672313 h 1059043"/>
                  <a:gd name="connsiteX369" fmla="*/ 2630646 w 3024845"/>
                  <a:gd name="connsiteY369" fmla="*/ 672313 h 1059043"/>
                  <a:gd name="connsiteX370" fmla="*/ 2630646 w 3024845"/>
                  <a:gd name="connsiteY370" fmla="*/ 667989 h 1059043"/>
                  <a:gd name="connsiteX371" fmla="*/ 2642806 w 3024845"/>
                  <a:gd name="connsiteY371" fmla="*/ 667989 h 1059043"/>
                  <a:gd name="connsiteX372" fmla="*/ 2642806 w 3024845"/>
                  <a:gd name="connsiteY372" fmla="*/ 672313 h 1059043"/>
                  <a:gd name="connsiteX373" fmla="*/ 2667126 w 3024845"/>
                  <a:gd name="connsiteY373" fmla="*/ 672313 h 1059043"/>
                  <a:gd name="connsiteX374" fmla="*/ 2667126 w 3024845"/>
                  <a:gd name="connsiteY374" fmla="*/ 659342 h 1059043"/>
                  <a:gd name="connsiteX375" fmla="*/ 2695500 w 3024845"/>
                  <a:gd name="connsiteY375" fmla="*/ 659342 h 1059043"/>
                  <a:gd name="connsiteX376" fmla="*/ 2707660 w 3024845"/>
                  <a:gd name="connsiteY376" fmla="*/ 655018 h 1059043"/>
                  <a:gd name="connsiteX377" fmla="*/ 2727927 w 3024845"/>
                  <a:gd name="connsiteY377" fmla="*/ 659342 h 1059043"/>
                  <a:gd name="connsiteX378" fmla="*/ 2727927 w 3024845"/>
                  <a:gd name="connsiteY378" fmla="*/ 642048 h 1059043"/>
                  <a:gd name="connsiteX379" fmla="*/ 2736034 w 3024845"/>
                  <a:gd name="connsiteY379" fmla="*/ 642048 h 1059043"/>
                  <a:gd name="connsiteX380" fmla="*/ 2736034 w 3024845"/>
                  <a:gd name="connsiteY380" fmla="*/ 629077 h 1059043"/>
                  <a:gd name="connsiteX381" fmla="*/ 2792781 w 3024845"/>
                  <a:gd name="connsiteY381" fmla="*/ 629077 h 1059043"/>
                  <a:gd name="connsiteX382" fmla="*/ 2792781 w 3024845"/>
                  <a:gd name="connsiteY382" fmla="*/ 598812 h 1059043"/>
                  <a:gd name="connsiteX383" fmla="*/ 2811021 w 3024845"/>
                  <a:gd name="connsiteY383" fmla="*/ 598812 h 1059043"/>
                  <a:gd name="connsiteX384" fmla="*/ 2811021 w 3024845"/>
                  <a:gd name="connsiteY384" fmla="*/ 592327 h 1059043"/>
                  <a:gd name="connsiteX385" fmla="*/ 2823181 w 3024845"/>
                  <a:gd name="connsiteY385" fmla="*/ 592327 h 1059043"/>
                  <a:gd name="connsiteX386" fmla="*/ 2823181 w 3024845"/>
                  <a:gd name="connsiteY386" fmla="*/ 598812 h 1059043"/>
                  <a:gd name="connsiteX387" fmla="*/ 2839395 w 3024845"/>
                  <a:gd name="connsiteY387" fmla="*/ 598812 h 1059043"/>
                  <a:gd name="connsiteX388" fmla="*/ 2839395 w 3024845"/>
                  <a:gd name="connsiteY388" fmla="*/ 648533 h 1059043"/>
                  <a:gd name="connsiteX389" fmla="*/ 2871822 w 3024845"/>
                  <a:gd name="connsiteY389" fmla="*/ 648533 h 1059043"/>
                  <a:gd name="connsiteX390" fmla="*/ 2871822 w 3024845"/>
                  <a:gd name="connsiteY390" fmla="*/ 622592 h 1059043"/>
                  <a:gd name="connsiteX391" fmla="*/ 2910329 w 3024845"/>
                  <a:gd name="connsiteY391" fmla="*/ 622592 h 1059043"/>
                  <a:gd name="connsiteX392" fmla="*/ 2910329 w 3024845"/>
                  <a:gd name="connsiteY392" fmla="*/ 592327 h 1059043"/>
                  <a:gd name="connsiteX393" fmla="*/ 2958970 w 3024845"/>
                  <a:gd name="connsiteY393" fmla="*/ 592327 h 1059043"/>
                  <a:gd name="connsiteX394" fmla="*/ 2958970 w 3024845"/>
                  <a:gd name="connsiteY394" fmla="*/ 703483 h 1059043"/>
                  <a:gd name="connsiteX395" fmla="*/ 2958970 w 3024845"/>
                  <a:gd name="connsiteY395" fmla="*/ 717262 h 1059043"/>
                  <a:gd name="connsiteX396" fmla="*/ 3024845 w 3024845"/>
                  <a:gd name="connsiteY396" fmla="*/ 717262 h 1059043"/>
                  <a:gd name="connsiteX397" fmla="*/ 3024845 w 3024845"/>
                  <a:gd name="connsiteY397" fmla="*/ 1059043 h 1059043"/>
                  <a:gd name="connsiteX398" fmla="*/ 2054 w 3024845"/>
                  <a:gd name="connsiteY398" fmla="*/ 1056710 h 1059043"/>
                  <a:gd name="connsiteX399" fmla="*/ 0 w 3024845"/>
                  <a:gd name="connsiteY399" fmla="*/ 622592 h 1059043"/>
                  <a:gd name="connsiteX400" fmla="*/ 20267 w 3024845"/>
                  <a:gd name="connsiteY400" fmla="*/ 622592 h 1059043"/>
                  <a:gd name="connsiteX401" fmla="*/ 20774 w 3024845"/>
                  <a:gd name="connsiteY401" fmla="*/ 621511 h 1059043"/>
                  <a:gd name="connsiteX402" fmla="*/ 24320 w 3024845"/>
                  <a:gd name="connsiteY402" fmla="*/ 613945 h 1059043"/>
                  <a:gd name="connsiteX403" fmla="*/ 26094 w 3024845"/>
                  <a:gd name="connsiteY403" fmla="*/ 614215 h 1059043"/>
                  <a:gd name="connsiteX404" fmla="*/ 38507 w 3024845"/>
                  <a:gd name="connsiteY404" fmla="*/ 616106 h 1059043"/>
                  <a:gd name="connsiteX405" fmla="*/ 39014 w 3024845"/>
                  <a:gd name="connsiteY405" fmla="*/ 617458 h 1059043"/>
                  <a:gd name="connsiteX406" fmla="*/ 42560 w 3024845"/>
                  <a:gd name="connsiteY406" fmla="*/ 626915 h 1059043"/>
                  <a:gd name="connsiteX407" fmla="*/ 68907 w 3024845"/>
                  <a:gd name="connsiteY407" fmla="*/ 629077 h 1059043"/>
                  <a:gd name="connsiteX408" fmla="*/ 68907 w 3024845"/>
                  <a:gd name="connsiteY408" fmla="*/ 505856 h 1059043"/>
                  <a:gd name="connsiteX409" fmla="*/ 70934 w 3024845"/>
                  <a:gd name="connsiteY409" fmla="*/ 505856 h 1059043"/>
                  <a:gd name="connsiteX410" fmla="*/ 85121 w 3024845"/>
                  <a:gd name="connsiteY410" fmla="*/ 505856 h 1059043"/>
                  <a:gd name="connsiteX411" fmla="*/ 85121 w 3024845"/>
                  <a:gd name="connsiteY411" fmla="*/ 369664 h 1059043"/>
                  <a:gd name="connsiteX412" fmla="*/ 86894 w 3024845"/>
                  <a:gd name="connsiteY412" fmla="*/ 369664 h 1059043"/>
                  <a:gd name="connsiteX413" fmla="*/ 99308 w 3024845"/>
                  <a:gd name="connsiteY413" fmla="*/ 369664 h 1059043"/>
                  <a:gd name="connsiteX414" fmla="*/ 99308 w 3024845"/>
                  <a:gd name="connsiteY414" fmla="*/ 255090 h 1059043"/>
                  <a:gd name="connsiteX415" fmla="*/ 103361 w 3024845"/>
                  <a:gd name="connsiteY415" fmla="*/ 226986 h 1059043"/>
                  <a:gd name="connsiteX416" fmla="*/ 105388 w 3024845"/>
                  <a:gd name="connsiteY416" fmla="*/ 226986 h 1059043"/>
                  <a:gd name="connsiteX417" fmla="*/ 119575 w 3024845"/>
                  <a:gd name="connsiteY417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0720 w 3024845"/>
                  <a:gd name="connsiteY333" fmla="*/ 555577 h 1059043"/>
                  <a:gd name="connsiteX334" fmla="*/ 2245574 w 3024845"/>
                  <a:gd name="connsiteY334" fmla="*/ 555577 h 1059043"/>
                  <a:gd name="connsiteX335" fmla="*/ 2245574 w 3024845"/>
                  <a:gd name="connsiteY335" fmla="*/ 631239 h 1059043"/>
                  <a:gd name="connsiteX336" fmla="*/ 2253681 w 3024845"/>
                  <a:gd name="connsiteY336" fmla="*/ 631239 h 1059043"/>
                  <a:gd name="connsiteX337" fmla="*/ 2255708 w 3024845"/>
                  <a:gd name="connsiteY337" fmla="*/ 624754 h 1059043"/>
                  <a:gd name="connsiteX338" fmla="*/ 2261788 w 3024845"/>
                  <a:gd name="connsiteY338" fmla="*/ 624754 h 1059043"/>
                  <a:gd name="connsiteX339" fmla="*/ 2263815 w 3024845"/>
                  <a:gd name="connsiteY339" fmla="*/ 633401 h 1059043"/>
                  <a:gd name="connsiteX340" fmla="*/ 2275975 w 3024845"/>
                  <a:gd name="connsiteY340" fmla="*/ 633401 h 1059043"/>
                  <a:gd name="connsiteX341" fmla="*/ 2275975 w 3024845"/>
                  <a:gd name="connsiteY341" fmla="*/ 626915 h 1059043"/>
                  <a:gd name="connsiteX342" fmla="*/ 2298268 w 3024845"/>
                  <a:gd name="connsiteY342" fmla="*/ 626915 h 1059043"/>
                  <a:gd name="connsiteX343" fmla="*/ 2298268 w 3024845"/>
                  <a:gd name="connsiteY343" fmla="*/ 633401 h 1059043"/>
                  <a:gd name="connsiteX344" fmla="*/ 2318535 w 3024845"/>
                  <a:gd name="connsiteY344" fmla="*/ 633401 h 1059043"/>
                  <a:gd name="connsiteX345" fmla="*/ 2318535 w 3024845"/>
                  <a:gd name="connsiteY345" fmla="*/ 678798 h 1059043"/>
                  <a:gd name="connsiteX346" fmla="*/ 2332722 w 3024845"/>
                  <a:gd name="connsiteY346" fmla="*/ 678798 h 1059043"/>
                  <a:gd name="connsiteX347" fmla="*/ 2332722 w 3024845"/>
                  <a:gd name="connsiteY347" fmla="*/ 665827 h 1059043"/>
                  <a:gd name="connsiteX348" fmla="*/ 2348936 w 3024845"/>
                  <a:gd name="connsiteY348" fmla="*/ 665827 h 1059043"/>
                  <a:gd name="connsiteX349" fmla="*/ 2348936 w 3024845"/>
                  <a:gd name="connsiteY349" fmla="*/ 486400 h 1059043"/>
                  <a:gd name="connsiteX350" fmla="*/ 2355016 w 3024845"/>
                  <a:gd name="connsiteY350" fmla="*/ 479914 h 1059043"/>
                  <a:gd name="connsiteX351" fmla="*/ 2427977 w 3024845"/>
                  <a:gd name="connsiteY351" fmla="*/ 479914 h 1059043"/>
                  <a:gd name="connsiteX352" fmla="*/ 2427977 w 3024845"/>
                  <a:gd name="connsiteY352" fmla="*/ 488562 h 1059043"/>
                  <a:gd name="connsiteX353" fmla="*/ 2438110 w 3024845"/>
                  <a:gd name="connsiteY353" fmla="*/ 488562 h 1059043"/>
                  <a:gd name="connsiteX354" fmla="*/ 2438110 w 3024845"/>
                  <a:gd name="connsiteY354" fmla="*/ 603136 h 1059043"/>
                  <a:gd name="connsiteX355" fmla="*/ 2460404 w 3024845"/>
                  <a:gd name="connsiteY355" fmla="*/ 603136 h 1059043"/>
                  <a:gd name="connsiteX356" fmla="*/ 2460404 w 3024845"/>
                  <a:gd name="connsiteY356" fmla="*/ 536121 h 1059043"/>
                  <a:gd name="connsiteX357" fmla="*/ 2486751 w 3024845"/>
                  <a:gd name="connsiteY357" fmla="*/ 536121 h 1059043"/>
                  <a:gd name="connsiteX358" fmla="*/ 2490804 w 3024845"/>
                  <a:gd name="connsiteY358" fmla="*/ 531797 h 1059043"/>
                  <a:gd name="connsiteX359" fmla="*/ 2498911 w 3024845"/>
                  <a:gd name="connsiteY359" fmla="*/ 531797 h 1059043"/>
                  <a:gd name="connsiteX360" fmla="*/ 2502964 w 3024845"/>
                  <a:gd name="connsiteY360" fmla="*/ 536121 h 1059043"/>
                  <a:gd name="connsiteX361" fmla="*/ 2525258 w 3024845"/>
                  <a:gd name="connsiteY361" fmla="*/ 536121 h 1059043"/>
                  <a:gd name="connsiteX362" fmla="*/ 2525258 w 3024845"/>
                  <a:gd name="connsiteY362" fmla="*/ 419385 h 1059043"/>
                  <a:gd name="connsiteX363" fmla="*/ 2582005 w 3024845"/>
                  <a:gd name="connsiteY363" fmla="*/ 408576 h 1059043"/>
                  <a:gd name="connsiteX364" fmla="*/ 2582005 w 3024845"/>
                  <a:gd name="connsiteY364" fmla="*/ 409657 h 1059043"/>
                  <a:gd name="connsiteX365" fmla="*/ 2582005 w 3024845"/>
                  <a:gd name="connsiteY365" fmla="*/ 417223 h 1059043"/>
                  <a:gd name="connsiteX366" fmla="*/ 2608352 w 3024845"/>
                  <a:gd name="connsiteY366" fmla="*/ 417223 h 1059043"/>
                  <a:gd name="connsiteX367" fmla="*/ 2608352 w 3024845"/>
                  <a:gd name="connsiteY367" fmla="*/ 672313 h 1059043"/>
                  <a:gd name="connsiteX368" fmla="*/ 2630646 w 3024845"/>
                  <a:gd name="connsiteY368" fmla="*/ 672313 h 1059043"/>
                  <a:gd name="connsiteX369" fmla="*/ 2630646 w 3024845"/>
                  <a:gd name="connsiteY369" fmla="*/ 667989 h 1059043"/>
                  <a:gd name="connsiteX370" fmla="*/ 2642806 w 3024845"/>
                  <a:gd name="connsiteY370" fmla="*/ 667989 h 1059043"/>
                  <a:gd name="connsiteX371" fmla="*/ 2642806 w 3024845"/>
                  <a:gd name="connsiteY371" fmla="*/ 672313 h 1059043"/>
                  <a:gd name="connsiteX372" fmla="*/ 2667126 w 3024845"/>
                  <a:gd name="connsiteY372" fmla="*/ 672313 h 1059043"/>
                  <a:gd name="connsiteX373" fmla="*/ 2667126 w 3024845"/>
                  <a:gd name="connsiteY373" fmla="*/ 659342 h 1059043"/>
                  <a:gd name="connsiteX374" fmla="*/ 2695500 w 3024845"/>
                  <a:gd name="connsiteY374" fmla="*/ 659342 h 1059043"/>
                  <a:gd name="connsiteX375" fmla="*/ 2707660 w 3024845"/>
                  <a:gd name="connsiteY375" fmla="*/ 655018 h 1059043"/>
                  <a:gd name="connsiteX376" fmla="*/ 2727927 w 3024845"/>
                  <a:gd name="connsiteY376" fmla="*/ 659342 h 1059043"/>
                  <a:gd name="connsiteX377" fmla="*/ 2727927 w 3024845"/>
                  <a:gd name="connsiteY377" fmla="*/ 642048 h 1059043"/>
                  <a:gd name="connsiteX378" fmla="*/ 2736034 w 3024845"/>
                  <a:gd name="connsiteY378" fmla="*/ 642048 h 1059043"/>
                  <a:gd name="connsiteX379" fmla="*/ 2736034 w 3024845"/>
                  <a:gd name="connsiteY379" fmla="*/ 629077 h 1059043"/>
                  <a:gd name="connsiteX380" fmla="*/ 2792781 w 3024845"/>
                  <a:gd name="connsiteY380" fmla="*/ 629077 h 1059043"/>
                  <a:gd name="connsiteX381" fmla="*/ 2792781 w 3024845"/>
                  <a:gd name="connsiteY381" fmla="*/ 598812 h 1059043"/>
                  <a:gd name="connsiteX382" fmla="*/ 2811021 w 3024845"/>
                  <a:gd name="connsiteY382" fmla="*/ 598812 h 1059043"/>
                  <a:gd name="connsiteX383" fmla="*/ 2811021 w 3024845"/>
                  <a:gd name="connsiteY383" fmla="*/ 592327 h 1059043"/>
                  <a:gd name="connsiteX384" fmla="*/ 2823181 w 3024845"/>
                  <a:gd name="connsiteY384" fmla="*/ 592327 h 1059043"/>
                  <a:gd name="connsiteX385" fmla="*/ 2823181 w 3024845"/>
                  <a:gd name="connsiteY385" fmla="*/ 598812 h 1059043"/>
                  <a:gd name="connsiteX386" fmla="*/ 2839395 w 3024845"/>
                  <a:gd name="connsiteY386" fmla="*/ 598812 h 1059043"/>
                  <a:gd name="connsiteX387" fmla="*/ 2839395 w 3024845"/>
                  <a:gd name="connsiteY387" fmla="*/ 648533 h 1059043"/>
                  <a:gd name="connsiteX388" fmla="*/ 2871822 w 3024845"/>
                  <a:gd name="connsiteY388" fmla="*/ 648533 h 1059043"/>
                  <a:gd name="connsiteX389" fmla="*/ 2871822 w 3024845"/>
                  <a:gd name="connsiteY389" fmla="*/ 622592 h 1059043"/>
                  <a:gd name="connsiteX390" fmla="*/ 2910329 w 3024845"/>
                  <a:gd name="connsiteY390" fmla="*/ 622592 h 1059043"/>
                  <a:gd name="connsiteX391" fmla="*/ 2910329 w 3024845"/>
                  <a:gd name="connsiteY391" fmla="*/ 592327 h 1059043"/>
                  <a:gd name="connsiteX392" fmla="*/ 2958970 w 3024845"/>
                  <a:gd name="connsiteY392" fmla="*/ 592327 h 1059043"/>
                  <a:gd name="connsiteX393" fmla="*/ 2958970 w 3024845"/>
                  <a:gd name="connsiteY393" fmla="*/ 703483 h 1059043"/>
                  <a:gd name="connsiteX394" fmla="*/ 2958970 w 3024845"/>
                  <a:gd name="connsiteY394" fmla="*/ 717262 h 1059043"/>
                  <a:gd name="connsiteX395" fmla="*/ 3024845 w 3024845"/>
                  <a:gd name="connsiteY395" fmla="*/ 717262 h 1059043"/>
                  <a:gd name="connsiteX396" fmla="*/ 3024845 w 3024845"/>
                  <a:gd name="connsiteY396" fmla="*/ 1059043 h 1059043"/>
                  <a:gd name="connsiteX397" fmla="*/ 2054 w 3024845"/>
                  <a:gd name="connsiteY397" fmla="*/ 1056710 h 1059043"/>
                  <a:gd name="connsiteX398" fmla="*/ 0 w 3024845"/>
                  <a:gd name="connsiteY398" fmla="*/ 622592 h 1059043"/>
                  <a:gd name="connsiteX399" fmla="*/ 20267 w 3024845"/>
                  <a:gd name="connsiteY399" fmla="*/ 622592 h 1059043"/>
                  <a:gd name="connsiteX400" fmla="*/ 20774 w 3024845"/>
                  <a:gd name="connsiteY400" fmla="*/ 621511 h 1059043"/>
                  <a:gd name="connsiteX401" fmla="*/ 24320 w 3024845"/>
                  <a:gd name="connsiteY401" fmla="*/ 613945 h 1059043"/>
                  <a:gd name="connsiteX402" fmla="*/ 26094 w 3024845"/>
                  <a:gd name="connsiteY402" fmla="*/ 614215 h 1059043"/>
                  <a:gd name="connsiteX403" fmla="*/ 38507 w 3024845"/>
                  <a:gd name="connsiteY403" fmla="*/ 616106 h 1059043"/>
                  <a:gd name="connsiteX404" fmla="*/ 39014 w 3024845"/>
                  <a:gd name="connsiteY404" fmla="*/ 617458 h 1059043"/>
                  <a:gd name="connsiteX405" fmla="*/ 42560 w 3024845"/>
                  <a:gd name="connsiteY405" fmla="*/ 626915 h 1059043"/>
                  <a:gd name="connsiteX406" fmla="*/ 68907 w 3024845"/>
                  <a:gd name="connsiteY406" fmla="*/ 629077 h 1059043"/>
                  <a:gd name="connsiteX407" fmla="*/ 68907 w 3024845"/>
                  <a:gd name="connsiteY407" fmla="*/ 505856 h 1059043"/>
                  <a:gd name="connsiteX408" fmla="*/ 70934 w 3024845"/>
                  <a:gd name="connsiteY408" fmla="*/ 505856 h 1059043"/>
                  <a:gd name="connsiteX409" fmla="*/ 85121 w 3024845"/>
                  <a:gd name="connsiteY409" fmla="*/ 505856 h 1059043"/>
                  <a:gd name="connsiteX410" fmla="*/ 85121 w 3024845"/>
                  <a:gd name="connsiteY410" fmla="*/ 369664 h 1059043"/>
                  <a:gd name="connsiteX411" fmla="*/ 86894 w 3024845"/>
                  <a:gd name="connsiteY411" fmla="*/ 369664 h 1059043"/>
                  <a:gd name="connsiteX412" fmla="*/ 99308 w 3024845"/>
                  <a:gd name="connsiteY412" fmla="*/ 369664 h 1059043"/>
                  <a:gd name="connsiteX413" fmla="*/ 99308 w 3024845"/>
                  <a:gd name="connsiteY413" fmla="*/ 255090 h 1059043"/>
                  <a:gd name="connsiteX414" fmla="*/ 103361 w 3024845"/>
                  <a:gd name="connsiteY414" fmla="*/ 226986 h 1059043"/>
                  <a:gd name="connsiteX415" fmla="*/ 105388 w 3024845"/>
                  <a:gd name="connsiteY415" fmla="*/ 226986 h 1059043"/>
                  <a:gd name="connsiteX416" fmla="*/ 119575 w 3024845"/>
                  <a:gd name="connsiteY416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35634 h 1059043"/>
                  <a:gd name="connsiteX330" fmla="*/ 2182747 w 3024845"/>
                  <a:gd name="connsiteY330" fmla="*/ 252928 h 1059043"/>
                  <a:gd name="connsiteX331" fmla="*/ 2190854 w 3024845"/>
                  <a:gd name="connsiteY331" fmla="*/ 276707 h 1059043"/>
                  <a:gd name="connsiteX332" fmla="*/ 2180720 w 3024845"/>
                  <a:gd name="connsiteY332" fmla="*/ 555577 h 1059043"/>
                  <a:gd name="connsiteX333" fmla="*/ 2245574 w 3024845"/>
                  <a:gd name="connsiteY333" fmla="*/ 555577 h 1059043"/>
                  <a:gd name="connsiteX334" fmla="*/ 2245574 w 3024845"/>
                  <a:gd name="connsiteY334" fmla="*/ 631239 h 1059043"/>
                  <a:gd name="connsiteX335" fmla="*/ 2253681 w 3024845"/>
                  <a:gd name="connsiteY335" fmla="*/ 631239 h 1059043"/>
                  <a:gd name="connsiteX336" fmla="*/ 2255708 w 3024845"/>
                  <a:gd name="connsiteY336" fmla="*/ 624754 h 1059043"/>
                  <a:gd name="connsiteX337" fmla="*/ 2261788 w 3024845"/>
                  <a:gd name="connsiteY337" fmla="*/ 624754 h 1059043"/>
                  <a:gd name="connsiteX338" fmla="*/ 2263815 w 3024845"/>
                  <a:gd name="connsiteY338" fmla="*/ 633401 h 1059043"/>
                  <a:gd name="connsiteX339" fmla="*/ 2275975 w 3024845"/>
                  <a:gd name="connsiteY339" fmla="*/ 633401 h 1059043"/>
                  <a:gd name="connsiteX340" fmla="*/ 2275975 w 3024845"/>
                  <a:gd name="connsiteY340" fmla="*/ 626915 h 1059043"/>
                  <a:gd name="connsiteX341" fmla="*/ 2298268 w 3024845"/>
                  <a:gd name="connsiteY341" fmla="*/ 626915 h 1059043"/>
                  <a:gd name="connsiteX342" fmla="*/ 2298268 w 3024845"/>
                  <a:gd name="connsiteY342" fmla="*/ 633401 h 1059043"/>
                  <a:gd name="connsiteX343" fmla="*/ 2318535 w 3024845"/>
                  <a:gd name="connsiteY343" fmla="*/ 633401 h 1059043"/>
                  <a:gd name="connsiteX344" fmla="*/ 2318535 w 3024845"/>
                  <a:gd name="connsiteY344" fmla="*/ 678798 h 1059043"/>
                  <a:gd name="connsiteX345" fmla="*/ 2332722 w 3024845"/>
                  <a:gd name="connsiteY345" fmla="*/ 678798 h 1059043"/>
                  <a:gd name="connsiteX346" fmla="*/ 2332722 w 3024845"/>
                  <a:gd name="connsiteY346" fmla="*/ 665827 h 1059043"/>
                  <a:gd name="connsiteX347" fmla="*/ 2348936 w 3024845"/>
                  <a:gd name="connsiteY347" fmla="*/ 665827 h 1059043"/>
                  <a:gd name="connsiteX348" fmla="*/ 2348936 w 3024845"/>
                  <a:gd name="connsiteY348" fmla="*/ 486400 h 1059043"/>
                  <a:gd name="connsiteX349" fmla="*/ 2355016 w 3024845"/>
                  <a:gd name="connsiteY349" fmla="*/ 479914 h 1059043"/>
                  <a:gd name="connsiteX350" fmla="*/ 2427977 w 3024845"/>
                  <a:gd name="connsiteY350" fmla="*/ 479914 h 1059043"/>
                  <a:gd name="connsiteX351" fmla="*/ 2427977 w 3024845"/>
                  <a:gd name="connsiteY351" fmla="*/ 488562 h 1059043"/>
                  <a:gd name="connsiteX352" fmla="*/ 2438110 w 3024845"/>
                  <a:gd name="connsiteY352" fmla="*/ 488562 h 1059043"/>
                  <a:gd name="connsiteX353" fmla="*/ 2438110 w 3024845"/>
                  <a:gd name="connsiteY353" fmla="*/ 603136 h 1059043"/>
                  <a:gd name="connsiteX354" fmla="*/ 2460404 w 3024845"/>
                  <a:gd name="connsiteY354" fmla="*/ 603136 h 1059043"/>
                  <a:gd name="connsiteX355" fmla="*/ 2460404 w 3024845"/>
                  <a:gd name="connsiteY355" fmla="*/ 536121 h 1059043"/>
                  <a:gd name="connsiteX356" fmla="*/ 2486751 w 3024845"/>
                  <a:gd name="connsiteY356" fmla="*/ 536121 h 1059043"/>
                  <a:gd name="connsiteX357" fmla="*/ 2490804 w 3024845"/>
                  <a:gd name="connsiteY357" fmla="*/ 531797 h 1059043"/>
                  <a:gd name="connsiteX358" fmla="*/ 2498911 w 3024845"/>
                  <a:gd name="connsiteY358" fmla="*/ 531797 h 1059043"/>
                  <a:gd name="connsiteX359" fmla="*/ 2502964 w 3024845"/>
                  <a:gd name="connsiteY359" fmla="*/ 536121 h 1059043"/>
                  <a:gd name="connsiteX360" fmla="*/ 2525258 w 3024845"/>
                  <a:gd name="connsiteY360" fmla="*/ 536121 h 1059043"/>
                  <a:gd name="connsiteX361" fmla="*/ 2525258 w 3024845"/>
                  <a:gd name="connsiteY361" fmla="*/ 419385 h 1059043"/>
                  <a:gd name="connsiteX362" fmla="*/ 2582005 w 3024845"/>
                  <a:gd name="connsiteY362" fmla="*/ 408576 h 1059043"/>
                  <a:gd name="connsiteX363" fmla="*/ 2582005 w 3024845"/>
                  <a:gd name="connsiteY363" fmla="*/ 409657 h 1059043"/>
                  <a:gd name="connsiteX364" fmla="*/ 2582005 w 3024845"/>
                  <a:gd name="connsiteY364" fmla="*/ 417223 h 1059043"/>
                  <a:gd name="connsiteX365" fmla="*/ 2608352 w 3024845"/>
                  <a:gd name="connsiteY365" fmla="*/ 417223 h 1059043"/>
                  <a:gd name="connsiteX366" fmla="*/ 2608352 w 3024845"/>
                  <a:gd name="connsiteY366" fmla="*/ 672313 h 1059043"/>
                  <a:gd name="connsiteX367" fmla="*/ 2630646 w 3024845"/>
                  <a:gd name="connsiteY367" fmla="*/ 672313 h 1059043"/>
                  <a:gd name="connsiteX368" fmla="*/ 2630646 w 3024845"/>
                  <a:gd name="connsiteY368" fmla="*/ 667989 h 1059043"/>
                  <a:gd name="connsiteX369" fmla="*/ 2642806 w 3024845"/>
                  <a:gd name="connsiteY369" fmla="*/ 667989 h 1059043"/>
                  <a:gd name="connsiteX370" fmla="*/ 2642806 w 3024845"/>
                  <a:gd name="connsiteY370" fmla="*/ 672313 h 1059043"/>
                  <a:gd name="connsiteX371" fmla="*/ 2667126 w 3024845"/>
                  <a:gd name="connsiteY371" fmla="*/ 672313 h 1059043"/>
                  <a:gd name="connsiteX372" fmla="*/ 2667126 w 3024845"/>
                  <a:gd name="connsiteY372" fmla="*/ 659342 h 1059043"/>
                  <a:gd name="connsiteX373" fmla="*/ 2695500 w 3024845"/>
                  <a:gd name="connsiteY373" fmla="*/ 659342 h 1059043"/>
                  <a:gd name="connsiteX374" fmla="*/ 2707660 w 3024845"/>
                  <a:gd name="connsiteY374" fmla="*/ 655018 h 1059043"/>
                  <a:gd name="connsiteX375" fmla="*/ 2727927 w 3024845"/>
                  <a:gd name="connsiteY375" fmla="*/ 659342 h 1059043"/>
                  <a:gd name="connsiteX376" fmla="*/ 2727927 w 3024845"/>
                  <a:gd name="connsiteY376" fmla="*/ 642048 h 1059043"/>
                  <a:gd name="connsiteX377" fmla="*/ 2736034 w 3024845"/>
                  <a:gd name="connsiteY377" fmla="*/ 642048 h 1059043"/>
                  <a:gd name="connsiteX378" fmla="*/ 2736034 w 3024845"/>
                  <a:gd name="connsiteY378" fmla="*/ 629077 h 1059043"/>
                  <a:gd name="connsiteX379" fmla="*/ 2792781 w 3024845"/>
                  <a:gd name="connsiteY379" fmla="*/ 629077 h 1059043"/>
                  <a:gd name="connsiteX380" fmla="*/ 2792781 w 3024845"/>
                  <a:gd name="connsiteY380" fmla="*/ 598812 h 1059043"/>
                  <a:gd name="connsiteX381" fmla="*/ 2811021 w 3024845"/>
                  <a:gd name="connsiteY381" fmla="*/ 598812 h 1059043"/>
                  <a:gd name="connsiteX382" fmla="*/ 2811021 w 3024845"/>
                  <a:gd name="connsiteY382" fmla="*/ 592327 h 1059043"/>
                  <a:gd name="connsiteX383" fmla="*/ 2823181 w 3024845"/>
                  <a:gd name="connsiteY383" fmla="*/ 592327 h 1059043"/>
                  <a:gd name="connsiteX384" fmla="*/ 2823181 w 3024845"/>
                  <a:gd name="connsiteY384" fmla="*/ 598812 h 1059043"/>
                  <a:gd name="connsiteX385" fmla="*/ 2839395 w 3024845"/>
                  <a:gd name="connsiteY385" fmla="*/ 598812 h 1059043"/>
                  <a:gd name="connsiteX386" fmla="*/ 2839395 w 3024845"/>
                  <a:gd name="connsiteY386" fmla="*/ 648533 h 1059043"/>
                  <a:gd name="connsiteX387" fmla="*/ 2871822 w 3024845"/>
                  <a:gd name="connsiteY387" fmla="*/ 648533 h 1059043"/>
                  <a:gd name="connsiteX388" fmla="*/ 2871822 w 3024845"/>
                  <a:gd name="connsiteY388" fmla="*/ 622592 h 1059043"/>
                  <a:gd name="connsiteX389" fmla="*/ 2910329 w 3024845"/>
                  <a:gd name="connsiteY389" fmla="*/ 622592 h 1059043"/>
                  <a:gd name="connsiteX390" fmla="*/ 2910329 w 3024845"/>
                  <a:gd name="connsiteY390" fmla="*/ 592327 h 1059043"/>
                  <a:gd name="connsiteX391" fmla="*/ 2958970 w 3024845"/>
                  <a:gd name="connsiteY391" fmla="*/ 592327 h 1059043"/>
                  <a:gd name="connsiteX392" fmla="*/ 2958970 w 3024845"/>
                  <a:gd name="connsiteY392" fmla="*/ 703483 h 1059043"/>
                  <a:gd name="connsiteX393" fmla="*/ 2958970 w 3024845"/>
                  <a:gd name="connsiteY393" fmla="*/ 717262 h 1059043"/>
                  <a:gd name="connsiteX394" fmla="*/ 3024845 w 3024845"/>
                  <a:gd name="connsiteY394" fmla="*/ 717262 h 1059043"/>
                  <a:gd name="connsiteX395" fmla="*/ 3024845 w 3024845"/>
                  <a:gd name="connsiteY395" fmla="*/ 1059043 h 1059043"/>
                  <a:gd name="connsiteX396" fmla="*/ 2054 w 3024845"/>
                  <a:gd name="connsiteY396" fmla="*/ 1056710 h 1059043"/>
                  <a:gd name="connsiteX397" fmla="*/ 0 w 3024845"/>
                  <a:gd name="connsiteY397" fmla="*/ 622592 h 1059043"/>
                  <a:gd name="connsiteX398" fmla="*/ 20267 w 3024845"/>
                  <a:gd name="connsiteY398" fmla="*/ 622592 h 1059043"/>
                  <a:gd name="connsiteX399" fmla="*/ 20774 w 3024845"/>
                  <a:gd name="connsiteY399" fmla="*/ 621511 h 1059043"/>
                  <a:gd name="connsiteX400" fmla="*/ 24320 w 3024845"/>
                  <a:gd name="connsiteY400" fmla="*/ 613945 h 1059043"/>
                  <a:gd name="connsiteX401" fmla="*/ 26094 w 3024845"/>
                  <a:gd name="connsiteY401" fmla="*/ 614215 h 1059043"/>
                  <a:gd name="connsiteX402" fmla="*/ 38507 w 3024845"/>
                  <a:gd name="connsiteY402" fmla="*/ 616106 h 1059043"/>
                  <a:gd name="connsiteX403" fmla="*/ 39014 w 3024845"/>
                  <a:gd name="connsiteY403" fmla="*/ 617458 h 1059043"/>
                  <a:gd name="connsiteX404" fmla="*/ 42560 w 3024845"/>
                  <a:gd name="connsiteY404" fmla="*/ 626915 h 1059043"/>
                  <a:gd name="connsiteX405" fmla="*/ 68907 w 3024845"/>
                  <a:gd name="connsiteY405" fmla="*/ 629077 h 1059043"/>
                  <a:gd name="connsiteX406" fmla="*/ 68907 w 3024845"/>
                  <a:gd name="connsiteY406" fmla="*/ 505856 h 1059043"/>
                  <a:gd name="connsiteX407" fmla="*/ 70934 w 3024845"/>
                  <a:gd name="connsiteY407" fmla="*/ 505856 h 1059043"/>
                  <a:gd name="connsiteX408" fmla="*/ 85121 w 3024845"/>
                  <a:gd name="connsiteY408" fmla="*/ 505856 h 1059043"/>
                  <a:gd name="connsiteX409" fmla="*/ 85121 w 3024845"/>
                  <a:gd name="connsiteY409" fmla="*/ 369664 h 1059043"/>
                  <a:gd name="connsiteX410" fmla="*/ 86894 w 3024845"/>
                  <a:gd name="connsiteY410" fmla="*/ 369664 h 1059043"/>
                  <a:gd name="connsiteX411" fmla="*/ 99308 w 3024845"/>
                  <a:gd name="connsiteY411" fmla="*/ 369664 h 1059043"/>
                  <a:gd name="connsiteX412" fmla="*/ 99308 w 3024845"/>
                  <a:gd name="connsiteY412" fmla="*/ 255090 h 1059043"/>
                  <a:gd name="connsiteX413" fmla="*/ 103361 w 3024845"/>
                  <a:gd name="connsiteY413" fmla="*/ 226986 h 1059043"/>
                  <a:gd name="connsiteX414" fmla="*/ 105388 w 3024845"/>
                  <a:gd name="connsiteY414" fmla="*/ 226986 h 1059043"/>
                  <a:gd name="connsiteX415" fmla="*/ 119575 w 3024845"/>
                  <a:gd name="connsiteY415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52928 h 1059043"/>
                  <a:gd name="connsiteX330" fmla="*/ 2190854 w 3024845"/>
                  <a:gd name="connsiteY330" fmla="*/ 276707 h 1059043"/>
                  <a:gd name="connsiteX331" fmla="*/ 2180720 w 3024845"/>
                  <a:gd name="connsiteY331" fmla="*/ 555577 h 1059043"/>
                  <a:gd name="connsiteX332" fmla="*/ 2245574 w 3024845"/>
                  <a:gd name="connsiteY332" fmla="*/ 555577 h 1059043"/>
                  <a:gd name="connsiteX333" fmla="*/ 2245574 w 3024845"/>
                  <a:gd name="connsiteY333" fmla="*/ 631239 h 1059043"/>
                  <a:gd name="connsiteX334" fmla="*/ 2253681 w 3024845"/>
                  <a:gd name="connsiteY334" fmla="*/ 631239 h 1059043"/>
                  <a:gd name="connsiteX335" fmla="*/ 2255708 w 3024845"/>
                  <a:gd name="connsiteY335" fmla="*/ 624754 h 1059043"/>
                  <a:gd name="connsiteX336" fmla="*/ 2261788 w 3024845"/>
                  <a:gd name="connsiteY336" fmla="*/ 624754 h 1059043"/>
                  <a:gd name="connsiteX337" fmla="*/ 2263815 w 3024845"/>
                  <a:gd name="connsiteY337" fmla="*/ 633401 h 1059043"/>
                  <a:gd name="connsiteX338" fmla="*/ 2275975 w 3024845"/>
                  <a:gd name="connsiteY338" fmla="*/ 633401 h 1059043"/>
                  <a:gd name="connsiteX339" fmla="*/ 2275975 w 3024845"/>
                  <a:gd name="connsiteY339" fmla="*/ 626915 h 1059043"/>
                  <a:gd name="connsiteX340" fmla="*/ 2298268 w 3024845"/>
                  <a:gd name="connsiteY340" fmla="*/ 626915 h 1059043"/>
                  <a:gd name="connsiteX341" fmla="*/ 2298268 w 3024845"/>
                  <a:gd name="connsiteY341" fmla="*/ 633401 h 1059043"/>
                  <a:gd name="connsiteX342" fmla="*/ 2318535 w 3024845"/>
                  <a:gd name="connsiteY342" fmla="*/ 633401 h 1059043"/>
                  <a:gd name="connsiteX343" fmla="*/ 2318535 w 3024845"/>
                  <a:gd name="connsiteY343" fmla="*/ 678798 h 1059043"/>
                  <a:gd name="connsiteX344" fmla="*/ 2332722 w 3024845"/>
                  <a:gd name="connsiteY344" fmla="*/ 678798 h 1059043"/>
                  <a:gd name="connsiteX345" fmla="*/ 2332722 w 3024845"/>
                  <a:gd name="connsiteY345" fmla="*/ 665827 h 1059043"/>
                  <a:gd name="connsiteX346" fmla="*/ 2348936 w 3024845"/>
                  <a:gd name="connsiteY346" fmla="*/ 665827 h 1059043"/>
                  <a:gd name="connsiteX347" fmla="*/ 2348936 w 3024845"/>
                  <a:gd name="connsiteY347" fmla="*/ 486400 h 1059043"/>
                  <a:gd name="connsiteX348" fmla="*/ 2355016 w 3024845"/>
                  <a:gd name="connsiteY348" fmla="*/ 479914 h 1059043"/>
                  <a:gd name="connsiteX349" fmla="*/ 2427977 w 3024845"/>
                  <a:gd name="connsiteY349" fmla="*/ 479914 h 1059043"/>
                  <a:gd name="connsiteX350" fmla="*/ 2427977 w 3024845"/>
                  <a:gd name="connsiteY350" fmla="*/ 488562 h 1059043"/>
                  <a:gd name="connsiteX351" fmla="*/ 2438110 w 3024845"/>
                  <a:gd name="connsiteY351" fmla="*/ 488562 h 1059043"/>
                  <a:gd name="connsiteX352" fmla="*/ 2438110 w 3024845"/>
                  <a:gd name="connsiteY352" fmla="*/ 603136 h 1059043"/>
                  <a:gd name="connsiteX353" fmla="*/ 2460404 w 3024845"/>
                  <a:gd name="connsiteY353" fmla="*/ 603136 h 1059043"/>
                  <a:gd name="connsiteX354" fmla="*/ 2460404 w 3024845"/>
                  <a:gd name="connsiteY354" fmla="*/ 536121 h 1059043"/>
                  <a:gd name="connsiteX355" fmla="*/ 2486751 w 3024845"/>
                  <a:gd name="connsiteY355" fmla="*/ 536121 h 1059043"/>
                  <a:gd name="connsiteX356" fmla="*/ 2490804 w 3024845"/>
                  <a:gd name="connsiteY356" fmla="*/ 531797 h 1059043"/>
                  <a:gd name="connsiteX357" fmla="*/ 2498911 w 3024845"/>
                  <a:gd name="connsiteY357" fmla="*/ 531797 h 1059043"/>
                  <a:gd name="connsiteX358" fmla="*/ 2502964 w 3024845"/>
                  <a:gd name="connsiteY358" fmla="*/ 536121 h 1059043"/>
                  <a:gd name="connsiteX359" fmla="*/ 2525258 w 3024845"/>
                  <a:gd name="connsiteY359" fmla="*/ 536121 h 1059043"/>
                  <a:gd name="connsiteX360" fmla="*/ 2525258 w 3024845"/>
                  <a:gd name="connsiteY360" fmla="*/ 419385 h 1059043"/>
                  <a:gd name="connsiteX361" fmla="*/ 2582005 w 3024845"/>
                  <a:gd name="connsiteY361" fmla="*/ 408576 h 1059043"/>
                  <a:gd name="connsiteX362" fmla="*/ 2582005 w 3024845"/>
                  <a:gd name="connsiteY362" fmla="*/ 409657 h 1059043"/>
                  <a:gd name="connsiteX363" fmla="*/ 2582005 w 3024845"/>
                  <a:gd name="connsiteY363" fmla="*/ 417223 h 1059043"/>
                  <a:gd name="connsiteX364" fmla="*/ 2608352 w 3024845"/>
                  <a:gd name="connsiteY364" fmla="*/ 417223 h 1059043"/>
                  <a:gd name="connsiteX365" fmla="*/ 2608352 w 3024845"/>
                  <a:gd name="connsiteY365" fmla="*/ 672313 h 1059043"/>
                  <a:gd name="connsiteX366" fmla="*/ 2630646 w 3024845"/>
                  <a:gd name="connsiteY366" fmla="*/ 672313 h 1059043"/>
                  <a:gd name="connsiteX367" fmla="*/ 2630646 w 3024845"/>
                  <a:gd name="connsiteY367" fmla="*/ 667989 h 1059043"/>
                  <a:gd name="connsiteX368" fmla="*/ 2642806 w 3024845"/>
                  <a:gd name="connsiteY368" fmla="*/ 667989 h 1059043"/>
                  <a:gd name="connsiteX369" fmla="*/ 2642806 w 3024845"/>
                  <a:gd name="connsiteY369" fmla="*/ 672313 h 1059043"/>
                  <a:gd name="connsiteX370" fmla="*/ 2667126 w 3024845"/>
                  <a:gd name="connsiteY370" fmla="*/ 672313 h 1059043"/>
                  <a:gd name="connsiteX371" fmla="*/ 2667126 w 3024845"/>
                  <a:gd name="connsiteY371" fmla="*/ 659342 h 1059043"/>
                  <a:gd name="connsiteX372" fmla="*/ 2695500 w 3024845"/>
                  <a:gd name="connsiteY372" fmla="*/ 659342 h 1059043"/>
                  <a:gd name="connsiteX373" fmla="*/ 2707660 w 3024845"/>
                  <a:gd name="connsiteY373" fmla="*/ 655018 h 1059043"/>
                  <a:gd name="connsiteX374" fmla="*/ 2727927 w 3024845"/>
                  <a:gd name="connsiteY374" fmla="*/ 659342 h 1059043"/>
                  <a:gd name="connsiteX375" fmla="*/ 2727927 w 3024845"/>
                  <a:gd name="connsiteY375" fmla="*/ 642048 h 1059043"/>
                  <a:gd name="connsiteX376" fmla="*/ 2736034 w 3024845"/>
                  <a:gd name="connsiteY376" fmla="*/ 642048 h 1059043"/>
                  <a:gd name="connsiteX377" fmla="*/ 2736034 w 3024845"/>
                  <a:gd name="connsiteY377" fmla="*/ 629077 h 1059043"/>
                  <a:gd name="connsiteX378" fmla="*/ 2792781 w 3024845"/>
                  <a:gd name="connsiteY378" fmla="*/ 629077 h 1059043"/>
                  <a:gd name="connsiteX379" fmla="*/ 2792781 w 3024845"/>
                  <a:gd name="connsiteY379" fmla="*/ 598812 h 1059043"/>
                  <a:gd name="connsiteX380" fmla="*/ 2811021 w 3024845"/>
                  <a:gd name="connsiteY380" fmla="*/ 598812 h 1059043"/>
                  <a:gd name="connsiteX381" fmla="*/ 2811021 w 3024845"/>
                  <a:gd name="connsiteY381" fmla="*/ 592327 h 1059043"/>
                  <a:gd name="connsiteX382" fmla="*/ 2823181 w 3024845"/>
                  <a:gd name="connsiteY382" fmla="*/ 592327 h 1059043"/>
                  <a:gd name="connsiteX383" fmla="*/ 2823181 w 3024845"/>
                  <a:gd name="connsiteY383" fmla="*/ 598812 h 1059043"/>
                  <a:gd name="connsiteX384" fmla="*/ 2839395 w 3024845"/>
                  <a:gd name="connsiteY384" fmla="*/ 598812 h 1059043"/>
                  <a:gd name="connsiteX385" fmla="*/ 2839395 w 3024845"/>
                  <a:gd name="connsiteY385" fmla="*/ 648533 h 1059043"/>
                  <a:gd name="connsiteX386" fmla="*/ 2871822 w 3024845"/>
                  <a:gd name="connsiteY386" fmla="*/ 648533 h 1059043"/>
                  <a:gd name="connsiteX387" fmla="*/ 2871822 w 3024845"/>
                  <a:gd name="connsiteY387" fmla="*/ 622592 h 1059043"/>
                  <a:gd name="connsiteX388" fmla="*/ 2910329 w 3024845"/>
                  <a:gd name="connsiteY388" fmla="*/ 622592 h 1059043"/>
                  <a:gd name="connsiteX389" fmla="*/ 2910329 w 3024845"/>
                  <a:gd name="connsiteY389" fmla="*/ 592327 h 1059043"/>
                  <a:gd name="connsiteX390" fmla="*/ 2958970 w 3024845"/>
                  <a:gd name="connsiteY390" fmla="*/ 592327 h 1059043"/>
                  <a:gd name="connsiteX391" fmla="*/ 2958970 w 3024845"/>
                  <a:gd name="connsiteY391" fmla="*/ 703483 h 1059043"/>
                  <a:gd name="connsiteX392" fmla="*/ 2958970 w 3024845"/>
                  <a:gd name="connsiteY392" fmla="*/ 717262 h 1059043"/>
                  <a:gd name="connsiteX393" fmla="*/ 3024845 w 3024845"/>
                  <a:gd name="connsiteY393" fmla="*/ 717262 h 1059043"/>
                  <a:gd name="connsiteX394" fmla="*/ 3024845 w 3024845"/>
                  <a:gd name="connsiteY394" fmla="*/ 1059043 h 1059043"/>
                  <a:gd name="connsiteX395" fmla="*/ 2054 w 3024845"/>
                  <a:gd name="connsiteY395" fmla="*/ 1056710 h 1059043"/>
                  <a:gd name="connsiteX396" fmla="*/ 0 w 3024845"/>
                  <a:gd name="connsiteY396" fmla="*/ 622592 h 1059043"/>
                  <a:gd name="connsiteX397" fmla="*/ 20267 w 3024845"/>
                  <a:gd name="connsiteY397" fmla="*/ 622592 h 1059043"/>
                  <a:gd name="connsiteX398" fmla="*/ 20774 w 3024845"/>
                  <a:gd name="connsiteY398" fmla="*/ 621511 h 1059043"/>
                  <a:gd name="connsiteX399" fmla="*/ 24320 w 3024845"/>
                  <a:gd name="connsiteY399" fmla="*/ 613945 h 1059043"/>
                  <a:gd name="connsiteX400" fmla="*/ 26094 w 3024845"/>
                  <a:gd name="connsiteY400" fmla="*/ 614215 h 1059043"/>
                  <a:gd name="connsiteX401" fmla="*/ 38507 w 3024845"/>
                  <a:gd name="connsiteY401" fmla="*/ 616106 h 1059043"/>
                  <a:gd name="connsiteX402" fmla="*/ 39014 w 3024845"/>
                  <a:gd name="connsiteY402" fmla="*/ 617458 h 1059043"/>
                  <a:gd name="connsiteX403" fmla="*/ 42560 w 3024845"/>
                  <a:gd name="connsiteY403" fmla="*/ 626915 h 1059043"/>
                  <a:gd name="connsiteX404" fmla="*/ 68907 w 3024845"/>
                  <a:gd name="connsiteY404" fmla="*/ 629077 h 1059043"/>
                  <a:gd name="connsiteX405" fmla="*/ 68907 w 3024845"/>
                  <a:gd name="connsiteY405" fmla="*/ 505856 h 1059043"/>
                  <a:gd name="connsiteX406" fmla="*/ 70934 w 3024845"/>
                  <a:gd name="connsiteY406" fmla="*/ 505856 h 1059043"/>
                  <a:gd name="connsiteX407" fmla="*/ 85121 w 3024845"/>
                  <a:gd name="connsiteY407" fmla="*/ 505856 h 1059043"/>
                  <a:gd name="connsiteX408" fmla="*/ 85121 w 3024845"/>
                  <a:gd name="connsiteY408" fmla="*/ 369664 h 1059043"/>
                  <a:gd name="connsiteX409" fmla="*/ 86894 w 3024845"/>
                  <a:gd name="connsiteY409" fmla="*/ 369664 h 1059043"/>
                  <a:gd name="connsiteX410" fmla="*/ 99308 w 3024845"/>
                  <a:gd name="connsiteY410" fmla="*/ 369664 h 1059043"/>
                  <a:gd name="connsiteX411" fmla="*/ 99308 w 3024845"/>
                  <a:gd name="connsiteY411" fmla="*/ 255090 h 1059043"/>
                  <a:gd name="connsiteX412" fmla="*/ 103361 w 3024845"/>
                  <a:gd name="connsiteY412" fmla="*/ 226986 h 1059043"/>
                  <a:gd name="connsiteX413" fmla="*/ 105388 w 3024845"/>
                  <a:gd name="connsiteY413" fmla="*/ 226986 h 1059043"/>
                  <a:gd name="connsiteX414" fmla="*/ 119575 w 3024845"/>
                  <a:gd name="connsiteY414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52928 h 1059043"/>
                  <a:gd name="connsiteX330" fmla="*/ 2180720 w 3024845"/>
                  <a:gd name="connsiteY330" fmla="*/ 555577 h 1059043"/>
                  <a:gd name="connsiteX331" fmla="*/ 2245574 w 3024845"/>
                  <a:gd name="connsiteY331" fmla="*/ 555577 h 1059043"/>
                  <a:gd name="connsiteX332" fmla="*/ 2245574 w 3024845"/>
                  <a:gd name="connsiteY332" fmla="*/ 631239 h 1059043"/>
                  <a:gd name="connsiteX333" fmla="*/ 2253681 w 3024845"/>
                  <a:gd name="connsiteY333" fmla="*/ 631239 h 1059043"/>
                  <a:gd name="connsiteX334" fmla="*/ 2255708 w 3024845"/>
                  <a:gd name="connsiteY334" fmla="*/ 624754 h 1059043"/>
                  <a:gd name="connsiteX335" fmla="*/ 2261788 w 3024845"/>
                  <a:gd name="connsiteY335" fmla="*/ 624754 h 1059043"/>
                  <a:gd name="connsiteX336" fmla="*/ 2263815 w 3024845"/>
                  <a:gd name="connsiteY336" fmla="*/ 633401 h 1059043"/>
                  <a:gd name="connsiteX337" fmla="*/ 2275975 w 3024845"/>
                  <a:gd name="connsiteY337" fmla="*/ 633401 h 1059043"/>
                  <a:gd name="connsiteX338" fmla="*/ 2275975 w 3024845"/>
                  <a:gd name="connsiteY338" fmla="*/ 626915 h 1059043"/>
                  <a:gd name="connsiteX339" fmla="*/ 2298268 w 3024845"/>
                  <a:gd name="connsiteY339" fmla="*/ 626915 h 1059043"/>
                  <a:gd name="connsiteX340" fmla="*/ 2298268 w 3024845"/>
                  <a:gd name="connsiteY340" fmla="*/ 633401 h 1059043"/>
                  <a:gd name="connsiteX341" fmla="*/ 2318535 w 3024845"/>
                  <a:gd name="connsiteY341" fmla="*/ 633401 h 1059043"/>
                  <a:gd name="connsiteX342" fmla="*/ 2318535 w 3024845"/>
                  <a:gd name="connsiteY342" fmla="*/ 678798 h 1059043"/>
                  <a:gd name="connsiteX343" fmla="*/ 2332722 w 3024845"/>
                  <a:gd name="connsiteY343" fmla="*/ 678798 h 1059043"/>
                  <a:gd name="connsiteX344" fmla="*/ 2332722 w 3024845"/>
                  <a:gd name="connsiteY344" fmla="*/ 665827 h 1059043"/>
                  <a:gd name="connsiteX345" fmla="*/ 2348936 w 3024845"/>
                  <a:gd name="connsiteY345" fmla="*/ 665827 h 1059043"/>
                  <a:gd name="connsiteX346" fmla="*/ 2348936 w 3024845"/>
                  <a:gd name="connsiteY346" fmla="*/ 486400 h 1059043"/>
                  <a:gd name="connsiteX347" fmla="*/ 2355016 w 3024845"/>
                  <a:gd name="connsiteY347" fmla="*/ 479914 h 1059043"/>
                  <a:gd name="connsiteX348" fmla="*/ 2427977 w 3024845"/>
                  <a:gd name="connsiteY348" fmla="*/ 479914 h 1059043"/>
                  <a:gd name="connsiteX349" fmla="*/ 2427977 w 3024845"/>
                  <a:gd name="connsiteY349" fmla="*/ 488562 h 1059043"/>
                  <a:gd name="connsiteX350" fmla="*/ 2438110 w 3024845"/>
                  <a:gd name="connsiteY350" fmla="*/ 488562 h 1059043"/>
                  <a:gd name="connsiteX351" fmla="*/ 2438110 w 3024845"/>
                  <a:gd name="connsiteY351" fmla="*/ 603136 h 1059043"/>
                  <a:gd name="connsiteX352" fmla="*/ 2460404 w 3024845"/>
                  <a:gd name="connsiteY352" fmla="*/ 603136 h 1059043"/>
                  <a:gd name="connsiteX353" fmla="*/ 2460404 w 3024845"/>
                  <a:gd name="connsiteY353" fmla="*/ 536121 h 1059043"/>
                  <a:gd name="connsiteX354" fmla="*/ 2486751 w 3024845"/>
                  <a:gd name="connsiteY354" fmla="*/ 536121 h 1059043"/>
                  <a:gd name="connsiteX355" fmla="*/ 2490804 w 3024845"/>
                  <a:gd name="connsiteY355" fmla="*/ 531797 h 1059043"/>
                  <a:gd name="connsiteX356" fmla="*/ 2498911 w 3024845"/>
                  <a:gd name="connsiteY356" fmla="*/ 531797 h 1059043"/>
                  <a:gd name="connsiteX357" fmla="*/ 2502964 w 3024845"/>
                  <a:gd name="connsiteY357" fmla="*/ 536121 h 1059043"/>
                  <a:gd name="connsiteX358" fmla="*/ 2525258 w 3024845"/>
                  <a:gd name="connsiteY358" fmla="*/ 536121 h 1059043"/>
                  <a:gd name="connsiteX359" fmla="*/ 2525258 w 3024845"/>
                  <a:gd name="connsiteY359" fmla="*/ 419385 h 1059043"/>
                  <a:gd name="connsiteX360" fmla="*/ 2582005 w 3024845"/>
                  <a:gd name="connsiteY360" fmla="*/ 408576 h 1059043"/>
                  <a:gd name="connsiteX361" fmla="*/ 2582005 w 3024845"/>
                  <a:gd name="connsiteY361" fmla="*/ 409657 h 1059043"/>
                  <a:gd name="connsiteX362" fmla="*/ 2582005 w 3024845"/>
                  <a:gd name="connsiteY362" fmla="*/ 417223 h 1059043"/>
                  <a:gd name="connsiteX363" fmla="*/ 2608352 w 3024845"/>
                  <a:gd name="connsiteY363" fmla="*/ 417223 h 1059043"/>
                  <a:gd name="connsiteX364" fmla="*/ 2608352 w 3024845"/>
                  <a:gd name="connsiteY364" fmla="*/ 672313 h 1059043"/>
                  <a:gd name="connsiteX365" fmla="*/ 2630646 w 3024845"/>
                  <a:gd name="connsiteY365" fmla="*/ 672313 h 1059043"/>
                  <a:gd name="connsiteX366" fmla="*/ 2630646 w 3024845"/>
                  <a:gd name="connsiteY366" fmla="*/ 667989 h 1059043"/>
                  <a:gd name="connsiteX367" fmla="*/ 2642806 w 3024845"/>
                  <a:gd name="connsiteY367" fmla="*/ 667989 h 1059043"/>
                  <a:gd name="connsiteX368" fmla="*/ 2642806 w 3024845"/>
                  <a:gd name="connsiteY368" fmla="*/ 672313 h 1059043"/>
                  <a:gd name="connsiteX369" fmla="*/ 2667126 w 3024845"/>
                  <a:gd name="connsiteY369" fmla="*/ 672313 h 1059043"/>
                  <a:gd name="connsiteX370" fmla="*/ 2667126 w 3024845"/>
                  <a:gd name="connsiteY370" fmla="*/ 659342 h 1059043"/>
                  <a:gd name="connsiteX371" fmla="*/ 2695500 w 3024845"/>
                  <a:gd name="connsiteY371" fmla="*/ 659342 h 1059043"/>
                  <a:gd name="connsiteX372" fmla="*/ 2707660 w 3024845"/>
                  <a:gd name="connsiteY372" fmla="*/ 655018 h 1059043"/>
                  <a:gd name="connsiteX373" fmla="*/ 2727927 w 3024845"/>
                  <a:gd name="connsiteY373" fmla="*/ 659342 h 1059043"/>
                  <a:gd name="connsiteX374" fmla="*/ 2727927 w 3024845"/>
                  <a:gd name="connsiteY374" fmla="*/ 642048 h 1059043"/>
                  <a:gd name="connsiteX375" fmla="*/ 2736034 w 3024845"/>
                  <a:gd name="connsiteY375" fmla="*/ 642048 h 1059043"/>
                  <a:gd name="connsiteX376" fmla="*/ 2736034 w 3024845"/>
                  <a:gd name="connsiteY376" fmla="*/ 629077 h 1059043"/>
                  <a:gd name="connsiteX377" fmla="*/ 2792781 w 3024845"/>
                  <a:gd name="connsiteY377" fmla="*/ 629077 h 1059043"/>
                  <a:gd name="connsiteX378" fmla="*/ 2792781 w 3024845"/>
                  <a:gd name="connsiteY378" fmla="*/ 598812 h 1059043"/>
                  <a:gd name="connsiteX379" fmla="*/ 2811021 w 3024845"/>
                  <a:gd name="connsiteY379" fmla="*/ 598812 h 1059043"/>
                  <a:gd name="connsiteX380" fmla="*/ 2811021 w 3024845"/>
                  <a:gd name="connsiteY380" fmla="*/ 592327 h 1059043"/>
                  <a:gd name="connsiteX381" fmla="*/ 2823181 w 3024845"/>
                  <a:gd name="connsiteY381" fmla="*/ 592327 h 1059043"/>
                  <a:gd name="connsiteX382" fmla="*/ 2823181 w 3024845"/>
                  <a:gd name="connsiteY382" fmla="*/ 598812 h 1059043"/>
                  <a:gd name="connsiteX383" fmla="*/ 2839395 w 3024845"/>
                  <a:gd name="connsiteY383" fmla="*/ 598812 h 1059043"/>
                  <a:gd name="connsiteX384" fmla="*/ 2839395 w 3024845"/>
                  <a:gd name="connsiteY384" fmla="*/ 648533 h 1059043"/>
                  <a:gd name="connsiteX385" fmla="*/ 2871822 w 3024845"/>
                  <a:gd name="connsiteY385" fmla="*/ 648533 h 1059043"/>
                  <a:gd name="connsiteX386" fmla="*/ 2871822 w 3024845"/>
                  <a:gd name="connsiteY386" fmla="*/ 622592 h 1059043"/>
                  <a:gd name="connsiteX387" fmla="*/ 2910329 w 3024845"/>
                  <a:gd name="connsiteY387" fmla="*/ 622592 h 1059043"/>
                  <a:gd name="connsiteX388" fmla="*/ 2910329 w 3024845"/>
                  <a:gd name="connsiteY388" fmla="*/ 592327 h 1059043"/>
                  <a:gd name="connsiteX389" fmla="*/ 2958970 w 3024845"/>
                  <a:gd name="connsiteY389" fmla="*/ 592327 h 1059043"/>
                  <a:gd name="connsiteX390" fmla="*/ 2958970 w 3024845"/>
                  <a:gd name="connsiteY390" fmla="*/ 703483 h 1059043"/>
                  <a:gd name="connsiteX391" fmla="*/ 2958970 w 3024845"/>
                  <a:gd name="connsiteY391" fmla="*/ 717262 h 1059043"/>
                  <a:gd name="connsiteX392" fmla="*/ 3024845 w 3024845"/>
                  <a:gd name="connsiteY392" fmla="*/ 717262 h 1059043"/>
                  <a:gd name="connsiteX393" fmla="*/ 3024845 w 3024845"/>
                  <a:gd name="connsiteY393" fmla="*/ 1059043 h 1059043"/>
                  <a:gd name="connsiteX394" fmla="*/ 2054 w 3024845"/>
                  <a:gd name="connsiteY394" fmla="*/ 1056710 h 1059043"/>
                  <a:gd name="connsiteX395" fmla="*/ 0 w 3024845"/>
                  <a:gd name="connsiteY395" fmla="*/ 622592 h 1059043"/>
                  <a:gd name="connsiteX396" fmla="*/ 20267 w 3024845"/>
                  <a:gd name="connsiteY396" fmla="*/ 622592 h 1059043"/>
                  <a:gd name="connsiteX397" fmla="*/ 20774 w 3024845"/>
                  <a:gd name="connsiteY397" fmla="*/ 621511 h 1059043"/>
                  <a:gd name="connsiteX398" fmla="*/ 24320 w 3024845"/>
                  <a:gd name="connsiteY398" fmla="*/ 613945 h 1059043"/>
                  <a:gd name="connsiteX399" fmla="*/ 26094 w 3024845"/>
                  <a:gd name="connsiteY399" fmla="*/ 614215 h 1059043"/>
                  <a:gd name="connsiteX400" fmla="*/ 38507 w 3024845"/>
                  <a:gd name="connsiteY400" fmla="*/ 616106 h 1059043"/>
                  <a:gd name="connsiteX401" fmla="*/ 39014 w 3024845"/>
                  <a:gd name="connsiteY401" fmla="*/ 617458 h 1059043"/>
                  <a:gd name="connsiteX402" fmla="*/ 42560 w 3024845"/>
                  <a:gd name="connsiteY402" fmla="*/ 626915 h 1059043"/>
                  <a:gd name="connsiteX403" fmla="*/ 68907 w 3024845"/>
                  <a:gd name="connsiteY403" fmla="*/ 629077 h 1059043"/>
                  <a:gd name="connsiteX404" fmla="*/ 68907 w 3024845"/>
                  <a:gd name="connsiteY404" fmla="*/ 505856 h 1059043"/>
                  <a:gd name="connsiteX405" fmla="*/ 70934 w 3024845"/>
                  <a:gd name="connsiteY405" fmla="*/ 505856 h 1059043"/>
                  <a:gd name="connsiteX406" fmla="*/ 85121 w 3024845"/>
                  <a:gd name="connsiteY406" fmla="*/ 505856 h 1059043"/>
                  <a:gd name="connsiteX407" fmla="*/ 85121 w 3024845"/>
                  <a:gd name="connsiteY407" fmla="*/ 369664 h 1059043"/>
                  <a:gd name="connsiteX408" fmla="*/ 86894 w 3024845"/>
                  <a:gd name="connsiteY408" fmla="*/ 369664 h 1059043"/>
                  <a:gd name="connsiteX409" fmla="*/ 99308 w 3024845"/>
                  <a:gd name="connsiteY409" fmla="*/ 369664 h 1059043"/>
                  <a:gd name="connsiteX410" fmla="*/ 99308 w 3024845"/>
                  <a:gd name="connsiteY410" fmla="*/ 255090 h 1059043"/>
                  <a:gd name="connsiteX411" fmla="*/ 103361 w 3024845"/>
                  <a:gd name="connsiteY411" fmla="*/ 226986 h 1059043"/>
                  <a:gd name="connsiteX412" fmla="*/ 105388 w 3024845"/>
                  <a:gd name="connsiteY412" fmla="*/ 226986 h 1059043"/>
                  <a:gd name="connsiteX413" fmla="*/ 119575 w 3024845"/>
                  <a:gd name="connsiteY413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0720 w 3024845"/>
                  <a:gd name="connsiteY329" fmla="*/ 555577 h 1059043"/>
                  <a:gd name="connsiteX330" fmla="*/ 2245574 w 3024845"/>
                  <a:gd name="connsiteY330" fmla="*/ 555577 h 1059043"/>
                  <a:gd name="connsiteX331" fmla="*/ 2245574 w 3024845"/>
                  <a:gd name="connsiteY331" fmla="*/ 631239 h 1059043"/>
                  <a:gd name="connsiteX332" fmla="*/ 2253681 w 3024845"/>
                  <a:gd name="connsiteY332" fmla="*/ 631239 h 1059043"/>
                  <a:gd name="connsiteX333" fmla="*/ 2255708 w 3024845"/>
                  <a:gd name="connsiteY333" fmla="*/ 624754 h 1059043"/>
                  <a:gd name="connsiteX334" fmla="*/ 2261788 w 3024845"/>
                  <a:gd name="connsiteY334" fmla="*/ 624754 h 1059043"/>
                  <a:gd name="connsiteX335" fmla="*/ 2263815 w 3024845"/>
                  <a:gd name="connsiteY335" fmla="*/ 633401 h 1059043"/>
                  <a:gd name="connsiteX336" fmla="*/ 2275975 w 3024845"/>
                  <a:gd name="connsiteY336" fmla="*/ 633401 h 1059043"/>
                  <a:gd name="connsiteX337" fmla="*/ 2275975 w 3024845"/>
                  <a:gd name="connsiteY337" fmla="*/ 626915 h 1059043"/>
                  <a:gd name="connsiteX338" fmla="*/ 2298268 w 3024845"/>
                  <a:gd name="connsiteY338" fmla="*/ 626915 h 1059043"/>
                  <a:gd name="connsiteX339" fmla="*/ 2298268 w 3024845"/>
                  <a:gd name="connsiteY339" fmla="*/ 633401 h 1059043"/>
                  <a:gd name="connsiteX340" fmla="*/ 2318535 w 3024845"/>
                  <a:gd name="connsiteY340" fmla="*/ 633401 h 1059043"/>
                  <a:gd name="connsiteX341" fmla="*/ 2318535 w 3024845"/>
                  <a:gd name="connsiteY341" fmla="*/ 678798 h 1059043"/>
                  <a:gd name="connsiteX342" fmla="*/ 2332722 w 3024845"/>
                  <a:gd name="connsiteY342" fmla="*/ 678798 h 1059043"/>
                  <a:gd name="connsiteX343" fmla="*/ 2332722 w 3024845"/>
                  <a:gd name="connsiteY343" fmla="*/ 665827 h 1059043"/>
                  <a:gd name="connsiteX344" fmla="*/ 2348936 w 3024845"/>
                  <a:gd name="connsiteY344" fmla="*/ 665827 h 1059043"/>
                  <a:gd name="connsiteX345" fmla="*/ 2348936 w 3024845"/>
                  <a:gd name="connsiteY345" fmla="*/ 486400 h 1059043"/>
                  <a:gd name="connsiteX346" fmla="*/ 2355016 w 3024845"/>
                  <a:gd name="connsiteY346" fmla="*/ 479914 h 1059043"/>
                  <a:gd name="connsiteX347" fmla="*/ 2427977 w 3024845"/>
                  <a:gd name="connsiteY347" fmla="*/ 479914 h 1059043"/>
                  <a:gd name="connsiteX348" fmla="*/ 2427977 w 3024845"/>
                  <a:gd name="connsiteY348" fmla="*/ 488562 h 1059043"/>
                  <a:gd name="connsiteX349" fmla="*/ 2438110 w 3024845"/>
                  <a:gd name="connsiteY349" fmla="*/ 488562 h 1059043"/>
                  <a:gd name="connsiteX350" fmla="*/ 2438110 w 3024845"/>
                  <a:gd name="connsiteY350" fmla="*/ 603136 h 1059043"/>
                  <a:gd name="connsiteX351" fmla="*/ 2460404 w 3024845"/>
                  <a:gd name="connsiteY351" fmla="*/ 603136 h 1059043"/>
                  <a:gd name="connsiteX352" fmla="*/ 2460404 w 3024845"/>
                  <a:gd name="connsiteY352" fmla="*/ 536121 h 1059043"/>
                  <a:gd name="connsiteX353" fmla="*/ 2486751 w 3024845"/>
                  <a:gd name="connsiteY353" fmla="*/ 536121 h 1059043"/>
                  <a:gd name="connsiteX354" fmla="*/ 2490804 w 3024845"/>
                  <a:gd name="connsiteY354" fmla="*/ 531797 h 1059043"/>
                  <a:gd name="connsiteX355" fmla="*/ 2498911 w 3024845"/>
                  <a:gd name="connsiteY355" fmla="*/ 531797 h 1059043"/>
                  <a:gd name="connsiteX356" fmla="*/ 2502964 w 3024845"/>
                  <a:gd name="connsiteY356" fmla="*/ 536121 h 1059043"/>
                  <a:gd name="connsiteX357" fmla="*/ 2525258 w 3024845"/>
                  <a:gd name="connsiteY357" fmla="*/ 536121 h 1059043"/>
                  <a:gd name="connsiteX358" fmla="*/ 2525258 w 3024845"/>
                  <a:gd name="connsiteY358" fmla="*/ 419385 h 1059043"/>
                  <a:gd name="connsiteX359" fmla="*/ 2582005 w 3024845"/>
                  <a:gd name="connsiteY359" fmla="*/ 408576 h 1059043"/>
                  <a:gd name="connsiteX360" fmla="*/ 2582005 w 3024845"/>
                  <a:gd name="connsiteY360" fmla="*/ 409657 h 1059043"/>
                  <a:gd name="connsiteX361" fmla="*/ 2582005 w 3024845"/>
                  <a:gd name="connsiteY361" fmla="*/ 417223 h 1059043"/>
                  <a:gd name="connsiteX362" fmla="*/ 2608352 w 3024845"/>
                  <a:gd name="connsiteY362" fmla="*/ 417223 h 1059043"/>
                  <a:gd name="connsiteX363" fmla="*/ 2608352 w 3024845"/>
                  <a:gd name="connsiteY363" fmla="*/ 672313 h 1059043"/>
                  <a:gd name="connsiteX364" fmla="*/ 2630646 w 3024845"/>
                  <a:gd name="connsiteY364" fmla="*/ 672313 h 1059043"/>
                  <a:gd name="connsiteX365" fmla="*/ 2630646 w 3024845"/>
                  <a:gd name="connsiteY365" fmla="*/ 667989 h 1059043"/>
                  <a:gd name="connsiteX366" fmla="*/ 2642806 w 3024845"/>
                  <a:gd name="connsiteY366" fmla="*/ 667989 h 1059043"/>
                  <a:gd name="connsiteX367" fmla="*/ 2642806 w 3024845"/>
                  <a:gd name="connsiteY367" fmla="*/ 672313 h 1059043"/>
                  <a:gd name="connsiteX368" fmla="*/ 2667126 w 3024845"/>
                  <a:gd name="connsiteY368" fmla="*/ 672313 h 1059043"/>
                  <a:gd name="connsiteX369" fmla="*/ 2667126 w 3024845"/>
                  <a:gd name="connsiteY369" fmla="*/ 659342 h 1059043"/>
                  <a:gd name="connsiteX370" fmla="*/ 2695500 w 3024845"/>
                  <a:gd name="connsiteY370" fmla="*/ 659342 h 1059043"/>
                  <a:gd name="connsiteX371" fmla="*/ 2707660 w 3024845"/>
                  <a:gd name="connsiteY371" fmla="*/ 655018 h 1059043"/>
                  <a:gd name="connsiteX372" fmla="*/ 2727927 w 3024845"/>
                  <a:gd name="connsiteY372" fmla="*/ 659342 h 1059043"/>
                  <a:gd name="connsiteX373" fmla="*/ 2727927 w 3024845"/>
                  <a:gd name="connsiteY373" fmla="*/ 642048 h 1059043"/>
                  <a:gd name="connsiteX374" fmla="*/ 2736034 w 3024845"/>
                  <a:gd name="connsiteY374" fmla="*/ 642048 h 1059043"/>
                  <a:gd name="connsiteX375" fmla="*/ 2736034 w 3024845"/>
                  <a:gd name="connsiteY375" fmla="*/ 629077 h 1059043"/>
                  <a:gd name="connsiteX376" fmla="*/ 2792781 w 3024845"/>
                  <a:gd name="connsiteY376" fmla="*/ 629077 h 1059043"/>
                  <a:gd name="connsiteX377" fmla="*/ 2792781 w 3024845"/>
                  <a:gd name="connsiteY377" fmla="*/ 598812 h 1059043"/>
                  <a:gd name="connsiteX378" fmla="*/ 2811021 w 3024845"/>
                  <a:gd name="connsiteY378" fmla="*/ 598812 h 1059043"/>
                  <a:gd name="connsiteX379" fmla="*/ 2811021 w 3024845"/>
                  <a:gd name="connsiteY379" fmla="*/ 592327 h 1059043"/>
                  <a:gd name="connsiteX380" fmla="*/ 2823181 w 3024845"/>
                  <a:gd name="connsiteY380" fmla="*/ 592327 h 1059043"/>
                  <a:gd name="connsiteX381" fmla="*/ 2823181 w 3024845"/>
                  <a:gd name="connsiteY381" fmla="*/ 598812 h 1059043"/>
                  <a:gd name="connsiteX382" fmla="*/ 2839395 w 3024845"/>
                  <a:gd name="connsiteY382" fmla="*/ 598812 h 1059043"/>
                  <a:gd name="connsiteX383" fmla="*/ 2839395 w 3024845"/>
                  <a:gd name="connsiteY383" fmla="*/ 648533 h 1059043"/>
                  <a:gd name="connsiteX384" fmla="*/ 2871822 w 3024845"/>
                  <a:gd name="connsiteY384" fmla="*/ 648533 h 1059043"/>
                  <a:gd name="connsiteX385" fmla="*/ 2871822 w 3024845"/>
                  <a:gd name="connsiteY385" fmla="*/ 622592 h 1059043"/>
                  <a:gd name="connsiteX386" fmla="*/ 2910329 w 3024845"/>
                  <a:gd name="connsiteY386" fmla="*/ 622592 h 1059043"/>
                  <a:gd name="connsiteX387" fmla="*/ 2910329 w 3024845"/>
                  <a:gd name="connsiteY387" fmla="*/ 592327 h 1059043"/>
                  <a:gd name="connsiteX388" fmla="*/ 2958970 w 3024845"/>
                  <a:gd name="connsiteY388" fmla="*/ 592327 h 1059043"/>
                  <a:gd name="connsiteX389" fmla="*/ 2958970 w 3024845"/>
                  <a:gd name="connsiteY389" fmla="*/ 703483 h 1059043"/>
                  <a:gd name="connsiteX390" fmla="*/ 2958970 w 3024845"/>
                  <a:gd name="connsiteY390" fmla="*/ 717262 h 1059043"/>
                  <a:gd name="connsiteX391" fmla="*/ 3024845 w 3024845"/>
                  <a:gd name="connsiteY391" fmla="*/ 717262 h 1059043"/>
                  <a:gd name="connsiteX392" fmla="*/ 3024845 w 3024845"/>
                  <a:gd name="connsiteY392" fmla="*/ 1059043 h 1059043"/>
                  <a:gd name="connsiteX393" fmla="*/ 2054 w 3024845"/>
                  <a:gd name="connsiteY393" fmla="*/ 1056710 h 1059043"/>
                  <a:gd name="connsiteX394" fmla="*/ 0 w 3024845"/>
                  <a:gd name="connsiteY394" fmla="*/ 622592 h 1059043"/>
                  <a:gd name="connsiteX395" fmla="*/ 20267 w 3024845"/>
                  <a:gd name="connsiteY395" fmla="*/ 622592 h 1059043"/>
                  <a:gd name="connsiteX396" fmla="*/ 20774 w 3024845"/>
                  <a:gd name="connsiteY396" fmla="*/ 621511 h 1059043"/>
                  <a:gd name="connsiteX397" fmla="*/ 24320 w 3024845"/>
                  <a:gd name="connsiteY397" fmla="*/ 613945 h 1059043"/>
                  <a:gd name="connsiteX398" fmla="*/ 26094 w 3024845"/>
                  <a:gd name="connsiteY398" fmla="*/ 614215 h 1059043"/>
                  <a:gd name="connsiteX399" fmla="*/ 38507 w 3024845"/>
                  <a:gd name="connsiteY399" fmla="*/ 616106 h 1059043"/>
                  <a:gd name="connsiteX400" fmla="*/ 39014 w 3024845"/>
                  <a:gd name="connsiteY400" fmla="*/ 617458 h 1059043"/>
                  <a:gd name="connsiteX401" fmla="*/ 42560 w 3024845"/>
                  <a:gd name="connsiteY401" fmla="*/ 626915 h 1059043"/>
                  <a:gd name="connsiteX402" fmla="*/ 68907 w 3024845"/>
                  <a:gd name="connsiteY402" fmla="*/ 629077 h 1059043"/>
                  <a:gd name="connsiteX403" fmla="*/ 68907 w 3024845"/>
                  <a:gd name="connsiteY403" fmla="*/ 505856 h 1059043"/>
                  <a:gd name="connsiteX404" fmla="*/ 70934 w 3024845"/>
                  <a:gd name="connsiteY404" fmla="*/ 505856 h 1059043"/>
                  <a:gd name="connsiteX405" fmla="*/ 85121 w 3024845"/>
                  <a:gd name="connsiteY405" fmla="*/ 505856 h 1059043"/>
                  <a:gd name="connsiteX406" fmla="*/ 85121 w 3024845"/>
                  <a:gd name="connsiteY406" fmla="*/ 369664 h 1059043"/>
                  <a:gd name="connsiteX407" fmla="*/ 86894 w 3024845"/>
                  <a:gd name="connsiteY407" fmla="*/ 369664 h 1059043"/>
                  <a:gd name="connsiteX408" fmla="*/ 99308 w 3024845"/>
                  <a:gd name="connsiteY408" fmla="*/ 369664 h 1059043"/>
                  <a:gd name="connsiteX409" fmla="*/ 99308 w 3024845"/>
                  <a:gd name="connsiteY409" fmla="*/ 255090 h 1059043"/>
                  <a:gd name="connsiteX410" fmla="*/ 103361 w 3024845"/>
                  <a:gd name="connsiteY410" fmla="*/ 226986 h 1059043"/>
                  <a:gd name="connsiteX411" fmla="*/ 105388 w 3024845"/>
                  <a:gd name="connsiteY411" fmla="*/ 226986 h 1059043"/>
                  <a:gd name="connsiteX412" fmla="*/ 119575 w 3024845"/>
                  <a:gd name="connsiteY412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35634 h 1059043"/>
                  <a:gd name="connsiteX328" fmla="*/ 2180720 w 3024845"/>
                  <a:gd name="connsiteY328" fmla="*/ 555577 h 1059043"/>
                  <a:gd name="connsiteX329" fmla="*/ 2245574 w 3024845"/>
                  <a:gd name="connsiteY329" fmla="*/ 555577 h 1059043"/>
                  <a:gd name="connsiteX330" fmla="*/ 2245574 w 3024845"/>
                  <a:gd name="connsiteY330" fmla="*/ 631239 h 1059043"/>
                  <a:gd name="connsiteX331" fmla="*/ 2253681 w 3024845"/>
                  <a:gd name="connsiteY331" fmla="*/ 631239 h 1059043"/>
                  <a:gd name="connsiteX332" fmla="*/ 2255708 w 3024845"/>
                  <a:gd name="connsiteY332" fmla="*/ 624754 h 1059043"/>
                  <a:gd name="connsiteX333" fmla="*/ 2261788 w 3024845"/>
                  <a:gd name="connsiteY333" fmla="*/ 624754 h 1059043"/>
                  <a:gd name="connsiteX334" fmla="*/ 2263815 w 3024845"/>
                  <a:gd name="connsiteY334" fmla="*/ 633401 h 1059043"/>
                  <a:gd name="connsiteX335" fmla="*/ 2275975 w 3024845"/>
                  <a:gd name="connsiteY335" fmla="*/ 633401 h 1059043"/>
                  <a:gd name="connsiteX336" fmla="*/ 2275975 w 3024845"/>
                  <a:gd name="connsiteY336" fmla="*/ 626915 h 1059043"/>
                  <a:gd name="connsiteX337" fmla="*/ 2298268 w 3024845"/>
                  <a:gd name="connsiteY337" fmla="*/ 626915 h 1059043"/>
                  <a:gd name="connsiteX338" fmla="*/ 2298268 w 3024845"/>
                  <a:gd name="connsiteY338" fmla="*/ 633401 h 1059043"/>
                  <a:gd name="connsiteX339" fmla="*/ 2318535 w 3024845"/>
                  <a:gd name="connsiteY339" fmla="*/ 633401 h 1059043"/>
                  <a:gd name="connsiteX340" fmla="*/ 2318535 w 3024845"/>
                  <a:gd name="connsiteY340" fmla="*/ 678798 h 1059043"/>
                  <a:gd name="connsiteX341" fmla="*/ 2332722 w 3024845"/>
                  <a:gd name="connsiteY341" fmla="*/ 678798 h 1059043"/>
                  <a:gd name="connsiteX342" fmla="*/ 2332722 w 3024845"/>
                  <a:gd name="connsiteY342" fmla="*/ 665827 h 1059043"/>
                  <a:gd name="connsiteX343" fmla="*/ 2348936 w 3024845"/>
                  <a:gd name="connsiteY343" fmla="*/ 665827 h 1059043"/>
                  <a:gd name="connsiteX344" fmla="*/ 2348936 w 3024845"/>
                  <a:gd name="connsiteY344" fmla="*/ 486400 h 1059043"/>
                  <a:gd name="connsiteX345" fmla="*/ 2355016 w 3024845"/>
                  <a:gd name="connsiteY345" fmla="*/ 479914 h 1059043"/>
                  <a:gd name="connsiteX346" fmla="*/ 2427977 w 3024845"/>
                  <a:gd name="connsiteY346" fmla="*/ 479914 h 1059043"/>
                  <a:gd name="connsiteX347" fmla="*/ 2427977 w 3024845"/>
                  <a:gd name="connsiteY347" fmla="*/ 488562 h 1059043"/>
                  <a:gd name="connsiteX348" fmla="*/ 2438110 w 3024845"/>
                  <a:gd name="connsiteY348" fmla="*/ 488562 h 1059043"/>
                  <a:gd name="connsiteX349" fmla="*/ 2438110 w 3024845"/>
                  <a:gd name="connsiteY349" fmla="*/ 603136 h 1059043"/>
                  <a:gd name="connsiteX350" fmla="*/ 2460404 w 3024845"/>
                  <a:gd name="connsiteY350" fmla="*/ 603136 h 1059043"/>
                  <a:gd name="connsiteX351" fmla="*/ 2460404 w 3024845"/>
                  <a:gd name="connsiteY351" fmla="*/ 536121 h 1059043"/>
                  <a:gd name="connsiteX352" fmla="*/ 2486751 w 3024845"/>
                  <a:gd name="connsiteY352" fmla="*/ 536121 h 1059043"/>
                  <a:gd name="connsiteX353" fmla="*/ 2490804 w 3024845"/>
                  <a:gd name="connsiteY353" fmla="*/ 531797 h 1059043"/>
                  <a:gd name="connsiteX354" fmla="*/ 2498911 w 3024845"/>
                  <a:gd name="connsiteY354" fmla="*/ 531797 h 1059043"/>
                  <a:gd name="connsiteX355" fmla="*/ 2502964 w 3024845"/>
                  <a:gd name="connsiteY355" fmla="*/ 536121 h 1059043"/>
                  <a:gd name="connsiteX356" fmla="*/ 2525258 w 3024845"/>
                  <a:gd name="connsiteY356" fmla="*/ 536121 h 1059043"/>
                  <a:gd name="connsiteX357" fmla="*/ 2525258 w 3024845"/>
                  <a:gd name="connsiteY357" fmla="*/ 419385 h 1059043"/>
                  <a:gd name="connsiteX358" fmla="*/ 2582005 w 3024845"/>
                  <a:gd name="connsiteY358" fmla="*/ 408576 h 1059043"/>
                  <a:gd name="connsiteX359" fmla="*/ 2582005 w 3024845"/>
                  <a:gd name="connsiteY359" fmla="*/ 409657 h 1059043"/>
                  <a:gd name="connsiteX360" fmla="*/ 2582005 w 3024845"/>
                  <a:gd name="connsiteY360" fmla="*/ 417223 h 1059043"/>
                  <a:gd name="connsiteX361" fmla="*/ 2608352 w 3024845"/>
                  <a:gd name="connsiteY361" fmla="*/ 417223 h 1059043"/>
                  <a:gd name="connsiteX362" fmla="*/ 2608352 w 3024845"/>
                  <a:gd name="connsiteY362" fmla="*/ 672313 h 1059043"/>
                  <a:gd name="connsiteX363" fmla="*/ 2630646 w 3024845"/>
                  <a:gd name="connsiteY363" fmla="*/ 672313 h 1059043"/>
                  <a:gd name="connsiteX364" fmla="*/ 2630646 w 3024845"/>
                  <a:gd name="connsiteY364" fmla="*/ 667989 h 1059043"/>
                  <a:gd name="connsiteX365" fmla="*/ 2642806 w 3024845"/>
                  <a:gd name="connsiteY365" fmla="*/ 667989 h 1059043"/>
                  <a:gd name="connsiteX366" fmla="*/ 2642806 w 3024845"/>
                  <a:gd name="connsiteY366" fmla="*/ 672313 h 1059043"/>
                  <a:gd name="connsiteX367" fmla="*/ 2667126 w 3024845"/>
                  <a:gd name="connsiteY367" fmla="*/ 672313 h 1059043"/>
                  <a:gd name="connsiteX368" fmla="*/ 2667126 w 3024845"/>
                  <a:gd name="connsiteY368" fmla="*/ 659342 h 1059043"/>
                  <a:gd name="connsiteX369" fmla="*/ 2695500 w 3024845"/>
                  <a:gd name="connsiteY369" fmla="*/ 659342 h 1059043"/>
                  <a:gd name="connsiteX370" fmla="*/ 2707660 w 3024845"/>
                  <a:gd name="connsiteY370" fmla="*/ 655018 h 1059043"/>
                  <a:gd name="connsiteX371" fmla="*/ 2727927 w 3024845"/>
                  <a:gd name="connsiteY371" fmla="*/ 659342 h 1059043"/>
                  <a:gd name="connsiteX372" fmla="*/ 2727927 w 3024845"/>
                  <a:gd name="connsiteY372" fmla="*/ 642048 h 1059043"/>
                  <a:gd name="connsiteX373" fmla="*/ 2736034 w 3024845"/>
                  <a:gd name="connsiteY373" fmla="*/ 642048 h 1059043"/>
                  <a:gd name="connsiteX374" fmla="*/ 2736034 w 3024845"/>
                  <a:gd name="connsiteY374" fmla="*/ 629077 h 1059043"/>
                  <a:gd name="connsiteX375" fmla="*/ 2792781 w 3024845"/>
                  <a:gd name="connsiteY375" fmla="*/ 629077 h 1059043"/>
                  <a:gd name="connsiteX376" fmla="*/ 2792781 w 3024845"/>
                  <a:gd name="connsiteY376" fmla="*/ 598812 h 1059043"/>
                  <a:gd name="connsiteX377" fmla="*/ 2811021 w 3024845"/>
                  <a:gd name="connsiteY377" fmla="*/ 598812 h 1059043"/>
                  <a:gd name="connsiteX378" fmla="*/ 2811021 w 3024845"/>
                  <a:gd name="connsiteY378" fmla="*/ 592327 h 1059043"/>
                  <a:gd name="connsiteX379" fmla="*/ 2823181 w 3024845"/>
                  <a:gd name="connsiteY379" fmla="*/ 592327 h 1059043"/>
                  <a:gd name="connsiteX380" fmla="*/ 2823181 w 3024845"/>
                  <a:gd name="connsiteY380" fmla="*/ 598812 h 1059043"/>
                  <a:gd name="connsiteX381" fmla="*/ 2839395 w 3024845"/>
                  <a:gd name="connsiteY381" fmla="*/ 598812 h 1059043"/>
                  <a:gd name="connsiteX382" fmla="*/ 2839395 w 3024845"/>
                  <a:gd name="connsiteY382" fmla="*/ 648533 h 1059043"/>
                  <a:gd name="connsiteX383" fmla="*/ 2871822 w 3024845"/>
                  <a:gd name="connsiteY383" fmla="*/ 648533 h 1059043"/>
                  <a:gd name="connsiteX384" fmla="*/ 2871822 w 3024845"/>
                  <a:gd name="connsiteY384" fmla="*/ 622592 h 1059043"/>
                  <a:gd name="connsiteX385" fmla="*/ 2910329 w 3024845"/>
                  <a:gd name="connsiteY385" fmla="*/ 622592 h 1059043"/>
                  <a:gd name="connsiteX386" fmla="*/ 2910329 w 3024845"/>
                  <a:gd name="connsiteY386" fmla="*/ 592327 h 1059043"/>
                  <a:gd name="connsiteX387" fmla="*/ 2958970 w 3024845"/>
                  <a:gd name="connsiteY387" fmla="*/ 592327 h 1059043"/>
                  <a:gd name="connsiteX388" fmla="*/ 2958970 w 3024845"/>
                  <a:gd name="connsiteY388" fmla="*/ 703483 h 1059043"/>
                  <a:gd name="connsiteX389" fmla="*/ 2958970 w 3024845"/>
                  <a:gd name="connsiteY389" fmla="*/ 717262 h 1059043"/>
                  <a:gd name="connsiteX390" fmla="*/ 3024845 w 3024845"/>
                  <a:gd name="connsiteY390" fmla="*/ 717262 h 1059043"/>
                  <a:gd name="connsiteX391" fmla="*/ 3024845 w 3024845"/>
                  <a:gd name="connsiteY391" fmla="*/ 1059043 h 1059043"/>
                  <a:gd name="connsiteX392" fmla="*/ 2054 w 3024845"/>
                  <a:gd name="connsiteY392" fmla="*/ 1056710 h 1059043"/>
                  <a:gd name="connsiteX393" fmla="*/ 0 w 3024845"/>
                  <a:gd name="connsiteY393" fmla="*/ 622592 h 1059043"/>
                  <a:gd name="connsiteX394" fmla="*/ 20267 w 3024845"/>
                  <a:gd name="connsiteY394" fmla="*/ 622592 h 1059043"/>
                  <a:gd name="connsiteX395" fmla="*/ 20774 w 3024845"/>
                  <a:gd name="connsiteY395" fmla="*/ 621511 h 1059043"/>
                  <a:gd name="connsiteX396" fmla="*/ 24320 w 3024845"/>
                  <a:gd name="connsiteY396" fmla="*/ 613945 h 1059043"/>
                  <a:gd name="connsiteX397" fmla="*/ 26094 w 3024845"/>
                  <a:gd name="connsiteY397" fmla="*/ 614215 h 1059043"/>
                  <a:gd name="connsiteX398" fmla="*/ 38507 w 3024845"/>
                  <a:gd name="connsiteY398" fmla="*/ 616106 h 1059043"/>
                  <a:gd name="connsiteX399" fmla="*/ 39014 w 3024845"/>
                  <a:gd name="connsiteY399" fmla="*/ 617458 h 1059043"/>
                  <a:gd name="connsiteX400" fmla="*/ 42560 w 3024845"/>
                  <a:gd name="connsiteY400" fmla="*/ 626915 h 1059043"/>
                  <a:gd name="connsiteX401" fmla="*/ 68907 w 3024845"/>
                  <a:gd name="connsiteY401" fmla="*/ 629077 h 1059043"/>
                  <a:gd name="connsiteX402" fmla="*/ 68907 w 3024845"/>
                  <a:gd name="connsiteY402" fmla="*/ 505856 h 1059043"/>
                  <a:gd name="connsiteX403" fmla="*/ 70934 w 3024845"/>
                  <a:gd name="connsiteY403" fmla="*/ 505856 h 1059043"/>
                  <a:gd name="connsiteX404" fmla="*/ 85121 w 3024845"/>
                  <a:gd name="connsiteY404" fmla="*/ 505856 h 1059043"/>
                  <a:gd name="connsiteX405" fmla="*/ 85121 w 3024845"/>
                  <a:gd name="connsiteY405" fmla="*/ 369664 h 1059043"/>
                  <a:gd name="connsiteX406" fmla="*/ 86894 w 3024845"/>
                  <a:gd name="connsiteY406" fmla="*/ 369664 h 1059043"/>
                  <a:gd name="connsiteX407" fmla="*/ 99308 w 3024845"/>
                  <a:gd name="connsiteY407" fmla="*/ 369664 h 1059043"/>
                  <a:gd name="connsiteX408" fmla="*/ 99308 w 3024845"/>
                  <a:gd name="connsiteY408" fmla="*/ 255090 h 1059043"/>
                  <a:gd name="connsiteX409" fmla="*/ 103361 w 3024845"/>
                  <a:gd name="connsiteY409" fmla="*/ 226986 h 1059043"/>
                  <a:gd name="connsiteX410" fmla="*/ 105388 w 3024845"/>
                  <a:gd name="connsiteY410" fmla="*/ 226986 h 1059043"/>
                  <a:gd name="connsiteX411" fmla="*/ 119575 w 3024845"/>
                  <a:gd name="connsiteY411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80720 w 3024845"/>
                  <a:gd name="connsiteY327" fmla="*/ 555577 h 1059043"/>
                  <a:gd name="connsiteX328" fmla="*/ 2245574 w 3024845"/>
                  <a:gd name="connsiteY328" fmla="*/ 555577 h 1059043"/>
                  <a:gd name="connsiteX329" fmla="*/ 2245574 w 3024845"/>
                  <a:gd name="connsiteY329" fmla="*/ 631239 h 1059043"/>
                  <a:gd name="connsiteX330" fmla="*/ 2253681 w 3024845"/>
                  <a:gd name="connsiteY330" fmla="*/ 631239 h 1059043"/>
                  <a:gd name="connsiteX331" fmla="*/ 2255708 w 3024845"/>
                  <a:gd name="connsiteY331" fmla="*/ 624754 h 1059043"/>
                  <a:gd name="connsiteX332" fmla="*/ 2261788 w 3024845"/>
                  <a:gd name="connsiteY332" fmla="*/ 624754 h 1059043"/>
                  <a:gd name="connsiteX333" fmla="*/ 2263815 w 3024845"/>
                  <a:gd name="connsiteY333" fmla="*/ 633401 h 1059043"/>
                  <a:gd name="connsiteX334" fmla="*/ 2275975 w 3024845"/>
                  <a:gd name="connsiteY334" fmla="*/ 633401 h 1059043"/>
                  <a:gd name="connsiteX335" fmla="*/ 2275975 w 3024845"/>
                  <a:gd name="connsiteY335" fmla="*/ 626915 h 1059043"/>
                  <a:gd name="connsiteX336" fmla="*/ 2298268 w 3024845"/>
                  <a:gd name="connsiteY336" fmla="*/ 626915 h 1059043"/>
                  <a:gd name="connsiteX337" fmla="*/ 2298268 w 3024845"/>
                  <a:gd name="connsiteY337" fmla="*/ 633401 h 1059043"/>
                  <a:gd name="connsiteX338" fmla="*/ 2318535 w 3024845"/>
                  <a:gd name="connsiteY338" fmla="*/ 633401 h 1059043"/>
                  <a:gd name="connsiteX339" fmla="*/ 2318535 w 3024845"/>
                  <a:gd name="connsiteY339" fmla="*/ 678798 h 1059043"/>
                  <a:gd name="connsiteX340" fmla="*/ 2332722 w 3024845"/>
                  <a:gd name="connsiteY340" fmla="*/ 678798 h 1059043"/>
                  <a:gd name="connsiteX341" fmla="*/ 2332722 w 3024845"/>
                  <a:gd name="connsiteY341" fmla="*/ 665827 h 1059043"/>
                  <a:gd name="connsiteX342" fmla="*/ 2348936 w 3024845"/>
                  <a:gd name="connsiteY342" fmla="*/ 665827 h 1059043"/>
                  <a:gd name="connsiteX343" fmla="*/ 2348936 w 3024845"/>
                  <a:gd name="connsiteY343" fmla="*/ 486400 h 1059043"/>
                  <a:gd name="connsiteX344" fmla="*/ 2355016 w 3024845"/>
                  <a:gd name="connsiteY344" fmla="*/ 479914 h 1059043"/>
                  <a:gd name="connsiteX345" fmla="*/ 2427977 w 3024845"/>
                  <a:gd name="connsiteY345" fmla="*/ 479914 h 1059043"/>
                  <a:gd name="connsiteX346" fmla="*/ 2427977 w 3024845"/>
                  <a:gd name="connsiteY346" fmla="*/ 488562 h 1059043"/>
                  <a:gd name="connsiteX347" fmla="*/ 2438110 w 3024845"/>
                  <a:gd name="connsiteY347" fmla="*/ 488562 h 1059043"/>
                  <a:gd name="connsiteX348" fmla="*/ 2438110 w 3024845"/>
                  <a:gd name="connsiteY348" fmla="*/ 603136 h 1059043"/>
                  <a:gd name="connsiteX349" fmla="*/ 2460404 w 3024845"/>
                  <a:gd name="connsiteY349" fmla="*/ 603136 h 1059043"/>
                  <a:gd name="connsiteX350" fmla="*/ 2460404 w 3024845"/>
                  <a:gd name="connsiteY350" fmla="*/ 536121 h 1059043"/>
                  <a:gd name="connsiteX351" fmla="*/ 2486751 w 3024845"/>
                  <a:gd name="connsiteY351" fmla="*/ 536121 h 1059043"/>
                  <a:gd name="connsiteX352" fmla="*/ 2490804 w 3024845"/>
                  <a:gd name="connsiteY352" fmla="*/ 531797 h 1059043"/>
                  <a:gd name="connsiteX353" fmla="*/ 2498911 w 3024845"/>
                  <a:gd name="connsiteY353" fmla="*/ 531797 h 1059043"/>
                  <a:gd name="connsiteX354" fmla="*/ 2502964 w 3024845"/>
                  <a:gd name="connsiteY354" fmla="*/ 536121 h 1059043"/>
                  <a:gd name="connsiteX355" fmla="*/ 2525258 w 3024845"/>
                  <a:gd name="connsiteY355" fmla="*/ 536121 h 1059043"/>
                  <a:gd name="connsiteX356" fmla="*/ 2525258 w 3024845"/>
                  <a:gd name="connsiteY356" fmla="*/ 419385 h 1059043"/>
                  <a:gd name="connsiteX357" fmla="*/ 2582005 w 3024845"/>
                  <a:gd name="connsiteY357" fmla="*/ 408576 h 1059043"/>
                  <a:gd name="connsiteX358" fmla="*/ 2582005 w 3024845"/>
                  <a:gd name="connsiteY358" fmla="*/ 409657 h 1059043"/>
                  <a:gd name="connsiteX359" fmla="*/ 2582005 w 3024845"/>
                  <a:gd name="connsiteY359" fmla="*/ 417223 h 1059043"/>
                  <a:gd name="connsiteX360" fmla="*/ 2608352 w 3024845"/>
                  <a:gd name="connsiteY360" fmla="*/ 417223 h 1059043"/>
                  <a:gd name="connsiteX361" fmla="*/ 2608352 w 3024845"/>
                  <a:gd name="connsiteY361" fmla="*/ 672313 h 1059043"/>
                  <a:gd name="connsiteX362" fmla="*/ 2630646 w 3024845"/>
                  <a:gd name="connsiteY362" fmla="*/ 672313 h 1059043"/>
                  <a:gd name="connsiteX363" fmla="*/ 2630646 w 3024845"/>
                  <a:gd name="connsiteY363" fmla="*/ 667989 h 1059043"/>
                  <a:gd name="connsiteX364" fmla="*/ 2642806 w 3024845"/>
                  <a:gd name="connsiteY364" fmla="*/ 667989 h 1059043"/>
                  <a:gd name="connsiteX365" fmla="*/ 2642806 w 3024845"/>
                  <a:gd name="connsiteY365" fmla="*/ 672313 h 1059043"/>
                  <a:gd name="connsiteX366" fmla="*/ 2667126 w 3024845"/>
                  <a:gd name="connsiteY366" fmla="*/ 672313 h 1059043"/>
                  <a:gd name="connsiteX367" fmla="*/ 2667126 w 3024845"/>
                  <a:gd name="connsiteY367" fmla="*/ 659342 h 1059043"/>
                  <a:gd name="connsiteX368" fmla="*/ 2695500 w 3024845"/>
                  <a:gd name="connsiteY368" fmla="*/ 659342 h 1059043"/>
                  <a:gd name="connsiteX369" fmla="*/ 2707660 w 3024845"/>
                  <a:gd name="connsiteY369" fmla="*/ 655018 h 1059043"/>
                  <a:gd name="connsiteX370" fmla="*/ 2727927 w 3024845"/>
                  <a:gd name="connsiteY370" fmla="*/ 659342 h 1059043"/>
                  <a:gd name="connsiteX371" fmla="*/ 2727927 w 3024845"/>
                  <a:gd name="connsiteY371" fmla="*/ 642048 h 1059043"/>
                  <a:gd name="connsiteX372" fmla="*/ 2736034 w 3024845"/>
                  <a:gd name="connsiteY372" fmla="*/ 642048 h 1059043"/>
                  <a:gd name="connsiteX373" fmla="*/ 2736034 w 3024845"/>
                  <a:gd name="connsiteY373" fmla="*/ 629077 h 1059043"/>
                  <a:gd name="connsiteX374" fmla="*/ 2792781 w 3024845"/>
                  <a:gd name="connsiteY374" fmla="*/ 629077 h 1059043"/>
                  <a:gd name="connsiteX375" fmla="*/ 2792781 w 3024845"/>
                  <a:gd name="connsiteY375" fmla="*/ 598812 h 1059043"/>
                  <a:gd name="connsiteX376" fmla="*/ 2811021 w 3024845"/>
                  <a:gd name="connsiteY376" fmla="*/ 598812 h 1059043"/>
                  <a:gd name="connsiteX377" fmla="*/ 2811021 w 3024845"/>
                  <a:gd name="connsiteY377" fmla="*/ 592327 h 1059043"/>
                  <a:gd name="connsiteX378" fmla="*/ 2823181 w 3024845"/>
                  <a:gd name="connsiteY378" fmla="*/ 592327 h 1059043"/>
                  <a:gd name="connsiteX379" fmla="*/ 2823181 w 3024845"/>
                  <a:gd name="connsiteY379" fmla="*/ 598812 h 1059043"/>
                  <a:gd name="connsiteX380" fmla="*/ 2839395 w 3024845"/>
                  <a:gd name="connsiteY380" fmla="*/ 598812 h 1059043"/>
                  <a:gd name="connsiteX381" fmla="*/ 2839395 w 3024845"/>
                  <a:gd name="connsiteY381" fmla="*/ 648533 h 1059043"/>
                  <a:gd name="connsiteX382" fmla="*/ 2871822 w 3024845"/>
                  <a:gd name="connsiteY382" fmla="*/ 648533 h 1059043"/>
                  <a:gd name="connsiteX383" fmla="*/ 2871822 w 3024845"/>
                  <a:gd name="connsiteY383" fmla="*/ 622592 h 1059043"/>
                  <a:gd name="connsiteX384" fmla="*/ 2910329 w 3024845"/>
                  <a:gd name="connsiteY384" fmla="*/ 622592 h 1059043"/>
                  <a:gd name="connsiteX385" fmla="*/ 2910329 w 3024845"/>
                  <a:gd name="connsiteY385" fmla="*/ 592327 h 1059043"/>
                  <a:gd name="connsiteX386" fmla="*/ 2958970 w 3024845"/>
                  <a:gd name="connsiteY386" fmla="*/ 592327 h 1059043"/>
                  <a:gd name="connsiteX387" fmla="*/ 2958970 w 3024845"/>
                  <a:gd name="connsiteY387" fmla="*/ 703483 h 1059043"/>
                  <a:gd name="connsiteX388" fmla="*/ 2958970 w 3024845"/>
                  <a:gd name="connsiteY388" fmla="*/ 717262 h 1059043"/>
                  <a:gd name="connsiteX389" fmla="*/ 3024845 w 3024845"/>
                  <a:gd name="connsiteY389" fmla="*/ 717262 h 1059043"/>
                  <a:gd name="connsiteX390" fmla="*/ 3024845 w 3024845"/>
                  <a:gd name="connsiteY390" fmla="*/ 1059043 h 1059043"/>
                  <a:gd name="connsiteX391" fmla="*/ 2054 w 3024845"/>
                  <a:gd name="connsiteY391" fmla="*/ 1056710 h 1059043"/>
                  <a:gd name="connsiteX392" fmla="*/ 0 w 3024845"/>
                  <a:gd name="connsiteY392" fmla="*/ 622592 h 1059043"/>
                  <a:gd name="connsiteX393" fmla="*/ 20267 w 3024845"/>
                  <a:gd name="connsiteY393" fmla="*/ 622592 h 1059043"/>
                  <a:gd name="connsiteX394" fmla="*/ 20774 w 3024845"/>
                  <a:gd name="connsiteY394" fmla="*/ 621511 h 1059043"/>
                  <a:gd name="connsiteX395" fmla="*/ 24320 w 3024845"/>
                  <a:gd name="connsiteY395" fmla="*/ 613945 h 1059043"/>
                  <a:gd name="connsiteX396" fmla="*/ 26094 w 3024845"/>
                  <a:gd name="connsiteY396" fmla="*/ 614215 h 1059043"/>
                  <a:gd name="connsiteX397" fmla="*/ 38507 w 3024845"/>
                  <a:gd name="connsiteY397" fmla="*/ 616106 h 1059043"/>
                  <a:gd name="connsiteX398" fmla="*/ 39014 w 3024845"/>
                  <a:gd name="connsiteY398" fmla="*/ 617458 h 1059043"/>
                  <a:gd name="connsiteX399" fmla="*/ 42560 w 3024845"/>
                  <a:gd name="connsiteY399" fmla="*/ 626915 h 1059043"/>
                  <a:gd name="connsiteX400" fmla="*/ 68907 w 3024845"/>
                  <a:gd name="connsiteY400" fmla="*/ 629077 h 1059043"/>
                  <a:gd name="connsiteX401" fmla="*/ 68907 w 3024845"/>
                  <a:gd name="connsiteY401" fmla="*/ 505856 h 1059043"/>
                  <a:gd name="connsiteX402" fmla="*/ 70934 w 3024845"/>
                  <a:gd name="connsiteY402" fmla="*/ 505856 h 1059043"/>
                  <a:gd name="connsiteX403" fmla="*/ 85121 w 3024845"/>
                  <a:gd name="connsiteY403" fmla="*/ 505856 h 1059043"/>
                  <a:gd name="connsiteX404" fmla="*/ 85121 w 3024845"/>
                  <a:gd name="connsiteY404" fmla="*/ 369664 h 1059043"/>
                  <a:gd name="connsiteX405" fmla="*/ 86894 w 3024845"/>
                  <a:gd name="connsiteY405" fmla="*/ 369664 h 1059043"/>
                  <a:gd name="connsiteX406" fmla="*/ 99308 w 3024845"/>
                  <a:gd name="connsiteY406" fmla="*/ 369664 h 1059043"/>
                  <a:gd name="connsiteX407" fmla="*/ 99308 w 3024845"/>
                  <a:gd name="connsiteY407" fmla="*/ 255090 h 1059043"/>
                  <a:gd name="connsiteX408" fmla="*/ 103361 w 3024845"/>
                  <a:gd name="connsiteY408" fmla="*/ 226986 h 1059043"/>
                  <a:gd name="connsiteX409" fmla="*/ 105388 w 3024845"/>
                  <a:gd name="connsiteY409" fmla="*/ 226986 h 1059043"/>
                  <a:gd name="connsiteX410" fmla="*/ 119575 w 3024845"/>
                  <a:gd name="connsiteY410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80720 w 3024845"/>
                  <a:gd name="connsiteY326" fmla="*/ 555577 h 1059043"/>
                  <a:gd name="connsiteX327" fmla="*/ 2245574 w 3024845"/>
                  <a:gd name="connsiteY327" fmla="*/ 555577 h 1059043"/>
                  <a:gd name="connsiteX328" fmla="*/ 2245574 w 3024845"/>
                  <a:gd name="connsiteY328" fmla="*/ 631239 h 1059043"/>
                  <a:gd name="connsiteX329" fmla="*/ 2253681 w 3024845"/>
                  <a:gd name="connsiteY329" fmla="*/ 631239 h 1059043"/>
                  <a:gd name="connsiteX330" fmla="*/ 2255708 w 3024845"/>
                  <a:gd name="connsiteY330" fmla="*/ 624754 h 1059043"/>
                  <a:gd name="connsiteX331" fmla="*/ 2261788 w 3024845"/>
                  <a:gd name="connsiteY331" fmla="*/ 624754 h 1059043"/>
                  <a:gd name="connsiteX332" fmla="*/ 2263815 w 3024845"/>
                  <a:gd name="connsiteY332" fmla="*/ 633401 h 1059043"/>
                  <a:gd name="connsiteX333" fmla="*/ 2275975 w 3024845"/>
                  <a:gd name="connsiteY333" fmla="*/ 633401 h 1059043"/>
                  <a:gd name="connsiteX334" fmla="*/ 2275975 w 3024845"/>
                  <a:gd name="connsiteY334" fmla="*/ 626915 h 1059043"/>
                  <a:gd name="connsiteX335" fmla="*/ 2298268 w 3024845"/>
                  <a:gd name="connsiteY335" fmla="*/ 626915 h 1059043"/>
                  <a:gd name="connsiteX336" fmla="*/ 2298268 w 3024845"/>
                  <a:gd name="connsiteY336" fmla="*/ 633401 h 1059043"/>
                  <a:gd name="connsiteX337" fmla="*/ 2318535 w 3024845"/>
                  <a:gd name="connsiteY337" fmla="*/ 633401 h 1059043"/>
                  <a:gd name="connsiteX338" fmla="*/ 2318535 w 3024845"/>
                  <a:gd name="connsiteY338" fmla="*/ 678798 h 1059043"/>
                  <a:gd name="connsiteX339" fmla="*/ 2332722 w 3024845"/>
                  <a:gd name="connsiteY339" fmla="*/ 678798 h 1059043"/>
                  <a:gd name="connsiteX340" fmla="*/ 2332722 w 3024845"/>
                  <a:gd name="connsiteY340" fmla="*/ 665827 h 1059043"/>
                  <a:gd name="connsiteX341" fmla="*/ 2348936 w 3024845"/>
                  <a:gd name="connsiteY341" fmla="*/ 665827 h 1059043"/>
                  <a:gd name="connsiteX342" fmla="*/ 2348936 w 3024845"/>
                  <a:gd name="connsiteY342" fmla="*/ 486400 h 1059043"/>
                  <a:gd name="connsiteX343" fmla="*/ 2355016 w 3024845"/>
                  <a:gd name="connsiteY343" fmla="*/ 479914 h 1059043"/>
                  <a:gd name="connsiteX344" fmla="*/ 2427977 w 3024845"/>
                  <a:gd name="connsiteY344" fmla="*/ 479914 h 1059043"/>
                  <a:gd name="connsiteX345" fmla="*/ 2427977 w 3024845"/>
                  <a:gd name="connsiteY345" fmla="*/ 488562 h 1059043"/>
                  <a:gd name="connsiteX346" fmla="*/ 2438110 w 3024845"/>
                  <a:gd name="connsiteY346" fmla="*/ 488562 h 1059043"/>
                  <a:gd name="connsiteX347" fmla="*/ 2438110 w 3024845"/>
                  <a:gd name="connsiteY347" fmla="*/ 603136 h 1059043"/>
                  <a:gd name="connsiteX348" fmla="*/ 2460404 w 3024845"/>
                  <a:gd name="connsiteY348" fmla="*/ 603136 h 1059043"/>
                  <a:gd name="connsiteX349" fmla="*/ 2460404 w 3024845"/>
                  <a:gd name="connsiteY349" fmla="*/ 536121 h 1059043"/>
                  <a:gd name="connsiteX350" fmla="*/ 2486751 w 3024845"/>
                  <a:gd name="connsiteY350" fmla="*/ 536121 h 1059043"/>
                  <a:gd name="connsiteX351" fmla="*/ 2490804 w 3024845"/>
                  <a:gd name="connsiteY351" fmla="*/ 531797 h 1059043"/>
                  <a:gd name="connsiteX352" fmla="*/ 2498911 w 3024845"/>
                  <a:gd name="connsiteY352" fmla="*/ 531797 h 1059043"/>
                  <a:gd name="connsiteX353" fmla="*/ 2502964 w 3024845"/>
                  <a:gd name="connsiteY353" fmla="*/ 536121 h 1059043"/>
                  <a:gd name="connsiteX354" fmla="*/ 2525258 w 3024845"/>
                  <a:gd name="connsiteY354" fmla="*/ 536121 h 1059043"/>
                  <a:gd name="connsiteX355" fmla="*/ 2525258 w 3024845"/>
                  <a:gd name="connsiteY355" fmla="*/ 419385 h 1059043"/>
                  <a:gd name="connsiteX356" fmla="*/ 2582005 w 3024845"/>
                  <a:gd name="connsiteY356" fmla="*/ 408576 h 1059043"/>
                  <a:gd name="connsiteX357" fmla="*/ 2582005 w 3024845"/>
                  <a:gd name="connsiteY357" fmla="*/ 409657 h 1059043"/>
                  <a:gd name="connsiteX358" fmla="*/ 2582005 w 3024845"/>
                  <a:gd name="connsiteY358" fmla="*/ 417223 h 1059043"/>
                  <a:gd name="connsiteX359" fmla="*/ 2608352 w 3024845"/>
                  <a:gd name="connsiteY359" fmla="*/ 417223 h 1059043"/>
                  <a:gd name="connsiteX360" fmla="*/ 2608352 w 3024845"/>
                  <a:gd name="connsiteY360" fmla="*/ 672313 h 1059043"/>
                  <a:gd name="connsiteX361" fmla="*/ 2630646 w 3024845"/>
                  <a:gd name="connsiteY361" fmla="*/ 672313 h 1059043"/>
                  <a:gd name="connsiteX362" fmla="*/ 2630646 w 3024845"/>
                  <a:gd name="connsiteY362" fmla="*/ 667989 h 1059043"/>
                  <a:gd name="connsiteX363" fmla="*/ 2642806 w 3024845"/>
                  <a:gd name="connsiteY363" fmla="*/ 667989 h 1059043"/>
                  <a:gd name="connsiteX364" fmla="*/ 2642806 w 3024845"/>
                  <a:gd name="connsiteY364" fmla="*/ 672313 h 1059043"/>
                  <a:gd name="connsiteX365" fmla="*/ 2667126 w 3024845"/>
                  <a:gd name="connsiteY365" fmla="*/ 672313 h 1059043"/>
                  <a:gd name="connsiteX366" fmla="*/ 2667126 w 3024845"/>
                  <a:gd name="connsiteY366" fmla="*/ 659342 h 1059043"/>
                  <a:gd name="connsiteX367" fmla="*/ 2695500 w 3024845"/>
                  <a:gd name="connsiteY367" fmla="*/ 659342 h 1059043"/>
                  <a:gd name="connsiteX368" fmla="*/ 2707660 w 3024845"/>
                  <a:gd name="connsiteY368" fmla="*/ 655018 h 1059043"/>
                  <a:gd name="connsiteX369" fmla="*/ 2727927 w 3024845"/>
                  <a:gd name="connsiteY369" fmla="*/ 659342 h 1059043"/>
                  <a:gd name="connsiteX370" fmla="*/ 2727927 w 3024845"/>
                  <a:gd name="connsiteY370" fmla="*/ 642048 h 1059043"/>
                  <a:gd name="connsiteX371" fmla="*/ 2736034 w 3024845"/>
                  <a:gd name="connsiteY371" fmla="*/ 642048 h 1059043"/>
                  <a:gd name="connsiteX372" fmla="*/ 2736034 w 3024845"/>
                  <a:gd name="connsiteY372" fmla="*/ 629077 h 1059043"/>
                  <a:gd name="connsiteX373" fmla="*/ 2792781 w 3024845"/>
                  <a:gd name="connsiteY373" fmla="*/ 629077 h 1059043"/>
                  <a:gd name="connsiteX374" fmla="*/ 2792781 w 3024845"/>
                  <a:gd name="connsiteY374" fmla="*/ 598812 h 1059043"/>
                  <a:gd name="connsiteX375" fmla="*/ 2811021 w 3024845"/>
                  <a:gd name="connsiteY375" fmla="*/ 598812 h 1059043"/>
                  <a:gd name="connsiteX376" fmla="*/ 2811021 w 3024845"/>
                  <a:gd name="connsiteY376" fmla="*/ 592327 h 1059043"/>
                  <a:gd name="connsiteX377" fmla="*/ 2823181 w 3024845"/>
                  <a:gd name="connsiteY377" fmla="*/ 592327 h 1059043"/>
                  <a:gd name="connsiteX378" fmla="*/ 2823181 w 3024845"/>
                  <a:gd name="connsiteY378" fmla="*/ 598812 h 1059043"/>
                  <a:gd name="connsiteX379" fmla="*/ 2839395 w 3024845"/>
                  <a:gd name="connsiteY379" fmla="*/ 598812 h 1059043"/>
                  <a:gd name="connsiteX380" fmla="*/ 2839395 w 3024845"/>
                  <a:gd name="connsiteY380" fmla="*/ 648533 h 1059043"/>
                  <a:gd name="connsiteX381" fmla="*/ 2871822 w 3024845"/>
                  <a:gd name="connsiteY381" fmla="*/ 648533 h 1059043"/>
                  <a:gd name="connsiteX382" fmla="*/ 2871822 w 3024845"/>
                  <a:gd name="connsiteY382" fmla="*/ 622592 h 1059043"/>
                  <a:gd name="connsiteX383" fmla="*/ 2910329 w 3024845"/>
                  <a:gd name="connsiteY383" fmla="*/ 622592 h 1059043"/>
                  <a:gd name="connsiteX384" fmla="*/ 2910329 w 3024845"/>
                  <a:gd name="connsiteY384" fmla="*/ 592327 h 1059043"/>
                  <a:gd name="connsiteX385" fmla="*/ 2958970 w 3024845"/>
                  <a:gd name="connsiteY385" fmla="*/ 592327 h 1059043"/>
                  <a:gd name="connsiteX386" fmla="*/ 2958970 w 3024845"/>
                  <a:gd name="connsiteY386" fmla="*/ 703483 h 1059043"/>
                  <a:gd name="connsiteX387" fmla="*/ 2958970 w 3024845"/>
                  <a:gd name="connsiteY387" fmla="*/ 717262 h 1059043"/>
                  <a:gd name="connsiteX388" fmla="*/ 3024845 w 3024845"/>
                  <a:gd name="connsiteY388" fmla="*/ 717262 h 1059043"/>
                  <a:gd name="connsiteX389" fmla="*/ 3024845 w 3024845"/>
                  <a:gd name="connsiteY389" fmla="*/ 1059043 h 1059043"/>
                  <a:gd name="connsiteX390" fmla="*/ 2054 w 3024845"/>
                  <a:gd name="connsiteY390" fmla="*/ 1056710 h 1059043"/>
                  <a:gd name="connsiteX391" fmla="*/ 0 w 3024845"/>
                  <a:gd name="connsiteY391" fmla="*/ 622592 h 1059043"/>
                  <a:gd name="connsiteX392" fmla="*/ 20267 w 3024845"/>
                  <a:gd name="connsiteY392" fmla="*/ 622592 h 1059043"/>
                  <a:gd name="connsiteX393" fmla="*/ 20774 w 3024845"/>
                  <a:gd name="connsiteY393" fmla="*/ 621511 h 1059043"/>
                  <a:gd name="connsiteX394" fmla="*/ 24320 w 3024845"/>
                  <a:gd name="connsiteY394" fmla="*/ 613945 h 1059043"/>
                  <a:gd name="connsiteX395" fmla="*/ 26094 w 3024845"/>
                  <a:gd name="connsiteY395" fmla="*/ 614215 h 1059043"/>
                  <a:gd name="connsiteX396" fmla="*/ 38507 w 3024845"/>
                  <a:gd name="connsiteY396" fmla="*/ 616106 h 1059043"/>
                  <a:gd name="connsiteX397" fmla="*/ 39014 w 3024845"/>
                  <a:gd name="connsiteY397" fmla="*/ 617458 h 1059043"/>
                  <a:gd name="connsiteX398" fmla="*/ 42560 w 3024845"/>
                  <a:gd name="connsiteY398" fmla="*/ 626915 h 1059043"/>
                  <a:gd name="connsiteX399" fmla="*/ 68907 w 3024845"/>
                  <a:gd name="connsiteY399" fmla="*/ 629077 h 1059043"/>
                  <a:gd name="connsiteX400" fmla="*/ 68907 w 3024845"/>
                  <a:gd name="connsiteY400" fmla="*/ 505856 h 1059043"/>
                  <a:gd name="connsiteX401" fmla="*/ 70934 w 3024845"/>
                  <a:gd name="connsiteY401" fmla="*/ 505856 h 1059043"/>
                  <a:gd name="connsiteX402" fmla="*/ 85121 w 3024845"/>
                  <a:gd name="connsiteY402" fmla="*/ 505856 h 1059043"/>
                  <a:gd name="connsiteX403" fmla="*/ 85121 w 3024845"/>
                  <a:gd name="connsiteY403" fmla="*/ 369664 h 1059043"/>
                  <a:gd name="connsiteX404" fmla="*/ 86894 w 3024845"/>
                  <a:gd name="connsiteY404" fmla="*/ 369664 h 1059043"/>
                  <a:gd name="connsiteX405" fmla="*/ 99308 w 3024845"/>
                  <a:gd name="connsiteY405" fmla="*/ 369664 h 1059043"/>
                  <a:gd name="connsiteX406" fmla="*/ 99308 w 3024845"/>
                  <a:gd name="connsiteY406" fmla="*/ 255090 h 1059043"/>
                  <a:gd name="connsiteX407" fmla="*/ 103361 w 3024845"/>
                  <a:gd name="connsiteY407" fmla="*/ 226986 h 1059043"/>
                  <a:gd name="connsiteX408" fmla="*/ 105388 w 3024845"/>
                  <a:gd name="connsiteY408" fmla="*/ 226986 h 1059043"/>
                  <a:gd name="connsiteX409" fmla="*/ 119575 w 3024845"/>
                  <a:gd name="connsiteY409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131868 h 1059043"/>
                  <a:gd name="connsiteX317" fmla="*/ 2144240 w 3024845"/>
                  <a:gd name="connsiteY317" fmla="*/ 125383 h 1059043"/>
                  <a:gd name="connsiteX318" fmla="*/ 2150320 w 3024845"/>
                  <a:gd name="connsiteY318" fmla="*/ 118897 h 1059043"/>
                  <a:gd name="connsiteX319" fmla="*/ 2150320 w 3024845"/>
                  <a:gd name="connsiteY319" fmla="*/ 60529 h 1059043"/>
                  <a:gd name="connsiteX320" fmla="*/ 2152346 w 3024845"/>
                  <a:gd name="connsiteY320" fmla="*/ 56206 h 1059043"/>
                  <a:gd name="connsiteX321" fmla="*/ 2152346 w 3024845"/>
                  <a:gd name="connsiteY321" fmla="*/ 0 h 1059043"/>
                  <a:gd name="connsiteX322" fmla="*/ 2162480 w 3024845"/>
                  <a:gd name="connsiteY322" fmla="*/ 118897 h 1059043"/>
                  <a:gd name="connsiteX323" fmla="*/ 2168560 w 3024845"/>
                  <a:gd name="connsiteY323" fmla="*/ 125383 h 1059043"/>
                  <a:gd name="connsiteX324" fmla="*/ 2166533 w 3024845"/>
                  <a:gd name="connsiteY324" fmla="*/ 131868 h 1059043"/>
                  <a:gd name="connsiteX325" fmla="*/ 2180720 w 3024845"/>
                  <a:gd name="connsiteY325" fmla="*/ 555577 h 1059043"/>
                  <a:gd name="connsiteX326" fmla="*/ 2245574 w 3024845"/>
                  <a:gd name="connsiteY326" fmla="*/ 555577 h 1059043"/>
                  <a:gd name="connsiteX327" fmla="*/ 2245574 w 3024845"/>
                  <a:gd name="connsiteY327" fmla="*/ 631239 h 1059043"/>
                  <a:gd name="connsiteX328" fmla="*/ 2253681 w 3024845"/>
                  <a:gd name="connsiteY328" fmla="*/ 631239 h 1059043"/>
                  <a:gd name="connsiteX329" fmla="*/ 2255708 w 3024845"/>
                  <a:gd name="connsiteY329" fmla="*/ 624754 h 1059043"/>
                  <a:gd name="connsiteX330" fmla="*/ 2261788 w 3024845"/>
                  <a:gd name="connsiteY330" fmla="*/ 624754 h 1059043"/>
                  <a:gd name="connsiteX331" fmla="*/ 2263815 w 3024845"/>
                  <a:gd name="connsiteY331" fmla="*/ 633401 h 1059043"/>
                  <a:gd name="connsiteX332" fmla="*/ 2275975 w 3024845"/>
                  <a:gd name="connsiteY332" fmla="*/ 633401 h 1059043"/>
                  <a:gd name="connsiteX333" fmla="*/ 2275975 w 3024845"/>
                  <a:gd name="connsiteY333" fmla="*/ 626915 h 1059043"/>
                  <a:gd name="connsiteX334" fmla="*/ 2298268 w 3024845"/>
                  <a:gd name="connsiteY334" fmla="*/ 626915 h 1059043"/>
                  <a:gd name="connsiteX335" fmla="*/ 2298268 w 3024845"/>
                  <a:gd name="connsiteY335" fmla="*/ 633401 h 1059043"/>
                  <a:gd name="connsiteX336" fmla="*/ 2318535 w 3024845"/>
                  <a:gd name="connsiteY336" fmla="*/ 633401 h 1059043"/>
                  <a:gd name="connsiteX337" fmla="*/ 2318535 w 3024845"/>
                  <a:gd name="connsiteY337" fmla="*/ 678798 h 1059043"/>
                  <a:gd name="connsiteX338" fmla="*/ 2332722 w 3024845"/>
                  <a:gd name="connsiteY338" fmla="*/ 678798 h 1059043"/>
                  <a:gd name="connsiteX339" fmla="*/ 2332722 w 3024845"/>
                  <a:gd name="connsiteY339" fmla="*/ 665827 h 1059043"/>
                  <a:gd name="connsiteX340" fmla="*/ 2348936 w 3024845"/>
                  <a:gd name="connsiteY340" fmla="*/ 665827 h 1059043"/>
                  <a:gd name="connsiteX341" fmla="*/ 2348936 w 3024845"/>
                  <a:gd name="connsiteY341" fmla="*/ 486400 h 1059043"/>
                  <a:gd name="connsiteX342" fmla="*/ 2355016 w 3024845"/>
                  <a:gd name="connsiteY342" fmla="*/ 479914 h 1059043"/>
                  <a:gd name="connsiteX343" fmla="*/ 2427977 w 3024845"/>
                  <a:gd name="connsiteY343" fmla="*/ 479914 h 1059043"/>
                  <a:gd name="connsiteX344" fmla="*/ 2427977 w 3024845"/>
                  <a:gd name="connsiteY344" fmla="*/ 488562 h 1059043"/>
                  <a:gd name="connsiteX345" fmla="*/ 2438110 w 3024845"/>
                  <a:gd name="connsiteY345" fmla="*/ 488562 h 1059043"/>
                  <a:gd name="connsiteX346" fmla="*/ 2438110 w 3024845"/>
                  <a:gd name="connsiteY346" fmla="*/ 603136 h 1059043"/>
                  <a:gd name="connsiteX347" fmla="*/ 2460404 w 3024845"/>
                  <a:gd name="connsiteY347" fmla="*/ 603136 h 1059043"/>
                  <a:gd name="connsiteX348" fmla="*/ 2460404 w 3024845"/>
                  <a:gd name="connsiteY348" fmla="*/ 536121 h 1059043"/>
                  <a:gd name="connsiteX349" fmla="*/ 2486751 w 3024845"/>
                  <a:gd name="connsiteY349" fmla="*/ 536121 h 1059043"/>
                  <a:gd name="connsiteX350" fmla="*/ 2490804 w 3024845"/>
                  <a:gd name="connsiteY350" fmla="*/ 531797 h 1059043"/>
                  <a:gd name="connsiteX351" fmla="*/ 2498911 w 3024845"/>
                  <a:gd name="connsiteY351" fmla="*/ 531797 h 1059043"/>
                  <a:gd name="connsiteX352" fmla="*/ 2502964 w 3024845"/>
                  <a:gd name="connsiteY352" fmla="*/ 536121 h 1059043"/>
                  <a:gd name="connsiteX353" fmla="*/ 2525258 w 3024845"/>
                  <a:gd name="connsiteY353" fmla="*/ 536121 h 1059043"/>
                  <a:gd name="connsiteX354" fmla="*/ 2525258 w 3024845"/>
                  <a:gd name="connsiteY354" fmla="*/ 419385 h 1059043"/>
                  <a:gd name="connsiteX355" fmla="*/ 2582005 w 3024845"/>
                  <a:gd name="connsiteY355" fmla="*/ 408576 h 1059043"/>
                  <a:gd name="connsiteX356" fmla="*/ 2582005 w 3024845"/>
                  <a:gd name="connsiteY356" fmla="*/ 409657 h 1059043"/>
                  <a:gd name="connsiteX357" fmla="*/ 2582005 w 3024845"/>
                  <a:gd name="connsiteY357" fmla="*/ 417223 h 1059043"/>
                  <a:gd name="connsiteX358" fmla="*/ 2608352 w 3024845"/>
                  <a:gd name="connsiteY358" fmla="*/ 417223 h 1059043"/>
                  <a:gd name="connsiteX359" fmla="*/ 2608352 w 3024845"/>
                  <a:gd name="connsiteY359" fmla="*/ 672313 h 1059043"/>
                  <a:gd name="connsiteX360" fmla="*/ 2630646 w 3024845"/>
                  <a:gd name="connsiteY360" fmla="*/ 672313 h 1059043"/>
                  <a:gd name="connsiteX361" fmla="*/ 2630646 w 3024845"/>
                  <a:gd name="connsiteY361" fmla="*/ 667989 h 1059043"/>
                  <a:gd name="connsiteX362" fmla="*/ 2642806 w 3024845"/>
                  <a:gd name="connsiteY362" fmla="*/ 667989 h 1059043"/>
                  <a:gd name="connsiteX363" fmla="*/ 2642806 w 3024845"/>
                  <a:gd name="connsiteY363" fmla="*/ 672313 h 1059043"/>
                  <a:gd name="connsiteX364" fmla="*/ 2667126 w 3024845"/>
                  <a:gd name="connsiteY364" fmla="*/ 672313 h 1059043"/>
                  <a:gd name="connsiteX365" fmla="*/ 2667126 w 3024845"/>
                  <a:gd name="connsiteY365" fmla="*/ 659342 h 1059043"/>
                  <a:gd name="connsiteX366" fmla="*/ 2695500 w 3024845"/>
                  <a:gd name="connsiteY366" fmla="*/ 659342 h 1059043"/>
                  <a:gd name="connsiteX367" fmla="*/ 2707660 w 3024845"/>
                  <a:gd name="connsiteY367" fmla="*/ 655018 h 1059043"/>
                  <a:gd name="connsiteX368" fmla="*/ 2727927 w 3024845"/>
                  <a:gd name="connsiteY368" fmla="*/ 659342 h 1059043"/>
                  <a:gd name="connsiteX369" fmla="*/ 2727927 w 3024845"/>
                  <a:gd name="connsiteY369" fmla="*/ 642048 h 1059043"/>
                  <a:gd name="connsiteX370" fmla="*/ 2736034 w 3024845"/>
                  <a:gd name="connsiteY370" fmla="*/ 642048 h 1059043"/>
                  <a:gd name="connsiteX371" fmla="*/ 2736034 w 3024845"/>
                  <a:gd name="connsiteY371" fmla="*/ 629077 h 1059043"/>
                  <a:gd name="connsiteX372" fmla="*/ 2792781 w 3024845"/>
                  <a:gd name="connsiteY372" fmla="*/ 629077 h 1059043"/>
                  <a:gd name="connsiteX373" fmla="*/ 2792781 w 3024845"/>
                  <a:gd name="connsiteY373" fmla="*/ 598812 h 1059043"/>
                  <a:gd name="connsiteX374" fmla="*/ 2811021 w 3024845"/>
                  <a:gd name="connsiteY374" fmla="*/ 598812 h 1059043"/>
                  <a:gd name="connsiteX375" fmla="*/ 2811021 w 3024845"/>
                  <a:gd name="connsiteY375" fmla="*/ 592327 h 1059043"/>
                  <a:gd name="connsiteX376" fmla="*/ 2823181 w 3024845"/>
                  <a:gd name="connsiteY376" fmla="*/ 592327 h 1059043"/>
                  <a:gd name="connsiteX377" fmla="*/ 2823181 w 3024845"/>
                  <a:gd name="connsiteY377" fmla="*/ 598812 h 1059043"/>
                  <a:gd name="connsiteX378" fmla="*/ 2839395 w 3024845"/>
                  <a:gd name="connsiteY378" fmla="*/ 598812 h 1059043"/>
                  <a:gd name="connsiteX379" fmla="*/ 2839395 w 3024845"/>
                  <a:gd name="connsiteY379" fmla="*/ 648533 h 1059043"/>
                  <a:gd name="connsiteX380" fmla="*/ 2871822 w 3024845"/>
                  <a:gd name="connsiteY380" fmla="*/ 648533 h 1059043"/>
                  <a:gd name="connsiteX381" fmla="*/ 2871822 w 3024845"/>
                  <a:gd name="connsiteY381" fmla="*/ 622592 h 1059043"/>
                  <a:gd name="connsiteX382" fmla="*/ 2910329 w 3024845"/>
                  <a:gd name="connsiteY382" fmla="*/ 622592 h 1059043"/>
                  <a:gd name="connsiteX383" fmla="*/ 2910329 w 3024845"/>
                  <a:gd name="connsiteY383" fmla="*/ 592327 h 1059043"/>
                  <a:gd name="connsiteX384" fmla="*/ 2958970 w 3024845"/>
                  <a:gd name="connsiteY384" fmla="*/ 592327 h 1059043"/>
                  <a:gd name="connsiteX385" fmla="*/ 2958970 w 3024845"/>
                  <a:gd name="connsiteY385" fmla="*/ 703483 h 1059043"/>
                  <a:gd name="connsiteX386" fmla="*/ 2958970 w 3024845"/>
                  <a:gd name="connsiteY386" fmla="*/ 717262 h 1059043"/>
                  <a:gd name="connsiteX387" fmla="*/ 3024845 w 3024845"/>
                  <a:gd name="connsiteY387" fmla="*/ 717262 h 1059043"/>
                  <a:gd name="connsiteX388" fmla="*/ 3024845 w 3024845"/>
                  <a:gd name="connsiteY388" fmla="*/ 1059043 h 1059043"/>
                  <a:gd name="connsiteX389" fmla="*/ 2054 w 3024845"/>
                  <a:gd name="connsiteY389" fmla="*/ 1056710 h 1059043"/>
                  <a:gd name="connsiteX390" fmla="*/ 0 w 3024845"/>
                  <a:gd name="connsiteY390" fmla="*/ 622592 h 1059043"/>
                  <a:gd name="connsiteX391" fmla="*/ 20267 w 3024845"/>
                  <a:gd name="connsiteY391" fmla="*/ 622592 h 1059043"/>
                  <a:gd name="connsiteX392" fmla="*/ 20774 w 3024845"/>
                  <a:gd name="connsiteY392" fmla="*/ 621511 h 1059043"/>
                  <a:gd name="connsiteX393" fmla="*/ 24320 w 3024845"/>
                  <a:gd name="connsiteY393" fmla="*/ 613945 h 1059043"/>
                  <a:gd name="connsiteX394" fmla="*/ 26094 w 3024845"/>
                  <a:gd name="connsiteY394" fmla="*/ 614215 h 1059043"/>
                  <a:gd name="connsiteX395" fmla="*/ 38507 w 3024845"/>
                  <a:gd name="connsiteY395" fmla="*/ 616106 h 1059043"/>
                  <a:gd name="connsiteX396" fmla="*/ 39014 w 3024845"/>
                  <a:gd name="connsiteY396" fmla="*/ 617458 h 1059043"/>
                  <a:gd name="connsiteX397" fmla="*/ 42560 w 3024845"/>
                  <a:gd name="connsiteY397" fmla="*/ 626915 h 1059043"/>
                  <a:gd name="connsiteX398" fmla="*/ 68907 w 3024845"/>
                  <a:gd name="connsiteY398" fmla="*/ 629077 h 1059043"/>
                  <a:gd name="connsiteX399" fmla="*/ 68907 w 3024845"/>
                  <a:gd name="connsiteY399" fmla="*/ 505856 h 1059043"/>
                  <a:gd name="connsiteX400" fmla="*/ 70934 w 3024845"/>
                  <a:gd name="connsiteY400" fmla="*/ 505856 h 1059043"/>
                  <a:gd name="connsiteX401" fmla="*/ 85121 w 3024845"/>
                  <a:gd name="connsiteY401" fmla="*/ 505856 h 1059043"/>
                  <a:gd name="connsiteX402" fmla="*/ 85121 w 3024845"/>
                  <a:gd name="connsiteY402" fmla="*/ 369664 h 1059043"/>
                  <a:gd name="connsiteX403" fmla="*/ 86894 w 3024845"/>
                  <a:gd name="connsiteY403" fmla="*/ 369664 h 1059043"/>
                  <a:gd name="connsiteX404" fmla="*/ 99308 w 3024845"/>
                  <a:gd name="connsiteY404" fmla="*/ 369664 h 1059043"/>
                  <a:gd name="connsiteX405" fmla="*/ 99308 w 3024845"/>
                  <a:gd name="connsiteY405" fmla="*/ 255090 h 1059043"/>
                  <a:gd name="connsiteX406" fmla="*/ 103361 w 3024845"/>
                  <a:gd name="connsiteY406" fmla="*/ 226986 h 1059043"/>
                  <a:gd name="connsiteX407" fmla="*/ 105388 w 3024845"/>
                  <a:gd name="connsiteY407" fmla="*/ 226986 h 1059043"/>
                  <a:gd name="connsiteX408" fmla="*/ 119575 w 3024845"/>
                  <a:gd name="connsiteY40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14016 h 1059043"/>
                  <a:gd name="connsiteX315" fmla="*/ 2146266 w 3024845"/>
                  <a:gd name="connsiteY315" fmla="*/ 131868 h 1059043"/>
                  <a:gd name="connsiteX316" fmla="*/ 2144240 w 3024845"/>
                  <a:gd name="connsiteY316" fmla="*/ 125383 h 1059043"/>
                  <a:gd name="connsiteX317" fmla="*/ 2150320 w 3024845"/>
                  <a:gd name="connsiteY317" fmla="*/ 118897 h 1059043"/>
                  <a:gd name="connsiteX318" fmla="*/ 2150320 w 3024845"/>
                  <a:gd name="connsiteY318" fmla="*/ 60529 h 1059043"/>
                  <a:gd name="connsiteX319" fmla="*/ 2152346 w 3024845"/>
                  <a:gd name="connsiteY319" fmla="*/ 56206 h 1059043"/>
                  <a:gd name="connsiteX320" fmla="*/ 2152346 w 3024845"/>
                  <a:gd name="connsiteY320" fmla="*/ 0 h 1059043"/>
                  <a:gd name="connsiteX321" fmla="*/ 2162480 w 3024845"/>
                  <a:gd name="connsiteY321" fmla="*/ 118897 h 1059043"/>
                  <a:gd name="connsiteX322" fmla="*/ 2168560 w 3024845"/>
                  <a:gd name="connsiteY322" fmla="*/ 125383 h 1059043"/>
                  <a:gd name="connsiteX323" fmla="*/ 2166533 w 3024845"/>
                  <a:gd name="connsiteY323" fmla="*/ 131868 h 1059043"/>
                  <a:gd name="connsiteX324" fmla="*/ 2180720 w 3024845"/>
                  <a:gd name="connsiteY324" fmla="*/ 555577 h 1059043"/>
                  <a:gd name="connsiteX325" fmla="*/ 2245574 w 3024845"/>
                  <a:gd name="connsiteY325" fmla="*/ 555577 h 1059043"/>
                  <a:gd name="connsiteX326" fmla="*/ 2245574 w 3024845"/>
                  <a:gd name="connsiteY326" fmla="*/ 631239 h 1059043"/>
                  <a:gd name="connsiteX327" fmla="*/ 2253681 w 3024845"/>
                  <a:gd name="connsiteY327" fmla="*/ 631239 h 1059043"/>
                  <a:gd name="connsiteX328" fmla="*/ 2255708 w 3024845"/>
                  <a:gd name="connsiteY328" fmla="*/ 624754 h 1059043"/>
                  <a:gd name="connsiteX329" fmla="*/ 2261788 w 3024845"/>
                  <a:gd name="connsiteY329" fmla="*/ 624754 h 1059043"/>
                  <a:gd name="connsiteX330" fmla="*/ 2263815 w 3024845"/>
                  <a:gd name="connsiteY330" fmla="*/ 633401 h 1059043"/>
                  <a:gd name="connsiteX331" fmla="*/ 2275975 w 3024845"/>
                  <a:gd name="connsiteY331" fmla="*/ 633401 h 1059043"/>
                  <a:gd name="connsiteX332" fmla="*/ 2275975 w 3024845"/>
                  <a:gd name="connsiteY332" fmla="*/ 626915 h 1059043"/>
                  <a:gd name="connsiteX333" fmla="*/ 2298268 w 3024845"/>
                  <a:gd name="connsiteY333" fmla="*/ 626915 h 1059043"/>
                  <a:gd name="connsiteX334" fmla="*/ 2298268 w 3024845"/>
                  <a:gd name="connsiteY334" fmla="*/ 633401 h 1059043"/>
                  <a:gd name="connsiteX335" fmla="*/ 2318535 w 3024845"/>
                  <a:gd name="connsiteY335" fmla="*/ 633401 h 1059043"/>
                  <a:gd name="connsiteX336" fmla="*/ 2318535 w 3024845"/>
                  <a:gd name="connsiteY336" fmla="*/ 678798 h 1059043"/>
                  <a:gd name="connsiteX337" fmla="*/ 2332722 w 3024845"/>
                  <a:gd name="connsiteY337" fmla="*/ 678798 h 1059043"/>
                  <a:gd name="connsiteX338" fmla="*/ 2332722 w 3024845"/>
                  <a:gd name="connsiteY338" fmla="*/ 665827 h 1059043"/>
                  <a:gd name="connsiteX339" fmla="*/ 2348936 w 3024845"/>
                  <a:gd name="connsiteY339" fmla="*/ 665827 h 1059043"/>
                  <a:gd name="connsiteX340" fmla="*/ 2348936 w 3024845"/>
                  <a:gd name="connsiteY340" fmla="*/ 486400 h 1059043"/>
                  <a:gd name="connsiteX341" fmla="*/ 2355016 w 3024845"/>
                  <a:gd name="connsiteY341" fmla="*/ 479914 h 1059043"/>
                  <a:gd name="connsiteX342" fmla="*/ 2427977 w 3024845"/>
                  <a:gd name="connsiteY342" fmla="*/ 479914 h 1059043"/>
                  <a:gd name="connsiteX343" fmla="*/ 2427977 w 3024845"/>
                  <a:gd name="connsiteY343" fmla="*/ 488562 h 1059043"/>
                  <a:gd name="connsiteX344" fmla="*/ 2438110 w 3024845"/>
                  <a:gd name="connsiteY344" fmla="*/ 488562 h 1059043"/>
                  <a:gd name="connsiteX345" fmla="*/ 2438110 w 3024845"/>
                  <a:gd name="connsiteY345" fmla="*/ 603136 h 1059043"/>
                  <a:gd name="connsiteX346" fmla="*/ 2460404 w 3024845"/>
                  <a:gd name="connsiteY346" fmla="*/ 603136 h 1059043"/>
                  <a:gd name="connsiteX347" fmla="*/ 2460404 w 3024845"/>
                  <a:gd name="connsiteY347" fmla="*/ 536121 h 1059043"/>
                  <a:gd name="connsiteX348" fmla="*/ 2486751 w 3024845"/>
                  <a:gd name="connsiteY348" fmla="*/ 536121 h 1059043"/>
                  <a:gd name="connsiteX349" fmla="*/ 2490804 w 3024845"/>
                  <a:gd name="connsiteY349" fmla="*/ 531797 h 1059043"/>
                  <a:gd name="connsiteX350" fmla="*/ 2498911 w 3024845"/>
                  <a:gd name="connsiteY350" fmla="*/ 531797 h 1059043"/>
                  <a:gd name="connsiteX351" fmla="*/ 2502964 w 3024845"/>
                  <a:gd name="connsiteY351" fmla="*/ 536121 h 1059043"/>
                  <a:gd name="connsiteX352" fmla="*/ 2525258 w 3024845"/>
                  <a:gd name="connsiteY352" fmla="*/ 536121 h 1059043"/>
                  <a:gd name="connsiteX353" fmla="*/ 2525258 w 3024845"/>
                  <a:gd name="connsiteY353" fmla="*/ 419385 h 1059043"/>
                  <a:gd name="connsiteX354" fmla="*/ 2582005 w 3024845"/>
                  <a:gd name="connsiteY354" fmla="*/ 408576 h 1059043"/>
                  <a:gd name="connsiteX355" fmla="*/ 2582005 w 3024845"/>
                  <a:gd name="connsiteY355" fmla="*/ 409657 h 1059043"/>
                  <a:gd name="connsiteX356" fmla="*/ 2582005 w 3024845"/>
                  <a:gd name="connsiteY356" fmla="*/ 417223 h 1059043"/>
                  <a:gd name="connsiteX357" fmla="*/ 2608352 w 3024845"/>
                  <a:gd name="connsiteY357" fmla="*/ 417223 h 1059043"/>
                  <a:gd name="connsiteX358" fmla="*/ 2608352 w 3024845"/>
                  <a:gd name="connsiteY358" fmla="*/ 672313 h 1059043"/>
                  <a:gd name="connsiteX359" fmla="*/ 2630646 w 3024845"/>
                  <a:gd name="connsiteY359" fmla="*/ 672313 h 1059043"/>
                  <a:gd name="connsiteX360" fmla="*/ 2630646 w 3024845"/>
                  <a:gd name="connsiteY360" fmla="*/ 667989 h 1059043"/>
                  <a:gd name="connsiteX361" fmla="*/ 2642806 w 3024845"/>
                  <a:gd name="connsiteY361" fmla="*/ 667989 h 1059043"/>
                  <a:gd name="connsiteX362" fmla="*/ 2642806 w 3024845"/>
                  <a:gd name="connsiteY362" fmla="*/ 672313 h 1059043"/>
                  <a:gd name="connsiteX363" fmla="*/ 2667126 w 3024845"/>
                  <a:gd name="connsiteY363" fmla="*/ 672313 h 1059043"/>
                  <a:gd name="connsiteX364" fmla="*/ 2667126 w 3024845"/>
                  <a:gd name="connsiteY364" fmla="*/ 659342 h 1059043"/>
                  <a:gd name="connsiteX365" fmla="*/ 2695500 w 3024845"/>
                  <a:gd name="connsiteY365" fmla="*/ 659342 h 1059043"/>
                  <a:gd name="connsiteX366" fmla="*/ 2707660 w 3024845"/>
                  <a:gd name="connsiteY366" fmla="*/ 655018 h 1059043"/>
                  <a:gd name="connsiteX367" fmla="*/ 2727927 w 3024845"/>
                  <a:gd name="connsiteY367" fmla="*/ 659342 h 1059043"/>
                  <a:gd name="connsiteX368" fmla="*/ 2727927 w 3024845"/>
                  <a:gd name="connsiteY368" fmla="*/ 642048 h 1059043"/>
                  <a:gd name="connsiteX369" fmla="*/ 2736034 w 3024845"/>
                  <a:gd name="connsiteY369" fmla="*/ 642048 h 1059043"/>
                  <a:gd name="connsiteX370" fmla="*/ 2736034 w 3024845"/>
                  <a:gd name="connsiteY370" fmla="*/ 629077 h 1059043"/>
                  <a:gd name="connsiteX371" fmla="*/ 2792781 w 3024845"/>
                  <a:gd name="connsiteY371" fmla="*/ 629077 h 1059043"/>
                  <a:gd name="connsiteX372" fmla="*/ 2792781 w 3024845"/>
                  <a:gd name="connsiteY372" fmla="*/ 598812 h 1059043"/>
                  <a:gd name="connsiteX373" fmla="*/ 2811021 w 3024845"/>
                  <a:gd name="connsiteY373" fmla="*/ 598812 h 1059043"/>
                  <a:gd name="connsiteX374" fmla="*/ 2811021 w 3024845"/>
                  <a:gd name="connsiteY374" fmla="*/ 592327 h 1059043"/>
                  <a:gd name="connsiteX375" fmla="*/ 2823181 w 3024845"/>
                  <a:gd name="connsiteY375" fmla="*/ 592327 h 1059043"/>
                  <a:gd name="connsiteX376" fmla="*/ 2823181 w 3024845"/>
                  <a:gd name="connsiteY376" fmla="*/ 598812 h 1059043"/>
                  <a:gd name="connsiteX377" fmla="*/ 2839395 w 3024845"/>
                  <a:gd name="connsiteY377" fmla="*/ 598812 h 1059043"/>
                  <a:gd name="connsiteX378" fmla="*/ 2839395 w 3024845"/>
                  <a:gd name="connsiteY378" fmla="*/ 648533 h 1059043"/>
                  <a:gd name="connsiteX379" fmla="*/ 2871822 w 3024845"/>
                  <a:gd name="connsiteY379" fmla="*/ 648533 h 1059043"/>
                  <a:gd name="connsiteX380" fmla="*/ 2871822 w 3024845"/>
                  <a:gd name="connsiteY380" fmla="*/ 622592 h 1059043"/>
                  <a:gd name="connsiteX381" fmla="*/ 2910329 w 3024845"/>
                  <a:gd name="connsiteY381" fmla="*/ 622592 h 1059043"/>
                  <a:gd name="connsiteX382" fmla="*/ 2910329 w 3024845"/>
                  <a:gd name="connsiteY382" fmla="*/ 592327 h 1059043"/>
                  <a:gd name="connsiteX383" fmla="*/ 2958970 w 3024845"/>
                  <a:gd name="connsiteY383" fmla="*/ 592327 h 1059043"/>
                  <a:gd name="connsiteX384" fmla="*/ 2958970 w 3024845"/>
                  <a:gd name="connsiteY384" fmla="*/ 703483 h 1059043"/>
                  <a:gd name="connsiteX385" fmla="*/ 2958970 w 3024845"/>
                  <a:gd name="connsiteY385" fmla="*/ 717262 h 1059043"/>
                  <a:gd name="connsiteX386" fmla="*/ 3024845 w 3024845"/>
                  <a:gd name="connsiteY386" fmla="*/ 717262 h 1059043"/>
                  <a:gd name="connsiteX387" fmla="*/ 3024845 w 3024845"/>
                  <a:gd name="connsiteY387" fmla="*/ 1059043 h 1059043"/>
                  <a:gd name="connsiteX388" fmla="*/ 2054 w 3024845"/>
                  <a:gd name="connsiteY388" fmla="*/ 1056710 h 1059043"/>
                  <a:gd name="connsiteX389" fmla="*/ 0 w 3024845"/>
                  <a:gd name="connsiteY389" fmla="*/ 622592 h 1059043"/>
                  <a:gd name="connsiteX390" fmla="*/ 20267 w 3024845"/>
                  <a:gd name="connsiteY390" fmla="*/ 622592 h 1059043"/>
                  <a:gd name="connsiteX391" fmla="*/ 20774 w 3024845"/>
                  <a:gd name="connsiteY391" fmla="*/ 621511 h 1059043"/>
                  <a:gd name="connsiteX392" fmla="*/ 24320 w 3024845"/>
                  <a:gd name="connsiteY392" fmla="*/ 613945 h 1059043"/>
                  <a:gd name="connsiteX393" fmla="*/ 26094 w 3024845"/>
                  <a:gd name="connsiteY393" fmla="*/ 614215 h 1059043"/>
                  <a:gd name="connsiteX394" fmla="*/ 38507 w 3024845"/>
                  <a:gd name="connsiteY394" fmla="*/ 616106 h 1059043"/>
                  <a:gd name="connsiteX395" fmla="*/ 39014 w 3024845"/>
                  <a:gd name="connsiteY395" fmla="*/ 617458 h 1059043"/>
                  <a:gd name="connsiteX396" fmla="*/ 42560 w 3024845"/>
                  <a:gd name="connsiteY396" fmla="*/ 626915 h 1059043"/>
                  <a:gd name="connsiteX397" fmla="*/ 68907 w 3024845"/>
                  <a:gd name="connsiteY397" fmla="*/ 629077 h 1059043"/>
                  <a:gd name="connsiteX398" fmla="*/ 68907 w 3024845"/>
                  <a:gd name="connsiteY398" fmla="*/ 505856 h 1059043"/>
                  <a:gd name="connsiteX399" fmla="*/ 70934 w 3024845"/>
                  <a:gd name="connsiteY399" fmla="*/ 505856 h 1059043"/>
                  <a:gd name="connsiteX400" fmla="*/ 85121 w 3024845"/>
                  <a:gd name="connsiteY400" fmla="*/ 505856 h 1059043"/>
                  <a:gd name="connsiteX401" fmla="*/ 85121 w 3024845"/>
                  <a:gd name="connsiteY401" fmla="*/ 369664 h 1059043"/>
                  <a:gd name="connsiteX402" fmla="*/ 86894 w 3024845"/>
                  <a:gd name="connsiteY402" fmla="*/ 369664 h 1059043"/>
                  <a:gd name="connsiteX403" fmla="*/ 99308 w 3024845"/>
                  <a:gd name="connsiteY403" fmla="*/ 369664 h 1059043"/>
                  <a:gd name="connsiteX404" fmla="*/ 99308 w 3024845"/>
                  <a:gd name="connsiteY404" fmla="*/ 255090 h 1059043"/>
                  <a:gd name="connsiteX405" fmla="*/ 103361 w 3024845"/>
                  <a:gd name="connsiteY405" fmla="*/ 226986 h 1059043"/>
                  <a:gd name="connsiteX406" fmla="*/ 105388 w 3024845"/>
                  <a:gd name="connsiteY406" fmla="*/ 226986 h 1059043"/>
                  <a:gd name="connsiteX407" fmla="*/ 119575 w 3024845"/>
                  <a:gd name="connsiteY407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44240 w 3024845"/>
                  <a:gd name="connsiteY313" fmla="*/ 214016 h 1059043"/>
                  <a:gd name="connsiteX314" fmla="*/ 2146266 w 3024845"/>
                  <a:gd name="connsiteY314" fmla="*/ 131868 h 1059043"/>
                  <a:gd name="connsiteX315" fmla="*/ 2144240 w 3024845"/>
                  <a:gd name="connsiteY315" fmla="*/ 125383 h 1059043"/>
                  <a:gd name="connsiteX316" fmla="*/ 2150320 w 3024845"/>
                  <a:gd name="connsiteY316" fmla="*/ 118897 h 1059043"/>
                  <a:gd name="connsiteX317" fmla="*/ 2150320 w 3024845"/>
                  <a:gd name="connsiteY317" fmla="*/ 60529 h 1059043"/>
                  <a:gd name="connsiteX318" fmla="*/ 2152346 w 3024845"/>
                  <a:gd name="connsiteY318" fmla="*/ 56206 h 1059043"/>
                  <a:gd name="connsiteX319" fmla="*/ 2152346 w 3024845"/>
                  <a:gd name="connsiteY319" fmla="*/ 0 h 1059043"/>
                  <a:gd name="connsiteX320" fmla="*/ 2162480 w 3024845"/>
                  <a:gd name="connsiteY320" fmla="*/ 118897 h 1059043"/>
                  <a:gd name="connsiteX321" fmla="*/ 2168560 w 3024845"/>
                  <a:gd name="connsiteY321" fmla="*/ 125383 h 1059043"/>
                  <a:gd name="connsiteX322" fmla="*/ 2166533 w 3024845"/>
                  <a:gd name="connsiteY322" fmla="*/ 131868 h 1059043"/>
                  <a:gd name="connsiteX323" fmla="*/ 2180720 w 3024845"/>
                  <a:gd name="connsiteY323" fmla="*/ 555577 h 1059043"/>
                  <a:gd name="connsiteX324" fmla="*/ 2245574 w 3024845"/>
                  <a:gd name="connsiteY324" fmla="*/ 555577 h 1059043"/>
                  <a:gd name="connsiteX325" fmla="*/ 2245574 w 3024845"/>
                  <a:gd name="connsiteY325" fmla="*/ 631239 h 1059043"/>
                  <a:gd name="connsiteX326" fmla="*/ 2253681 w 3024845"/>
                  <a:gd name="connsiteY326" fmla="*/ 631239 h 1059043"/>
                  <a:gd name="connsiteX327" fmla="*/ 2255708 w 3024845"/>
                  <a:gd name="connsiteY327" fmla="*/ 624754 h 1059043"/>
                  <a:gd name="connsiteX328" fmla="*/ 2261788 w 3024845"/>
                  <a:gd name="connsiteY328" fmla="*/ 624754 h 1059043"/>
                  <a:gd name="connsiteX329" fmla="*/ 2263815 w 3024845"/>
                  <a:gd name="connsiteY329" fmla="*/ 633401 h 1059043"/>
                  <a:gd name="connsiteX330" fmla="*/ 2275975 w 3024845"/>
                  <a:gd name="connsiteY330" fmla="*/ 633401 h 1059043"/>
                  <a:gd name="connsiteX331" fmla="*/ 2275975 w 3024845"/>
                  <a:gd name="connsiteY331" fmla="*/ 626915 h 1059043"/>
                  <a:gd name="connsiteX332" fmla="*/ 2298268 w 3024845"/>
                  <a:gd name="connsiteY332" fmla="*/ 626915 h 1059043"/>
                  <a:gd name="connsiteX333" fmla="*/ 2298268 w 3024845"/>
                  <a:gd name="connsiteY333" fmla="*/ 633401 h 1059043"/>
                  <a:gd name="connsiteX334" fmla="*/ 2318535 w 3024845"/>
                  <a:gd name="connsiteY334" fmla="*/ 633401 h 1059043"/>
                  <a:gd name="connsiteX335" fmla="*/ 2318535 w 3024845"/>
                  <a:gd name="connsiteY335" fmla="*/ 678798 h 1059043"/>
                  <a:gd name="connsiteX336" fmla="*/ 2332722 w 3024845"/>
                  <a:gd name="connsiteY336" fmla="*/ 678798 h 1059043"/>
                  <a:gd name="connsiteX337" fmla="*/ 2332722 w 3024845"/>
                  <a:gd name="connsiteY337" fmla="*/ 665827 h 1059043"/>
                  <a:gd name="connsiteX338" fmla="*/ 2348936 w 3024845"/>
                  <a:gd name="connsiteY338" fmla="*/ 665827 h 1059043"/>
                  <a:gd name="connsiteX339" fmla="*/ 2348936 w 3024845"/>
                  <a:gd name="connsiteY339" fmla="*/ 486400 h 1059043"/>
                  <a:gd name="connsiteX340" fmla="*/ 2355016 w 3024845"/>
                  <a:gd name="connsiteY340" fmla="*/ 479914 h 1059043"/>
                  <a:gd name="connsiteX341" fmla="*/ 2427977 w 3024845"/>
                  <a:gd name="connsiteY341" fmla="*/ 479914 h 1059043"/>
                  <a:gd name="connsiteX342" fmla="*/ 2427977 w 3024845"/>
                  <a:gd name="connsiteY342" fmla="*/ 488562 h 1059043"/>
                  <a:gd name="connsiteX343" fmla="*/ 2438110 w 3024845"/>
                  <a:gd name="connsiteY343" fmla="*/ 488562 h 1059043"/>
                  <a:gd name="connsiteX344" fmla="*/ 2438110 w 3024845"/>
                  <a:gd name="connsiteY344" fmla="*/ 603136 h 1059043"/>
                  <a:gd name="connsiteX345" fmla="*/ 2460404 w 3024845"/>
                  <a:gd name="connsiteY345" fmla="*/ 603136 h 1059043"/>
                  <a:gd name="connsiteX346" fmla="*/ 2460404 w 3024845"/>
                  <a:gd name="connsiteY346" fmla="*/ 536121 h 1059043"/>
                  <a:gd name="connsiteX347" fmla="*/ 2486751 w 3024845"/>
                  <a:gd name="connsiteY347" fmla="*/ 536121 h 1059043"/>
                  <a:gd name="connsiteX348" fmla="*/ 2490804 w 3024845"/>
                  <a:gd name="connsiteY348" fmla="*/ 531797 h 1059043"/>
                  <a:gd name="connsiteX349" fmla="*/ 2498911 w 3024845"/>
                  <a:gd name="connsiteY349" fmla="*/ 531797 h 1059043"/>
                  <a:gd name="connsiteX350" fmla="*/ 2502964 w 3024845"/>
                  <a:gd name="connsiteY350" fmla="*/ 536121 h 1059043"/>
                  <a:gd name="connsiteX351" fmla="*/ 2525258 w 3024845"/>
                  <a:gd name="connsiteY351" fmla="*/ 536121 h 1059043"/>
                  <a:gd name="connsiteX352" fmla="*/ 2525258 w 3024845"/>
                  <a:gd name="connsiteY352" fmla="*/ 419385 h 1059043"/>
                  <a:gd name="connsiteX353" fmla="*/ 2582005 w 3024845"/>
                  <a:gd name="connsiteY353" fmla="*/ 408576 h 1059043"/>
                  <a:gd name="connsiteX354" fmla="*/ 2582005 w 3024845"/>
                  <a:gd name="connsiteY354" fmla="*/ 409657 h 1059043"/>
                  <a:gd name="connsiteX355" fmla="*/ 2582005 w 3024845"/>
                  <a:gd name="connsiteY355" fmla="*/ 417223 h 1059043"/>
                  <a:gd name="connsiteX356" fmla="*/ 2608352 w 3024845"/>
                  <a:gd name="connsiteY356" fmla="*/ 417223 h 1059043"/>
                  <a:gd name="connsiteX357" fmla="*/ 2608352 w 3024845"/>
                  <a:gd name="connsiteY357" fmla="*/ 672313 h 1059043"/>
                  <a:gd name="connsiteX358" fmla="*/ 2630646 w 3024845"/>
                  <a:gd name="connsiteY358" fmla="*/ 672313 h 1059043"/>
                  <a:gd name="connsiteX359" fmla="*/ 2630646 w 3024845"/>
                  <a:gd name="connsiteY359" fmla="*/ 667989 h 1059043"/>
                  <a:gd name="connsiteX360" fmla="*/ 2642806 w 3024845"/>
                  <a:gd name="connsiteY360" fmla="*/ 667989 h 1059043"/>
                  <a:gd name="connsiteX361" fmla="*/ 2642806 w 3024845"/>
                  <a:gd name="connsiteY361" fmla="*/ 672313 h 1059043"/>
                  <a:gd name="connsiteX362" fmla="*/ 2667126 w 3024845"/>
                  <a:gd name="connsiteY362" fmla="*/ 672313 h 1059043"/>
                  <a:gd name="connsiteX363" fmla="*/ 2667126 w 3024845"/>
                  <a:gd name="connsiteY363" fmla="*/ 659342 h 1059043"/>
                  <a:gd name="connsiteX364" fmla="*/ 2695500 w 3024845"/>
                  <a:gd name="connsiteY364" fmla="*/ 659342 h 1059043"/>
                  <a:gd name="connsiteX365" fmla="*/ 2707660 w 3024845"/>
                  <a:gd name="connsiteY365" fmla="*/ 655018 h 1059043"/>
                  <a:gd name="connsiteX366" fmla="*/ 2727927 w 3024845"/>
                  <a:gd name="connsiteY366" fmla="*/ 659342 h 1059043"/>
                  <a:gd name="connsiteX367" fmla="*/ 2727927 w 3024845"/>
                  <a:gd name="connsiteY367" fmla="*/ 642048 h 1059043"/>
                  <a:gd name="connsiteX368" fmla="*/ 2736034 w 3024845"/>
                  <a:gd name="connsiteY368" fmla="*/ 642048 h 1059043"/>
                  <a:gd name="connsiteX369" fmla="*/ 2736034 w 3024845"/>
                  <a:gd name="connsiteY369" fmla="*/ 629077 h 1059043"/>
                  <a:gd name="connsiteX370" fmla="*/ 2792781 w 3024845"/>
                  <a:gd name="connsiteY370" fmla="*/ 629077 h 1059043"/>
                  <a:gd name="connsiteX371" fmla="*/ 2792781 w 3024845"/>
                  <a:gd name="connsiteY371" fmla="*/ 598812 h 1059043"/>
                  <a:gd name="connsiteX372" fmla="*/ 2811021 w 3024845"/>
                  <a:gd name="connsiteY372" fmla="*/ 598812 h 1059043"/>
                  <a:gd name="connsiteX373" fmla="*/ 2811021 w 3024845"/>
                  <a:gd name="connsiteY373" fmla="*/ 592327 h 1059043"/>
                  <a:gd name="connsiteX374" fmla="*/ 2823181 w 3024845"/>
                  <a:gd name="connsiteY374" fmla="*/ 592327 h 1059043"/>
                  <a:gd name="connsiteX375" fmla="*/ 2823181 w 3024845"/>
                  <a:gd name="connsiteY375" fmla="*/ 598812 h 1059043"/>
                  <a:gd name="connsiteX376" fmla="*/ 2839395 w 3024845"/>
                  <a:gd name="connsiteY376" fmla="*/ 598812 h 1059043"/>
                  <a:gd name="connsiteX377" fmla="*/ 2839395 w 3024845"/>
                  <a:gd name="connsiteY377" fmla="*/ 648533 h 1059043"/>
                  <a:gd name="connsiteX378" fmla="*/ 2871822 w 3024845"/>
                  <a:gd name="connsiteY378" fmla="*/ 648533 h 1059043"/>
                  <a:gd name="connsiteX379" fmla="*/ 2871822 w 3024845"/>
                  <a:gd name="connsiteY379" fmla="*/ 622592 h 1059043"/>
                  <a:gd name="connsiteX380" fmla="*/ 2910329 w 3024845"/>
                  <a:gd name="connsiteY380" fmla="*/ 622592 h 1059043"/>
                  <a:gd name="connsiteX381" fmla="*/ 2910329 w 3024845"/>
                  <a:gd name="connsiteY381" fmla="*/ 592327 h 1059043"/>
                  <a:gd name="connsiteX382" fmla="*/ 2958970 w 3024845"/>
                  <a:gd name="connsiteY382" fmla="*/ 592327 h 1059043"/>
                  <a:gd name="connsiteX383" fmla="*/ 2958970 w 3024845"/>
                  <a:gd name="connsiteY383" fmla="*/ 703483 h 1059043"/>
                  <a:gd name="connsiteX384" fmla="*/ 2958970 w 3024845"/>
                  <a:gd name="connsiteY384" fmla="*/ 717262 h 1059043"/>
                  <a:gd name="connsiteX385" fmla="*/ 3024845 w 3024845"/>
                  <a:gd name="connsiteY385" fmla="*/ 717262 h 1059043"/>
                  <a:gd name="connsiteX386" fmla="*/ 3024845 w 3024845"/>
                  <a:gd name="connsiteY386" fmla="*/ 1059043 h 1059043"/>
                  <a:gd name="connsiteX387" fmla="*/ 2054 w 3024845"/>
                  <a:gd name="connsiteY387" fmla="*/ 1056710 h 1059043"/>
                  <a:gd name="connsiteX388" fmla="*/ 0 w 3024845"/>
                  <a:gd name="connsiteY388" fmla="*/ 622592 h 1059043"/>
                  <a:gd name="connsiteX389" fmla="*/ 20267 w 3024845"/>
                  <a:gd name="connsiteY389" fmla="*/ 622592 h 1059043"/>
                  <a:gd name="connsiteX390" fmla="*/ 20774 w 3024845"/>
                  <a:gd name="connsiteY390" fmla="*/ 621511 h 1059043"/>
                  <a:gd name="connsiteX391" fmla="*/ 24320 w 3024845"/>
                  <a:gd name="connsiteY391" fmla="*/ 613945 h 1059043"/>
                  <a:gd name="connsiteX392" fmla="*/ 26094 w 3024845"/>
                  <a:gd name="connsiteY392" fmla="*/ 614215 h 1059043"/>
                  <a:gd name="connsiteX393" fmla="*/ 38507 w 3024845"/>
                  <a:gd name="connsiteY393" fmla="*/ 616106 h 1059043"/>
                  <a:gd name="connsiteX394" fmla="*/ 39014 w 3024845"/>
                  <a:gd name="connsiteY394" fmla="*/ 617458 h 1059043"/>
                  <a:gd name="connsiteX395" fmla="*/ 42560 w 3024845"/>
                  <a:gd name="connsiteY395" fmla="*/ 626915 h 1059043"/>
                  <a:gd name="connsiteX396" fmla="*/ 68907 w 3024845"/>
                  <a:gd name="connsiteY396" fmla="*/ 629077 h 1059043"/>
                  <a:gd name="connsiteX397" fmla="*/ 68907 w 3024845"/>
                  <a:gd name="connsiteY397" fmla="*/ 505856 h 1059043"/>
                  <a:gd name="connsiteX398" fmla="*/ 70934 w 3024845"/>
                  <a:gd name="connsiteY398" fmla="*/ 505856 h 1059043"/>
                  <a:gd name="connsiteX399" fmla="*/ 85121 w 3024845"/>
                  <a:gd name="connsiteY399" fmla="*/ 505856 h 1059043"/>
                  <a:gd name="connsiteX400" fmla="*/ 85121 w 3024845"/>
                  <a:gd name="connsiteY400" fmla="*/ 369664 h 1059043"/>
                  <a:gd name="connsiteX401" fmla="*/ 86894 w 3024845"/>
                  <a:gd name="connsiteY401" fmla="*/ 369664 h 1059043"/>
                  <a:gd name="connsiteX402" fmla="*/ 99308 w 3024845"/>
                  <a:gd name="connsiteY402" fmla="*/ 369664 h 1059043"/>
                  <a:gd name="connsiteX403" fmla="*/ 99308 w 3024845"/>
                  <a:gd name="connsiteY403" fmla="*/ 255090 h 1059043"/>
                  <a:gd name="connsiteX404" fmla="*/ 103361 w 3024845"/>
                  <a:gd name="connsiteY404" fmla="*/ 226986 h 1059043"/>
                  <a:gd name="connsiteX405" fmla="*/ 105388 w 3024845"/>
                  <a:gd name="connsiteY405" fmla="*/ 226986 h 1059043"/>
                  <a:gd name="connsiteX406" fmla="*/ 119575 w 3024845"/>
                  <a:gd name="connsiteY406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44240 w 3024845"/>
                  <a:gd name="connsiteY312" fmla="*/ 214016 h 1059043"/>
                  <a:gd name="connsiteX313" fmla="*/ 2146266 w 3024845"/>
                  <a:gd name="connsiteY313" fmla="*/ 131868 h 1059043"/>
                  <a:gd name="connsiteX314" fmla="*/ 2144240 w 3024845"/>
                  <a:gd name="connsiteY314" fmla="*/ 125383 h 1059043"/>
                  <a:gd name="connsiteX315" fmla="*/ 2150320 w 3024845"/>
                  <a:gd name="connsiteY315" fmla="*/ 118897 h 1059043"/>
                  <a:gd name="connsiteX316" fmla="*/ 2150320 w 3024845"/>
                  <a:gd name="connsiteY316" fmla="*/ 60529 h 1059043"/>
                  <a:gd name="connsiteX317" fmla="*/ 2152346 w 3024845"/>
                  <a:gd name="connsiteY317" fmla="*/ 56206 h 1059043"/>
                  <a:gd name="connsiteX318" fmla="*/ 2152346 w 3024845"/>
                  <a:gd name="connsiteY318" fmla="*/ 0 h 1059043"/>
                  <a:gd name="connsiteX319" fmla="*/ 2162480 w 3024845"/>
                  <a:gd name="connsiteY319" fmla="*/ 118897 h 1059043"/>
                  <a:gd name="connsiteX320" fmla="*/ 2168560 w 3024845"/>
                  <a:gd name="connsiteY320" fmla="*/ 125383 h 1059043"/>
                  <a:gd name="connsiteX321" fmla="*/ 2166533 w 3024845"/>
                  <a:gd name="connsiteY321" fmla="*/ 131868 h 1059043"/>
                  <a:gd name="connsiteX322" fmla="*/ 2180720 w 3024845"/>
                  <a:gd name="connsiteY322" fmla="*/ 555577 h 1059043"/>
                  <a:gd name="connsiteX323" fmla="*/ 2245574 w 3024845"/>
                  <a:gd name="connsiteY323" fmla="*/ 555577 h 1059043"/>
                  <a:gd name="connsiteX324" fmla="*/ 2245574 w 3024845"/>
                  <a:gd name="connsiteY324" fmla="*/ 631239 h 1059043"/>
                  <a:gd name="connsiteX325" fmla="*/ 2253681 w 3024845"/>
                  <a:gd name="connsiteY325" fmla="*/ 631239 h 1059043"/>
                  <a:gd name="connsiteX326" fmla="*/ 2255708 w 3024845"/>
                  <a:gd name="connsiteY326" fmla="*/ 624754 h 1059043"/>
                  <a:gd name="connsiteX327" fmla="*/ 2261788 w 3024845"/>
                  <a:gd name="connsiteY327" fmla="*/ 624754 h 1059043"/>
                  <a:gd name="connsiteX328" fmla="*/ 2263815 w 3024845"/>
                  <a:gd name="connsiteY328" fmla="*/ 633401 h 1059043"/>
                  <a:gd name="connsiteX329" fmla="*/ 2275975 w 3024845"/>
                  <a:gd name="connsiteY329" fmla="*/ 633401 h 1059043"/>
                  <a:gd name="connsiteX330" fmla="*/ 2275975 w 3024845"/>
                  <a:gd name="connsiteY330" fmla="*/ 626915 h 1059043"/>
                  <a:gd name="connsiteX331" fmla="*/ 2298268 w 3024845"/>
                  <a:gd name="connsiteY331" fmla="*/ 626915 h 1059043"/>
                  <a:gd name="connsiteX332" fmla="*/ 2298268 w 3024845"/>
                  <a:gd name="connsiteY332" fmla="*/ 633401 h 1059043"/>
                  <a:gd name="connsiteX333" fmla="*/ 2318535 w 3024845"/>
                  <a:gd name="connsiteY333" fmla="*/ 633401 h 1059043"/>
                  <a:gd name="connsiteX334" fmla="*/ 2318535 w 3024845"/>
                  <a:gd name="connsiteY334" fmla="*/ 678798 h 1059043"/>
                  <a:gd name="connsiteX335" fmla="*/ 2332722 w 3024845"/>
                  <a:gd name="connsiteY335" fmla="*/ 678798 h 1059043"/>
                  <a:gd name="connsiteX336" fmla="*/ 2332722 w 3024845"/>
                  <a:gd name="connsiteY336" fmla="*/ 665827 h 1059043"/>
                  <a:gd name="connsiteX337" fmla="*/ 2348936 w 3024845"/>
                  <a:gd name="connsiteY337" fmla="*/ 665827 h 1059043"/>
                  <a:gd name="connsiteX338" fmla="*/ 2348936 w 3024845"/>
                  <a:gd name="connsiteY338" fmla="*/ 486400 h 1059043"/>
                  <a:gd name="connsiteX339" fmla="*/ 2355016 w 3024845"/>
                  <a:gd name="connsiteY339" fmla="*/ 479914 h 1059043"/>
                  <a:gd name="connsiteX340" fmla="*/ 2427977 w 3024845"/>
                  <a:gd name="connsiteY340" fmla="*/ 479914 h 1059043"/>
                  <a:gd name="connsiteX341" fmla="*/ 2427977 w 3024845"/>
                  <a:gd name="connsiteY341" fmla="*/ 488562 h 1059043"/>
                  <a:gd name="connsiteX342" fmla="*/ 2438110 w 3024845"/>
                  <a:gd name="connsiteY342" fmla="*/ 488562 h 1059043"/>
                  <a:gd name="connsiteX343" fmla="*/ 2438110 w 3024845"/>
                  <a:gd name="connsiteY343" fmla="*/ 603136 h 1059043"/>
                  <a:gd name="connsiteX344" fmla="*/ 2460404 w 3024845"/>
                  <a:gd name="connsiteY344" fmla="*/ 603136 h 1059043"/>
                  <a:gd name="connsiteX345" fmla="*/ 2460404 w 3024845"/>
                  <a:gd name="connsiteY345" fmla="*/ 536121 h 1059043"/>
                  <a:gd name="connsiteX346" fmla="*/ 2486751 w 3024845"/>
                  <a:gd name="connsiteY346" fmla="*/ 536121 h 1059043"/>
                  <a:gd name="connsiteX347" fmla="*/ 2490804 w 3024845"/>
                  <a:gd name="connsiteY347" fmla="*/ 531797 h 1059043"/>
                  <a:gd name="connsiteX348" fmla="*/ 2498911 w 3024845"/>
                  <a:gd name="connsiteY348" fmla="*/ 531797 h 1059043"/>
                  <a:gd name="connsiteX349" fmla="*/ 2502964 w 3024845"/>
                  <a:gd name="connsiteY349" fmla="*/ 536121 h 1059043"/>
                  <a:gd name="connsiteX350" fmla="*/ 2525258 w 3024845"/>
                  <a:gd name="connsiteY350" fmla="*/ 536121 h 1059043"/>
                  <a:gd name="connsiteX351" fmla="*/ 2525258 w 3024845"/>
                  <a:gd name="connsiteY351" fmla="*/ 419385 h 1059043"/>
                  <a:gd name="connsiteX352" fmla="*/ 2582005 w 3024845"/>
                  <a:gd name="connsiteY352" fmla="*/ 408576 h 1059043"/>
                  <a:gd name="connsiteX353" fmla="*/ 2582005 w 3024845"/>
                  <a:gd name="connsiteY353" fmla="*/ 409657 h 1059043"/>
                  <a:gd name="connsiteX354" fmla="*/ 2582005 w 3024845"/>
                  <a:gd name="connsiteY354" fmla="*/ 417223 h 1059043"/>
                  <a:gd name="connsiteX355" fmla="*/ 2608352 w 3024845"/>
                  <a:gd name="connsiteY355" fmla="*/ 417223 h 1059043"/>
                  <a:gd name="connsiteX356" fmla="*/ 2608352 w 3024845"/>
                  <a:gd name="connsiteY356" fmla="*/ 672313 h 1059043"/>
                  <a:gd name="connsiteX357" fmla="*/ 2630646 w 3024845"/>
                  <a:gd name="connsiteY357" fmla="*/ 672313 h 1059043"/>
                  <a:gd name="connsiteX358" fmla="*/ 2630646 w 3024845"/>
                  <a:gd name="connsiteY358" fmla="*/ 667989 h 1059043"/>
                  <a:gd name="connsiteX359" fmla="*/ 2642806 w 3024845"/>
                  <a:gd name="connsiteY359" fmla="*/ 667989 h 1059043"/>
                  <a:gd name="connsiteX360" fmla="*/ 2642806 w 3024845"/>
                  <a:gd name="connsiteY360" fmla="*/ 672313 h 1059043"/>
                  <a:gd name="connsiteX361" fmla="*/ 2667126 w 3024845"/>
                  <a:gd name="connsiteY361" fmla="*/ 672313 h 1059043"/>
                  <a:gd name="connsiteX362" fmla="*/ 2667126 w 3024845"/>
                  <a:gd name="connsiteY362" fmla="*/ 659342 h 1059043"/>
                  <a:gd name="connsiteX363" fmla="*/ 2695500 w 3024845"/>
                  <a:gd name="connsiteY363" fmla="*/ 659342 h 1059043"/>
                  <a:gd name="connsiteX364" fmla="*/ 2707660 w 3024845"/>
                  <a:gd name="connsiteY364" fmla="*/ 655018 h 1059043"/>
                  <a:gd name="connsiteX365" fmla="*/ 2727927 w 3024845"/>
                  <a:gd name="connsiteY365" fmla="*/ 659342 h 1059043"/>
                  <a:gd name="connsiteX366" fmla="*/ 2727927 w 3024845"/>
                  <a:gd name="connsiteY366" fmla="*/ 642048 h 1059043"/>
                  <a:gd name="connsiteX367" fmla="*/ 2736034 w 3024845"/>
                  <a:gd name="connsiteY367" fmla="*/ 642048 h 1059043"/>
                  <a:gd name="connsiteX368" fmla="*/ 2736034 w 3024845"/>
                  <a:gd name="connsiteY368" fmla="*/ 629077 h 1059043"/>
                  <a:gd name="connsiteX369" fmla="*/ 2792781 w 3024845"/>
                  <a:gd name="connsiteY369" fmla="*/ 629077 h 1059043"/>
                  <a:gd name="connsiteX370" fmla="*/ 2792781 w 3024845"/>
                  <a:gd name="connsiteY370" fmla="*/ 598812 h 1059043"/>
                  <a:gd name="connsiteX371" fmla="*/ 2811021 w 3024845"/>
                  <a:gd name="connsiteY371" fmla="*/ 598812 h 1059043"/>
                  <a:gd name="connsiteX372" fmla="*/ 2811021 w 3024845"/>
                  <a:gd name="connsiteY372" fmla="*/ 592327 h 1059043"/>
                  <a:gd name="connsiteX373" fmla="*/ 2823181 w 3024845"/>
                  <a:gd name="connsiteY373" fmla="*/ 592327 h 1059043"/>
                  <a:gd name="connsiteX374" fmla="*/ 2823181 w 3024845"/>
                  <a:gd name="connsiteY374" fmla="*/ 598812 h 1059043"/>
                  <a:gd name="connsiteX375" fmla="*/ 2839395 w 3024845"/>
                  <a:gd name="connsiteY375" fmla="*/ 598812 h 1059043"/>
                  <a:gd name="connsiteX376" fmla="*/ 2839395 w 3024845"/>
                  <a:gd name="connsiteY376" fmla="*/ 648533 h 1059043"/>
                  <a:gd name="connsiteX377" fmla="*/ 2871822 w 3024845"/>
                  <a:gd name="connsiteY377" fmla="*/ 648533 h 1059043"/>
                  <a:gd name="connsiteX378" fmla="*/ 2871822 w 3024845"/>
                  <a:gd name="connsiteY378" fmla="*/ 622592 h 1059043"/>
                  <a:gd name="connsiteX379" fmla="*/ 2910329 w 3024845"/>
                  <a:gd name="connsiteY379" fmla="*/ 622592 h 1059043"/>
                  <a:gd name="connsiteX380" fmla="*/ 2910329 w 3024845"/>
                  <a:gd name="connsiteY380" fmla="*/ 592327 h 1059043"/>
                  <a:gd name="connsiteX381" fmla="*/ 2958970 w 3024845"/>
                  <a:gd name="connsiteY381" fmla="*/ 592327 h 1059043"/>
                  <a:gd name="connsiteX382" fmla="*/ 2958970 w 3024845"/>
                  <a:gd name="connsiteY382" fmla="*/ 703483 h 1059043"/>
                  <a:gd name="connsiteX383" fmla="*/ 2958970 w 3024845"/>
                  <a:gd name="connsiteY383" fmla="*/ 717262 h 1059043"/>
                  <a:gd name="connsiteX384" fmla="*/ 3024845 w 3024845"/>
                  <a:gd name="connsiteY384" fmla="*/ 717262 h 1059043"/>
                  <a:gd name="connsiteX385" fmla="*/ 3024845 w 3024845"/>
                  <a:gd name="connsiteY385" fmla="*/ 1059043 h 1059043"/>
                  <a:gd name="connsiteX386" fmla="*/ 2054 w 3024845"/>
                  <a:gd name="connsiteY386" fmla="*/ 1056710 h 1059043"/>
                  <a:gd name="connsiteX387" fmla="*/ 0 w 3024845"/>
                  <a:gd name="connsiteY387" fmla="*/ 622592 h 1059043"/>
                  <a:gd name="connsiteX388" fmla="*/ 20267 w 3024845"/>
                  <a:gd name="connsiteY388" fmla="*/ 622592 h 1059043"/>
                  <a:gd name="connsiteX389" fmla="*/ 20774 w 3024845"/>
                  <a:gd name="connsiteY389" fmla="*/ 621511 h 1059043"/>
                  <a:gd name="connsiteX390" fmla="*/ 24320 w 3024845"/>
                  <a:gd name="connsiteY390" fmla="*/ 613945 h 1059043"/>
                  <a:gd name="connsiteX391" fmla="*/ 26094 w 3024845"/>
                  <a:gd name="connsiteY391" fmla="*/ 614215 h 1059043"/>
                  <a:gd name="connsiteX392" fmla="*/ 38507 w 3024845"/>
                  <a:gd name="connsiteY392" fmla="*/ 616106 h 1059043"/>
                  <a:gd name="connsiteX393" fmla="*/ 39014 w 3024845"/>
                  <a:gd name="connsiteY393" fmla="*/ 617458 h 1059043"/>
                  <a:gd name="connsiteX394" fmla="*/ 42560 w 3024845"/>
                  <a:gd name="connsiteY394" fmla="*/ 626915 h 1059043"/>
                  <a:gd name="connsiteX395" fmla="*/ 68907 w 3024845"/>
                  <a:gd name="connsiteY395" fmla="*/ 629077 h 1059043"/>
                  <a:gd name="connsiteX396" fmla="*/ 68907 w 3024845"/>
                  <a:gd name="connsiteY396" fmla="*/ 505856 h 1059043"/>
                  <a:gd name="connsiteX397" fmla="*/ 70934 w 3024845"/>
                  <a:gd name="connsiteY397" fmla="*/ 505856 h 1059043"/>
                  <a:gd name="connsiteX398" fmla="*/ 85121 w 3024845"/>
                  <a:gd name="connsiteY398" fmla="*/ 505856 h 1059043"/>
                  <a:gd name="connsiteX399" fmla="*/ 85121 w 3024845"/>
                  <a:gd name="connsiteY399" fmla="*/ 369664 h 1059043"/>
                  <a:gd name="connsiteX400" fmla="*/ 86894 w 3024845"/>
                  <a:gd name="connsiteY400" fmla="*/ 369664 h 1059043"/>
                  <a:gd name="connsiteX401" fmla="*/ 99308 w 3024845"/>
                  <a:gd name="connsiteY401" fmla="*/ 369664 h 1059043"/>
                  <a:gd name="connsiteX402" fmla="*/ 99308 w 3024845"/>
                  <a:gd name="connsiteY402" fmla="*/ 255090 h 1059043"/>
                  <a:gd name="connsiteX403" fmla="*/ 103361 w 3024845"/>
                  <a:gd name="connsiteY403" fmla="*/ 226986 h 1059043"/>
                  <a:gd name="connsiteX404" fmla="*/ 105388 w 3024845"/>
                  <a:gd name="connsiteY404" fmla="*/ 226986 h 1059043"/>
                  <a:gd name="connsiteX405" fmla="*/ 119575 w 3024845"/>
                  <a:gd name="connsiteY405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44240 w 3024845"/>
                  <a:gd name="connsiteY311" fmla="*/ 214016 h 1059043"/>
                  <a:gd name="connsiteX312" fmla="*/ 2146266 w 3024845"/>
                  <a:gd name="connsiteY312" fmla="*/ 131868 h 1059043"/>
                  <a:gd name="connsiteX313" fmla="*/ 2144240 w 3024845"/>
                  <a:gd name="connsiteY313" fmla="*/ 125383 h 1059043"/>
                  <a:gd name="connsiteX314" fmla="*/ 2150320 w 3024845"/>
                  <a:gd name="connsiteY314" fmla="*/ 118897 h 1059043"/>
                  <a:gd name="connsiteX315" fmla="*/ 2150320 w 3024845"/>
                  <a:gd name="connsiteY315" fmla="*/ 60529 h 1059043"/>
                  <a:gd name="connsiteX316" fmla="*/ 2152346 w 3024845"/>
                  <a:gd name="connsiteY316" fmla="*/ 56206 h 1059043"/>
                  <a:gd name="connsiteX317" fmla="*/ 2152346 w 3024845"/>
                  <a:gd name="connsiteY317" fmla="*/ 0 h 1059043"/>
                  <a:gd name="connsiteX318" fmla="*/ 2162480 w 3024845"/>
                  <a:gd name="connsiteY318" fmla="*/ 118897 h 1059043"/>
                  <a:gd name="connsiteX319" fmla="*/ 2168560 w 3024845"/>
                  <a:gd name="connsiteY319" fmla="*/ 125383 h 1059043"/>
                  <a:gd name="connsiteX320" fmla="*/ 2166533 w 3024845"/>
                  <a:gd name="connsiteY320" fmla="*/ 131868 h 1059043"/>
                  <a:gd name="connsiteX321" fmla="*/ 2180720 w 3024845"/>
                  <a:gd name="connsiteY321" fmla="*/ 555577 h 1059043"/>
                  <a:gd name="connsiteX322" fmla="*/ 2245574 w 3024845"/>
                  <a:gd name="connsiteY322" fmla="*/ 555577 h 1059043"/>
                  <a:gd name="connsiteX323" fmla="*/ 2245574 w 3024845"/>
                  <a:gd name="connsiteY323" fmla="*/ 631239 h 1059043"/>
                  <a:gd name="connsiteX324" fmla="*/ 2253681 w 3024845"/>
                  <a:gd name="connsiteY324" fmla="*/ 631239 h 1059043"/>
                  <a:gd name="connsiteX325" fmla="*/ 2255708 w 3024845"/>
                  <a:gd name="connsiteY325" fmla="*/ 624754 h 1059043"/>
                  <a:gd name="connsiteX326" fmla="*/ 2261788 w 3024845"/>
                  <a:gd name="connsiteY326" fmla="*/ 624754 h 1059043"/>
                  <a:gd name="connsiteX327" fmla="*/ 2263815 w 3024845"/>
                  <a:gd name="connsiteY327" fmla="*/ 633401 h 1059043"/>
                  <a:gd name="connsiteX328" fmla="*/ 2275975 w 3024845"/>
                  <a:gd name="connsiteY328" fmla="*/ 633401 h 1059043"/>
                  <a:gd name="connsiteX329" fmla="*/ 2275975 w 3024845"/>
                  <a:gd name="connsiteY329" fmla="*/ 626915 h 1059043"/>
                  <a:gd name="connsiteX330" fmla="*/ 2298268 w 3024845"/>
                  <a:gd name="connsiteY330" fmla="*/ 626915 h 1059043"/>
                  <a:gd name="connsiteX331" fmla="*/ 2298268 w 3024845"/>
                  <a:gd name="connsiteY331" fmla="*/ 633401 h 1059043"/>
                  <a:gd name="connsiteX332" fmla="*/ 2318535 w 3024845"/>
                  <a:gd name="connsiteY332" fmla="*/ 633401 h 1059043"/>
                  <a:gd name="connsiteX333" fmla="*/ 2318535 w 3024845"/>
                  <a:gd name="connsiteY333" fmla="*/ 678798 h 1059043"/>
                  <a:gd name="connsiteX334" fmla="*/ 2332722 w 3024845"/>
                  <a:gd name="connsiteY334" fmla="*/ 678798 h 1059043"/>
                  <a:gd name="connsiteX335" fmla="*/ 2332722 w 3024845"/>
                  <a:gd name="connsiteY335" fmla="*/ 665827 h 1059043"/>
                  <a:gd name="connsiteX336" fmla="*/ 2348936 w 3024845"/>
                  <a:gd name="connsiteY336" fmla="*/ 665827 h 1059043"/>
                  <a:gd name="connsiteX337" fmla="*/ 2348936 w 3024845"/>
                  <a:gd name="connsiteY337" fmla="*/ 486400 h 1059043"/>
                  <a:gd name="connsiteX338" fmla="*/ 2355016 w 3024845"/>
                  <a:gd name="connsiteY338" fmla="*/ 479914 h 1059043"/>
                  <a:gd name="connsiteX339" fmla="*/ 2427977 w 3024845"/>
                  <a:gd name="connsiteY339" fmla="*/ 479914 h 1059043"/>
                  <a:gd name="connsiteX340" fmla="*/ 2427977 w 3024845"/>
                  <a:gd name="connsiteY340" fmla="*/ 488562 h 1059043"/>
                  <a:gd name="connsiteX341" fmla="*/ 2438110 w 3024845"/>
                  <a:gd name="connsiteY341" fmla="*/ 488562 h 1059043"/>
                  <a:gd name="connsiteX342" fmla="*/ 2438110 w 3024845"/>
                  <a:gd name="connsiteY342" fmla="*/ 603136 h 1059043"/>
                  <a:gd name="connsiteX343" fmla="*/ 2460404 w 3024845"/>
                  <a:gd name="connsiteY343" fmla="*/ 603136 h 1059043"/>
                  <a:gd name="connsiteX344" fmla="*/ 2460404 w 3024845"/>
                  <a:gd name="connsiteY344" fmla="*/ 536121 h 1059043"/>
                  <a:gd name="connsiteX345" fmla="*/ 2486751 w 3024845"/>
                  <a:gd name="connsiteY345" fmla="*/ 536121 h 1059043"/>
                  <a:gd name="connsiteX346" fmla="*/ 2490804 w 3024845"/>
                  <a:gd name="connsiteY346" fmla="*/ 531797 h 1059043"/>
                  <a:gd name="connsiteX347" fmla="*/ 2498911 w 3024845"/>
                  <a:gd name="connsiteY347" fmla="*/ 531797 h 1059043"/>
                  <a:gd name="connsiteX348" fmla="*/ 2502964 w 3024845"/>
                  <a:gd name="connsiteY348" fmla="*/ 536121 h 1059043"/>
                  <a:gd name="connsiteX349" fmla="*/ 2525258 w 3024845"/>
                  <a:gd name="connsiteY349" fmla="*/ 536121 h 1059043"/>
                  <a:gd name="connsiteX350" fmla="*/ 2525258 w 3024845"/>
                  <a:gd name="connsiteY350" fmla="*/ 419385 h 1059043"/>
                  <a:gd name="connsiteX351" fmla="*/ 2582005 w 3024845"/>
                  <a:gd name="connsiteY351" fmla="*/ 408576 h 1059043"/>
                  <a:gd name="connsiteX352" fmla="*/ 2582005 w 3024845"/>
                  <a:gd name="connsiteY352" fmla="*/ 409657 h 1059043"/>
                  <a:gd name="connsiteX353" fmla="*/ 2582005 w 3024845"/>
                  <a:gd name="connsiteY353" fmla="*/ 417223 h 1059043"/>
                  <a:gd name="connsiteX354" fmla="*/ 2608352 w 3024845"/>
                  <a:gd name="connsiteY354" fmla="*/ 417223 h 1059043"/>
                  <a:gd name="connsiteX355" fmla="*/ 2608352 w 3024845"/>
                  <a:gd name="connsiteY355" fmla="*/ 672313 h 1059043"/>
                  <a:gd name="connsiteX356" fmla="*/ 2630646 w 3024845"/>
                  <a:gd name="connsiteY356" fmla="*/ 672313 h 1059043"/>
                  <a:gd name="connsiteX357" fmla="*/ 2630646 w 3024845"/>
                  <a:gd name="connsiteY357" fmla="*/ 667989 h 1059043"/>
                  <a:gd name="connsiteX358" fmla="*/ 2642806 w 3024845"/>
                  <a:gd name="connsiteY358" fmla="*/ 667989 h 1059043"/>
                  <a:gd name="connsiteX359" fmla="*/ 2642806 w 3024845"/>
                  <a:gd name="connsiteY359" fmla="*/ 672313 h 1059043"/>
                  <a:gd name="connsiteX360" fmla="*/ 2667126 w 3024845"/>
                  <a:gd name="connsiteY360" fmla="*/ 672313 h 1059043"/>
                  <a:gd name="connsiteX361" fmla="*/ 2667126 w 3024845"/>
                  <a:gd name="connsiteY361" fmla="*/ 659342 h 1059043"/>
                  <a:gd name="connsiteX362" fmla="*/ 2695500 w 3024845"/>
                  <a:gd name="connsiteY362" fmla="*/ 659342 h 1059043"/>
                  <a:gd name="connsiteX363" fmla="*/ 2707660 w 3024845"/>
                  <a:gd name="connsiteY363" fmla="*/ 655018 h 1059043"/>
                  <a:gd name="connsiteX364" fmla="*/ 2727927 w 3024845"/>
                  <a:gd name="connsiteY364" fmla="*/ 659342 h 1059043"/>
                  <a:gd name="connsiteX365" fmla="*/ 2727927 w 3024845"/>
                  <a:gd name="connsiteY365" fmla="*/ 642048 h 1059043"/>
                  <a:gd name="connsiteX366" fmla="*/ 2736034 w 3024845"/>
                  <a:gd name="connsiteY366" fmla="*/ 642048 h 1059043"/>
                  <a:gd name="connsiteX367" fmla="*/ 2736034 w 3024845"/>
                  <a:gd name="connsiteY367" fmla="*/ 629077 h 1059043"/>
                  <a:gd name="connsiteX368" fmla="*/ 2792781 w 3024845"/>
                  <a:gd name="connsiteY368" fmla="*/ 629077 h 1059043"/>
                  <a:gd name="connsiteX369" fmla="*/ 2792781 w 3024845"/>
                  <a:gd name="connsiteY369" fmla="*/ 598812 h 1059043"/>
                  <a:gd name="connsiteX370" fmla="*/ 2811021 w 3024845"/>
                  <a:gd name="connsiteY370" fmla="*/ 598812 h 1059043"/>
                  <a:gd name="connsiteX371" fmla="*/ 2811021 w 3024845"/>
                  <a:gd name="connsiteY371" fmla="*/ 592327 h 1059043"/>
                  <a:gd name="connsiteX372" fmla="*/ 2823181 w 3024845"/>
                  <a:gd name="connsiteY372" fmla="*/ 592327 h 1059043"/>
                  <a:gd name="connsiteX373" fmla="*/ 2823181 w 3024845"/>
                  <a:gd name="connsiteY373" fmla="*/ 598812 h 1059043"/>
                  <a:gd name="connsiteX374" fmla="*/ 2839395 w 3024845"/>
                  <a:gd name="connsiteY374" fmla="*/ 598812 h 1059043"/>
                  <a:gd name="connsiteX375" fmla="*/ 2839395 w 3024845"/>
                  <a:gd name="connsiteY375" fmla="*/ 648533 h 1059043"/>
                  <a:gd name="connsiteX376" fmla="*/ 2871822 w 3024845"/>
                  <a:gd name="connsiteY376" fmla="*/ 648533 h 1059043"/>
                  <a:gd name="connsiteX377" fmla="*/ 2871822 w 3024845"/>
                  <a:gd name="connsiteY377" fmla="*/ 622592 h 1059043"/>
                  <a:gd name="connsiteX378" fmla="*/ 2910329 w 3024845"/>
                  <a:gd name="connsiteY378" fmla="*/ 622592 h 1059043"/>
                  <a:gd name="connsiteX379" fmla="*/ 2910329 w 3024845"/>
                  <a:gd name="connsiteY379" fmla="*/ 592327 h 1059043"/>
                  <a:gd name="connsiteX380" fmla="*/ 2958970 w 3024845"/>
                  <a:gd name="connsiteY380" fmla="*/ 592327 h 1059043"/>
                  <a:gd name="connsiteX381" fmla="*/ 2958970 w 3024845"/>
                  <a:gd name="connsiteY381" fmla="*/ 703483 h 1059043"/>
                  <a:gd name="connsiteX382" fmla="*/ 2958970 w 3024845"/>
                  <a:gd name="connsiteY382" fmla="*/ 717262 h 1059043"/>
                  <a:gd name="connsiteX383" fmla="*/ 3024845 w 3024845"/>
                  <a:gd name="connsiteY383" fmla="*/ 717262 h 1059043"/>
                  <a:gd name="connsiteX384" fmla="*/ 3024845 w 3024845"/>
                  <a:gd name="connsiteY384" fmla="*/ 1059043 h 1059043"/>
                  <a:gd name="connsiteX385" fmla="*/ 2054 w 3024845"/>
                  <a:gd name="connsiteY385" fmla="*/ 1056710 h 1059043"/>
                  <a:gd name="connsiteX386" fmla="*/ 0 w 3024845"/>
                  <a:gd name="connsiteY386" fmla="*/ 622592 h 1059043"/>
                  <a:gd name="connsiteX387" fmla="*/ 20267 w 3024845"/>
                  <a:gd name="connsiteY387" fmla="*/ 622592 h 1059043"/>
                  <a:gd name="connsiteX388" fmla="*/ 20774 w 3024845"/>
                  <a:gd name="connsiteY388" fmla="*/ 621511 h 1059043"/>
                  <a:gd name="connsiteX389" fmla="*/ 24320 w 3024845"/>
                  <a:gd name="connsiteY389" fmla="*/ 613945 h 1059043"/>
                  <a:gd name="connsiteX390" fmla="*/ 26094 w 3024845"/>
                  <a:gd name="connsiteY390" fmla="*/ 614215 h 1059043"/>
                  <a:gd name="connsiteX391" fmla="*/ 38507 w 3024845"/>
                  <a:gd name="connsiteY391" fmla="*/ 616106 h 1059043"/>
                  <a:gd name="connsiteX392" fmla="*/ 39014 w 3024845"/>
                  <a:gd name="connsiteY392" fmla="*/ 617458 h 1059043"/>
                  <a:gd name="connsiteX393" fmla="*/ 42560 w 3024845"/>
                  <a:gd name="connsiteY393" fmla="*/ 626915 h 1059043"/>
                  <a:gd name="connsiteX394" fmla="*/ 68907 w 3024845"/>
                  <a:gd name="connsiteY394" fmla="*/ 629077 h 1059043"/>
                  <a:gd name="connsiteX395" fmla="*/ 68907 w 3024845"/>
                  <a:gd name="connsiteY395" fmla="*/ 505856 h 1059043"/>
                  <a:gd name="connsiteX396" fmla="*/ 70934 w 3024845"/>
                  <a:gd name="connsiteY396" fmla="*/ 505856 h 1059043"/>
                  <a:gd name="connsiteX397" fmla="*/ 85121 w 3024845"/>
                  <a:gd name="connsiteY397" fmla="*/ 505856 h 1059043"/>
                  <a:gd name="connsiteX398" fmla="*/ 85121 w 3024845"/>
                  <a:gd name="connsiteY398" fmla="*/ 369664 h 1059043"/>
                  <a:gd name="connsiteX399" fmla="*/ 86894 w 3024845"/>
                  <a:gd name="connsiteY399" fmla="*/ 369664 h 1059043"/>
                  <a:gd name="connsiteX400" fmla="*/ 99308 w 3024845"/>
                  <a:gd name="connsiteY400" fmla="*/ 369664 h 1059043"/>
                  <a:gd name="connsiteX401" fmla="*/ 99308 w 3024845"/>
                  <a:gd name="connsiteY401" fmla="*/ 255090 h 1059043"/>
                  <a:gd name="connsiteX402" fmla="*/ 103361 w 3024845"/>
                  <a:gd name="connsiteY402" fmla="*/ 226986 h 1059043"/>
                  <a:gd name="connsiteX403" fmla="*/ 105388 w 3024845"/>
                  <a:gd name="connsiteY403" fmla="*/ 226986 h 1059043"/>
                  <a:gd name="connsiteX404" fmla="*/ 119575 w 3024845"/>
                  <a:gd name="connsiteY404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4240 w 3024845"/>
                  <a:gd name="connsiteY310" fmla="*/ 214016 h 1059043"/>
                  <a:gd name="connsiteX311" fmla="*/ 2146266 w 3024845"/>
                  <a:gd name="connsiteY311" fmla="*/ 131868 h 1059043"/>
                  <a:gd name="connsiteX312" fmla="*/ 2144240 w 3024845"/>
                  <a:gd name="connsiteY312" fmla="*/ 125383 h 1059043"/>
                  <a:gd name="connsiteX313" fmla="*/ 2150320 w 3024845"/>
                  <a:gd name="connsiteY313" fmla="*/ 118897 h 1059043"/>
                  <a:gd name="connsiteX314" fmla="*/ 2150320 w 3024845"/>
                  <a:gd name="connsiteY314" fmla="*/ 60529 h 1059043"/>
                  <a:gd name="connsiteX315" fmla="*/ 2152346 w 3024845"/>
                  <a:gd name="connsiteY315" fmla="*/ 56206 h 1059043"/>
                  <a:gd name="connsiteX316" fmla="*/ 2152346 w 3024845"/>
                  <a:gd name="connsiteY316" fmla="*/ 0 h 1059043"/>
                  <a:gd name="connsiteX317" fmla="*/ 2162480 w 3024845"/>
                  <a:gd name="connsiteY317" fmla="*/ 118897 h 1059043"/>
                  <a:gd name="connsiteX318" fmla="*/ 2168560 w 3024845"/>
                  <a:gd name="connsiteY318" fmla="*/ 125383 h 1059043"/>
                  <a:gd name="connsiteX319" fmla="*/ 2166533 w 3024845"/>
                  <a:gd name="connsiteY319" fmla="*/ 131868 h 1059043"/>
                  <a:gd name="connsiteX320" fmla="*/ 2180720 w 3024845"/>
                  <a:gd name="connsiteY320" fmla="*/ 555577 h 1059043"/>
                  <a:gd name="connsiteX321" fmla="*/ 2245574 w 3024845"/>
                  <a:gd name="connsiteY321" fmla="*/ 555577 h 1059043"/>
                  <a:gd name="connsiteX322" fmla="*/ 2245574 w 3024845"/>
                  <a:gd name="connsiteY322" fmla="*/ 631239 h 1059043"/>
                  <a:gd name="connsiteX323" fmla="*/ 2253681 w 3024845"/>
                  <a:gd name="connsiteY323" fmla="*/ 631239 h 1059043"/>
                  <a:gd name="connsiteX324" fmla="*/ 2255708 w 3024845"/>
                  <a:gd name="connsiteY324" fmla="*/ 624754 h 1059043"/>
                  <a:gd name="connsiteX325" fmla="*/ 2261788 w 3024845"/>
                  <a:gd name="connsiteY325" fmla="*/ 624754 h 1059043"/>
                  <a:gd name="connsiteX326" fmla="*/ 2263815 w 3024845"/>
                  <a:gd name="connsiteY326" fmla="*/ 633401 h 1059043"/>
                  <a:gd name="connsiteX327" fmla="*/ 2275975 w 3024845"/>
                  <a:gd name="connsiteY327" fmla="*/ 633401 h 1059043"/>
                  <a:gd name="connsiteX328" fmla="*/ 2275975 w 3024845"/>
                  <a:gd name="connsiteY328" fmla="*/ 626915 h 1059043"/>
                  <a:gd name="connsiteX329" fmla="*/ 2298268 w 3024845"/>
                  <a:gd name="connsiteY329" fmla="*/ 626915 h 1059043"/>
                  <a:gd name="connsiteX330" fmla="*/ 2298268 w 3024845"/>
                  <a:gd name="connsiteY330" fmla="*/ 633401 h 1059043"/>
                  <a:gd name="connsiteX331" fmla="*/ 2318535 w 3024845"/>
                  <a:gd name="connsiteY331" fmla="*/ 633401 h 1059043"/>
                  <a:gd name="connsiteX332" fmla="*/ 2318535 w 3024845"/>
                  <a:gd name="connsiteY332" fmla="*/ 678798 h 1059043"/>
                  <a:gd name="connsiteX333" fmla="*/ 2332722 w 3024845"/>
                  <a:gd name="connsiteY333" fmla="*/ 678798 h 1059043"/>
                  <a:gd name="connsiteX334" fmla="*/ 2332722 w 3024845"/>
                  <a:gd name="connsiteY334" fmla="*/ 665827 h 1059043"/>
                  <a:gd name="connsiteX335" fmla="*/ 2348936 w 3024845"/>
                  <a:gd name="connsiteY335" fmla="*/ 665827 h 1059043"/>
                  <a:gd name="connsiteX336" fmla="*/ 2348936 w 3024845"/>
                  <a:gd name="connsiteY336" fmla="*/ 486400 h 1059043"/>
                  <a:gd name="connsiteX337" fmla="*/ 2355016 w 3024845"/>
                  <a:gd name="connsiteY337" fmla="*/ 479914 h 1059043"/>
                  <a:gd name="connsiteX338" fmla="*/ 2427977 w 3024845"/>
                  <a:gd name="connsiteY338" fmla="*/ 479914 h 1059043"/>
                  <a:gd name="connsiteX339" fmla="*/ 2427977 w 3024845"/>
                  <a:gd name="connsiteY339" fmla="*/ 488562 h 1059043"/>
                  <a:gd name="connsiteX340" fmla="*/ 2438110 w 3024845"/>
                  <a:gd name="connsiteY340" fmla="*/ 488562 h 1059043"/>
                  <a:gd name="connsiteX341" fmla="*/ 2438110 w 3024845"/>
                  <a:gd name="connsiteY341" fmla="*/ 603136 h 1059043"/>
                  <a:gd name="connsiteX342" fmla="*/ 2460404 w 3024845"/>
                  <a:gd name="connsiteY342" fmla="*/ 603136 h 1059043"/>
                  <a:gd name="connsiteX343" fmla="*/ 2460404 w 3024845"/>
                  <a:gd name="connsiteY343" fmla="*/ 536121 h 1059043"/>
                  <a:gd name="connsiteX344" fmla="*/ 2486751 w 3024845"/>
                  <a:gd name="connsiteY344" fmla="*/ 536121 h 1059043"/>
                  <a:gd name="connsiteX345" fmla="*/ 2490804 w 3024845"/>
                  <a:gd name="connsiteY345" fmla="*/ 531797 h 1059043"/>
                  <a:gd name="connsiteX346" fmla="*/ 2498911 w 3024845"/>
                  <a:gd name="connsiteY346" fmla="*/ 531797 h 1059043"/>
                  <a:gd name="connsiteX347" fmla="*/ 2502964 w 3024845"/>
                  <a:gd name="connsiteY347" fmla="*/ 536121 h 1059043"/>
                  <a:gd name="connsiteX348" fmla="*/ 2525258 w 3024845"/>
                  <a:gd name="connsiteY348" fmla="*/ 536121 h 1059043"/>
                  <a:gd name="connsiteX349" fmla="*/ 2525258 w 3024845"/>
                  <a:gd name="connsiteY349" fmla="*/ 419385 h 1059043"/>
                  <a:gd name="connsiteX350" fmla="*/ 2582005 w 3024845"/>
                  <a:gd name="connsiteY350" fmla="*/ 408576 h 1059043"/>
                  <a:gd name="connsiteX351" fmla="*/ 2582005 w 3024845"/>
                  <a:gd name="connsiteY351" fmla="*/ 409657 h 1059043"/>
                  <a:gd name="connsiteX352" fmla="*/ 2582005 w 3024845"/>
                  <a:gd name="connsiteY352" fmla="*/ 417223 h 1059043"/>
                  <a:gd name="connsiteX353" fmla="*/ 2608352 w 3024845"/>
                  <a:gd name="connsiteY353" fmla="*/ 417223 h 1059043"/>
                  <a:gd name="connsiteX354" fmla="*/ 2608352 w 3024845"/>
                  <a:gd name="connsiteY354" fmla="*/ 672313 h 1059043"/>
                  <a:gd name="connsiteX355" fmla="*/ 2630646 w 3024845"/>
                  <a:gd name="connsiteY355" fmla="*/ 672313 h 1059043"/>
                  <a:gd name="connsiteX356" fmla="*/ 2630646 w 3024845"/>
                  <a:gd name="connsiteY356" fmla="*/ 667989 h 1059043"/>
                  <a:gd name="connsiteX357" fmla="*/ 2642806 w 3024845"/>
                  <a:gd name="connsiteY357" fmla="*/ 667989 h 1059043"/>
                  <a:gd name="connsiteX358" fmla="*/ 2642806 w 3024845"/>
                  <a:gd name="connsiteY358" fmla="*/ 672313 h 1059043"/>
                  <a:gd name="connsiteX359" fmla="*/ 2667126 w 3024845"/>
                  <a:gd name="connsiteY359" fmla="*/ 672313 h 1059043"/>
                  <a:gd name="connsiteX360" fmla="*/ 2667126 w 3024845"/>
                  <a:gd name="connsiteY360" fmla="*/ 659342 h 1059043"/>
                  <a:gd name="connsiteX361" fmla="*/ 2695500 w 3024845"/>
                  <a:gd name="connsiteY361" fmla="*/ 659342 h 1059043"/>
                  <a:gd name="connsiteX362" fmla="*/ 2707660 w 3024845"/>
                  <a:gd name="connsiteY362" fmla="*/ 655018 h 1059043"/>
                  <a:gd name="connsiteX363" fmla="*/ 2727927 w 3024845"/>
                  <a:gd name="connsiteY363" fmla="*/ 659342 h 1059043"/>
                  <a:gd name="connsiteX364" fmla="*/ 2727927 w 3024845"/>
                  <a:gd name="connsiteY364" fmla="*/ 642048 h 1059043"/>
                  <a:gd name="connsiteX365" fmla="*/ 2736034 w 3024845"/>
                  <a:gd name="connsiteY365" fmla="*/ 642048 h 1059043"/>
                  <a:gd name="connsiteX366" fmla="*/ 2736034 w 3024845"/>
                  <a:gd name="connsiteY366" fmla="*/ 629077 h 1059043"/>
                  <a:gd name="connsiteX367" fmla="*/ 2792781 w 3024845"/>
                  <a:gd name="connsiteY367" fmla="*/ 629077 h 1059043"/>
                  <a:gd name="connsiteX368" fmla="*/ 2792781 w 3024845"/>
                  <a:gd name="connsiteY368" fmla="*/ 598812 h 1059043"/>
                  <a:gd name="connsiteX369" fmla="*/ 2811021 w 3024845"/>
                  <a:gd name="connsiteY369" fmla="*/ 598812 h 1059043"/>
                  <a:gd name="connsiteX370" fmla="*/ 2811021 w 3024845"/>
                  <a:gd name="connsiteY370" fmla="*/ 592327 h 1059043"/>
                  <a:gd name="connsiteX371" fmla="*/ 2823181 w 3024845"/>
                  <a:gd name="connsiteY371" fmla="*/ 592327 h 1059043"/>
                  <a:gd name="connsiteX372" fmla="*/ 2823181 w 3024845"/>
                  <a:gd name="connsiteY372" fmla="*/ 598812 h 1059043"/>
                  <a:gd name="connsiteX373" fmla="*/ 2839395 w 3024845"/>
                  <a:gd name="connsiteY373" fmla="*/ 598812 h 1059043"/>
                  <a:gd name="connsiteX374" fmla="*/ 2839395 w 3024845"/>
                  <a:gd name="connsiteY374" fmla="*/ 648533 h 1059043"/>
                  <a:gd name="connsiteX375" fmla="*/ 2871822 w 3024845"/>
                  <a:gd name="connsiteY375" fmla="*/ 648533 h 1059043"/>
                  <a:gd name="connsiteX376" fmla="*/ 2871822 w 3024845"/>
                  <a:gd name="connsiteY376" fmla="*/ 622592 h 1059043"/>
                  <a:gd name="connsiteX377" fmla="*/ 2910329 w 3024845"/>
                  <a:gd name="connsiteY377" fmla="*/ 622592 h 1059043"/>
                  <a:gd name="connsiteX378" fmla="*/ 2910329 w 3024845"/>
                  <a:gd name="connsiteY378" fmla="*/ 592327 h 1059043"/>
                  <a:gd name="connsiteX379" fmla="*/ 2958970 w 3024845"/>
                  <a:gd name="connsiteY379" fmla="*/ 592327 h 1059043"/>
                  <a:gd name="connsiteX380" fmla="*/ 2958970 w 3024845"/>
                  <a:gd name="connsiteY380" fmla="*/ 703483 h 1059043"/>
                  <a:gd name="connsiteX381" fmla="*/ 2958970 w 3024845"/>
                  <a:gd name="connsiteY381" fmla="*/ 717262 h 1059043"/>
                  <a:gd name="connsiteX382" fmla="*/ 3024845 w 3024845"/>
                  <a:gd name="connsiteY382" fmla="*/ 717262 h 1059043"/>
                  <a:gd name="connsiteX383" fmla="*/ 3024845 w 3024845"/>
                  <a:gd name="connsiteY383" fmla="*/ 1059043 h 1059043"/>
                  <a:gd name="connsiteX384" fmla="*/ 2054 w 3024845"/>
                  <a:gd name="connsiteY384" fmla="*/ 1056710 h 1059043"/>
                  <a:gd name="connsiteX385" fmla="*/ 0 w 3024845"/>
                  <a:gd name="connsiteY385" fmla="*/ 622592 h 1059043"/>
                  <a:gd name="connsiteX386" fmla="*/ 20267 w 3024845"/>
                  <a:gd name="connsiteY386" fmla="*/ 622592 h 1059043"/>
                  <a:gd name="connsiteX387" fmla="*/ 20774 w 3024845"/>
                  <a:gd name="connsiteY387" fmla="*/ 621511 h 1059043"/>
                  <a:gd name="connsiteX388" fmla="*/ 24320 w 3024845"/>
                  <a:gd name="connsiteY388" fmla="*/ 613945 h 1059043"/>
                  <a:gd name="connsiteX389" fmla="*/ 26094 w 3024845"/>
                  <a:gd name="connsiteY389" fmla="*/ 614215 h 1059043"/>
                  <a:gd name="connsiteX390" fmla="*/ 38507 w 3024845"/>
                  <a:gd name="connsiteY390" fmla="*/ 616106 h 1059043"/>
                  <a:gd name="connsiteX391" fmla="*/ 39014 w 3024845"/>
                  <a:gd name="connsiteY391" fmla="*/ 617458 h 1059043"/>
                  <a:gd name="connsiteX392" fmla="*/ 42560 w 3024845"/>
                  <a:gd name="connsiteY392" fmla="*/ 626915 h 1059043"/>
                  <a:gd name="connsiteX393" fmla="*/ 68907 w 3024845"/>
                  <a:gd name="connsiteY393" fmla="*/ 629077 h 1059043"/>
                  <a:gd name="connsiteX394" fmla="*/ 68907 w 3024845"/>
                  <a:gd name="connsiteY394" fmla="*/ 505856 h 1059043"/>
                  <a:gd name="connsiteX395" fmla="*/ 70934 w 3024845"/>
                  <a:gd name="connsiteY395" fmla="*/ 505856 h 1059043"/>
                  <a:gd name="connsiteX396" fmla="*/ 85121 w 3024845"/>
                  <a:gd name="connsiteY396" fmla="*/ 505856 h 1059043"/>
                  <a:gd name="connsiteX397" fmla="*/ 85121 w 3024845"/>
                  <a:gd name="connsiteY397" fmla="*/ 369664 h 1059043"/>
                  <a:gd name="connsiteX398" fmla="*/ 86894 w 3024845"/>
                  <a:gd name="connsiteY398" fmla="*/ 369664 h 1059043"/>
                  <a:gd name="connsiteX399" fmla="*/ 99308 w 3024845"/>
                  <a:gd name="connsiteY399" fmla="*/ 369664 h 1059043"/>
                  <a:gd name="connsiteX400" fmla="*/ 99308 w 3024845"/>
                  <a:gd name="connsiteY400" fmla="*/ 255090 h 1059043"/>
                  <a:gd name="connsiteX401" fmla="*/ 103361 w 3024845"/>
                  <a:gd name="connsiteY401" fmla="*/ 226986 h 1059043"/>
                  <a:gd name="connsiteX402" fmla="*/ 105388 w 3024845"/>
                  <a:gd name="connsiteY402" fmla="*/ 226986 h 1059043"/>
                  <a:gd name="connsiteX403" fmla="*/ 119575 w 3024845"/>
                  <a:gd name="connsiteY403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2480 w 3024845"/>
                  <a:gd name="connsiteY316" fmla="*/ 118897 h 1059043"/>
                  <a:gd name="connsiteX317" fmla="*/ 2168560 w 3024845"/>
                  <a:gd name="connsiteY317" fmla="*/ 125383 h 1059043"/>
                  <a:gd name="connsiteX318" fmla="*/ 2166533 w 3024845"/>
                  <a:gd name="connsiteY318" fmla="*/ 131868 h 1059043"/>
                  <a:gd name="connsiteX319" fmla="*/ 2180720 w 3024845"/>
                  <a:gd name="connsiteY319" fmla="*/ 555577 h 1059043"/>
                  <a:gd name="connsiteX320" fmla="*/ 2245574 w 3024845"/>
                  <a:gd name="connsiteY320" fmla="*/ 555577 h 1059043"/>
                  <a:gd name="connsiteX321" fmla="*/ 2245574 w 3024845"/>
                  <a:gd name="connsiteY321" fmla="*/ 631239 h 1059043"/>
                  <a:gd name="connsiteX322" fmla="*/ 2253681 w 3024845"/>
                  <a:gd name="connsiteY322" fmla="*/ 631239 h 1059043"/>
                  <a:gd name="connsiteX323" fmla="*/ 2255708 w 3024845"/>
                  <a:gd name="connsiteY323" fmla="*/ 624754 h 1059043"/>
                  <a:gd name="connsiteX324" fmla="*/ 2261788 w 3024845"/>
                  <a:gd name="connsiteY324" fmla="*/ 624754 h 1059043"/>
                  <a:gd name="connsiteX325" fmla="*/ 2263815 w 3024845"/>
                  <a:gd name="connsiteY325" fmla="*/ 633401 h 1059043"/>
                  <a:gd name="connsiteX326" fmla="*/ 2275975 w 3024845"/>
                  <a:gd name="connsiteY326" fmla="*/ 633401 h 1059043"/>
                  <a:gd name="connsiteX327" fmla="*/ 2275975 w 3024845"/>
                  <a:gd name="connsiteY327" fmla="*/ 626915 h 1059043"/>
                  <a:gd name="connsiteX328" fmla="*/ 2298268 w 3024845"/>
                  <a:gd name="connsiteY328" fmla="*/ 626915 h 1059043"/>
                  <a:gd name="connsiteX329" fmla="*/ 2298268 w 3024845"/>
                  <a:gd name="connsiteY329" fmla="*/ 633401 h 1059043"/>
                  <a:gd name="connsiteX330" fmla="*/ 2318535 w 3024845"/>
                  <a:gd name="connsiteY330" fmla="*/ 633401 h 1059043"/>
                  <a:gd name="connsiteX331" fmla="*/ 2318535 w 3024845"/>
                  <a:gd name="connsiteY331" fmla="*/ 678798 h 1059043"/>
                  <a:gd name="connsiteX332" fmla="*/ 2332722 w 3024845"/>
                  <a:gd name="connsiteY332" fmla="*/ 678798 h 1059043"/>
                  <a:gd name="connsiteX333" fmla="*/ 2332722 w 3024845"/>
                  <a:gd name="connsiteY333" fmla="*/ 665827 h 1059043"/>
                  <a:gd name="connsiteX334" fmla="*/ 2348936 w 3024845"/>
                  <a:gd name="connsiteY334" fmla="*/ 665827 h 1059043"/>
                  <a:gd name="connsiteX335" fmla="*/ 2348936 w 3024845"/>
                  <a:gd name="connsiteY335" fmla="*/ 486400 h 1059043"/>
                  <a:gd name="connsiteX336" fmla="*/ 2355016 w 3024845"/>
                  <a:gd name="connsiteY336" fmla="*/ 479914 h 1059043"/>
                  <a:gd name="connsiteX337" fmla="*/ 2427977 w 3024845"/>
                  <a:gd name="connsiteY337" fmla="*/ 479914 h 1059043"/>
                  <a:gd name="connsiteX338" fmla="*/ 2427977 w 3024845"/>
                  <a:gd name="connsiteY338" fmla="*/ 488562 h 1059043"/>
                  <a:gd name="connsiteX339" fmla="*/ 2438110 w 3024845"/>
                  <a:gd name="connsiteY339" fmla="*/ 488562 h 1059043"/>
                  <a:gd name="connsiteX340" fmla="*/ 2438110 w 3024845"/>
                  <a:gd name="connsiteY340" fmla="*/ 603136 h 1059043"/>
                  <a:gd name="connsiteX341" fmla="*/ 2460404 w 3024845"/>
                  <a:gd name="connsiteY341" fmla="*/ 603136 h 1059043"/>
                  <a:gd name="connsiteX342" fmla="*/ 2460404 w 3024845"/>
                  <a:gd name="connsiteY342" fmla="*/ 536121 h 1059043"/>
                  <a:gd name="connsiteX343" fmla="*/ 2486751 w 3024845"/>
                  <a:gd name="connsiteY343" fmla="*/ 536121 h 1059043"/>
                  <a:gd name="connsiteX344" fmla="*/ 2490804 w 3024845"/>
                  <a:gd name="connsiteY344" fmla="*/ 531797 h 1059043"/>
                  <a:gd name="connsiteX345" fmla="*/ 2498911 w 3024845"/>
                  <a:gd name="connsiteY345" fmla="*/ 531797 h 1059043"/>
                  <a:gd name="connsiteX346" fmla="*/ 2502964 w 3024845"/>
                  <a:gd name="connsiteY346" fmla="*/ 536121 h 1059043"/>
                  <a:gd name="connsiteX347" fmla="*/ 2525258 w 3024845"/>
                  <a:gd name="connsiteY347" fmla="*/ 536121 h 1059043"/>
                  <a:gd name="connsiteX348" fmla="*/ 2525258 w 3024845"/>
                  <a:gd name="connsiteY348" fmla="*/ 419385 h 1059043"/>
                  <a:gd name="connsiteX349" fmla="*/ 2582005 w 3024845"/>
                  <a:gd name="connsiteY349" fmla="*/ 408576 h 1059043"/>
                  <a:gd name="connsiteX350" fmla="*/ 2582005 w 3024845"/>
                  <a:gd name="connsiteY350" fmla="*/ 409657 h 1059043"/>
                  <a:gd name="connsiteX351" fmla="*/ 2582005 w 3024845"/>
                  <a:gd name="connsiteY351" fmla="*/ 417223 h 1059043"/>
                  <a:gd name="connsiteX352" fmla="*/ 2608352 w 3024845"/>
                  <a:gd name="connsiteY352" fmla="*/ 417223 h 1059043"/>
                  <a:gd name="connsiteX353" fmla="*/ 2608352 w 3024845"/>
                  <a:gd name="connsiteY353" fmla="*/ 672313 h 1059043"/>
                  <a:gd name="connsiteX354" fmla="*/ 2630646 w 3024845"/>
                  <a:gd name="connsiteY354" fmla="*/ 672313 h 1059043"/>
                  <a:gd name="connsiteX355" fmla="*/ 2630646 w 3024845"/>
                  <a:gd name="connsiteY355" fmla="*/ 667989 h 1059043"/>
                  <a:gd name="connsiteX356" fmla="*/ 2642806 w 3024845"/>
                  <a:gd name="connsiteY356" fmla="*/ 667989 h 1059043"/>
                  <a:gd name="connsiteX357" fmla="*/ 2642806 w 3024845"/>
                  <a:gd name="connsiteY357" fmla="*/ 672313 h 1059043"/>
                  <a:gd name="connsiteX358" fmla="*/ 2667126 w 3024845"/>
                  <a:gd name="connsiteY358" fmla="*/ 672313 h 1059043"/>
                  <a:gd name="connsiteX359" fmla="*/ 2667126 w 3024845"/>
                  <a:gd name="connsiteY359" fmla="*/ 659342 h 1059043"/>
                  <a:gd name="connsiteX360" fmla="*/ 2695500 w 3024845"/>
                  <a:gd name="connsiteY360" fmla="*/ 659342 h 1059043"/>
                  <a:gd name="connsiteX361" fmla="*/ 2707660 w 3024845"/>
                  <a:gd name="connsiteY361" fmla="*/ 655018 h 1059043"/>
                  <a:gd name="connsiteX362" fmla="*/ 2727927 w 3024845"/>
                  <a:gd name="connsiteY362" fmla="*/ 659342 h 1059043"/>
                  <a:gd name="connsiteX363" fmla="*/ 2727927 w 3024845"/>
                  <a:gd name="connsiteY363" fmla="*/ 642048 h 1059043"/>
                  <a:gd name="connsiteX364" fmla="*/ 2736034 w 3024845"/>
                  <a:gd name="connsiteY364" fmla="*/ 642048 h 1059043"/>
                  <a:gd name="connsiteX365" fmla="*/ 2736034 w 3024845"/>
                  <a:gd name="connsiteY365" fmla="*/ 629077 h 1059043"/>
                  <a:gd name="connsiteX366" fmla="*/ 2792781 w 3024845"/>
                  <a:gd name="connsiteY366" fmla="*/ 629077 h 1059043"/>
                  <a:gd name="connsiteX367" fmla="*/ 2792781 w 3024845"/>
                  <a:gd name="connsiteY367" fmla="*/ 598812 h 1059043"/>
                  <a:gd name="connsiteX368" fmla="*/ 2811021 w 3024845"/>
                  <a:gd name="connsiteY368" fmla="*/ 598812 h 1059043"/>
                  <a:gd name="connsiteX369" fmla="*/ 2811021 w 3024845"/>
                  <a:gd name="connsiteY369" fmla="*/ 592327 h 1059043"/>
                  <a:gd name="connsiteX370" fmla="*/ 2823181 w 3024845"/>
                  <a:gd name="connsiteY370" fmla="*/ 592327 h 1059043"/>
                  <a:gd name="connsiteX371" fmla="*/ 2823181 w 3024845"/>
                  <a:gd name="connsiteY371" fmla="*/ 598812 h 1059043"/>
                  <a:gd name="connsiteX372" fmla="*/ 2839395 w 3024845"/>
                  <a:gd name="connsiteY372" fmla="*/ 598812 h 1059043"/>
                  <a:gd name="connsiteX373" fmla="*/ 2839395 w 3024845"/>
                  <a:gd name="connsiteY373" fmla="*/ 648533 h 1059043"/>
                  <a:gd name="connsiteX374" fmla="*/ 2871822 w 3024845"/>
                  <a:gd name="connsiteY374" fmla="*/ 648533 h 1059043"/>
                  <a:gd name="connsiteX375" fmla="*/ 2871822 w 3024845"/>
                  <a:gd name="connsiteY375" fmla="*/ 622592 h 1059043"/>
                  <a:gd name="connsiteX376" fmla="*/ 2910329 w 3024845"/>
                  <a:gd name="connsiteY376" fmla="*/ 622592 h 1059043"/>
                  <a:gd name="connsiteX377" fmla="*/ 2910329 w 3024845"/>
                  <a:gd name="connsiteY377" fmla="*/ 592327 h 1059043"/>
                  <a:gd name="connsiteX378" fmla="*/ 2958970 w 3024845"/>
                  <a:gd name="connsiteY378" fmla="*/ 592327 h 1059043"/>
                  <a:gd name="connsiteX379" fmla="*/ 2958970 w 3024845"/>
                  <a:gd name="connsiteY379" fmla="*/ 703483 h 1059043"/>
                  <a:gd name="connsiteX380" fmla="*/ 2958970 w 3024845"/>
                  <a:gd name="connsiteY380" fmla="*/ 717262 h 1059043"/>
                  <a:gd name="connsiteX381" fmla="*/ 3024845 w 3024845"/>
                  <a:gd name="connsiteY381" fmla="*/ 717262 h 1059043"/>
                  <a:gd name="connsiteX382" fmla="*/ 3024845 w 3024845"/>
                  <a:gd name="connsiteY382" fmla="*/ 1059043 h 1059043"/>
                  <a:gd name="connsiteX383" fmla="*/ 2054 w 3024845"/>
                  <a:gd name="connsiteY383" fmla="*/ 1056710 h 1059043"/>
                  <a:gd name="connsiteX384" fmla="*/ 0 w 3024845"/>
                  <a:gd name="connsiteY384" fmla="*/ 622592 h 1059043"/>
                  <a:gd name="connsiteX385" fmla="*/ 20267 w 3024845"/>
                  <a:gd name="connsiteY385" fmla="*/ 622592 h 1059043"/>
                  <a:gd name="connsiteX386" fmla="*/ 20774 w 3024845"/>
                  <a:gd name="connsiteY386" fmla="*/ 621511 h 1059043"/>
                  <a:gd name="connsiteX387" fmla="*/ 24320 w 3024845"/>
                  <a:gd name="connsiteY387" fmla="*/ 613945 h 1059043"/>
                  <a:gd name="connsiteX388" fmla="*/ 26094 w 3024845"/>
                  <a:gd name="connsiteY388" fmla="*/ 614215 h 1059043"/>
                  <a:gd name="connsiteX389" fmla="*/ 38507 w 3024845"/>
                  <a:gd name="connsiteY389" fmla="*/ 616106 h 1059043"/>
                  <a:gd name="connsiteX390" fmla="*/ 39014 w 3024845"/>
                  <a:gd name="connsiteY390" fmla="*/ 617458 h 1059043"/>
                  <a:gd name="connsiteX391" fmla="*/ 42560 w 3024845"/>
                  <a:gd name="connsiteY391" fmla="*/ 626915 h 1059043"/>
                  <a:gd name="connsiteX392" fmla="*/ 68907 w 3024845"/>
                  <a:gd name="connsiteY392" fmla="*/ 629077 h 1059043"/>
                  <a:gd name="connsiteX393" fmla="*/ 68907 w 3024845"/>
                  <a:gd name="connsiteY393" fmla="*/ 505856 h 1059043"/>
                  <a:gd name="connsiteX394" fmla="*/ 70934 w 3024845"/>
                  <a:gd name="connsiteY394" fmla="*/ 505856 h 1059043"/>
                  <a:gd name="connsiteX395" fmla="*/ 85121 w 3024845"/>
                  <a:gd name="connsiteY395" fmla="*/ 505856 h 1059043"/>
                  <a:gd name="connsiteX396" fmla="*/ 85121 w 3024845"/>
                  <a:gd name="connsiteY396" fmla="*/ 369664 h 1059043"/>
                  <a:gd name="connsiteX397" fmla="*/ 86894 w 3024845"/>
                  <a:gd name="connsiteY397" fmla="*/ 369664 h 1059043"/>
                  <a:gd name="connsiteX398" fmla="*/ 99308 w 3024845"/>
                  <a:gd name="connsiteY398" fmla="*/ 369664 h 1059043"/>
                  <a:gd name="connsiteX399" fmla="*/ 99308 w 3024845"/>
                  <a:gd name="connsiteY399" fmla="*/ 255090 h 1059043"/>
                  <a:gd name="connsiteX400" fmla="*/ 103361 w 3024845"/>
                  <a:gd name="connsiteY400" fmla="*/ 226986 h 1059043"/>
                  <a:gd name="connsiteX401" fmla="*/ 105388 w 3024845"/>
                  <a:gd name="connsiteY401" fmla="*/ 226986 h 1059043"/>
                  <a:gd name="connsiteX402" fmla="*/ 119575 w 3024845"/>
                  <a:gd name="connsiteY402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2480 w 3024845"/>
                  <a:gd name="connsiteY316" fmla="*/ 118897 h 1059043"/>
                  <a:gd name="connsiteX317" fmla="*/ 2168560 w 3024845"/>
                  <a:gd name="connsiteY317" fmla="*/ 125383 h 1059043"/>
                  <a:gd name="connsiteX318" fmla="*/ 2180720 w 3024845"/>
                  <a:gd name="connsiteY318" fmla="*/ 555577 h 1059043"/>
                  <a:gd name="connsiteX319" fmla="*/ 2245574 w 3024845"/>
                  <a:gd name="connsiteY319" fmla="*/ 555577 h 1059043"/>
                  <a:gd name="connsiteX320" fmla="*/ 2245574 w 3024845"/>
                  <a:gd name="connsiteY320" fmla="*/ 631239 h 1059043"/>
                  <a:gd name="connsiteX321" fmla="*/ 2253681 w 3024845"/>
                  <a:gd name="connsiteY321" fmla="*/ 631239 h 1059043"/>
                  <a:gd name="connsiteX322" fmla="*/ 2255708 w 3024845"/>
                  <a:gd name="connsiteY322" fmla="*/ 624754 h 1059043"/>
                  <a:gd name="connsiteX323" fmla="*/ 2261788 w 3024845"/>
                  <a:gd name="connsiteY323" fmla="*/ 624754 h 1059043"/>
                  <a:gd name="connsiteX324" fmla="*/ 2263815 w 3024845"/>
                  <a:gd name="connsiteY324" fmla="*/ 633401 h 1059043"/>
                  <a:gd name="connsiteX325" fmla="*/ 2275975 w 3024845"/>
                  <a:gd name="connsiteY325" fmla="*/ 633401 h 1059043"/>
                  <a:gd name="connsiteX326" fmla="*/ 2275975 w 3024845"/>
                  <a:gd name="connsiteY326" fmla="*/ 626915 h 1059043"/>
                  <a:gd name="connsiteX327" fmla="*/ 2298268 w 3024845"/>
                  <a:gd name="connsiteY327" fmla="*/ 626915 h 1059043"/>
                  <a:gd name="connsiteX328" fmla="*/ 2298268 w 3024845"/>
                  <a:gd name="connsiteY328" fmla="*/ 633401 h 1059043"/>
                  <a:gd name="connsiteX329" fmla="*/ 2318535 w 3024845"/>
                  <a:gd name="connsiteY329" fmla="*/ 633401 h 1059043"/>
                  <a:gd name="connsiteX330" fmla="*/ 2318535 w 3024845"/>
                  <a:gd name="connsiteY330" fmla="*/ 678798 h 1059043"/>
                  <a:gd name="connsiteX331" fmla="*/ 2332722 w 3024845"/>
                  <a:gd name="connsiteY331" fmla="*/ 678798 h 1059043"/>
                  <a:gd name="connsiteX332" fmla="*/ 2332722 w 3024845"/>
                  <a:gd name="connsiteY332" fmla="*/ 665827 h 1059043"/>
                  <a:gd name="connsiteX333" fmla="*/ 2348936 w 3024845"/>
                  <a:gd name="connsiteY333" fmla="*/ 665827 h 1059043"/>
                  <a:gd name="connsiteX334" fmla="*/ 2348936 w 3024845"/>
                  <a:gd name="connsiteY334" fmla="*/ 486400 h 1059043"/>
                  <a:gd name="connsiteX335" fmla="*/ 2355016 w 3024845"/>
                  <a:gd name="connsiteY335" fmla="*/ 479914 h 1059043"/>
                  <a:gd name="connsiteX336" fmla="*/ 2427977 w 3024845"/>
                  <a:gd name="connsiteY336" fmla="*/ 479914 h 1059043"/>
                  <a:gd name="connsiteX337" fmla="*/ 2427977 w 3024845"/>
                  <a:gd name="connsiteY337" fmla="*/ 488562 h 1059043"/>
                  <a:gd name="connsiteX338" fmla="*/ 2438110 w 3024845"/>
                  <a:gd name="connsiteY338" fmla="*/ 488562 h 1059043"/>
                  <a:gd name="connsiteX339" fmla="*/ 2438110 w 3024845"/>
                  <a:gd name="connsiteY339" fmla="*/ 603136 h 1059043"/>
                  <a:gd name="connsiteX340" fmla="*/ 2460404 w 3024845"/>
                  <a:gd name="connsiteY340" fmla="*/ 603136 h 1059043"/>
                  <a:gd name="connsiteX341" fmla="*/ 2460404 w 3024845"/>
                  <a:gd name="connsiteY341" fmla="*/ 536121 h 1059043"/>
                  <a:gd name="connsiteX342" fmla="*/ 2486751 w 3024845"/>
                  <a:gd name="connsiteY342" fmla="*/ 536121 h 1059043"/>
                  <a:gd name="connsiteX343" fmla="*/ 2490804 w 3024845"/>
                  <a:gd name="connsiteY343" fmla="*/ 531797 h 1059043"/>
                  <a:gd name="connsiteX344" fmla="*/ 2498911 w 3024845"/>
                  <a:gd name="connsiteY344" fmla="*/ 531797 h 1059043"/>
                  <a:gd name="connsiteX345" fmla="*/ 2502964 w 3024845"/>
                  <a:gd name="connsiteY345" fmla="*/ 536121 h 1059043"/>
                  <a:gd name="connsiteX346" fmla="*/ 2525258 w 3024845"/>
                  <a:gd name="connsiteY346" fmla="*/ 536121 h 1059043"/>
                  <a:gd name="connsiteX347" fmla="*/ 2525258 w 3024845"/>
                  <a:gd name="connsiteY347" fmla="*/ 419385 h 1059043"/>
                  <a:gd name="connsiteX348" fmla="*/ 2582005 w 3024845"/>
                  <a:gd name="connsiteY348" fmla="*/ 408576 h 1059043"/>
                  <a:gd name="connsiteX349" fmla="*/ 2582005 w 3024845"/>
                  <a:gd name="connsiteY349" fmla="*/ 409657 h 1059043"/>
                  <a:gd name="connsiteX350" fmla="*/ 2582005 w 3024845"/>
                  <a:gd name="connsiteY350" fmla="*/ 417223 h 1059043"/>
                  <a:gd name="connsiteX351" fmla="*/ 2608352 w 3024845"/>
                  <a:gd name="connsiteY351" fmla="*/ 417223 h 1059043"/>
                  <a:gd name="connsiteX352" fmla="*/ 2608352 w 3024845"/>
                  <a:gd name="connsiteY352" fmla="*/ 672313 h 1059043"/>
                  <a:gd name="connsiteX353" fmla="*/ 2630646 w 3024845"/>
                  <a:gd name="connsiteY353" fmla="*/ 672313 h 1059043"/>
                  <a:gd name="connsiteX354" fmla="*/ 2630646 w 3024845"/>
                  <a:gd name="connsiteY354" fmla="*/ 667989 h 1059043"/>
                  <a:gd name="connsiteX355" fmla="*/ 2642806 w 3024845"/>
                  <a:gd name="connsiteY355" fmla="*/ 667989 h 1059043"/>
                  <a:gd name="connsiteX356" fmla="*/ 2642806 w 3024845"/>
                  <a:gd name="connsiteY356" fmla="*/ 672313 h 1059043"/>
                  <a:gd name="connsiteX357" fmla="*/ 2667126 w 3024845"/>
                  <a:gd name="connsiteY357" fmla="*/ 672313 h 1059043"/>
                  <a:gd name="connsiteX358" fmla="*/ 2667126 w 3024845"/>
                  <a:gd name="connsiteY358" fmla="*/ 659342 h 1059043"/>
                  <a:gd name="connsiteX359" fmla="*/ 2695500 w 3024845"/>
                  <a:gd name="connsiteY359" fmla="*/ 659342 h 1059043"/>
                  <a:gd name="connsiteX360" fmla="*/ 2707660 w 3024845"/>
                  <a:gd name="connsiteY360" fmla="*/ 655018 h 1059043"/>
                  <a:gd name="connsiteX361" fmla="*/ 2727927 w 3024845"/>
                  <a:gd name="connsiteY361" fmla="*/ 659342 h 1059043"/>
                  <a:gd name="connsiteX362" fmla="*/ 2727927 w 3024845"/>
                  <a:gd name="connsiteY362" fmla="*/ 642048 h 1059043"/>
                  <a:gd name="connsiteX363" fmla="*/ 2736034 w 3024845"/>
                  <a:gd name="connsiteY363" fmla="*/ 642048 h 1059043"/>
                  <a:gd name="connsiteX364" fmla="*/ 2736034 w 3024845"/>
                  <a:gd name="connsiteY364" fmla="*/ 629077 h 1059043"/>
                  <a:gd name="connsiteX365" fmla="*/ 2792781 w 3024845"/>
                  <a:gd name="connsiteY365" fmla="*/ 629077 h 1059043"/>
                  <a:gd name="connsiteX366" fmla="*/ 2792781 w 3024845"/>
                  <a:gd name="connsiteY366" fmla="*/ 598812 h 1059043"/>
                  <a:gd name="connsiteX367" fmla="*/ 2811021 w 3024845"/>
                  <a:gd name="connsiteY367" fmla="*/ 598812 h 1059043"/>
                  <a:gd name="connsiteX368" fmla="*/ 2811021 w 3024845"/>
                  <a:gd name="connsiteY368" fmla="*/ 592327 h 1059043"/>
                  <a:gd name="connsiteX369" fmla="*/ 2823181 w 3024845"/>
                  <a:gd name="connsiteY369" fmla="*/ 592327 h 1059043"/>
                  <a:gd name="connsiteX370" fmla="*/ 2823181 w 3024845"/>
                  <a:gd name="connsiteY370" fmla="*/ 598812 h 1059043"/>
                  <a:gd name="connsiteX371" fmla="*/ 2839395 w 3024845"/>
                  <a:gd name="connsiteY371" fmla="*/ 598812 h 1059043"/>
                  <a:gd name="connsiteX372" fmla="*/ 2839395 w 3024845"/>
                  <a:gd name="connsiteY372" fmla="*/ 648533 h 1059043"/>
                  <a:gd name="connsiteX373" fmla="*/ 2871822 w 3024845"/>
                  <a:gd name="connsiteY373" fmla="*/ 648533 h 1059043"/>
                  <a:gd name="connsiteX374" fmla="*/ 2871822 w 3024845"/>
                  <a:gd name="connsiteY374" fmla="*/ 622592 h 1059043"/>
                  <a:gd name="connsiteX375" fmla="*/ 2910329 w 3024845"/>
                  <a:gd name="connsiteY375" fmla="*/ 622592 h 1059043"/>
                  <a:gd name="connsiteX376" fmla="*/ 2910329 w 3024845"/>
                  <a:gd name="connsiteY376" fmla="*/ 592327 h 1059043"/>
                  <a:gd name="connsiteX377" fmla="*/ 2958970 w 3024845"/>
                  <a:gd name="connsiteY377" fmla="*/ 592327 h 1059043"/>
                  <a:gd name="connsiteX378" fmla="*/ 2958970 w 3024845"/>
                  <a:gd name="connsiteY378" fmla="*/ 703483 h 1059043"/>
                  <a:gd name="connsiteX379" fmla="*/ 2958970 w 3024845"/>
                  <a:gd name="connsiteY379" fmla="*/ 717262 h 1059043"/>
                  <a:gd name="connsiteX380" fmla="*/ 3024845 w 3024845"/>
                  <a:gd name="connsiteY380" fmla="*/ 717262 h 1059043"/>
                  <a:gd name="connsiteX381" fmla="*/ 3024845 w 3024845"/>
                  <a:gd name="connsiteY381" fmla="*/ 1059043 h 1059043"/>
                  <a:gd name="connsiteX382" fmla="*/ 2054 w 3024845"/>
                  <a:gd name="connsiteY382" fmla="*/ 1056710 h 1059043"/>
                  <a:gd name="connsiteX383" fmla="*/ 0 w 3024845"/>
                  <a:gd name="connsiteY383" fmla="*/ 622592 h 1059043"/>
                  <a:gd name="connsiteX384" fmla="*/ 20267 w 3024845"/>
                  <a:gd name="connsiteY384" fmla="*/ 622592 h 1059043"/>
                  <a:gd name="connsiteX385" fmla="*/ 20774 w 3024845"/>
                  <a:gd name="connsiteY385" fmla="*/ 621511 h 1059043"/>
                  <a:gd name="connsiteX386" fmla="*/ 24320 w 3024845"/>
                  <a:gd name="connsiteY386" fmla="*/ 613945 h 1059043"/>
                  <a:gd name="connsiteX387" fmla="*/ 26094 w 3024845"/>
                  <a:gd name="connsiteY387" fmla="*/ 614215 h 1059043"/>
                  <a:gd name="connsiteX388" fmla="*/ 38507 w 3024845"/>
                  <a:gd name="connsiteY388" fmla="*/ 616106 h 1059043"/>
                  <a:gd name="connsiteX389" fmla="*/ 39014 w 3024845"/>
                  <a:gd name="connsiteY389" fmla="*/ 617458 h 1059043"/>
                  <a:gd name="connsiteX390" fmla="*/ 42560 w 3024845"/>
                  <a:gd name="connsiteY390" fmla="*/ 626915 h 1059043"/>
                  <a:gd name="connsiteX391" fmla="*/ 68907 w 3024845"/>
                  <a:gd name="connsiteY391" fmla="*/ 629077 h 1059043"/>
                  <a:gd name="connsiteX392" fmla="*/ 68907 w 3024845"/>
                  <a:gd name="connsiteY392" fmla="*/ 505856 h 1059043"/>
                  <a:gd name="connsiteX393" fmla="*/ 70934 w 3024845"/>
                  <a:gd name="connsiteY393" fmla="*/ 505856 h 1059043"/>
                  <a:gd name="connsiteX394" fmla="*/ 85121 w 3024845"/>
                  <a:gd name="connsiteY394" fmla="*/ 505856 h 1059043"/>
                  <a:gd name="connsiteX395" fmla="*/ 85121 w 3024845"/>
                  <a:gd name="connsiteY395" fmla="*/ 369664 h 1059043"/>
                  <a:gd name="connsiteX396" fmla="*/ 86894 w 3024845"/>
                  <a:gd name="connsiteY396" fmla="*/ 369664 h 1059043"/>
                  <a:gd name="connsiteX397" fmla="*/ 99308 w 3024845"/>
                  <a:gd name="connsiteY397" fmla="*/ 369664 h 1059043"/>
                  <a:gd name="connsiteX398" fmla="*/ 99308 w 3024845"/>
                  <a:gd name="connsiteY398" fmla="*/ 255090 h 1059043"/>
                  <a:gd name="connsiteX399" fmla="*/ 103361 w 3024845"/>
                  <a:gd name="connsiteY399" fmla="*/ 226986 h 1059043"/>
                  <a:gd name="connsiteX400" fmla="*/ 105388 w 3024845"/>
                  <a:gd name="connsiteY400" fmla="*/ 226986 h 1059043"/>
                  <a:gd name="connsiteX401" fmla="*/ 119575 w 3024845"/>
                  <a:gd name="connsiteY401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8560 w 3024845"/>
                  <a:gd name="connsiteY316" fmla="*/ 125383 h 1059043"/>
                  <a:gd name="connsiteX317" fmla="*/ 2180720 w 3024845"/>
                  <a:gd name="connsiteY317" fmla="*/ 555577 h 1059043"/>
                  <a:gd name="connsiteX318" fmla="*/ 2245574 w 3024845"/>
                  <a:gd name="connsiteY318" fmla="*/ 555577 h 1059043"/>
                  <a:gd name="connsiteX319" fmla="*/ 2245574 w 3024845"/>
                  <a:gd name="connsiteY319" fmla="*/ 631239 h 1059043"/>
                  <a:gd name="connsiteX320" fmla="*/ 2253681 w 3024845"/>
                  <a:gd name="connsiteY320" fmla="*/ 631239 h 1059043"/>
                  <a:gd name="connsiteX321" fmla="*/ 2255708 w 3024845"/>
                  <a:gd name="connsiteY321" fmla="*/ 624754 h 1059043"/>
                  <a:gd name="connsiteX322" fmla="*/ 2261788 w 3024845"/>
                  <a:gd name="connsiteY322" fmla="*/ 624754 h 1059043"/>
                  <a:gd name="connsiteX323" fmla="*/ 2263815 w 3024845"/>
                  <a:gd name="connsiteY323" fmla="*/ 633401 h 1059043"/>
                  <a:gd name="connsiteX324" fmla="*/ 2275975 w 3024845"/>
                  <a:gd name="connsiteY324" fmla="*/ 633401 h 1059043"/>
                  <a:gd name="connsiteX325" fmla="*/ 2275975 w 3024845"/>
                  <a:gd name="connsiteY325" fmla="*/ 626915 h 1059043"/>
                  <a:gd name="connsiteX326" fmla="*/ 2298268 w 3024845"/>
                  <a:gd name="connsiteY326" fmla="*/ 626915 h 1059043"/>
                  <a:gd name="connsiteX327" fmla="*/ 2298268 w 3024845"/>
                  <a:gd name="connsiteY327" fmla="*/ 633401 h 1059043"/>
                  <a:gd name="connsiteX328" fmla="*/ 2318535 w 3024845"/>
                  <a:gd name="connsiteY328" fmla="*/ 633401 h 1059043"/>
                  <a:gd name="connsiteX329" fmla="*/ 2318535 w 3024845"/>
                  <a:gd name="connsiteY329" fmla="*/ 678798 h 1059043"/>
                  <a:gd name="connsiteX330" fmla="*/ 2332722 w 3024845"/>
                  <a:gd name="connsiteY330" fmla="*/ 678798 h 1059043"/>
                  <a:gd name="connsiteX331" fmla="*/ 2332722 w 3024845"/>
                  <a:gd name="connsiteY331" fmla="*/ 665827 h 1059043"/>
                  <a:gd name="connsiteX332" fmla="*/ 2348936 w 3024845"/>
                  <a:gd name="connsiteY332" fmla="*/ 665827 h 1059043"/>
                  <a:gd name="connsiteX333" fmla="*/ 2348936 w 3024845"/>
                  <a:gd name="connsiteY333" fmla="*/ 486400 h 1059043"/>
                  <a:gd name="connsiteX334" fmla="*/ 2355016 w 3024845"/>
                  <a:gd name="connsiteY334" fmla="*/ 479914 h 1059043"/>
                  <a:gd name="connsiteX335" fmla="*/ 2427977 w 3024845"/>
                  <a:gd name="connsiteY335" fmla="*/ 479914 h 1059043"/>
                  <a:gd name="connsiteX336" fmla="*/ 2427977 w 3024845"/>
                  <a:gd name="connsiteY336" fmla="*/ 488562 h 1059043"/>
                  <a:gd name="connsiteX337" fmla="*/ 2438110 w 3024845"/>
                  <a:gd name="connsiteY337" fmla="*/ 488562 h 1059043"/>
                  <a:gd name="connsiteX338" fmla="*/ 2438110 w 3024845"/>
                  <a:gd name="connsiteY338" fmla="*/ 603136 h 1059043"/>
                  <a:gd name="connsiteX339" fmla="*/ 2460404 w 3024845"/>
                  <a:gd name="connsiteY339" fmla="*/ 603136 h 1059043"/>
                  <a:gd name="connsiteX340" fmla="*/ 2460404 w 3024845"/>
                  <a:gd name="connsiteY340" fmla="*/ 536121 h 1059043"/>
                  <a:gd name="connsiteX341" fmla="*/ 2486751 w 3024845"/>
                  <a:gd name="connsiteY341" fmla="*/ 536121 h 1059043"/>
                  <a:gd name="connsiteX342" fmla="*/ 2490804 w 3024845"/>
                  <a:gd name="connsiteY342" fmla="*/ 531797 h 1059043"/>
                  <a:gd name="connsiteX343" fmla="*/ 2498911 w 3024845"/>
                  <a:gd name="connsiteY343" fmla="*/ 531797 h 1059043"/>
                  <a:gd name="connsiteX344" fmla="*/ 2502964 w 3024845"/>
                  <a:gd name="connsiteY344" fmla="*/ 536121 h 1059043"/>
                  <a:gd name="connsiteX345" fmla="*/ 2525258 w 3024845"/>
                  <a:gd name="connsiteY345" fmla="*/ 536121 h 1059043"/>
                  <a:gd name="connsiteX346" fmla="*/ 2525258 w 3024845"/>
                  <a:gd name="connsiteY346" fmla="*/ 419385 h 1059043"/>
                  <a:gd name="connsiteX347" fmla="*/ 2582005 w 3024845"/>
                  <a:gd name="connsiteY347" fmla="*/ 408576 h 1059043"/>
                  <a:gd name="connsiteX348" fmla="*/ 2582005 w 3024845"/>
                  <a:gd name="connsiteY348" fmla="*/ 409657 h 1059043"/>
                  <a:gd name="connsiteX349" fmla="*/ 2582005 w 3024845"/>
                  <a:gd name="connsiteY349" fmla="*/ 417223 h 1059043"/>
                  <a:gd name="connsiteX350" fmla="*/ 2608352 w 3024845"/>
                  <a:gd name="connsiteY350" fmla="*/ 417223 h 1059043"/>
                  <a:gd name="connsiteX351" fmla="*/ 2608352 w 3024845"/>
                  <a:gd name="connsiteY351" fmla="*/ 672313 h 1059043"/>
                  <a:gd name="connsiteX352" fmla="*/ 2630646 w 3024845"/>
                  <a:gd name="connsiteY352" fmla="*/ 672313 h 1059043"/>
                  <a:gd name="connsiteX353" fmla="*/ 2630646 w 3024845"/>
                  <a:gd name="connsiteY353" fmla="*/ 667989 h 1059043"/>
                  <a:gd name="connsiteX354" fmla="*/ 2642806 w 3024845"/>
                  <a:gd name="connsiteY354" fmla="*/ 667989 h 1059043"/>
                  <a:gd name="connsiteX355" fmla="*/ 2642806 w 3024845"/>
                  <a:gd name="connsiteY355" fmla="*/ 672313 h 1059043"/>
                  <a:gd name="connsiteX356" fmla="*/ 2667126 w 3024845"/>
                  <a:gd name="connsiteY356" fmla="*/ 672313 h 1059043"/>
                  <a:gd name="connsiteX357" fmla="*/ 2667126 w 3024845"/>
                  <a:gd name="connsiteY357" fmla="*/ 659342 h 1059043"/>
                  <a:gd name="connsiteX358" fmla="*/ 2695500 w 3024845"/>
                  <a:gd name="connsiteY358" fmla="*/ 659342 h 1059043"/>
                  <a:gd name="connsiteX359" fmla="*/ 2707660 w 3024845"/>
                  <a:gd name="connsiteY359" fmla="*/ 655018 h 1059043"/>
                  <a:gd name="connsiteX360" fmla="*/ 2727927 w 3024845"/>
                  <a:gd name="connsiteY360" fmla="*/ 659342 h 1059043"/>
                  <a:gd name="connsiteX361" fmla="*/ 2727927 w 3024845"/>
                  <a:gd name="connsiteY361" fmla="*/ 642048 h 1059043"/>
                  <a:gd name="connsiteX362" fmla="*/ 2736034 w 3024845"/>
                  <a:gd name="connsiteY362" fmla="*/ 642048 h 1059043"/>
                  <a:gd name="connsiteX363" fmla="*/ 2736034 w 3024845"/>
                  <a:gd name="connsiteY363" fmla="*/ 629077 h 1059043"/>
                  <a:gd name="connsiteX364" fmla="*/ 2792781 w 3024845"/>
                  <a:gd name="connsiteY364" fmla="*/ 629077 h 1059043"/>
                  <a:gd name="connsiteX365" fmla="*/ 2792781 w 3024845"/>
                  <a:gd name="connsiteY365" fmla="*/ 598812 h 1059043"/>
                  <a:gd name="connsiteX366" fmla="*/ 2811021 w 3024845"/>
                  <a:gd name="connsiteY366" fmla="*/ 598812 h 1059043"/>
                  <a:gd name="connsiteX367" fmla="*/ 2811021 w 3024845"/>
                  <a:gd name="connsiteY367" fmla="*/ 592327 h 1059043"/>
                  <a:gd name="connsiteX368" fmla="*/ 2823181 w 3024845"/>
                  <a:gd name="connsiteY368" fmla="*/ 592327 h 1059043"/>
                  <a:gd name="connsiteX369" fmla="*/ 2823181 w 3024845"/>
                  <a:gd name="connsiteY369" fmla="*/ 598812 h 1059043"/>
                  <a:gd name="connsiteX370" fmla="*/ 2839395 w 3024845"/>
                  <a:gd name="connsiteY370" fmla="*/ 598812 h 1059043"/>
                  <a:gd name="connsiteX371" fmla="*/ 2839395 w 3024845"/>
                  <a:gd name="connsiteY371" fmla="*/ 648533 h 1059043"/>
                  <a:gd name="connsiteX372" fmla="*/ 2871822 w 3024845"/>
                  <a:gd name="connsiteY372" fmla="*/ 648533 h 1059043"/>
                  <a:gd name="connsiteX373" fmla="*/ 2871822 w 3024845"/>
                  <a:gd name="connsiteY373" fmla="*/ 622592 h 1059043"/>
                  <a:gd name="connsiteX374" fmla="*/ 2910329 w 3024845"/>
                  <a:gd name="connsiteY374" fmla="*/ 622592 h 1059043"/>
                  <a:gd name="connsiteX375" fmla="*/ 2910329 w 3024845"/>
                  <a:gd name="connsiteY375" fmla="*/ 592327 h 1059043"/>
                  <a:gd name="connsiteX376" fmla="*/ 2958970 w 3024845"/>
                  <a:gd name="connsiteY376" fmla="*/ 592327 h 1059043"/>
                  <a:gd name="connsiteX377" fmla="*/ 2958970 w 3024845"/>
                  <a:gd name="connsiteY377" fmla="*/ 703483 h 1059043"/>
                  <a:gd name="connsiteX378" fmla="*/ 2958970 w 3024845"/>
                  <a:gd name="connsiteY378" fmla="*/ 717262 h 1059043"/>
                  <a:gd name="connsiteX379" fmla="*/ 3024845 w 3024845"/>
                  <a:gd name="connsiteY379" fmla="*/ 717262 h 1059043"/>
                  <a:gd name="connsiteX380" fmla="*/ 3024845 w 3024845"/>
                  <a:gd name="connsiteY380" fmla="*/ 1059043 h 1059043"/>
                  <a:gd name="connsiteX381" fmla="*/ 2054 w 3024845"/>
                  <a:gd name="connsiteY381" fmla="*/ 1056710 h 1059043"/>
                  <a:gd name="connsiteX382" fmla="*/ 0 w 3024845"/>
                  <a:gd name="connsiteY382" fmla="*/ 622592 h 1059043"/>
                  <a:gd name="connsiteX383" fmla="*/ 20267 w 3024845"/>
                  <a:gd name="connsiteY383" fmla="*/ 622592 h 1059043"/>
                  <a:gd name="connsiteX384" fmla="*/ 20774 w 3024845"/>
                  <a:gd name="connsiteY384" fmla="*/ 621511 h 1059043"/>
                  <a:gd name="connsiteX385" fmla="*/ 24320 w 3024845"/>
                  <a:gd name="connsiteY385" fmla="*/ 613945 h 1059043"/>
                  <a:gd name="connsiteX386" fmla="*/ 26094 w 3024845"/>
                  <a:gd name="connsiteY386" fmla="*/ 614215 h 1059043"/>
                  <a:gd name="connsiteX387" fmla="*/ 38507 w 3024845"/>
                  <a:gd name="connsiteY387" fmla="*/ 616106 h 1059043"/>
                  <a:gd name="connsiteX388" fmla="*/ 39014 w 3024845"/>
                  <a:gd name="connsiteY388" fmla="*/ 617458 h 1059043"/>
                  <a:gd name="connsiteX389" fmla="*/ 42560 w 3024845"/>
                  <a:gd name="connsiteY389" fmla="*/ 626915 h 1059043"/>
                  <a:gd name="connsiteX390" fmla="*/ 68907 w 3024845"/>
                  <a:gd name="connsiteY390" fmla="*/ 629077 h 1059043"/>
                  <a:gd name="connsiteX391" fmla="*/ 68907 w 3024845"/>
                  <a:gd name="connsiteY391" fmla="*/ 505856 h 1059043"/>
                  <a:gd name="connsiteX392" fmla="*/ 70934 w 3024845"/>
                  <a:gd name="connsiteY392" fmla="*/ 505856 h 1059043"/>
                  <a:gd name="connsiteX393" fmla="*/ 85121 w 3024845"/>
                  <a:gd name="connsiteY393" fmla="*/ 505856 h 1059043"/>
                  <a:gd name="connsiteX394" fmla="*/ 85121 w 3024845"/>
                  <a:gd name="connsiteY394" fmla="*/ 369664 h 1059043"/>
                  <a:gd name="connsiteX395" fmla="*/ 86894 w 3024845"/>
                  <a:gd name="connsiteY395" fmla="*/ 369664 h 1059043"/>
                  <a:gd name="connsiteX396" fmla="*/ 99308 w 3024845"/>
                  <a:gd name="connsiteY396" fmla="*/ 369664 h 1059043"/>
                  <a:gd name="connsiteX397" fmla="*/ 99308 w 3024845"/>
                  <a:gd name="connsiteY397" fmla="*/ 255090 h 1059043"/>
                  <a:gd name="connsiteX398" fmla="*/ 103361 w 3024845"/>
                  <a:gd name="connsiteY398" fmla="*/ 226986 h 1059043"/>
                  <a:gd name="connsiteX399" fmla="*/ 105388 w 3024845"/>
                  <a:gd name="connsiteY399" fmla="*/ 226986 h 1059043"/>
                  <a:gd name="connsiteX400" fmla="*/ 119575 w 3024845"/>
                  <a:gd name="connsiteY400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80720 w 3024845"/>
                  <a:gd name="connsiteY316" fmla="*/ 555577 h 1059043"/>
                  <a:gd name="connsiteX317" fmla="*/ 2245574 w 3024845"/>
                  <a:gd name="connsiteY317" fmla="*/ 555577 h 1059043"/>
                  <a:gd name="connsiteX318" fmla="*/ 2245574 w 3024845"/>
                  <a:gd name="connsiteY318" fmla="*/ 631239 h 1059043"/>
                  <a:gd name="connsiteX319" fmla="*/ 2253681 w 3024845"/>
                  <a:gd name="connsiteY319" fmla="*/ 631239 h 1059043"/>
                  <a:gd name="connsiteX320" fmla="*/ 2255708 w 3024845"/>
                  <a:gd name="connsiteY320" fmla="*/ 624754 h 1059043"/>
                  <a:gd name="connsiteX321" fmla="*/ 2261788 w 3024845"/>
                  <a:gd name="connsiteY321" fmla="*/ 624754 h 1059043"/>
                  <a:gd name="connsiteX322" fmla="*/ 2263815 w 3024845"/>
                  <a:gd name="connsiteY322" fmla="*/ 633401 h 1059043"/>
                  <a:gd name="connsiteX323" fmla="*/ 2275975 w 3024845"/>
                  <a:gd name="connsiteY323" fmla="*/ 633401 h 1059043"/>
                  <a:gd name="connsiteX324" fmla="*/ 2275975 w 3024845"/>
                  <a:gd name="connsiteY324" fmla="*/ 626915 h 1059043"/>
                  <a:gd name="connsiteX325" fmla="*/ 2298268 w 3024845"/>
                  <a:gd name="connsiteY325" fmla="*/ 626915 h 1059043"/>
                  <a:gd name="connsiteX326" fmla="*/ 2298268 w 3024845"/>
                  <a:gd name="connsiteY326" fmla="*/ 633401 h 1059043"/>
                  <a:gd name="connsiteX327" fmla="*/ 2318535 w 3024845"/>
                  <a:gd name="connsiteY327" fmla="*/ 633401 h 1059043"/>
                  <a:gd name="connsiteX328" fmla="*/ 2318535 w 3024845"/>
                  <a:gd name="connsiteY328" fmla="*/ 678798 h 1059043"/>
                  <a:gd name="connsiteX329" fmla="*/ 2332722 w 3024845"/>
                  <a:gd name="connsiteY329" fmla="*/ 678798 h 1059043"/>
                  <a:gd name="connsiteX330" fmla="*/ 2332722 w 3024845"/>
                  <a:gd name="connsiteY330" fmla="*/ 665827 h 1059043"/>
                  <a:gd name="connsiteX331" fmla="*/ 2348936 w 3024845"/>
                  <a:gd name="connsiteY331" fmla="*/ 665827 h 1059043"/>
                  <a:gd name="connsiteX332" fmla="*/ 2348936 w 3024845"/>
                  <a:gd name="connsiteY332" fmla="*/ 486400 h 1059043"/>
                  <a:gd name="connsiteX333" fmla="*/ 2355016 w 3024845"/>
                  <a:gd name="connsiteY333" fmla="*/ 479914 h 1059043"/>
                  <a:gd name="connsiteX334" fmla="*/ 2427977 w 3024845"/>
                  <a:gd name="connsiteY334" fmla="*/ 479914 h 1059043"/>
                  <a:gd name="connsiteX335" fmla="*/ 2427977 w 3024845"/>
                  <a:gd name="connsiteY335" fmla="*/ 488562 h 1059043"/>
                  <a:gd name="connsiteX336" fmla="*/ 2438110 w 3024845"/>
                  <a:gd name="connsiteY336" fmla="*/ 488562 h 1059043"/>
                  <a:gd name="connsiteX337" fmla="*/ 2438110 w 3024845"/>
                  <a:gd name="connsiteY337" fmla="*/ 603136 h 1059043"/>
                  <a:gd name="connsiteX338" fmla="*/ 2460404 w 3024845"/>
                  <a:gd name="connsiteY338" fmla="*/ 603136 h 1059043"/>
                  <a:gd name="connsiteX339" fmla="*/ 2460404 w 3024845"/>
                  <a:gd name="connsiteY339" fmla="*/ 536121 h 1059043"/>
                  <a:gd name="connsiteX340" fmla="*/ 2486751 w 3024845"/>
                  <a:gd name="connsiteY340" fmla="*/ 536121 h 1059043"/>
                  <a:gd name="connsiteX341" fmla="*/ 2490804 w 3024845"/>
                  <a:gd name="connsiteY341" fmla="*/ 531797 h 1059043"/>
                  <a:gd name="connsiteX342" fmla="*/ 2498911 w 3024845"/>
                  <a:gd name="connsiteY342" fmla="*/ 531797 h 1059043"/>
                  <a:gd name="connsiteX343" fmla="*/ 2502964 w 3024845"/>
                  <a:gd name="connsiteY343" fmla="*/ 536121 h 1059043"/>
                  <a:gd name="connsiteX344" fmla="*/ 2525258 w 3024845"/>
                  <a:gd name="connsiteY344" fmla="*/ 536121 h 1059043"/>
                  <a:gd name="connsiteX345" fmla="*/ 2525258 w 3024845"/>
                  <a:gd name="connsiteY345" fmla="*/ 419385 h 1059043"/>
                  <a:gd name="connsiteX346" fmla="*/ 2582005 w 3024845"/>
                  <a:gd name="connsiteY346" fmla="*/ 408576 h 1059043"/>
                  <a:gd name="connsiteX347" fmla="*/ 2582005 w 3024845"/>
                  <a:gd name="connsiteY347" fmla="*/ 409657 h 1059043"/>
                  <a:gd name="connsiteX348" fmla="*/ 2582005 w 3024845"/>
                  <a:gd name="connsiteY348" fmla="*/ 417223 h 1059043"/>
                  <a:gd name="connsiteX349" fmla="*/ 2608352 w 3024845"/>
                  <a:gd name="connsiteY349" fmla="*/ 417223 h 1059043"/>
                  <a:gd name="connsiteX350" fmla="*/ 2608352 w 3024845"/>
                  <a:gd name="connsiteY350" fmla="*/ 672313 h 1059043"/>
                  <a:gd name="connsiteX351" fmla="*/ 2630646 w 3024845"/>
                  <a:gd name="connsiteY351" fmla="*/ 672313 h 1059043"/>
                  <a:gd name="connsiteX352" fmla="*/ 2630646 w 3024845"/>
                  <a:gd name="connsiteY352" fmla="*/ 667989 h 1059043"/>
                  <a:gd name="connsiteX353" fmla="*/ 2642806 w 3024845"/>
                  <a:gd name="connsiteY353" fmla="*/ 667989 h 1059043"/>
                  <a:gd name="connsiteX354" fmla="*/ 2642806 w 3024845"/>
                  <a:gd name="connsiteY354" fmla="*/ 672313 h 1059043"/>
                  <a:gd name="connsiteX355" fmla="*/ 2667126 w 3024845"/>
                  <a:gd name="connsiteY355" fmla="*/ 672313 h 1059043"/>
                  <a:gd name="connsiteX356" fmla="*/ 2667126 w 3024845"/>
                  <a:gd name="connsiteY356" fmla="*/ 659342 h 1059043"/>
                  <a:gd name="connsiteX357" fmla="*/ 2695500 w 3024845"/>
                  <a:gd name="connsiteY357" fmla="*/ 659342 h 1059043"/>
                  <a:gd name="connsiteX358" fmla="*/ 2707660 w 3024845"/>
                  <a:gd name="connsiteY358" fmla="*/ 655018 h 1059043"/>
                  <a:gd name="connsiteX359" fmla="*/ 2727927 w 3024845"/>
                  <a:gd name="connsiteY359" fmla="*/ 659342 h 1059043"/>
                  <a:gd name="connsiteX360" fmla="*/ 2727927 w 3024845"/>
                  <a:gd name="connsiteY360" fmla="*/ 642048 h 1059043"/>
                  <a:gd name="connsiteX361" fmla="*/ 2736034 w 3024845"/>
                  <a:gd name="connsiteY361" fmla="*/ 642048 h 1059043"/>
                  <a:gd name="connsiteX362" fmla="*/ 2736034 w 3024845"/>
                  <a:gd name="connsiteY362" fmla="*/ 629077 h 1059043"/>
                  <a:gd name="connsiteX363" fmla="*/ 2792781 w 3024845"/>
                  <a:gd name="connsiteY363" fmla="*/ 629077 h 1059043"/>
                  <a:gd name="connsiteX364" fmla="*/ 2792781 w 3024845"/>
                  <a:gd name="connsiteY364" fmla="*/ 598812 h 1059043"/>
                  <a:gd name="connsiteX365" fmla="*/ 2811021 w 3024845"/>
                  <a:gd name="connsiteY365" fmla="*/ 598812 h 1059043"/>
                  <a:gd name="connsiteX366" fmla="*/ 2811021 w 3024845"/>
                  <a:gd name="connsiteY366" fmla="*/ 592327 h 1059043"/>
                  <a:gd name="connsiteX367" fmla="*/ 2823181 w 3024845"/>
                  <a:gd name="connsiteY367" fmla="*/ 592327 h 1059043"/>
                  <a:gd name="connsiteX368" fmla="*/ 2823181 w 3024845"/>
                  <a:gd name="connsiteY368" fmla="*/ 598812 h 1059043"/>
                  <a:gd name="connsiteX369" fmla="*/ 2839395 w 3024845"/>
                  <a:gd name="connsiteY369" fmla="*/ 598812 h 1059043"/>
                  <a:gd name="connsiteX370" fmla="*/ 2839395 w 3024845"/>
                  <a:gd name="connsiteY370" fmla="*/ 648533 h 1059043"/>
                  <a:gd name="connsiteX371" fmla="*/ 2871822 w 3024845"/>
                  <a:gd name="connsiteY371" fmla="*/ 648533 h 1059043"/>
                  <a:gd name="connsiteX372" fmla="*/ 2871822 w 3024845"/>
                  <a:gd name="connsiteY372" fmla="*/ 622592 h 1059043"/>
                  <a:gd name="connsiteX373" fmla="*/ 2910329 w 3024845"/>
                  <a:gd name="connsiteY373" fmla="*/ 622592 h 1059043"/>
                  <a:gd name="connsiteX374" fmla="*/ 2910329 w 3024845"/>
                  <a:gd name="connsiteY374" fmla="*/ 592327 h 1059043"/>
                  <a:gd name="connsiteX375" fmla="*/ 2958970 w 3024845"/>
                  <a:gd name="connsiteY375" fmla="*/ 592327 h 1059043"/>
                  <a:gd name="connsiteX376" fmla="*/ 2958970 w 3024845"/>
                  <a:gd name="connsiteY376" fmla="*/ 703483 h 1059043"/>
                  <a:gd name="connsiteX377" fmla="*/ 2958970 w 3024845"/>
                  <a:gd name="connsiteY377" fmla="*/ 717262 h 1059043"/>
                  <a:gd name="connsiteX378" fmla="*/ 3024845 w 3024845"/>
                  <a:gd name="connsiteY378" fmla="*/ 717262 h 1059043"/>
                  <a:gd name="connsiteX379" fmla="*/ 3024845 w 3024845"/>
                  <a:gd name="connsiteY379" fmla="*/ 1059043 h 1059043"/>
                  <a:gd name="connsiteX380" fmla="*/ 2054 w 3024845"/>
                  <a:gd name="connsiteY380" fmla="*/ 1056710 h 1059043"/>
                  <a:gd name="connsiteX381" fmla="*/ 0 w 3024845"/>
                  <a:gd name="connsiteY381" fmla="*/ 622592 h 1059043"/>
                  <a:gd name="connsiteX382" fmla="*/ 20267 w 3024845"/>
                  <a:gd name="connsiteY382" fmla="*/ 622592 h 1059043"/>
                  <a:gd name="connsiteX383" fmla="*/ 20774 w 3024845"/>
                  <a:gd name="connsiteY383" fmla="*/ 621511 h 1059043"/>
                  <a:gd name="connsiteX384" fmla="*/ 24320 w 3024845"/>
                  <a:gd name="connsiteY384" fmla="*/ 613945 h 1059043"/>
                  <a:gd name="connsiteX385" fmla="*/ 26094 w 3024845"/>
                  <a:gd name="connsiteY385" fmla="*/ 614215 h 1059043"/>
                  <a:gd name="connsiteX386" fmla="*/ 38507 w 3024845"/>
                  <a:gd name="connsiteY386" fmla="*/ 616106 h 1059043"/>
                  <a:gd name="connsiteX387" fmla="*/ 39014 w 3024845"/>
                  <a:gd name="connsiteY387" fmla="*/ 617458 h 1059043"/>
                  <a:gd name="connsiteX388" fmla="*/ 42560 w 3024845"/>
                  <a:gd name="connsiteY388" fmla="*/ 626915 h 1059043"/>
                  <a:gd name="connsiteX389" fmla="*/ 68907 w 3024845"/>
                  <a:gd name="connsiteY389" fmla="*/ 629077 h 1059043"/>
                  <a:gd name="connsiteX390" fmla="*/ 68907 w 3024845"/>
                  <a:gd name="connsiteY390" fmla="*/ 505856 h 1059043"/>
                  <a:gd name="connsiteX391" fmla="*/ 70934 w 3024845"/>
                  <a:gd name="connsiteY391" fmla="*/ 505856 h 1059043"/>
                  <a:gd name="connsiteX392" fmla="*/ 85121 w 3024845"/>
                  <a:gd name="connsiteY392" fmla="*/ 505856 h 1059043"/>
                  <a:gd name="connsiteX393" fmla="*/ 85121 w 3024845"/>
                  <a:gd name="connsiteY393" fmla="*/ 369664 h 1059043"/>
                  <a:gd name="connsiteX394" fmla="*/ 86894 w 3024845"/>
                  <a:gd name="connsiteY394" fmla="*/ 369664 h 1059043"/>
                  <a:gd name="connsiteX395" fmla="*/ 99308 w 3024845"/>
                  <a:gd name="connsiteY395" fmla="*/ 369664 h 1059043"/>
                  <a:gd name="connsiteX396" fmla="*/ 99308 w 3024845"/>
                  <a:gd name="connsiteY396" fmla="*/ 255090 h 1059043"/>
                  <a:gd name="connsiteX397" fmla="*/ 103361 w 3024845"/>
                  <a:gd name="connsiteY397" fmla="*/ 226986 h 1059043"/>
                  <a:gd name="connsiteX398" fmla="*/ 105388 w 3024845"/>
                  <a:gd name="connsiteY398" fmla="*/ 226986 h 1059043"/>
                  <a:gd name="connsiteX399" fmla="*/ 119575 w 3024845"/>
                  <a:gd name="connsiteY399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60529 h 1059043"/>
                  <a:gd name="connsiteX313" fmla="*/ 2152346 w 3024845"/>
                  <a:gd name="connsiteY313" fmla="*/ 56206 h 1059043"/>
                  <a:gd name="connsiteX314" fmla="*/ 2152346 w 3024845"/>
                  <a:gd name="connsiteY314" fmla="*/ 0 h 1059043"/>
                  <a:gd name="connsiteX315" fmla="*/ 2180720 w 3024845"/>
                  <a:gd name="connsiteY315" fmla="*/ 555577 h 1059043"/>
                  <a:gd name="connsiteX316" fmla="*/ 2245574 w 3024845"/>
                  <a:gd name="connsiteY316" fmla="*/ 555577 h 1059043"/>
                  <a:gd name="connsiteX317" fmla="*/ 2245574 w 3024845"/>
                  <a:gd name="connsiteY317" fmla="*/ 631239 h 1059043"/>
                  <a:gd name="connsiteX318" fmla="*/ 2253681 w 3024845"/>
                  <a:gd name="connsiteY318" fmla="*/ 631239 h 1059043"/>
                  <a:gd name="connsiteX319" fmla="*/ 2255708 w 3024845"/>
                  <a:gd name="connsiteY319" fmla="*/ 624754 h 1059043"/>
                  <a:gd name="connsiteX320" fmla="*/ 2261788 w 3024845"/>
                  <a:gd name="connsiteY320" fmla="*/ 624754 h 1059043"/>
                  <a:gd name="connsiteX321" fmla="*/ 2263815 w 3024845"/>
                  <a:gd name="connsiteY321" fmla="*/ 633401 h 1059043"/>
                  <a:gd name="connsiteX322" fmla="*/ 2275975 w 3024845"/>
                  <a:gd name="connsiteY322" fmla="*/ 633401 h 1059043"/>
                  <a:gd name="connsiteX323" fmla="*/ 2275975 w 3024845"/>
                  <a:gd name="connsiteY323" fmla="*/ 626915 h 1059043"/>
                  <a:gd name="connsiteX324" fmla="*/ 2298268 w 3024845"/>
                  <a:gd name="connsiteY324" fmla="*/ 626915 h 1059043"/>
                  <a:gd name="connsiteX325" fmla="*/ 2298268 w 3024845"/>
                  <a:gd name="connsiteY325" fmla="*/ 633401 h 1059043"/>
                  <a:gd name="connsiteX326" fmla="*/ 2318535 w 3024845"/>
                  <a:gd name="connsiteY326" fmla="*/ 633401 h 1059043"/>
                  <a:gd name="connsiteX327" fmla="*/ 2318535 w 3024845"/>
                  <a:gd name="connsiteY327" fmla="*/ 678798 h 1059043"/>
                  <a:gd name="connsiteX328" fmla="*/ 2332722 w 3024845"/>
                  <a:gd name="connsiteY328" fmla="*/ 678798 h 1059043"/>
                  <a:gd name="connsiteX329" fmla="*/ 2332722 w 3024845"/>
                  <a:gd name="connsiteY329" fmla="*/ 665827 h 1059043"/>
                  <a:gd name="connsiteX330" fmla="*/ 2348936 w 3024845"/>
                  <a:gd name="connsiteY330" fmla="*/ 665827 h 1059043"/>
                  <a:gd name="connsiteX331" fmla="*/ 2348936 w 3024845"/>
                  <a:gd name="connsiteY331" fmla="*/ 486400 h 1059043"/>
                  <a:gd name="connsiteX332" fmla="*/ 2355016 w 3024845"/>
                  <a:gd name="connsiteY332" fmla="*/ 479914 h 1059043"/>
                  <a:gd name="connsiteX333" fmla="*/ 2427977 w 3024845"/>
                  <a:gd name="connsiteY333" fmla="*/ 479914 h 1059043"/>
                  <a:gd name="connsiteX334" fmla="*/ 2427977 w 3024845"/>
                  <a:gd name="connsiteY334" fmla="*/ 488562 h 1059043"/>
                  <a:gd name="connsiteX335" fmla="*/ 2438110 w 3024845"/>
                  <a:gd name="connsiteY335" fmla="*/ 488562 h 1059043"/>
                  <a:gd name="connsiteX336" fmla="*/ 2438110 w 3024845"/>
                  <a:gd name="connsiteY336" fmla="*/ 603136 h 1059043"/>
                  <a:gd name="connsiteX337" fmla="*/ 2460404 w 3024845"/>
                  <a:gd name="connsiteY337" fmla="*/ 603136 h 1059043"/>
                  <a:gd name="connsiteX338" fmla="*/ 2460404 w 3024845"/>
                  <a:gd name="connsiteY338" fmla="*/ 536121 h 1059043"/>
                  <a:gd name="connsiteX339" fmla="*/ 2486751 w 3024845"/>
                  <a:gd name="connsiteY339" fmla="*/ 536121 h 1059043"/>
                  <a:gd name="connsiteX340" fmla="*/ 2490804 w 3024845"/>
                  <a:gd name="connsiteY340" fmla="*/ 531797 h 1059043"/>
                  <a:gd name="connsiteX341" fmla="*/ 2498911 w 3024845"/>
                  <a:gd name="connsiteY341" fmla="*/ 531797 h 1059043"/>
                  <a:gd name="connsiteX342" fmla="*/ 2502964 w 3024845"/>
                  <a:gd name="connsiteY342" fmla="*/ 536121 h 1059043"/>
                  <a:gd name="connsiteX343" fmla="*/ 2525258 w 3024845"/>
                  <a:gd name="connsiteY343" fmla="*/ 536121 h 1059043"/>
                  <a:gd name="connsiteX344" fmla="*/ 2525258 w 3024845"/>
                  <a:gd name="connsiteY344" fmla="*/ 419385 h 1059043"/>
                  <a:gd name="connsiteX345" fmla="*/ 2582005 w 3024845"/>
                  <a:gd name="connsiteY345" fmla="*/ 408576 h 1059043"/>
                  <a:gd name="connsiteX346" fmla="*/ 2582005 w 3024845"/>
                  <a:gd name="connsiteY346" fmla="*/ 409657 h 1059043"/>
                  <a:gd name="connsiteX347" fmla="*/ 2582005 w 3024845"/>
                  <a:gd name="connsiteY347" fmla="*/ 417223 h 1059043"/>
                  <a:gd name="connsiteX348" fmla="*/ 2608352 w 3024845"/>
                  <a:gd name="connsiteY348" fmla="*/ 417223 h 1059043"/>
                  <a:gd name="connsiteX349" fmla="*/ 2608352 w 3024845"/>
                  <a:gd name="connsiteY349" fmla="*/ 672313 h 1059043"/>
                  <a:gd name="connsiteX350" fmla="*/ 2630646 w 3024845"/>
                  <a:gd name="connsiteY350" fmla="*/ 672313 h 1059043"/>
                  <a:gd name="connsiteX351" fmla="*/ 2630646 w 3024845"/>
                  <a:gd name="connsiteY351" fmla="*/ 667989 h 1059043"/>
                  <a:gd name="connsiteX352" fmla="*/ 2642806 w 3024845"/>
                  <a:gd name="connsiteY352" fmla="*/ 667989 h 1059043"/>
                  <a:gd name="connsiteX353" fmla="*/ 2642806 w 3024845"/>
                  <a:gd name="connsiteY353" fmla="*/ 672313 h 1059043"/>
                  <a:gd name="connsiteX354" fmla="*/ 2667126 w 3024845"/>
                  <a:gd name="connsiteY354" fmla="*/ 672313 h 1059043"/>
                  <a:gd name="connsiteX355" fmla="*/ 2667126 w 3024845"/>
                  <a:gd name="connsiteY355" fmla="*/ 659342 h 1059043"/>
                  <a:gd name="connsiteX356" fmla="*/ 2695500 w 3024845"/>
                  <a:gd name="connsiteY356" fmla="*/ 659342 h 1059043"/>
                  <a:gd name="connsiteX357" fmla="*/ 2707660 w 3024845"/>
                  <a:gd name="connsiteY357" fmla="*/ 655018 h 1059043"/>
                  <a:gd name="connsiteX358" fmla="*/ 2727927 w 3024845"/>
                  <a:gd name="connsiteY358" fmla="*/ 659342 h 1059043"/>
                  <a:gd name="connsiteX359" fmla="*/ 2727927 w 3024845"/>
                  <a:gd name="connsiteY359" fmla="*/ 642048 h 1059043"/>
                  <a:gd name="connsiteX360" fmla="*/ 2736034 w 3024845"/>
                  <a:gd name="connsiteY360" fmla="*/ 642048 h 1059043"/>
                  <a:gd name="connsiteX361" fmla="*/ 2736034 w 3024845"/>
                  <a:gd name="connsiteY361" fmla="*/ 629077 h 1059043"/>
                  <a:gd name="connsiteX362" fmla="*/ 2792781 w 3024845"/>
                  <a:gd name="connsiteY362" fmla="*/ 629077 h 1059043"/>
                  <a:gd name="connsiteX363" fmla="*/ 2792781 w 3024845"/>
                  <a:gd name="connsiteY363" fmla="*/ 598812 h 1059043"/>
                  <a:gd name="connsiteX364" fmla="*/ 2811021 w 3024845"/>
                  <a:gd name="connsiteY364" fmla="*/ 598812 h 1059043"/>
                  <a:gd name="connsiteX365" fmla="*/ 2811021 w 3024845"/>
                  <a:gd name="connsiteY365" fmla="*/ 592327 h 1059043"/>
                  <a:gd name="connsiteX366" fmla="*/ 2823181 w 3024845"/>
                  <a:gd name="connsiteY366" fmla="*/ 592327 h 1059043"/>
                  <a:gd name="connsiteX367" fmla="*/ 2823181 w 3024845"/>
                  <a:gd name="connsiteY367" fmla="*/ 598812 h 1059043"/>
                  <a:gd name="connsiteX368" fmla="*/ 2839395 w 3024845"/>
                  <a:gd name="connsiteY368" fmla="*/ 598812 h 1059043"/>
                  <a:gd name="connsiteX369" fmla="*/ 2839395 w 3024845"/>
                  <a:gd name="connsiteY369" fmla="*/ 648533 h 1059043"/>
                  <a:gd name="connsiteX370" fmla="*/ 2871822 w 3024845"/>
                  <a:gd name="connsiteY370" fmla="*/ 648533 h 1059043"/>
                  <a:gd name="connsiteX371" fmla="*/ 2871822 w 3024845"/>
                  <a:gd name="connsiteY371" fmla="*/ 622592 h 1059043"/>
                  <a:gd name="connsiteX372" fmla="*/ 2910329 w 3024845"/>
                  <a:gd name="connsiteY372" fmla="*/ 622592 h 1059043"/>
                  <a:gd name="connsiteX373" fmla="*/ 2910329 w 3024845"/>
                  <a:gd name="connsiteY373" fmla="*/ 592327 h 1059043"/>
                  <a:gd name="connsiteX374" fmla="*/ 2958970 w 3024845"/>
                  <a:gd name="connsiteY374" fmla="*/ 592327 h 1059043"/>
                  <a:gd name="connsiteX375" fmla="*/ 2958970 w 3024845"/>
                  <a:gd name="connsiteY375" fmla="*/ 703483 h 1059043"/>
                  <a:gd name="connsiteX376" fmla="*/ 2958970 w 3024845"/>
                  <a:gd name="connsiteY376" fmla="*/ 717262 h 1059043"/>
                  <a:gd name="connsiteX377" fmla="*/ 3024845 w 3024845"/>
                  <a:gd name="connsiteY377" fmla="*/ 717262 h 1059043"/>
                  <a:gd name="connsiteX378" fmla="*/ 3024845 w 3024845"/>
                  <a:gd name="connsiteY378" fmla="*/ 1059043 h 1059043"/>
                  <a:gd name="connsiteX379" fmla="*/ 2054 w 3024845"/>
                  <a:gd name="connsiteY379" fmla="*/ 1056710 h 1059043"/>
                  <a:gd name="connsiteX380" fmla="*/ 0 w 3024845"/>
                  <a:gd name="connsiteY380" fmla="*/ 622592 h 1059043"/>
                  <a:gd name="connsiteX381" fmla="*/ 20267 w 3024845"/>
                  <a:gd name="connsiteY381" fmla="*/ 622592 h 1059043"/>
                  <a:gd name="connsiteX382" fmla="*/ 20774 w 3024845"/>
                  <a:gd name="connsiteY382" fmla="*/ 621511 h 1059043"/>
                  <a:gd name="connsiteX383" fmla="*/ 24320 w 3024845"/>
                  <a:gd name="connsiteY383" fmla="*/ 613945 h 1059043"/>
                  <a:gd name="connsiteX384" fmla="*/ 26094 w 3024845"/>
                  <a:gd name="connsiteY384" fmla="*/ 614215 h 1059043"/>
                  <a:gd name="connsiteX385" fmla="*/ 38507 w 3024845"/>
                  <a:gd name="connsiteY385" fmla="*/ 616106 h 1059043"/>
                  <a:gd name="connsiteX386" fmla="*/ 39014 w 3024845"/>
                  <a:gd name="connsiteY386" fmla="*/ 617458 h 1059043"/>
                  <a:gd name="connsiteX387" fmla="*/ 42560 w 3024845"/>
                  <a:gd name="connsiteY387" fmla="*/ 626915 h 1059043"/>
                  <a:gd name="connsiteX388" fmla="*/ 68907 w 3024845"/>
                  <a:gd name="connsiteY388" fmla="*/ 629077 h 1059043"/>
                  <a:gd name="connsiteX389" fmla="*/ 68907 w 3024845"/>
                  <a:gd name="connsiteY389" fmla="*/ 505856 h 1059043"/>
                  <a:gd name="connsiteX390" fmla="*/ 70934 w 3024845"/>
                  <a:gd name="connsiteY390" fmla="*/ 505856 h 1059043"/>
                  <a:gd name="connsiteX391" fmla="*/ 85121 w 3024845"/>
                  <a:gd name="connsiteY391" fmla="*/ 505856 h 1059043"/>
                  <a:gd name="connsiteX392" fmla="*/ 85121 w 3024845"/>
                  <a:gd name="connsiteY392" fmla="*/ 369664 h 1059043"/>
                  <a:gd name="connsiteX393" fmla="*/ 86894 w 3024845"/>
                  <a:gd name="connsiteY393" fmla="*/ 369664 h 1059043"/>
                  <a:gd name="connsiteX394" fmla="*/ 99308 w 3024845"/>
                  <a:gd name="connsiteY394" fmla="*/ 369664 h 1059043"/>
                  <a:gd name="connsiteX395" fmla="*/ 99308 w 3024845"/>
                  <a:gd name="connsiteY395" fmla="*/ 255090 h 1059043"/>
                  <a:gd name="connsiteX396" fmla="*/ 103361 w 3024845"/>
                  <a:gd name="connsiteY396" fmla="*/ 226986 h 1059043"/>
                  <a:gd name="connsiteX397" fmla="*/ 105388 w 3024845"/>
                  <a:gd name="connsiteY397" fmla="*/ 226986 h 1059043"/>
                  <a:gd name="connsiteX398" fmla="*/ 119575 w 3024845"/>
                  <a:gd name="connsiteY39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50320 w 3024845"/>
                  <a:gd name="connsiteY311" fmla="*/ 60529 h 1059043"/>
                  <a:gd name="connsiteX312" fmla="*/ 2152346 w 3024845"/>
                  <a:gd name="connsiteY312" fmla="*/ 56206 h 1059043"/>
                  <a:gd name="connsiteX313" fmla="*/ 2152346 w 3024845"/>
                  <a:gd name="connsiteY313" fmla="*/ 0 h 1059043"/>
                  <a:gd name="connsiteX314" fmla="*/ 2180720 w 3024845"/>
                  <a:gd name="connsiteY314" fmla="*/ 555577 h 1059043"/>
                  <a:gd name="connsiteX315" fmla="*/ 2245574 w 3024845"/>
                  <a:gd name="connsiteY315" fmla="*/ 555577 h 1059043"/>
                  <a:gd name="connsiteX316" fmla="*/ 2245574 w 3024845"/>
                  <a:gd name="connsiteY316" fmla="*/ 631239 h 1059043"/>
                  <a:gd name="connsiteX317" fmla="*/ 2253681 w 3024845"/>
                  <a:gd name="connsiteY317" fmla="*/ 631239 h 1059043"/>
                  <a:gd name="connsiteX318" fmla="*/ 2255708 w 3024845"/>
                  <a:gd name="connsiteY318" fmla="*/ 624754 h 1059043"/>
                  <a:gd name="connsiteX319" fmla="*/ 2261788 w 3024845"/>
                  <a:gd name="connsiteY319" fmla="*/ 624754 h 1059043"/>
                  <a:gd name="connsiteX320" fmla="*/ 2263815 w 3024845"/>
                  <a:gd name="connsiteY320" fmla="*/ 633401 h 1059043"/>
                  <a:gd name="connsiteX321" fmla="*/ 2275975 w 3024845"/>
                  <a:gd name="connsiteY321" fmla="*/ 633401 h 1059043"/>
                  <a:gd name="connsiteX322" fmla="*/ 2275975 w 3024845"/>
                  <a:gd name="connsiteY322" fmla="*/ 626915 h 1059043"/>
                  <a:gd name="connsiteX323" fmla="*/ 2298268 w 3024845"/>
                  <a:gd name="connsiteY323" fmla="*/ 626915 h 1059043"/>
                  <a:gd name="connsiteX324" fmla="*/ 2298268 w 3024845"/>
                  <a:gd name="connsiteY324" fmla="*/ 633401 h 1059043"/>
                  <a:gd name="connsiteX325" fmla="*/ 2318535 w 3024845"/>
                  <a:gd name="connsiteY325" fmla="*/ 633401 h 1059043"/>
                  <a:gd name="connsiteX326" fmla="*/ 2318535 w 3024845"/>
                  <a:gd name="connsiteY326" fmla="*/ 678798 h 1059043"/>
                  <a:gd name="connsiteX327" fmla="*/ 2332722 w 3024845"/>
                  <a:gd name="connsiteY327" fmla="*/ 678798 h 1059043"/>
                  <a:gd name="connsiteX328" fmla="*/ 2332722 w 3024845"/>
                  <a:gd name="connsiteY328" fmla="*/ 665827 h 1059043"/>
                  <a:gd name="connsiteX329" fmla="*/ 2348936 w 3024845"/>
                  <a:gd name="connsiteY329" fmla="*/ 665827 h 1059043"/>
                  <a:gd name="connsiteX330" fmla="*/ 2348936 w 3024845"/>
                  <a:gd name="connsiteY330" fmla="*/ 486400 h 1059043"/>
                  <a:gd name="connsiteX331" fmla="*/ 2355016 w 3024845"/>
                  <a:gd name="connsiteY331" fmla="*/ 479914 h 1059043"/>
                  <a:gd name="connsiteX332" fmla="*/ 2427977 w 3024845"/>
                  <a:gd name="connsiteY332" fmla="*/ 479914 h 1059043"/>
                  <a:gd name="connsiteX333" fmla="*/ 2427977 w 3024845"/>
                  <a:gd name="connsiteY333" fmla="*/ 488562 h 1059043"/>
                  <a:gd name="connsiteX334" fmla="*/ 2438110 w 3024845"/>
                  <a:gd name="connsiteY334" fmla="*/ 488562 h 1059043"/>
                  <a:gd name="connsiteX335" fmla="*/ 2438110 w 3024845"/>
                  <a:gd name="connsiteY335" fmla="*/ 603136 h 1059043"/>
                  <a:gd name="connsiteX336" fmla="*/ 2460404 w 3024845"/>
                  <a:gd name="connsiteY336" fmla="*/ 603136 h 1059043"/>
                  <a:gd name="connsiteX337" fmla="*/ 2460404 w 3024845"/>
                  <a:gd name="connsiteY337" fmla="*/ 536121 h 1059043"/>
                  <a:gd name="connsiteX338" fmla="*/ 2486751 w 3024845"/>
                  <a:gd name="connsiteY338" fmla="*/ 536121 h 1059043"/>
                  <a:gd name="connsiteX339" fmla="*/ 2490804 w 3024845"/>
                  <a:gd name="connsiteY339" fmla="*/ 531797 h 1059043"/>
                  <a:gd name="connsiteX340" fmla="*/ 2498911 w 3024845"/>
                  <a:gd name="connsiteY340" fmla="*/ 531797 h 1059043"/>
                  <a:gd name="connsiteX341" fmla="*/ 2502964 w 3024845"/>
                  <a:gd name="connsiteY341" fmla="*/ 536121 h 1059043"/>
                  <a:gd name="connsiteX342" fmla="*/ 2525258 w 3024845"/>
                  <a:gd name="connsiteY342" fmla="*/ 536121 h 1059043"/>
                  <a:gd name="connsiteX343" fmla="*/ 2525258 w 3024845"/>
                  <a:gd name="connsiteY343" fmla="*/ 419385 h 1059043"/>
                  <a:gd name="connsiteX344" fmla="*/ 2582005 w 3024845"/>
                  <a:gd name="connsiteY344" fmla="*/ 408576 h 1059043"/>
                  <a:gd name="connsiteX345" fmla="*/ 2582005 w 3024845"/>
                  <a:gd name="connsiteY345" fmla="*/ 409657 h 1059043"/>
                  <a:gd name="connsiteX346" fmla="*/ 2582005 w 3024845"/>
                  <a:gd name="connsiteY346" fmla="*/ 417223 h 1059043"/>
                  <a:gd name="connsiteX347" fmla="*/ 2608352 w 3024845"/>
                  <a:gd name="connsiteY347" fmla="*/ 417223 h 1059043"/>
                  <a:gd name="connsiteX348" fmla="*/ 2608352 w 3024845"/>
                  <a:gd name="connsiteY348" fmla="*/ 672313 h 1059043"/>
                  <a:gd name="connsiteX349" fmla="*/ 2630646 w 3024845"/>
                  <a:gd name="connsiteY349" fmla="*/ 672313 h 1059043"/>
                  <a:gd name="connsiteX350" fmla="*/ 2630646 w 3024845"/>
                  <a:gd name="connsiteY350" fmla="*/ 667989 h 1059043"/>
                  <a:gd name="connsiteX351" fmla="*/ 2642806 w 3024845"/>
                  <a:gd name="connsiteY351" fmla="*/ 667989 h 1059043"/>
                  <a:gd name="connsiteX352" fmla="*/ 2642806 w 3024845"/>
                  <a:gd name="connsiteY352" fmla="*/ 672313 h 1059043"/>
                  <a:gd name="connsiteX353" fmla="*/ 2667126 w 3024845"/>
                  <a:gd name="connsiteY353" fmla="*/ 672313 h 1059043"/>
                  <a:gd name="connsiteX354" fmla="*/ 2667126 w 3024845"/>
                  <a:gd name="connsiteY354" fmla="*/ 659342 h 1059043"/>
                  <a:gd name="connsiteX355" fmla="*/ 2695500 w 3024845"/>
                  <a:gd name="connsiteY355" fmla="*/ 659342 h 1059043"/>
                  <a:gd name="connsiteX356" fmla="*/ 2707660 w 3024845"/>
                  <a:gd name="connsiteY356" fmla="*/ 655018 h 1059043"/>
                  <a:gd name="connsiteX357" fmla="*/ 2727927 w 3024845"/>
                  <a:gd name="connsiteY357" fmla="*/ 659342 h 1059043"/>
                  <a:gd name="connsiteX358" fmla="*/ 2727927 w 3024845"/>
                  <a:gd name="connsiteY358" fmla="*/ 642048 h 1059043"/>
                  <a:gd name="connsiteX359" fmla="*/ 2736034 w 3024845"/>
                  <a:gd name="connsiteY359" fmla="*/ 642048 h 1059043"/>
                  <a:gd name="connsiteX360" fmla="*/ 2736034 w 3024845"/>
                  <a:gd name="connsiteY360" fmla="*/ 629077 h 1059043"/>
                  <a:gd name="connsiteX361" fmla="*/ 2792781 w 3024845"/>
                  <a:gd name="connsiteY361" fmla="*/ 629077 h 1059043"/>
                  <a:gd name="connsiteX362" fmla="*/ 2792781 w 3024845"/>
                  <a:gd name="connsiteY362" fmla="*/ 598812 h 1059043"/>
                  <a:gd name="connsiteX363" fmla="*/ 2811021 w 3024845"/>
                  <a:gd name="connsiteY363" fmla="*/ 598812 h 1059043"/>
                  <a:gd name="connsiteX364" fmla="*/ 2811021 w 3024845"/>
                  <a:gd name="connsiteY364" fmla="*/ 592327 h 1059043"/>
                  <a:gd name="connsiteX365" fmla="*/ 2823181 w 3024845"/>
                  <a:gd name="connsiteY365" fmla="*/ 592327 h 1059043"/>
                  <a:gd name="connsiteX366" fmla="*/ 2823181 w 3024845"/>
                  <a:gd name="connsiteY366" fmla="*/ 598812 h 1059043"/>
                  <a:gd name="connsiteX367" fmla="*/ 2839395 w 3024845"/>
                  <a:gd name="connsiteY367" fmla="*/ 598812 h 1059043"/>
                  <a:gd name="connsiteX368" fmla="*/ 2839395 w 3024845"/>
                  <a:gd name="connsiteY368" fmla="*/ 648533 h 1059043"/>
                  <a:gd name="connsiteX369" fmla="*/ 2871822 w 3024845"/>
                  <a:gd name="connsiteY369" fmla="*/ 648533 h 1059043"/>
                  <a:gd name="connsiteX370" fmla="*/ 2871822 w 3024845"/>
                  <a:gd name="connsiteY370" fmla="*/ 622592 h 1059043"/>
                  <a:gd name="connsiteX371" fmla="*/ 2910329 w 3024845"/>
                  <a:gd name="connsiteY371" fmla="*/ 622592 h 1059043"/>
                  <a:gd name="connsiteX372" fmla="*/ 2910329 w 3024845"/>
                  <a:gd name="connsiteY372" fmla="*/ 592327 h 1059043"/>
                  <a:gd name="connsiteX373" fmla="*/ 2958970 w 3024845"/>
                  <a:gd name="connsiteY373" fmla="*/ 592327 h 1059043"/>
                  <a:gd name="connsiteX374" fmla="*/ 2958970 w 3024845"/>
                  <a:gd name="connsiteY374" fmla="*/ 703483 h 1059043"/>
                  <a:gd name="connsiteX375" fmla="*/ 2958970 w 3024845"/>
                  <a:gd name="connsiteY375" fmla="*/ 717262 h 1059043"/>
                  <a:gd name="connsiteX376" fmla="*/ 3024845 w 3024845"/>
                  <a:gd name="connsiteY376" fmla="*/ 717262 h 1059043"/>
                  <a:gd name="connsiteX377" fmla="*/ 3024845 w 3024845"/>
                  <a:gd name="connsiteY377" fmla="*/ 1059043 h 1059043"/>
                  <a:gd name="connsiteX378" fmla="*/ 2054 w 3024845"/>
                  <a:gd name="connsiteY378" fmla="*/ 1056710 h 1059043"/>
                  <a:gd name="connsiteX379" fmla="*/ 0 w 3024845"/>
                  <a:gd name="connsiteY379" fmla="*/ 622592 h 1059043"/>
                  <a:gd name="connsiteX380" fmla="*/ 20267 w 3024845"/>
                  <a:gd name="connsiteY380" fmla="*/ 622592 h 1059043"/>
                  <a:gd name="connsiteX381" fmla="*/ 20774 w 3024845"/>
                  <a:gd name="connsiteY381" fmla="*/ 621511 h 1059043"/>
                  <a:gd name="connsiteX382" fmla="*/ 24320 w 3024845"/>
                  <a:gd name="connsiteY382" fmla="*/ 613945 h 1059043"/>
                  <a:gd name="connsiteX383" fmla="*/ 26094 w 3024845"/>
                  <a:gd name="connsiteY383" fmla="*/ 614215 h 1059043"/>
                  <a:gd name="connsiteX384" fmla="*/ 38507 w 3024845"/>
                  <a:gd name="connsiteY384" fmla="*/ 616106 h 1059043"/>
                  <a:gd name="connsiteX385" fmla="*/ 39014 w 3024845"/>
                  <a:gd name="connsiteY385" fmla="*/ 617458 h 1059043"/>
                  <a:gd name="connsiteX386" fmla="*/ 42560 w 3024845"/>
                  <a:gd name="connsiteY386" fmla="*/ 626915 h 1059043"/>
                  <a:gd name="connsiteX387" fmla="*/ 68907 w 3024845"/>
                  <a:gd name="connsiteY387" fmla="*/ 629077 h 1059043"/>
                  <a:gd name="connsiteX388" fmla="*/ 68907 w 3024845"/>
                  <a:gd name="connsiteY388" fmla="*/ 505856 h 1059043"/>
                  <a:gd name="connsiteX389" fmla="*/ 70934 w 3024845"/>
                  <a:gd name="connsiteY389" fmla="*/ 505856 h 1059043"/>
                  <a:gd name="connsiteX390" fmla="*/ 85121 w 3024845"/>
                  <a:gd name="connsiteY390" fmla="*/ 505856 h 1059043"/>
                  <a:gd name="connsiteX391" fmla="*/ 85121 w 3024845"/>
                  <a:gd name="connsiteY391" fmla="*/ 369664 h 1059043"/>
                  <a:gd name="connsiteX392" fmla="*/ 86894 w 3024845"/>
                  <a:gd name="connsiteY392" fmla="*/ 369664 h 1059043"/>
                  <a:gd name="connsiteX393" fmla="*/ 99308 w 3024845"/>
                  <a:gd name="connsiteY393" fmla="*/ 369664 h 1059043"/>
                  <a:gd name="connsiteX394" fmla="*/ 99308 w 3024845"/>
                  <a:gd name="connsiteY394" fmla="*/ 255090 h 1059043"/>
                  <a:gd name="connsiteX395" fmla="*/ 103361 w 3024845"/>
                  <a:gd name="connsiteY395" fmla="*/ 226986 h 1059043"/>
                  <a:gd name="connsiteX396" fmla="*/ 105388 w 3024845"/>
                  <a:gd name="connsiteY396" fmla="*/ 226986 h 1059043"/>
                  <a:gd name="connsiteX397" fmla="*/ 119575 w 3024845"/>
                  <a:gd name="connsiteY397" fmla="*/ 226986 h 1059043"/>
                  <a:gd name="connsiteX0" fmla="*/ 119575 w 3024845"/>
                  <a:gd name="connsiteY0" fmla="*/ 255427 h 1087484"/>
                  <a:gd name="connsiteX1" fmla="*/ 200642 w 3024845"/>
                  <a:gd name="connsiteY1" fmla="*/ 253266 h 1087484"/>
                  <a:gd name="connsiteX2" fmla="*/ 202669 w 3024845"/>
                  <a:gd name="connsiteY2" fmla="*/ 253266 h 1087484"/>
                  <a:gd name="connsiteX3" fmla="*/ 216856 w 3024845"/>
                  <a:gd name="connsiteY3" fmla="*/ 253266 h 1087484"/>
                  <a:gd name="connsiteX4" fmla="*/ 216856 w 3024845"/>
                  <a:gd name="connsiteY4" fmla="*/ 277045 h 1087484"/>
                  <a:gd name="connsiteX5" fmla="*/ 217363 w 3024845"/>
                  <a:gd name="connsiteY5" fmla="*/ 277856 h 1087484"/>
                  <a:gd name="connsiteX6" fmla="*/ 220909 w 3024845"/>
                  <a:gd name="connsiteY6" fmla="*/ 283531 h 1087484"/>
                  <a:gd name="connsiteX7" fmla="*/ 220909 w 3024845"/>
                  <a:gd name="connsiteY7" fmla="*/ 398105 h 1087484"/>
                  <a:gd name="connsiteX8" fmla="*/ 223189 w 3024845"/>
                  <a:gd name="connsiteY8" fmla="*/ 398105 h 1087484"/>
                  <a:gd name="connsiteX9" fmla="*/ 239150 w 3024845"/>
                  <a:gd name="connsiteY9" fmla="*/ 398105 h 1087484"/>
                  <a:gd name="connsiteX10" fmla="*/ 239150 w 3024845"/>
                  <a:gd name="connsiteY10" fmla="*/ 538620 h 1087484"/>
                  <a:gd name="connsiteX11" fmla="*/ 240670 w 3024845"/>
                  <a:gd name="connsiteY11" fmla="*/ 538350 h 1087484"/>
                  <a:gd name="connsiteX12" fmla="*/ 251310 w 3024845"/>
                  <a:gd name="connsiteY12" fmla="*/ 536459 h 1087484"/>
                  <a:gd name="connsiteX13" fmla="*/ 249283 w 3024845"/>
                  <a:gd name="connsiteY13" fmla="*/ 625091 h 1087484"/>
                  <a:gd name="connsiteX14" fmla="*/ 250803 w 3024845"/>
                  <a:gd name="connsiteY14" fmla="*/ 625362 h 1087484"/>
                  <a:gd name="connsiteX15" fmla="*/ 261443 w 3024845"/>
                  <a:gd name="connsiteY15" fmla="*/ 627253 h 1087484"/>
                  <a:gd name="connsiteX16" fmla="*/ 261696 w 3024845"/>
                  <a:gd name="connsiteY16" fmla="*/ 628064 h 1087484"/>
                  <a:gd name="connsiteX17" fmla="*/ 263470 w 3024845"/>
                  <a:gd name="connsiteY17" fmla="*/ 633739 h 1087484"/>
                  <a:gd name="connsiteX18" fmla="*/ 264230 w 3024845"/>
                  <a:gd name="connsiteY18" fmla="*/ 631307 h 1087484"/>
                  <a:gd name="connsiteX19" fmla="*/ 269550 w 3024845"/>
                  <a:gd name="connsiteY19" fmla="*/ 614283 h 1087484"/>
                  <a:gd name="connsiteX20" fmla="*/ 271323 w 3024845"/>
                  <a:gd name="connsiteY20" fmla="*/ 614283 h 1087484"/>
                  <a:gd name="connsiteX21" fmla="*/ 283737 w 3024845"/>
                  <a:gd name="connsiteY21" fmla="*/ 614283 h 1087484"/>
                  <a:gd name="connsiteX22" fmla="*/ 283737 w 3024845"/>
                  <a:gd name="connsiteY22" fmla="*/ 646709 h 1087484"/>
                  <a:gd name="connsiteX23" fmla="*/ 284750 w 3024845"/>
                  <a:gd name="connsiteY23" fmla="*/ 647250 h 1087484"/>
                  <a:gd name="connsiteX24" fmla="*/ 291844 w 3024845"/>
                  <a:gd name="connsiteY24" fmla="*/ 651033 h 1087484"/>
                  <a:gd name="connsiteX25" fmla="*/ 291844 w 3024845"/>
                  <a:gd name="connsiteY25" fmla="*/ 652384 h 1087484"/>
                  <a:gd name="connsiteX26" fmla="*/ 291844 w 3024845"/>
                  <a:gd name="connsiteY26" fmla="*/ 661842 h 1087484"/>
                  <a:gd name="connsiteX27" fmla="*/ 336431 w 3024845"/>
                  <a:gd name="connsiteY27" fmla="*/ 661842 h 1087484"/>
                  <a:gd name="connsiteX28" fmla="*/ 336431 w 3024845"/>
                  <a:gd name="connsiteY28" fmla="*/ 662923 h 1087484"/>
                  <a:gd name="connsiteX29" fmla="*/ 336431 w 3024845"/>
                  <a:gd name="connsiteY29" fmla="*/ 670489 h 1087484"/>
                  <a:gd name="connsiteX30" fmla="*/ 338457 w 3024845"/>
                  <a:gd name="connsiteY30" fmla="*/ 670489 h 1087484"/>
                  <a:gd name="connsiteX31" fmla="*/ 352644 w 3024845"/>
                  <a:gd name="connsiteY31" fmla="*/ 670489 h 1087484"/>
                  <a:gd name="connsiteX32" fmla="*/ 352644 w 3024845"/>
                  <a:gd name="connsiteY32" fmla="*/ 640224 h 1087484"/>
                  <a:gd name="connsiteX33" fmla="*/ 397231 w 3024845"/>
                  <a:gd name="connsiteY33" fmla="*/ 640224 h 1087484"/>
                  <a:gd name="connsiteX34" fmla="*/ 397231 w 3024845"/>
                  <a:gd name="connsiteY34" fmla="*/ 638873 h 1087484"/>
                  <a:gd name="connsiteX35" fmla="*/ 397231 w 3024845"/>
                  <a:gd name="connsiteY35" fmla="*/ 629415 h 1087484"/>
                  <a:gd name="connsiteX36" fmla="*/ 398245 w 3024845"/>
                  <a:gd name="connsiteY36" fmla="*/ 629415 h 1087484"/>
                  <a:gd name="connsiteX37" fmla="*/ 405338 w 3024845"/>
                  <a:gd name="connsiteY37" fmla="*/ 629415 h 1087484"/>
                  <a:gd name="connsiteX38" fmla="*/ 405338 w 3024845"/>
                  <a:gd name="connsiteY38" fmla="*/ 627524 h 1087484"/>
                  <a:gd name="connsiteX39" fmla="*/ 405338 w 3024845"/>
                  <a:gd name="connsiteY39" fmla="*/ 614283 h 1087484"/>
                  <a:gd name="connsiteX40" fmla="*/ 406098 w 3024845"/>
                  <a:gd name="connsiteY40" fmla="*/ 614283 h 1087484"/>
                  <a:gd name="connsiteX41" fmla="*/ 411418 w 3024845"/>
                  <a:gd name="connsiteY41" fmla="*/ 614283 h 1087484"/>
                  <a:gd name="connsiteX42" fmla="*/ 411418 w 3024845"/>
                  <a:gd name="connsiteY42" fmla="*/ 613202 h 1087484"/>
                  <a:gd name="connsiteX43" fmla="*/ 411418 w 3024845"/>
                  <a:gd name="connsiteY43" fmla="*/ 605635 h 1087484"/>
                  <a:gd name="connsiteX44" fmla="*/ 413445 w 3024845"/>
                  <a:gd name="connsiteY44" fmla="*/ 605635 h 1087484"/>
                  <a:gd name="connsiteX45" fmla="*/ 427632 w 3024845"/>
                  <a:gd name="connsiteY45" fmla="*/ 605635 h 1087484"/>
                  <a:gd name="connsiteX46" fmla="*/ 427632 w 3024845"/>
                  <a:gd name="connsiteY46" fmla="*/ 606716 h 1087484"/>
                  <a:gd name="connsiteX47" fmla="*/ 427632 w 3024845"/>
                  <a:gd name="connsiteY47" fmla="*/ 614283 h 1087484"/>
                  <a:gd name="connsiteX48" fmla="*/ 449925 w 3024845"/>
                  <a:gd name="connsiteY48" fmla="*/ 614283 h 1087484"/>
                  <a:gd name="connsiteX49" fmla="*/ 449925 w 3024845"/>
                  <a:gd name="connsiteY49" fmla="*/ 612391 h 1087484"/>
                  <a:gd name="connsiteX50" fmla="*/ 449925 w 3024845"/>
                  <a:gd name="connsiteY50" fmla="*/ 599150 h 1087484"/>
                  <a:gd name="connsiteX51" fmla="*/ 451699 w 3024845"/>
                  <a:gd name="connsiteY51" fmla="*/ 599150 h 1087484"/>
                  <a:gd name="connsiteX52" fmla="*/ 464112 w 3024845"/>
                  <a:gd name="connsiteY52" fmla="*/ 599150 h 1087484"/>
                  <a:gd name="connsiteX53" fmla="*/ 464112 w 3024845"/>
                  <a:gd name="connsiteY53" fmla="*/ 622930 h 1087484"/>
                  <a:gd name="connsiteX54" fmla="*/ 465126 w 3024845"/>
                  <a:gd name="connsiteY54" fmla="*/ 622930 h 1087484"/>
                  <a:gd name="connsiteX55" fmla="*/ 472219 w 3024845"/>
                  <a:gd name="connsiteY55" fmla="*/ 622930 h 1087484"/>
                  <a:gd name="connsiteX56" fmla="*/ 472219 w 3024845"/>
                  <a:gd name="connsiteY56" fmla="*/ 621849 h 1087484"/>
                  <a:gd name="connsiteX57" fmla="*/ 472219 w 3024845"/>
                  <a:gd name="connsiteY57" fmla="*/ 614283 h 1087484"/>
                  <a:gd name="connsiteX58" fmla="*/ 473992 w 3024845"/>
                  <a:gd name="connsiteY58" fmla="*/ 614283 h 1087484"/>
                  <a:gd name="connsiteX59" fmla="*/ 486406 w 3024845"/>
                  <a:gd name="connsiteY59" fmla="*/ 614283 h 1087484"/>
                  <a:gd name="connsiteX60" fmla="*/ 486406 w 3024845"/>
                  <a:gd name="connsiteY60" fmla="*/ 640224 h 1087484"/>
                  <a:gd name="connsiteX61" fmla="*/ 488433 w 3024845"/>
                  <a:gd name="connsiteY61" fmla="*/ 640224 h 1087484"/>
                  <a:gd name="connsiteX62" fmla="*/ 502619 w 3024845"/>
                  <a:gd name="connsiteY62" fmla="*/ 640224 h 1087484"/>
                  <a:gd name="connsiteX63" fmla="*/ 502619 w 3024845"/>
                  <a:gd name="connsiteY63" fmla="*/ 641845 h 1087484"/>
                  <a:gd name="connsiteX64" fmla="*/ 502619 w 3024845"/>
                  <a:gd name="connsiteY64" fmla="*/ 653195 h 1087484"/>
                  <a:gd name="connsiteX65" fmla="*/ 503379 w 3024845"/>
                  <a:gd name="connsiteY65" fmla="*/ 653195 h 1087484"/>
                  <a:gd name="connsiteX66" fmla="*/ 508700 w 3024845"/>
                  <a:gd name="connsiteY66" fmla="*/ 653195 h 1087484"/>
                  <a:gd name="connsiteX67" fmla="*/ 508700 w 3024845"/>
                  <a:gd name="connsiteY67" fmla="*/ 652384 h 1087484"/>
                  <a:gd name="connsiteX68" fmla="*/ 508700 w 3024845"/>
                  <a:gd name="connsiteY68" fmla="*/ 646709 h 1087484"/>
                  <a:gd name="connsiteX69" fmla="*/ 539100 w 3024845"/>
                  <a:gd name="connsiteY69" fmla="*/ 646709 h 1087484"/>
                  <a:gd name="connsiteX70" fmla="*/ 539100 w 3024845"/>
                  <a:gd name="connsiteY70" fmla="*/ 670489 h 1087484"/>
                  <a:gd name="connsiteX71" fmla="*/ 540113 w 3024845"/>
                  <a:gd name="connsiteY71" fmla="*/ 670489 h 1087484"/>
                  <a:gd name="connsiteX72" fmla="*/ 547207 w 3024845"/>
                  <a:gd name="connsiteY72" fmla="*/ 670489 h 1087484"/>
                  <a:gd name="connsiteX73" fmla="*/ 547207 w 3024845"/>
                  <a:gd name="connsiteY73" fmla="*/ 671570 h 1087484"/>
                  <a:gd name="connsiteX74" fmla="*/ 547207 w 3024845"/>
                  <a:gd name="connsiteY74" fmla="*/ 679136 h 1087484"/>
                  <a:gd name="connsiteX75" fmla="*/ 547967 w 3024845"/>
                  <a:gd name="connsiteY75" fmla="*/ 679136 h 1087484"/>
                  <a:gd name="connsiteX76" fmla="*/ 553287 w 3024845"/>
                  <a:gd name="connsiteY76" fmla="*/ 679136 h 1087484"/>
                  <a:gd name="connsiteX77" fmla="*/ 553287 w 3024845"/>
                  <a:gd name="connsiteY77" fmla="*/ 676974 h 1087484"/>
                  <a:gd name="connsiteX78" fmla="*/ 553287 w 3024845"/>
                  <a:gd name="connsiteY78" fmla="*/ 661842 h 1087484"/>
                  <a:gd name="connsiteX79" fmla="*/ 554300 w 3024845"/>
                  <a:gd name="connsiteY79" fmla="*/ 661842 h 1087484"/>
                  <a:gd name="connsiteX80" fmla="*/ 561394 w 3024845"/>
                  <a:gd name="connsiteY80" fmla="*/ 661842 h 1087484"/>
                  <a:gd name="connsiteX81" fmla="*/ 561394 w 3024845"/>
                  <a:gd name="connsiteY81" fmla="*/ 662923 h 1087484"/>
                  <a:gd name="connsiteX82" fmla="*/ 561394 w 3024845"/>
                  <a:gd name="connsiteY82" fmla="*/ 670489 h 1087484"/>
                  <a:gd name="connsiteX83" fmla="*/ 566714 w 3024845"/>
                  <a:gd name="connsiteY83" fmla="*/ 668496 h 1087484"/>
                  <a:gd name="connsiteX84" fmla="*/ 567474 w 3024845"/>
                  <a:gd name="connsiteY84" fmla="*/ 667516 h 1087484"/>
                  <a:gd name="connsiteX85" fmla="*/ 567474 w 3024845"/>
                  <a:gd name="connsiteY85" fmla="*/ 661842 h 1087484"/>
                  <a:gd name="connsiteX86" fmla="*/ 605981 w 3024845"/>
                  <a:gd name="connsiteY86" fmla="*/ 661842 h 1087484"/>
                  <a:gd name="connsiteX87" fmla="*/ 605981 w 3024845"/>
                  <a:gd name="connsiteY87" fmla="*/ 685621 h 1087484"/>
                  <a:gd name="connsiteX88" fmla="*/ 608007 w 3024845"/>
                  <a:gd name="connsiteY88" fmla="*/ 685621 h 1087484"/>
                  <a:gd name="connsiteX89" fmla="*/ 622194 w 3024845"/>
                  <a:gd name="connsiteY89" fmla="*/ 685621 h 1087484"/>
                  <a:gd name="connsiteX90" fmla="*/ 622194 w 3024845"/>
                  <a:gd name="connsiteY90" fmla="*/ 686702 h 1087484"/>
                  <a:gd name="connsiteX91" fmla="*/ 622194 w 3024845"/>
                  <a:gd name="connsiteY91" fmla="*/ 694268 h 1087484"/>
                  <a:gd name="connsiteX92" fmla="*/ 623968 w 3024845"/>
                  <a:gd name="connsiteY92" fmla="*/ 694268 h 1087484"/>
                  <a:gd name="connsiteX93" fmla="*/ 636381 w 3024845"/>
                  <a:gd name="connsiteY93" fmla="*/ 694268 h 1087484"/>
                  <a:gd name="connsiteX94" fmla="*/ 636381 w 3024845"/>
                  <a:gd name="connsiteY94" fmla="*/ 670489 h 1087484"/>
                  <a:gd name="connsiteX95" fmla="*/ 637394 w 3024845"/>
                  <a:gd name="connsiteY95" fmla="*/ 670489 h 1087484"/>
                  <a:gd name="connsiteX96" fmla="*/ 644488 w 3024845"/>
                  <a:gd name="connsiteY96" fmla="*/ 670489 h 1087484"/>
                  <a:gd name="connsiteX97" fmla="*/ 644488 w 3024845"/>
                  <a:gd name="connsiteY97" fmla="*/ 638062 h 1087484"/>
                  <a:gd name="connsiteX98" fmla="*/ 645501 w 3024845"/>
                  <a:gd name="connsiteY98" fmla="*/ 638062 h 1087484"/>
                  <a:gd name="connsiteX99" fmla="*/ 652595 w 3024845"/>
                  <a:gd name="connsiteY99" fmla="*/ 638062 h 1087484"/>
                  <a:gd name="connsiteX100" fmla="*/ 652595 w 3024845"/>
                  <a:gd name="connsiteY100" fmla="*/ 636171 h 1087484"/>
                  <a:gd name="connsiteX101" fmla="*/ 652595 w 3024845"/>
                  <a:gd name="connsiteY101" fmla="*/ 622930 h 1087484"/>
                  <a:gd name="connsiteX102" fmla="*/ 651328 w 3024845"/>
                  <a:gd name="connsiteY102" fmla="*/ 621308 h 1087484"/>
                  <a:gd name="connsiteX103" fmla="*/ 656648 w 3024845"/>
                  <a:gd name="connsiteY103" fmla="*/ 609959 h 1087484"/>
                  <a:gd name="connsiteX104" fmla="*/ 664755 w 3024845"/>
                  <a:gd name="connsiteY104" fmla="*/ 638062 h 1087484"/>
                  <a:gd name="connsiteX105" fmla="*/ 665515 w 3024845"/>
                  <a:gd name="connsiteY105" fmla="*/ 638062 h 1087484"/>
                  <a:gd name="connsiteX106" fmla="*/ 670835 w 3024845"/>
                  <a:gd name="connsiteY106" fmla="*/ 638062 h 1087484"/>
                  <a:gd name="connsiteX107" fmla="*/ 670835 w 3024845"/>
                  <a:gd name="connsiteY107" fmla="*/ 532135 h 1087484"/>
                  <a:gd name="connsiteX108" fmla="*/ 672355 w 3024845"/>
                  <a:gd name="connsiteY108" fmla="*/ 532135 h 1087484"/>
                  <a:gd name="connsiteX109" fmla="*/ 682995 w 3024845"/>
                  <a:gd name="connsiteY109" fmla="*/ 532135 h 1087484"/>
                  <a:gd name="connsiteX110" fmla="*/ 682995 w 3024845"/>
                  <a:gd name="connsiteY110" fmla="*/ 484576 h 1087484"/>
                  <a:gd name="connsiteX111" fmla="*/ 709342 w 3024845"/>
                  <a:gd name="connsiteY111" fmla="*/ 484576 h 1087484"/>
                  <a:gd name="connsiteX112" fmla="*/ 709342 w 3024845"/>
                  <a:gd name="connsiteY112" fmla="*/ 462958 h 1087484"/>
                  <a:gd name="connsiteX113" fmla="*/ 743796 w 3024845"/>
                  <a:gd name="connsiteY113" fmla="*/ 462958 h 1087484"/>
                  <a:gd name="connsiteX114" fmla="*/ 743796 w 3024845"/>
                  <a:gd name="connsiteY114" fmla="*/ 465390 h 1087484"/>
                  <a:gd name="connsiteX115" fmla="*/ 743796 w 3024845"/>
                  <a:gd name="connsiteY115" fmla="*/ 482414 h 1087484"/>
                  <a:gd name="connsiteX116" fmla="*/ 746076 w 3024845"/>
                  <a:gd name="connsiteY116" fmla="*/ 482414 h 1087484"/>
                  <a:gd name="connsiteX117" fmla="*/ 762036 w 3024845"/>
                  <a:gd name="connsiteY117" fmla="*/ 482414 h 1087484"/>
                  <a:gd name="connsiteX118" fmla="*/ 762036 w 3024845"/>
                  <a:gd name="connsiteY118" fmla="*/ 529973 h 1087484"/>
                  <a:gd name="connsiteX119" fmla="*/ 763049 w 3024845"/>
                  <a:gd name="connsiteY119" fmla="*/ 529973 h 1087484"/>
                  <a:gd name="connsiteX120" fmla="*/ 770143 w 3024845"/>
                  <a:gd name="connsiteY120" fmla="*/ 529973 h 1087484"/>
                  <a:gd name="connsiteX121" fmla="*/ 784330 w 3024845"/>
                  <a:gd name="connsiteY121" fmla="*/ 534297 h 1087484"/>
                  <a:gd name="connsiteX122" fmla="*/ 784330 w 3024845"/>
                  <a:gd name="connsiteY122" fmla="*/ 573209 h 1087484"/>
                  <a:gd name="connsiteX123" fmla="*/ 785343 w 3024845"/>
                  <a:gd name="connsiteY123" fmla="*/ 573209 h 1087484"/>
                  <a:gd name="connsiteX124" fmla="*/ 792436 w 3024845"/>
                  <a:gd name="connsiteY124" fmla="*/ 573209 h 1087484"/>
                  <a:gd name="connsiteX125" fmla="*/ 792436 w 3024845"/>
                  <a:gd name="connsiteY125" fmla="*/ 574830 h 1087484"/>
                  <a:gd name="connsiteX126" fmla="*/ 792436 w 3024845"/>
                  <a:gd name="connsiteY126" fmla="*/ 586179 h 1087484"/>
                  <a:gd name="connsiteX127" fmla="*/ 794463 w 3024845"/>
                  <a:gd name="connsiteY127" fmla="*/ 586179 h 1087484"/>
                  <a:gd name="connsiteX128" fmla="*/ 808650 w 3024845"/>
                  <a:gd name="connsiteY128" fmla="*/ 586179 h 1087484"/>
                  <a:gd name="connsiteX129" fmla="*/ 814730 w 3024845"/>
                  <a:gd name="connsiteY129" fmla="*/ 592665 h 1087484"/>
                  <a:gd name="connsiteX130" fmla="*/ 814730 w 3024845"/>
                  <a:gd name="connsiteY130" fmla="*/ 614283 h 1087484"/>
                  <a:gd name="connsiteX131" fmla="*/ 817010 w 3024845"/>
                  <a:gd name="connsiteY131" fmla="*/ 614283 h 1087484"/>
                  <a:gd name="connsiteX132" fmla="*/ 832970 w 3024845"/>
                  <a:gd name="connsiteY132" fmla="*/ 614283 h 1087484"/>
                  <a:gd name="connsiteX133" fmla="*/ 832970 w 3024845"/>
                  <a:gd name="connsiteY133" fmla="*/ 615363 h 1087484"/>
                  <a:gd name="connsiteX134" fmla="*/ 832970 w 3024845"/>
                  <a:gd name="connsiteY134" fmla="*/ 622930 h 1087484"/>
                  <a:gd name="connsiteX135" fmla="*/ 834237 w 3024845"/>
                  <a:gd name="connsiteY135" fmla="*/ 622930 h 1087484"/>
                  <a:gd name="connsiteX136" fmla="*/ 843104 w 3024845"/>
                  <a:gd name="connsiteY136" fmla="*/ 622930 h 1087484"/>
                  <a:gd name="connsiteX137" fmla="*/ 843104 w 3024845"/>
                  <a:gd name="connsiteY137" fmla="*/ 625091 h 1087484"/>
                  <a:gd name="connsiteX138" fmla="*/ 843104 w 3024845"/>
                  <a:gd name="connsiteY138" fmla="*/ 640224 h 1087484"/>
                  <a:gd name="connsiteX139" fmla="*/ 847157 w 3024845"/>
                  <a:gd name="connsiteY139" fmla="*/ 638332 h 1087484"/>
                  <a:gd name="connsiteX140" fmla="*/ 847157 w 3024845"/>
                  <a:gd name="connsiteY140" fmla="*/ 625091 h 1087484"/>
                  <a:gd name="connsiteX141" fmla="*/ 848170 w 3024845"/>
                  <a:gd name="connsiteY141" fmla="*/ 625091 h 1087484"/>
                  <a:gd name="connsiteX142" fmla="*/ 855264 w 3024845"/>
                  <a:gd name="connsiteY142" fmla="*/ 625091 h 1087484"/>
                  <a:gd name="connsiteX143" fmla="*/ 855264 w 3024845"/>
                  <a:gd name="connsiteY143" fmla="*/ 626713 h 1087484"/>
                  <a:gd name="connsiteX144" fmla="*/ 855264 w 3024845"/>
                  <a:gd name="connsiteY144" fmla="*/ 638062 h 1087484"/>
                  <a:gd name="connsiteX145" fmla="*/ 856024 w 3024845"/>
                  <a:gd name="connsiteY145" fmla="*/ 638062 h 1087484"/>
                  <a:gd name="connsiteX146" fmla="*/ 861344 w 3024845"/>
                  <a:gd name="connsiteY146" fmla="*/ 638062 h 1087484"/>
                  <a:gd name="connsiteX147" fmla="*/ 909984 w 3024845"/>
                  <a:gd name="connsiteY147" fmla="*/ 633739 h 1087484"/>
                  <a:gd name="connsiteX148" fmla="*/ 909984 w 3024845"/>
                  <a:gd name="connsiteY148" fmla="*/ 635090 h 1087484"/>
                  <a:gd name="connsiteX149" fmla="*/ 909984 w 3024845"/>
                  <a:gd name="connsiteY149" fmla="*/ 644547 h 1087484"/>
                  <a:gd name="connsiteX150" fmla="*/ 910744 w 3024845"/>
                  <a:gd name="connsiteY150" fmla="*/ 644547 h 1087484"/>
                  <a:gd name="connsiteX151" fmla="*/ 916065 w 3024845"/>
                  <a:gd name="connsiteY151" fmla="*/ 644547 h 1087484"/>
                  <a:gd name="connsiteX152" fmla="*/ 916065 w 3024845"/>
                  <a:gd name="connsiteY152" fmla="*/ 646709 h 1087484"/>
                  <a:gd name="connsiteX153" fmla="*/ 916065 w 3024845"/>
                  <a:gd name="connsiteY153" fmla="*/ 661842 h 1087484"/>
                  <a:gd name="connsiteX154" fmla="*/ 918091 w 3024845"/>
                  <a:gd name="connsiteY154" fmla="*/ 660491 h 1087484"/>
                  <a:gd name="connsiteX155" fmla="*/ 932278 w 3024845"/>
                  <a:gd name="connsiteY155" fmla="*/ 651033 h 1087484"/>
                  <a:gd name="connsiteX156" fmla="*/ 938358 w 3024845"/>
                  <a:gd name="connsiteY156" fmla="*/ 609959 h 1087484"/>
                  <a:gd name="connsiteX157" fmla="*/ 939118 w 3024845"/>
                  <a:gd name="connsiteY157" fmla="*/ 609689 h 1087484"/>
                  <a:gd name="connsiteX158" fmla="*/ 944438 w 3024845"/>
                  <a:gd name="connsiteY158" fmla="*/ 607797 h 1087484"/>
                  <a:gd name="connsiteX159" fmla="*/ 946465 w 3024845"/>
                  <a:gd name="connsiteY159" fmla="*/ 538620 h 1087484"/>
                  <a:gd name="connsiteX160" fmla="*/ 948492 w 3024845"/>
                  <a:gd name="connsiteY160" fmla="*/ 607797 h 1087484"/>
                  <a:gd name="connsiteX161" fmla="*/ 949252 w 3024845"/>
                  <a:gd name="connsiteY161" fmla="*/ 608067 h 1087484"/>
                  <a:gd name="connsiteX162" fmla="*/ 954572 w 3024845"/>
                  <a:gd name="connsiteY162" fmla="*/ 609959 h 1087484"/>
                  <a:gd name="connsiteX163" fmla="*/ 954572 w 3024845"/>
                  <a:gd name="connsiteY163" fmla="*/ 523488 h 1087484"/>
                  <a:gd name="connsiteX164" fmla="*/ 958625 w 3024845"/>
                  <a:gd name="connsiteY164" fmla="*/ 491061 h 1087484"/>
                  <a:gd name="connsiteX165" fmla="*/ 997132 w 3024845"/>
                  <a:gd name="connsiteY165" fmla="*/ 491061 h 1087484"/>
                  <a:gd name="connsiteX166" fmla="*/ 997132 w 3024845"/>
                  <a:gd name="connsiteY166" fmla="*/ 523488 h 1087484"/>
                  <a:gd name="connsiteX167" fmla="*/ 997892 w 3024845"/>
                  <a:gd name="connsiteY167" fmla="*/ 523488 h 1087484"/>
                  <a:gd name="connsiteX168" fmla="*/ 1003212 w 3024845"/>
                  <a:gd name="connsiteY168" fmla="*/ 523488 h 1087484"/>
                  <a:gd name="connsiteX169" fmla="*/ 1003212 w 3024845"/>
                  <a:gd name="connsiteY169" fmla="*/ 441340 h 1087484"/>
                  <a:gd name="connsiteX170" fmla="*/ 1004986 w 3024845"/>
                  <a:gd name="connsiteY170" fmla="*/ 441340 h 1087484"/>
                  <a:gd name="connsiteX171" fmla="*/ 1017399 w 3024845"/>
                  <a:gd name="connsiteY171" fmla="*/ 441340 h 1087484"/>
                  <a:gd name="connsiteX172" fmla="*/ 1017399 w 3024845"/>
                  <a:gd name="connsiteY172" fmla="*/ 439449 h 1087484"/>
                  <a:gd name="connsiteX173" fmla="*/ 1017399 w 3024845"/>
                  <a:gd name="connsiteY173" fmla="*/ 426208 h 1087484"/>
                  <a:gd name="connsiteX174" fmla="*/ 1039693 w 3024845"/>
                  <a:gd name="connsiteY174" fmla="*/ 426208 h 1087484"/>
                  <a:gd name="connsiteX175" fmla="*/ 1039693 w 3024845"/>
                  <a:gd name="connsiteY175" fmla="*/ 425127 h 1087484"/>
                  <a:gd name="connsiteX176" fmla="*/ 1039693 w 3024845"/>
                  <a:gd name="connsiteY176" fmla="*/ 417561 h 1087484"/>
                  <a:gd name="connsiteX177" fmla="*/ 1041466 w 3024845"/>
                  <a:gd name="connsiteY177" fmla="*/ 417561 h 1087484"/>
                  <a:gd name="connsiteX178" fmla="*/ 1053880 w 3024845"/>
                  <a:gd name="connsiteY178" fmla="*/ 417561 h 1087484"/>
                  <a:gd name="connsiteX179" fmla="*/ 1053880 w 3024845"/>
                  <a:gd name="connsiteY179" fmla="*/ 418642 h 1087484"/>
                  <a:gd name="connsiteX180" fmla="*/ 1053880 w 3024845"/>
                  <a:gd name="connsiteY180" fmla="*/ 426208 h 1087484"/>
                  <a:gd name="connsiteX181" fmla="*/ 1054640 w 3024845"/>
                  <a:gd name="connsiteY181" fmla="*/ 426208 h 1087484"/>
                  <a:gd name="connsiteX182" fmla="*/ 1059960 w 3024845"/>
                  <a:gd name="connsiteY182" fmla="*/ 426208 h 1087484"/>
                  <a:gd name="connsiteX183" fmla="*/ 1070093 w 3024845"/>
                  <a:gd name="connsiteY183" fmla="*/ 421884 h 1087484"/>
                  <a:gd name="connsiteX184" fmla="*/ 1074146 w 3024845"/>
                  <a:gd name="connsiteY184" fmla="*/ 425127 h 1087484"/>
                  <a:gd name="connsiteX185" fmla="*/ 1074146 w 3024845"/>
                  <a:gd name="connsiteY185" fmla="*/ 417561 h 1087484"/>
                  <a:gd name="connsiteX186" fmla="*/ 1076426 w 3024845"/>
                  <a:gd name="connsiteY186" fmla="*/ 417561 h 1087484"/>
                  <a:gd name="connsiteX187" fmla="*/ 1092387 w 3024845"/>
                  <a:gd name="connsiteY187" fmla="*/ 417561 h 1087484"/>
                  <a:gd name="connsiteX188" fmla="*/ 1092387 w 3024845"/>
                  <a:gd name="connsiteY188" fmla="*/ 418642 h 1087484"/>
                  <a:gd name="connsiteX189" fmla="*/ 1092387 w 3024845"/>
                  <a:gd name="connsiteY189" fmla="*/ 426208 h 1087484"/>
                  <a:gd name="connsiteX190" fmla="*/ 1122787 w 3024845"/>
                  <a:gd name="connsiteY190" fmla="*/ 426208 h 1087484"/>
                  <a:gd name="connsiteX191" fmla="*/ 1122787 w 3024845"/>
                  <a:gd name="connsiteY191" fmla="*/ 427829 h 1087484"/>
                  <a:gd name="connsiteX192" fmla="*/ 1122787 w 3024845"/>
                  <a:gd name="connsiteY192" fmla="*/ 439179 h 1087484"/>
                  <a:gd name="connsiteX193" fmla="*/ 1149134 w 3024845"/>
                  <a:gd name="connsiteY193" fmla="*/ 439179 h 1087484"/>
                  <a:gd name="connsiteX194" fmla="*/ 1149134 w 3024845"/>
                  <a:gd name="connsiteY194" fmla="*/ 469443 h 1087484"/>
                  <a:gd name="connsiteX195" fmla="*/ 1149894 w 3024845"/>
                  <a:gd name="connsiteY195" fmla="*/ 469443 h 1087484"/>
                  <a:gd name="connsiteX196" fmla="*/ 1155214 w 3024845"/>
                  <a:gd name="connsiteY196" fmla="*/ 469443 h 1087484"/>
                  <a:gd name="connsiteX197" fmla="*/ 1155214 w 3024845"/>
                  <a:gd name="connsiteY197" fmla="*/ 470524 h 1087484"/>
                  <a:gd name="connsiteX198" fmla="*/ 1155214 w 3024845"/>
                  <a:gd name="connsiteY198" fmla="*/ 478091 h 1087484"/>
                  <a:gd name="connsiteX199" fmla="*/ 1159268 w 3024845"/>
                  <a:gd name="connsiteY199" fmla="*/ 508355 h 1087484"/>
                  <a:gd name="connsiteX200" fmla="*/ 1160028 w 3024845"/>
                  <a:gd name="connsiteY200" fmla="*/ 508355 h 1087484"/>
                  <a:gd name="connsiteX201" fmla="*/ 1165348 w 3024845"/>
                  <a:gd name="connsiteY201" fmla="*/ 508355 h 1087484"/>
                  <a:gd name="connsiteX202" fmla="*/ 1165348 w 3024845"/>
                  <a:gd name="connsiteY202" fmla="*/ 509166 h 1087484"/>
                  <a:gd name="connsiteX203" fmla="*/ 1165348 w 3024845"/>
                  <a:gd name="connsiteY203" fmla="*/ 514841 h 1087484"/>
                  <a:gd name="connsiteX204" fmla="*/ 1166361 w 3024845"/>
                  <a:gd name="connsiteY204" fmla="*/ 514841 h 1087484"/>
                  <a:gd name="connsiteX205" fmla="*/ 1173454 w 3024845"/>
                  <a:gd name="connsiteY205" fmla="*/ 514841 h 1087484"/>
                  <a:gd name="connsiteX206" fmla="*/ 1173454 w 3024845"/>
                  <a:gd name="connsiteY206" fmla="*/ 545106 h 1087484"/>
                  <a:gd name="connsiteX207" fmla="*/ 1175481 w 3024845"/>
                  <a:gd name="connsiteY207" fmla="*/ 545106 h 1087484"/>
                  <a:gd name="connsiteX208" fmla="*/ 1189668 w 3024845"/>
                  <a:gd name="connsiteY208" fmla="*/ 545106 h 1087484"/>
                  <a:gd name="connsiteX209" fmla="*/ 1189668 w 3024845"/>
                  <a:gd name="connsiteY209" fmla="*/ 568885 h 1087484"/>
                  <a:gd name="connsiteX210" fmla="*/ 1191695 w 3024845"/>
                  <a:gd name="connsiteY210" fmla="*/ 570506 h 1087484"/>
                  <a:gd name="connsiteX211" fmla="*/ 1191695 w 3024845"/>
                  <a:gd name="connsiteY211" fmla="*/ 581856 h 1087484"/>
                  <a:gd name="connsiteX212" fmla="*/ 1192455 w 3024845"/>
                  <a:gd name="connsiteY212" fmla="*/ 581856 h 1087484"/>
                  <a:gd name="connsiteX213" fmla="*/ 1197775 w 3024845"/>
                  <a:gd name="connsiteY213" fmla="*/ 581856 h 1087484"/>
                  <a:gd name="connsiteX214" fmla="*/ 1197775 w 3024845"/>
                  <a:gd name="connsiteY214" fmla="*/ 605635 h 1087484"/>
                  <a:gd name="connsiteX215" fmla="*/ 1199041 w 3024845"/>
                  <a:gd name="connsiteY215" fmla="*/ 605635 h 1087484"/>
                  <a:gd name="connsiteX216" fmla="*/ 1207908 w 3024845"/>
                  <a:gd name="connsiteY216" fmla="*/ 605635 h 1087484"/>
                  <a:gd name="connsiteX217" fmla="*/ 1209935 w 3024845"/>
                  <a:gd name="connsiteY217" fmla="*/ 609689 h 1087484"/>
                  <a:gd name="connsiteX218" fmla="*/ 1209935 w 3024845"/>
                  <a:gd name="connsiteY218" fmla="*/ 622930 h 1087484"/>
                  <a:gd name="connsiteX219" fmla="*/ 1211455 w 3024845"/>
                  <a:gd name="connsiteY219" fmla="*/ 621038 h 1087484"/>
                  <a:gd name="connsiteX220" fmla="*/ 1222095 w 3024845"/>
                  <a:gd name="connsiteY220" fmla="*/ 607797 h 1087484"/>
                  <a:gd name="connsiteX221" fmla="*/ 1250469 w 3024845"/>
                  <a:gd name="connsiteY221" fmla="*/ 607797 h 1087484"/>
                  <a:gd name="connsiteX222" fmla="*/ 1250469 w 3024845"/>
                  <a:gd name="connsiteY222" fmla="*/ 694268 h 1087484"/>
                  <a:gd name="connsiteX223" fmla="*/ 1251229 w 3024845"/>
                  <a:gd name="connsiteY223" fmla="*/ 694268 h 1087484"/>
                  <a:gd name="connsiteX224" fmla="*/ 1256549 w 3024845"/>
                  <a:gd name="connsiteY224" fmla="*/ 694268 h 1087484"/>
                  <a:gd name="connsiteX225" fmla="*/ 1257309 w 3024845"/>
                  <a:gd name="connsiteY225" fmla="*/ 692917 h 1087484"/>
                  <a:gd name="connsiteX226" fmla="*/ 1262629 w 3024845"/>
                  <a:gd name="connsiteY226" fmla="*/ 683459 h 1087484"/>
                  <a:gd name="connsiteX227" fmla="*/ 1262629 w 3024845"/>
                  <a:gd name="connsiteY227" fmla="*/ 685351 h 1087484"/>
                  <a:gd name="connsiteX228" fmla="*/ 1262629 w 3024845"/>
                  <a:gd name="connsiteY228" fmla="*/ 698592 h 1087484"/>
                  <a:gd name="connsiteX229" fmla="*/ 1266682 w 3024845"/>
                  <a:gd name="connsiteY229" fmla="*/ 653195 h 1087484"/>
                  <a:gd name="connsiteX230" fmla="*/ 1267442 w 3024845"/>
                  <a:gd name="connsiteY230" fmla="*/ 653195 h 1087484"/>
                  <a:gd name="connsiteX231" fmla="*/ 1272762 w 3024845"/>
                  <a:gd name="connsiteY231" fmla="*/ 653195 h 1087484"/>
                  <a:gd name="connsiteX232" fmla="*/ 1272762 w 3024845"/>
                  <a:gd name="connsiteY232" fmla="*/ 588341 h 1087484"/>
                  <a:gd name="connsiteX233" fmla="*/ 1273776 w 3024845"/>
                  <a:gd name="connsiteY233" fmla="*/ 588341 h 1087484"/>
                  <a:gd name="connsiteX234" fmla="*/ 1280869 w 3024845"/>
                  <a:gd name="connsiteY234" fmla="*/ 588341 h 1087484"/>
                  <a:gd name="connsiteX235" fmla="*/ 1293029 w 3024845"/>
                  <a:gd name="connsiteY235" fmla="*/ 545106 h 1087484"/>
                  <a:gd name="connsiteX236" fmla="*/ 1294296 w 3024845"/>
                  <a:gd name="connsiteY236" fmla="*/ 545106 h 1087484"/>
                  <a:gd name="connsiteX237" fmla="*/ 1303163 w 3024845"/>
                  <a:gd name="connsiteY237" fmla="*/ 545106 h 1087484"/>
                  <a:gd name="connsiteX238" fmla="*/ 1313296 w 3024845"/>
                  <a:gd name="connsiteY238" fmla="*/ 588341 h 1087484"/>
                  <a:gd name="connsiteX239" fmla="*/ 1314309 w 3024845"/>
                  <a:gd name="connsiteY239" fmla="*/ 588341 h 1087484"/>
                  <a:gd name="connsiteX240" fmla="*/ 1321403 w 3024845"/>
                  <a:gd name="connsiteY240" fmla="*/ 588341 h 1087484"/>
                  <a:gd name="connsiteX241" fmla="*/ 1321403 w 3024845"/>
                  <a:gd name="connsiteY241" fmla="*/ 627253 h 1087484"/>
                  <a:gd name="connsiteX242" fmla="*/ 1323176 w 3024845"/>
                  <a:gd name="connsiteY242" fmla="*/ 627253 h 1087484"/>
                  <a:gd name="connsiteX243" fmla="*/ 1335590 w 3024845"/>
                  <a:gd name="connsiteY243" fmla="*/ 627253 h 1087484"/>
                  <a:gd name="connsiteX244" fmla="*/ 1335590 w 3024845"/>
                  <a:gd name="connsiteY244" fmla="*/ 629415 h 1087484"/>
                  <a:gd name="connsiteX245" fmla="*/ 1335590 w 3024845"/>
                  <a:gd name="connsiteY245" fmla="*/ 644547 h 1087484"/>
                  <a:gd name="connsiteX246" fmla="*/ 1339643 w 3024845"/>
                  <a:gd name="connsiteY246" fmla="*/ 642386 h 1087484"/>
                  <a:gd name="connsiteX247" fmla="*/ 1339643 w 3024845"/>
                  <a:gd name="connsiteY247" fmla="*/ 627253 h 1087484"/>
                  <a:gd name="connsiteX248" fmla="*/ 1341163 w 3024845"/>
                  <a:gd name="connsiteY248" fmla="*/ 627253 h 1087484"/>
                  <a:gd name="connsiteX249" fmla="*/ 1351803 w 3024845"/>
                  <a:gd name="connsiteY249" fmla="*/ 627253 h 1087484"/>
                  <a:gd name="connsiteX250" fmla="*/ 1351803 w 3024845"/>
                  <a:gd name="connsiteY250" fmla="*/ 628874 h 1087484"/>
                  <a:gd name="connsiteX251" fmla="*/ 1351803 w 3024845"/>
                  <a:gd name="connsiteY251" fmla="*/ 640224 h 1087484"/>
                  <a:gd name="connsiteX252" fmla="*/ 1382204 w 3024845"/>
                  <a:gd name="connsiteY252" fmla="*/ 640224 h 1087484"/>
                  <a:gd name="connsiteX253" fmla="*/ 1382204 w 3024845"/>
                  <a:gd name="connsiteY253" fmla="*/ 603474 h 1087484"/>
                  <a:gd name="connsiteX254" fmla="*/ 1383470 w 3024845"/>
                  <a:gd name="connsiteY254" fmla="*/ 603474 h 1087484"/>
                  <a:gd name="connsiteX255" fmla="*/ 1392337 w 3024845"/>
                  <a:gd name="connsiteY255" fmla="*/ 603474 h 1087484"/>
                  <a:gd name="connsiteX256" fmla="*/ 1392337 w 3024845"/>
                  <a:gd name="connsiteY256" fmla="*/ 625091 h 1087484"/>
                  <a:gd name="connsiteX257" fmla="*/ 1394364 w 3024845"/>
                  <a:gd name="connsiteY257" fmla="*/ 592665 h 1087484"/>
                  <a:gd name="connsiteX258" fmla="*/ 1416657 w 3024845"/>
                  <a:gd name="connsiteY258" fmla="*/ 592665 h 1087484"/>
                  <a:gd name="connsiteX259" fmla="*/ 1416657 w 3024845"/>
                  <a:gd name="connsiteY259" fmla="*/ 591043 h 1087484"/>
                  <a:gd name="connsiteX260" fmla="*/ 1416657 w 3024845"/>
                  <a:gd name="connsiteY260" fmla="*/ 579694 h 1087484"/>
                  <a:gd name="connsiteX261" fmla="*/ 1417417 w 3024845"/>
                  <a:gd name="connsiteY261" fmla="*/ 579694 h 1087484"/>
                  <a:gd name="connsiteX262" fmla="*/ 1422737 w 3024845"/>
                  <a:gd name="connsiteY262" fmla="*/ 579694 h 1087484"/>
                  <a:gd name="connsiteX263" fmla="*/ 1422737 w 3024845"/>
                  <a:gd name="connsiteY263" fmla="*/ 577803 h 1087484"/>
                  <a:gd name="connsiteX264" fmla="*/ 1422737 w 3024845"/>
                  <a:gd name="connsiteY264" fmla="*/ 564562 h 1087484"/>
                  <a:gd name="connsiteX265" fmla="*/ 1426791 w 3024845"/>
                  <a:gd name="connsiteY265" fmla="*/ 571047 h 1087484"/>
                  <a:gd name="connsiteX266" fmla="*/ 1429071 w 3024845"/>
                  <a:gd name="connsiteY266" fmla="*/ 571047 h 1087484"/>
                  <a:gd name="connsiteX267" fmla="*/ 1445031 w 3024845"/>
                  <a:gd name="connsiteY267" fmla="*/ 571047 h 1087484"/>
                  <a:gd name="connsiteX268" fmla="*/ 1445031 w 3024845"/>
                  <a:gd name="connsiteY268" fmla="*/ 570236 h 1087484"/>
                  <a:gd name="connsiteX269" fmla="*/ 1445031 w 3024845"/>
                  <a:gd name="connsiteY269" fmla="*/ 564562 h 1087484"/>
                  <a:gd name="connsiteX270" fmla="*/ 1445791 w 3024845"/>
                  <a:gd name="connsiteY270" fmla="*/ 564562 h 1087484"/>
                  <a:gd name="connsiteX271" fmla="*/ 1451111 w 3024845"/>
                  <a:gd name="connsiteY271" fmla="*/ 564562 h 1087484"/>
                  <a:gd name="connsiteX272" fmla="*/ 1451111 w 3024845"/>
                  <a:gd name="connsiteY272" fmla="*/ 565913 h 1087484"/>
                  <a:gd name="connsiteX273" fmla="*/ 1451111 w 3024845"/>
                  <a:gd name="connsiteY273" fmla="*/ 575371 h 1087484"/>
                  <a:gd name="connsiteX274" fmla="*/ 1489618 w 3024845"/>
                  <a:gd name="connsiteY274" fmla="*/ 575371 h 1087484"/>
                  <a:gd name="connsiteX275" fmla="*/ 1489618 w 3024845"/>
                  <a:gd name="connsiteY275" fmla="*/ 713724 h 1087484"/>
                  <a:gd name="connsiteX276" fmla="*/ 1491138 w 3024845"/>
                  <a:gd name="connsiteY276" fmla="*/ 713724 h 1087484"/>
                  <a:gd name="connsiteX277" fmla="*/ 1501778 w 3024845"/>
                  <a:gd name="connsiteY277" fmla="*/ 713724 h 1087484"/>
                  <a:gd name="connsiteX278" fmla="*/ 1501778 w 3024845"/>
                  <a:gd name="connsiteY278" fmla="*/ 700754 h 1087484"/>
                  <a:gd name="connsiteX279" fmla="*/ 1505832 w 3024845"/>
                  <a:gd name="connsiteY279" fmla="*/ 700754 h 1087484"/>
                  <a:gd name="connsiteX280" fmla="*/ 1505832 w 3024845"/>
                  <a:gd name="connsiteY280" fmla="*/ 713724 h 1087484"/>
                  <a:gd name="connsiteX281" fmla="*/ 1536232 w 3024845"/>
                  <a:gd name="connsiteY281" fmla="*/ 713724 h 1087484"/>
                  <a:gd name="connsiteX282" fmla="*/ 1536232 w 3024845"/>
                  <a:gd name="connsiteY282" fmla="*/ 683459 h 1087484"/>
                  <a:gd name="connsiteX283" fmla="*/ 1548392 w 3024845"/>
                  <a:gd name="connsiteY283" fmla="*/ 683459 h 1087484"/>
                  <a:gd name="connsiteX284" fmla="*/ 1560552 w 3024845"/>
                  <a:gd name="connsiteY284" fmla="*/ 681298 h 1087484"/>
                  <a:gd name="connsiteX285" fmla="*/ 1564606 w 3024845"/>
                  <a:gd name="connsiteY285" fmla="*/ 683459 h 1087484"/>
                  <a:gd name="connsiteX286" fmla="*/ 1574739 w 3024845"/>
                  <a:gd name="connsiteY286" fmla="*/ 683459 h 1087484"/>
                  <a:gd name="connsiteX287" fmla="*/ 1574739 w 3024845"/>
                  <a:gd name="connsiteY287" fmla="*/ 713724 h 1087484"/>
                  <a:gd name="connsiteX288" fmla="*/ 1582846 w 3024845"/>
                  <a:gd name="connsiteY288" fmla="*/ 713724 h 1087484"/>
                  <a:gd name="connsiteX289" fmla="*/ 1582846 w 3024845"/>
                  <a:gd name="connsiteY289" fmla="*/ 731019 h 1087484"/>
                  <a:gd name="connsiteX290" fmla="*/ 1592182 w 3024845"/>
                  <a:gd name="connsiteY290" fmla="*/ 731924 h 1087484"/>
                  <a:gd name="connsiteX291" fmla="*/ 1605140 w 3024845"/>
                  <a:gd name="connsiteY291" fmla="*/ 731924 h 1087484"/>
                  <a:gd name="connsiteX292" fmla="*/ 1605140 w 3024845"/>
                  <a:gd name="connsiteY292" fmla="*/ 715886 h 1087484"/>
                  <a:gd name="connsiteX293" fmla="*/ 1673096 w 3024845"/>
                  <a:gd name="connsiteY293" fmla="*/ 715886 h 1087484"/>
                  <a:gd name="connsiteX294" fmla="*/ 1673096 w 3024845"/>
                  <a:gd name="connsiteY294" fmla="*/ 630633 h 1087484"/>
                  <a:gd name="connsiteX295" fmla="*/ 1745104 w 3024845"/>
                  <a:gd name="connsiteY295" fmla="*/ 630633 h 1087484"/>
                  <a:gd name="connsiteX296" fmla="*/ 1745104 w 3024845"/>
                  <a:gd name="connsiteY296" fmla="*/ 709401 h 1087484"/>
                  <a:gd name="connsiteX297" fmla="*/ 1747008 w 3024845"/>
                  <a:gd name="connsiteY297" fmla="*/ 709401 h 1087484"/>
                  <a:gd name="connsiteX298" fmla="*/ 1748250 w 3024845"/>
                  <a:gd name="connsiteY298" fmla="*/ 731924 h 1087484"/>
                  <a:gd name="connsiteX299" fmla="*/ 1757926 w 3024845"/>
                  <a:gd name="connsiteY299" fmla="*/ 731924 h 1087484"/>
                  <a:gd name="connsiteX300" fmla="*/ 1759168 w 3024845"/>
                  <a:gd name="connsiteY300" fmla="*/ 709401 h 1087484"/>
                  <a:gd name="connsiteX301" fmla="*/ 1765248 w 3024845"/>
                  <a:gd name="connsiteY301" fmla="*/ 709401 h 1087484"/>
                  <a:gd name="connsiteX302" fmla="*/ 1766490 w 3024845"/>
                  <a:gd name="connsiteY302" fmla="*/ 731924 h 1087484"/>
                  <a:gd name="connsiteX303" fmla="*/ 1817112 w 3024845"/>
                  <a:gd name="connsiteY303" fmla="*/ 731924 h 1087484"/>
                  <a:gd name="connsiteX304" fmla="*/ 1817112 w 3024845"/>
                  <a:gd name="connsiteY304" fmla="*/ 568896 h 1087484"/>
                  <a:gd name="connsiteX305" fmla="*/ 2014439 w 3024845"/>
                  <a:gd name="connsiteY305" fmla="*/ 568896 h 1087484"/>
                  <a:gd name="connsiteX306" fmla="*/ 2014439 w 3024845"/>
                  <a:gd name="connsiteY306" fmla="*/ 731924 h 1087484"/>
                  <a:gd name="connsiteX307" fmla="*/ 2033136 w 3024845"/>
                  <a:gd name="connsiteY307" fmla="*/ 731924 h 1087484"/>
                  <a:gd name="connsiteX308" fmla="*/ 2033136 w 3024845"/>
                  <a:gd name="connsiteY308" fmla="*/ 649231 h 1087484"/>
                  <a:gd name="connsiteX309" fmla="*/ 2128256 w 3024845"/>
                  <a:gd name="connsiteY309" fmla="*/ 649231 h 1087484"/>
                  <a:gd name="connsiteX310" fmla="*/ 2146266 w 3024845"/>
                  <a:gd name="connsiteY310" fmla="*/ 160309 h 1087484"/>
                  <a:gd name="connsiteX311" fmla="*/ 2150320 w 3024845"/>
                  <a:gd name="connsiteY311" fmla="*/ 88970 h 1087484"/>
                  <a:gd name="connsiteX312" fmla="*/ 2152346 w 3024845"/>
                  <a:gd name="connsiteY312" fmla="*/ 28441 h 1087484"/>
                  <a:gd name="connsiteX313" fmla="*/ 2180720 w 3024845"/>
                  <a:gd name="connsiteY313" fmla="*/ 584018 h 1087484"/>
                  <a:gd name="connsiteX314" fmla="*/ 2245574 w 3024845"/>
                  <a:gd name="connsiteY314" fmla="*/ 584018 h 1087484"/>
                  <a:gd name="connsiteX315" fmla="*/ 2245574 w 3024845"/>
                  <a:gd name="connsiteY315" fmla="*/ 659680 h 1087484"/>
                  <a:gd name="connsiteX316" fmla="*/ 2253681 w 3024845"/>
                  <a:gd name="connsiteY316" fmla="*/ 659680 h 1087484"/>
                  <a:gd name="connsiteX317" fmla="*/ 2255708 w 3024845"/>
                  <a:gd name="connsiteY317" fmla="*/ 653195 h 1087484"/>
                  <a:gd name="connsiteX318" fmla="*/ 2261788 w 3024845"/>
                  <a:gd name="connsiteY318" fmla="*/ 653195 h 1087484"/>
                  <a:gd name="connsiteX319" fmla="*/ 2263815 w 3024845"/>
                  <a:gd name="connsiteY319" fmla="*/ 661842 h 1087484"/>
                  <a:gd name="connsiteX320" fmla="*/ 2275975 w 3024845"/>
                  <a:gd name="connsiteY320" fmla="*/ 661842 h 1087484"/>
                  <a:gd name="connsiteX321" fmla="*/ 2275975 w 3024845"/>
                  <a:gd name="connsiteY321" fmla="*/ 655356 h 1087484"/>
                  <a:gd name="connsiteX322" fmla="*/ 2298268 w 3024845"/>
                  <a:gd name="connsiteY322" fmla="*/ 655356 h 1087484"/>
                  <a:gd name="connsiteX323" fmla="*/ 2298268 w 3024845"/>
                  <a:gd name="connsiteY323" fmla="*/ 661842 h 1087484"/>
                  <a:gd name="connsiteX324" fmla="*/ 2318535 w 3024845"/>
                  <a:gd name="connsiteY324" fmla="*/ 661842 h 1087484"/>
                  <a:gd name="connsiteX325" fmla="*/ 2318535 w 3024845"/>
                  <a:gd name="connsiteY325" fmla="*/ 707239 h 1087484"/>
                  <a:gd name="connsiteX326" fmla="*/ 2332722 w 3024845"/>
                  <a:gd name="connsiteY326" fmla="*/ 707239 h 1087484"/>
                  <a:gd name="connsiteX327" fmla="*/ 2332722 w 3024845"/>
                  <a:gd name="connsiteY327" fmla="*/ 694268 h 1087484"/>
                  <a:gd name="connsiteX328" fmla="*/ 2348936 w 3024845"/>
                  <a:gd name="connsiteY328" fmla="*/ 694268 h 1087484"/>
                  <a:gd name="connsiteX329" fmla="*/ 2348936 w 3024845"/>
                  <a:gd name="connsiteY329" fmla="*/ 514841 h 1087484"/>
                  <a:gd name="connsiteX330" fmla="*/ 2355016 w 3024845"/>
                  <a:gd name="connsiteY330" fmla="*/ 508355 h 1087484"/>
                  <a:gd name="connsiteX331" fmla="*/ 2427977 w 3024845"/>
                  <a:gd name="connsiteY331" fmla="*/ 508355 h 1087484"/>
                  <a:gd name="connsiteX332" fmla="*/ 2427977 w 3024845"/>
                  <a:gd name="connsiteY332" fmla="*/ 517003 h 1087484"/>
                  <a:gd name="connsiteX333" fmla="*/ 2438110 w 3024845"/>
                  <a:gd name="connsiteY333" fmla="*/ 517003 h 1087484"/>
                  <a:gd name="connsiteX334" fmla="*/ 2438110 w 3024845"/>
                  <a:gd name="connsiteY334" fmla="*/ 631577 h 1087484"/>
                  <a:gd name="connsiteX335" fmla="*/ 2460404 w 3024845"/>
                  <a:gd name="connsiteY335" fmla="*/ 631577 h 1087484"/>
                  <a:gd name="connsiteX336" fmla="*/ 2460404 w 3024845"/>
                  <a:gd name="connsiteY336" fmla="*/ 564562 h 1087484"/>
                  <a:gd name="connsiteX337" fmla="*/ 2486751 w 3024845"/>
                  <a:gd name="connsiteY337" fmla="*/ 564562 h 1087484"/>
                  <a:gd name="connsiteX338" fmla="*/ 2490804 w 3024845"/>
                  <a:gd name="connsiteY338" fmla="*/ 560238 h 1087484"/>
                  <a:gd name="connsiteX339" fmla="*/ 2498911 w 3024845"/>
                  <a:gd name="connsiteY339" fmla="*/ 560238 h 1087484"/>
                  <a:gd name="connsiteX340" fmla="*/ 2502964 w 3024845"/>
                  <a:gd name="connsiteY340" fmla="*/ 564562 h 1087484"/>
                  <a:gd name="connsiteX341" fmla="*/ 2525258 w 3024845"/>
                  <a:gd name="connsiteY341" fmla="*/ 564562 h 1087484"/>
                  <a:gd name="connsiteX342" fmla="*/ 2525258 w 3024845"/>
                  <a:gd name="connsiteY342" fmla="*/ 447826 h 1087484"/>
                  <a:gd name="connsiteX343" fmla="*/ 2582005 w 3024845"/>
                  <a:gd name="connsiteY343" fmla="*/ 437017 h 1087484"/>
                  <a:gd name="connsiteX344" fmla="*/ 2582005 w 3024845"/>
                  <a:gd name="connsiteY344" fmla="*/ 438098 h 1087484"/>
                  <a:gd name="connsiteX345" fmla="*/ 2582005 w 3024845"/>
                  <a:gd name="connsiteY345" fmla="*/ 445664 h 1087484"/>
                  <a:gd name="connsiteX346" fmla="*/ 2608352 w 3024845"/>
                  <a:gd name="connsiteY346" fmla="*/ 445664 h 1087484"/>
                  <a:gd name="connsiteX347" fmla="*/ 2608352 w 3024845"/>
                  <a:gd name="connsiteY347" fmla="*/ 700754 h 1087484"/>
                  <a:gd name="connsiteX348" fmla="*/ 2630646 w 3024845"/>
                  <a:gd name="connsiteY348" fmla="*/ 700754 h 1087484"/>
                  <a:gd name="connsiteX349" fmla="*/ 2630646 w 3024845"/>
                  <a:gd name="connsiteY349" fmla="*/ 696430 h 1087484"/>
                  <a:gd name="connsiteX350" fmla="*/ 2642806 w 3024845"/>
                  <a:gd name="connsiteY350" fmla="*/ 696430 h 1087484"/>
                  <a:gd name="connsiteX351" fmla="*/ 2642806 w 3024845"/>
                  <a:gd name="connsiteY351" fmla="*/ 700754 h 1087484"/>
                  <a:gd name="connsiteX352" fmla="*/ 2667126 w 3024845"/>
                  <a:gd name="connsiteY352" fmla="*/ 700754 h 1087484"/>
                  <a:gd name="connsiteX353" fmla="*/ 2667126 w 3024845"/>
                  <a:gd name="connsiteY353" fmla="*/ 687783 h 1087484"/>
                  <a:gd name="connsiteX354" fmla="*/ 2695500 w 3024845"/>
                  <a:gd name="connsiteY354" fmla="*/ 687783 h 1087484"/>
                  <a:gd name="connsiteX355" fmla="*/ 2707660 w 3024845"/>
                  <a:gd name="connsiteY355" fmla="*/ 683459 h 1087484"/>
                  <a:gd name="connsiteX356" fmla="*/ 2727927 w 3024845"/>
                  <a:gd name="connsiteY356" fmla="*/ 687783 h 1087484"/>
                  <a:gd name="connsiteX357" fmla="*/ 2727927 w 3024845"/>
                  <a:gd name="connsiteY357" fmla="*/ 670489 h 1087484"/>
                  <a:gd name="connsiteX358" fmla="*/ 2736034 w 3024845"/>
                  <a:gd name="connsiteY358" fmla="*/ 670489 h 1087484"/>
                  <a:gd name="connsiteX359" fmla="*/ 2736034 w 3024845"/>
                  <a:gd name="connsiteY359" fmla="*/ 657518 h 1087484"/>
                  <a:gd name="connsiteX360" fmla="*/ 2792781 w 3024845"/>
                  <a:gd name="connsiteY360" fmla="*/ 657518 h 1087484"/>
                  <a:gd name="connsiteX361" fmla="*/ 2792781 w 3024845"/>
                  <a:gd name="connsiteY361" fmla="*/ 627253 h 1087484"/>
                  <a:gd name="connsiteX362" fmla="*/ 2811021 w 3024845"/>
                  <a:gd name="connsiteY362" fmla="*/ 627253 h 1087484"/>
                  <a:gd name="connsiteX363" fmla="*/ 2811021 w 3024845"/>
                  <a:gd name="connsiteY363" fmla="*/ 620768 h 1087484"/>
                  <a:gd name="connsiteX364" fmla="*/ 2823181 w 3024845"/>
                  <a:gd name="connsiteY364" fmla="*/ 620768 h 1087484"/>
                  <a:gd name="connsiteX365" fmla="*/ 2823181 w 3024845"/>
                  <a:gd name="connsiteY365" fmla="*/ 627253 h 1087484"/>
                  <a:gd name="connsiteX366" fmla="*/ 2839395 w 3024845"/>
                  <a:gd name="connsiteY366" fmla="*/ 627253 h 1087484"/>
                  <a:gd name="connsiteX367" fmla="*/ 2839395 w 3024845"/>
                  <a:gd name="connsiteY367" fmla="*/ 676974 h 1087484"/>
                  <a:gd name="connsiteX368" fmla="*/ 2871822 w 3024845"/>
                  <a:gd name="connsiteY368" fmla="*/ 676974 h 1087484"/>
                  <a:gd name="connsiteX369" fmla="*/ 2871822 w 3024845"/>
                  <a:gd name="connsiteY369" fmla="*/ 651033 h 1087484"/>
                  <a:gd name="connsiteX370" fmla="*/ 2910329 w 3024845"/>
                  <a:gd name="connsiteY370" fmla="*/ 651033 h 1087484"/>
                  <a:gd name="connsiteX371" fmla="*/ 2910329 w 3024845"/>
                  <a:gd name="connsiteY371" fmla="*/ 620768 h 1087484"/>
                  <a:gd name="connsiteX372" fmla="*/ 2958970 w 3024845"/>
                  <a:gd name="connsiteY372" fmla="*/ 620768 h 1087484"/>
                  <a:gd name="connsiteX373" fmla="*/ 2958970 w 3024845"/>
                  <a:gd name="connsiteY373" fmla="*/ 731924 h 1087484"/>
                  <a:gd name="connsiteX374" fmla="*/ 2958970 w 3024845"/>
                  <a:gd name="connsiteY374" fmla="*/ 745703 h 1087484"/>
                  <a:gd name="connsiteX375" fmla="*/ 3024845 w 3024845"/>
                  <a:gd name="connsiteY375" fmla="*/ 745703 h 1087484"/>
                  <a:gd name="connsiteX376" fmla="*/ 3024845 w 3024845"/>
                  <a:gd name="connsiteY376" fmla="*/ 1087484 h 1087484"/>
                  <a:gd name="connsiteX377" fmla="*/ 2054 w 3024845"/>
                  <a:gd name="connsiteY377" fmla="*/ 1085151 h 1087484"/>
                  <a:gd name="connsiteX378" fmla="*/ 0 w 3024845"/>
                  <a:gd name="connsiteY378" fmla="*/ 651033 h 1087484"/>
                  <a:gd name="connsiteX379" fmla="*/ 20267 w 3024845"/>
                  <a:gd name="connsiteY379" fmla="*/ 651033 h 1087484"/>
                  <a:gd name="connsiteX380" fmla="*/ 20774 w 3024845"/>
                  <a:gd name="connsiteY380" fmla="*/ 649952 h 1087484"/>
                  <a:gd name="connsiteX381" fmla="*/ 24320 w 3024845"/>
                  <a:gd name="connsiteY381" fmla="*/ 642386 h 1087484"/>
                  <a:gd name="connsiteX382" fmla="*/ 26094 w 3024845"/>
                  <a:gd name="connsiteY382" fmla="*/ 642656 h 1087484"/>
                  <a:gd name="connsiteX383" fmla="*/ 38507 w 3024845"/>
                  <a:gd name="connsiteY383" fmla="*/ 644547 h 1087484"/>
                  <a:gd name="connsiteX384" fmla="*/ 39014 w 3024845"/>
                  <a:gd name="connsiteY384" fmla="*/ 645899 h 1087484"/>
                  <a:gd name="connsiteX385" fmla="*/ 42560 w 3024845"/>
                  <a:gd name="connsiteY385" fmla="*/ 655356 h 1087484"/>
                  <a:gd name="connsiteX386" fmla="*/ 68907 w 3024845"/>
                  <a:gd name="connsiteY386" fmla="*/ 657518 h 1087484"/>
                  <a:gd name="connsiteX387" fmla="*/ 68907 w 3024845"/>
                  <a:gd name="connsiteY387" fmla="*/ 534297 h 1087484"/>
                  <a:gd name="connsiteX388" fmla="*/ 70934 w 3024845"/>
                  <a:gd name="connsiteY388" fmla="*/ 534297 h 1087484"/>
                  <a:gd name="connsiteX389" fmla="*/ 85121 w 3024845"/>
                  <a:gd name="connsiteY389" fmla="*/ 534297 h 1087484"/>
                  <a:gd name="connsiteX390" fmla="*/ 85121 w 3024845"/>
                  <a:gd name="connsiteY390" fmla="*/ 398105 h 1087484"/>
                  <a:gd name="connsiteX391" fmla="*/ 86894 w 3024845"/>
                  <a:gd name="connsiteY391" fmla="*/ 398105 h 1087484"/>
                  <a:gd name="connsiteX392" fmla="*/ 99308 w 3024845"/>
                  <a:gd name="connsiteY392" fmla="*/ 398105 h 1087484"/>
                  <a:gd name="connsiteX393" fmla="*/ 99308 w 3024845"/>
                  <a:gd name="connsiteY393" fmla="*/ 283531 h 1087484"/>
                  <a:gd name="connsiteX394" fmla="*/ 103361 w 3024845"/>
                  <a:gd name="connsiteY394" fmla="*/ 255427 h 1087484"/>
                  <a:gd name="connsiteX395" fmla="*/ 105388 w 3024845"/>
                  <a:gd name="connsiteY395" fmla="*/ 255427 h 1087484"/>
                  <a:gd name="connsiteX396" fmla="*/ 119575 w 3024845"/>
                  <a:gd name="connsiteY396" fmla="*/ 255427 h 1087484"/>
                  <a:gd name="connsiteX0" fmla="*/ 119575 w 3024845"/>
                  <a:gd name="connsiteY0" fmla="*/ 200101 h 1032158"/>
                  <a:gd name="connsiteX1" fmla="*/ 200642 w 3024845"/>
                  <a:gd name="connsiteY1" fmla="*/ 197940 h 1032158"/>
                  <a:gd name="connsiteX2" fmla="*/ 202669 w 3024845"/>
                  <a:gd name="connsiteY2" fmla="*/ 197940 h 1032158"/>
                  <a:gd name="connsiteX3" fmla="*/ 216856 w 3024845"/>
                  <a:gd name="connsiteY3" fmla="*/ 197940 h 1032158"/>
                  <a:gd name="connsiteX4" fmla="*/ 216856 w 3024845"/>
                  <a:gd name="connsiteY4" fmla="*/ 221719 h 1032158"/>
                  <a:gd name="connsiteX5" fmla="*/ 217363 w 3024845"/>
                  <a:gd name="connsiteY5" fmla="*/ 222530 h 1032158"/>
                  <a:gd name="connsiteX6" fmla="*/ 220909 w 3024845"/>
                  <a:gd name="connsiteY6" fmla="*/ 228205 h 1032158"/>
                  <a:gd name="connsiteX7" fmla="*/ 220909 w 3024845"/>
                  <a:gd name="connsiteY7" fmla="*/ 342779 h 1032158"/>
                  <a:gd name="connsiteX8" fmla="*/ 223189 w 3024845"/>
                  <a:gd name="connsiteY8" fmla="*/ 342779 h 1032158"/>
                  <a:gd name="connsiteX9" fmla="*/ 239150 w 3024845"/>
                  <a:gd name="connsiteY9" fmla="*/ 342779 h 1032158"/>
                  <a:gd name="connsiteX10" fmla="*/ 239150 w 3024845"/>
                  <a:gd name="connsiteY10" fmla="*/ 483294 h 1032158"/>
                  <a:gd name="connsiteX11" fmla="*/ 240670 w 3024845"/>
                  <a:gd name="connsiteY11" fmla="*/ 483024 h 1032158"/>
                  <a:gd name="connsiteX12" fmla="*/ 251310 w 3024845"/>
                  <a:gd name="connsiteY12" fmla="*/ 481133 h 1032158"/>
                  <a:gd name="connsiteX13" fmla="*/ 249283 w 3024845"/>
                  <a:gd name="connsiteY13" fmla="*/ 569765 h 1032158"/>
                  <a:gd name="connsiteX14" fmla="*/ 250803 w 3024845"/>
                  <a:gd name="connsiteY14" fmla="*/ 570036 h 1032158"/>
                  <a:gd name="connsiteX15" fmla="*/ 261443 w 3024845"/>
                  <a:gd name="connsiteY15" fmla="*/ 571927 h 1032158"/>
                  <a:gd name="connsiteX16" fmla="*/ 261696 w 3024845"/>
                  <a:gd name="connsiteY16" fmla="*/ 572738 h 1032158"/>
                  <a:gd name="connsiteX17" fmla="*/ 263470 w 3024845"/>
                  <a:gd name="connsiteY17" fmla="*/ 578413 h 1032158"/>
                  <a:gd name="connsiteX18" fmla="*/ 264230 w 3024845"/>
                  <a:gd name="connsiteY18" fmla="*/ 575981 h 1032158"/>
                  <a:gd name="connsiteX19" fmla="*/ 269550 w 3024845"/>
                  <a:gd name="connsiteY19" fmla="*/ 558957 h 1032158"/>
                  <a:gd name="connsiteX20" fmla="*/ 271323 w 3024845"/>
                  <a:gd name="connsiteY20" fmla="*/ 558957 h 1032158"/>
                  <a:gd name="connsiteX21" fmla="*/ 283737 w 3024845"/>
                  <a:gd name="connsiteY21" fmla="*/ 558957 h 1032158"/>
                  <a:gd name="connsiteX22" fmla="*/ 283737 w 3024845"/>
                  <a:gd name="connsiteY22" fmla="*/ 591383 h 1032158"/>
                  <a:gd name="connsiteX23" fmla="*/ 284750 w 3024845"/>
                  <a:gd name="connsiteY23" fmla="*/ 591924 h 1032158"/>
                  <a:gd name="connsiteX24" fmla="*/ 291844 w 3024845"/>
                  <a:gd name="connsiteY24" fmla="*/ 595707 h 1032158"/>
                  <a:gd name="connsiteX25" fmla="*/ 291844 w 3024845"/>
                  <a:gd name="connsiteY25" fmla="*/ 597058 h 1032158"/>
                  <a:gd name="connsiteX26" fmla="*/ 291844 w 3024845"/>
                  <a:gd name="connsiteY26" fmla="*/ 606516 h 1032158"/>
                  <a:gd name="connsiteX27" fmla="*/ 336431 w 3024845"/>
                  <a:gd name="connsiteY27" fmla="*/ 606516 h 1032158"/>
                  <a:gd name="connsiteX28" fmla="*/ 336431 w 3024845"/>
                  <a:gd name="connsiteY28" fmla="*/ 607597 h 1032158"/>
                  <a:gd name="connsiteX29" fmla="*/ 336431 w 3024845"/>
                  <a:gd name="connsiteY29" fmla="*/ 615163 h 1032158"/>
                  <a:gd name="connsiteX30" fmla="*/ 338457 w 3024845"/>
                  <a:gd name="connsiteY30" fmla="*/ 615163 h 1032158"/>
                  <a:gd name="connsiteX31" fmla="*/ 352644 w 3024845"/>
                  <a:gd name="connsiteY31" fmla="*/ 615163 h 1032158"/>
                  <a:gd name="connsiteX32" fmla="*/ 352644 w 3024845"/>
                  <a:gd name="connsiteY32" fmla="*/ 584898 h 1032158"/>
                  <a:gd name="connsiteX33" fmla="*/ 397231 w 3024845"/>
                  <a:gd name="connsiteY33" fmla="*/ 584898 h 1032158"/>
                  <a:gd name="connsiteX34" fmla="*/ 397231 w 3024845"/>
                  <a:gd name="connsiteY34" fmla="*/ 583547 h 1032158"/>
                  <a:gd name="connsiteX35" fmla="*/ 397231 w 3024845"/>
                  <a:gd name="connsiteY35" fmla="*/ 574089 h 1032158"/>
                  <a:gd name="connsiteX36" fmla="*/ 398245 w 3024845"/>
                  <a:gd name="connsiteY36" fmla="*/ 574089 h 1032158"/>
                  <a:gd name="connsiteX37" fmla="*/ 405338 w 3024845"/>
                  <a:gd name="connsiteY37" fmla="*/ 574089 h 1032158"/>
                  <a:gd name="connsiteX38" fmla="*/ 405338 w 3024845"/>
                  <a:gd name="connsiteY38" fmla="*/ 572198 h 1032158"/>
                  <a:gd name="connsiteX39" fmla="*/ 405338 w 3024845"/>
                  <a:gd name="connsiteY39" fmla="*/ 558957 h 1032158"/>
                  <a:gd name="connsiteX40" fmla="*/ 406098 w 3024845"/>
                  <a:gd name="connsiteY40" fmla="*/ 558957 h 1032158"/>
                  <a:gd name="connsiteX41" fmla="*/ 411418 w 3024845"/>
                  <a:gd name="connsiteY41" fmla="*/ 558957 h 1032158"/>
                  <a:gd name="connsiteX42" fmla="*/ 411418 w 3024845"/>
                  <a:gd name="connsiteY42" fmla="*/ 557876 h 1032158"/>
                  <a:gd name="connsiteX43" fmla="*/ 411418 w 3024845"/>
                  <a:gd name="connsiteY43" fmla="*/ 550309 h 1032158"/>
                  <a:gd name="connsiteX44" fmla="*/ 413445 w 3024845"/>
                  <a:gd name="connsiteY44" fmla="*/ 550309 h 1032158"/>
                  <a:gd name="connsiteX45" fmla="*/ 427632 w 3024845"/>
                  <a:gd name="connsiteY45" fmla="*/ 550309 h 1032158"/>
                  <a:gd name="connsiteX46" fmla="*/ 427632 w 3024845"/>
                  <a:gd name="connsiteY46" fmla="*/ 551390 h 1032158"/>
                  <a:gd name="connsiteX47" fmla="*/ 427632 w 3024845"/>
                  <a:gd name="connsiteY47" fmla="*/ 558957 h 1032158"/>
                  <a:gd name="connsiteX48" fmla="*/ 449925 w 3024845"/>
                  <a:gd name="connsiteY48" fmla="*/ 558957 h 1032158"/>
                  <a:gd name="connsiteX49" fmla="*/ 449925 w 3024845"/>
                  <a:gd name="connsiteY49" fmla="*/ 557065 h 1032158"/>
                  <a:gd name="connsiteX50" fmla="*/ 449925 w 3024845"/>
                  <a:gd name="connsiteY50" fmla="*/ 543824 h 1032158"/>
                  <a:gd name="connsiteX51" fmla="*/ 451699 w 3024845"/>
                  <a:gd name="connsiteY51" fmla="*/ 543824 h 1032158"/>
                  <a:gd name="connsiteX52" fmla="*/ 464112 w 3024845"/>
                  <a:gd name="connsiteY52" fmla="*/ 543824 h 1032158"/>
                  <a:gd name="connsiteX53" fmla="*/ 464112 w 3024845"/>
                  <a:gd name="connsiteY53" fmla="*/ 567604 h 1032158"/>
                  <a:gd name="connsiteX54" fmla="*/ 465126 w 3024845"/>
                  <a:gd name="connsiteY54" fmla="*/ 567604 h 1032158"/>
                  <a:gd name="connsiteX55" fmla="*/ 472219 w 3024845"/>
                  <a:gd name="connsiteY55" fmla="*/ 567604 h 1032158"/>
                  <a:gd name="connsiteX56" fmla="*/ 472219 w 3024845"/>
                  <a:gd name="connsiteY56" fmla="*/ 566523 h 1032158"/>
                  <a:gd name="connsiteX57" fmla="*/ 472219 w 3024845"/>
                  <a:gd name="connsiteY57" fmla="*/ 558957 h 1032158"/>
                  <a:gd name="connsiteX58" fmla="*/ 473992 w 3024845"/>
                  <a:gd name="connsiteY58" fmla="*/ 558957 h 1032158"/>
                  <a:gd name="connsiteX59" fmla="*/ 486406 w 3024845"/>
                  <a:gd name="connsiteY59" fmla="*/ 558957 h 1032158"/>
                  <a:gd name="connsiteX60" fmla="*/ 486406 w 3024845"/>
                  <a:gd name="connsiteY60" fmla="*/ 584898 h 1032158"/>
                  <a:gd name="connsiteX61" fmla="*/ 488433 w 3024845"/>
                  <a:gd name="connsiteY61" fmla="*/ 584898 h 1032158"/>
                  <a:gd name="connsiteX62" fmla="*/ 502619 w 3024845"/>
                  <a:gd name="connsiteY62" fmla="*/ 584898 h 1032158"/>
                  <a:gd name="connsiteX63" fmla="*/ 502619 w 3024845"/>
                  <a:gd name="connsiteY63" fmla="*/ 586519 h 1032158"/>
                  <a:gd name="connsiteX64" fmla="*/ 502619 w 3024845"/>
                  <a:gd name="connsiteY64" fmla="*/ 597869 h 1032158"/>
                  <a:gd name="connsiteX65" fmla="*/ 503379 w 3024845"/>
                  <a:gd name="connsiteY65" fmla="*/ 597869 h 1032158"/>
                  <a:gd name="connsiteX66" fmla="*/ 508700 w 3024845"/>
                  <a:gd name="connsiteY66" fmla="*/ 597869 h 1032158"/>
                  <a:gd name="connsiteX67" fmla="*/ 508700 w 3024845"/>
                  <a:gd name="connsiteY67" fmla="*/ 597058 h 1032158"/>
                  <a:gd name="connsiteX68" fmla="*/ 508700 w 3024845"/>
                  <a:gd name="connsiteY68" fmla="*/ 591383 h 1032158"/>
                  <a:gd name="connsiteX69" fmla="*/ 539100 w 3024845"/>
                  <a:gd name="connsiteY69" fmla="*/ 591383 h 1032158"/>
                  <a:gd name="connsiteX70" fmla="*/ 539100 w 3024845"/>
                  <a:gd name="connsiteY70" fmla="*/ 615163 h 1032158"/>
                  <a:gd name="connsiteX71" fmla="*/ 540113 w 3024845"/>
                  <a:gd name="connsiteY71" fmla="*/ 615163 h 1032158"/>
                  <a:gd name="connsiteX72" fmla="*/ 547207 w 3024845"/>
                  <a:gd name="connsiteY72" fmla="*/ 615163 h 1032158"/>
                  <a:gd name="connsiteX73" fmla="*/ 547207 w 3024845"/>
                  <a:gd name="connsiteY73" fmla="*/ 616244 h 1032158"/>
                  <a:gd name="connsiteX74" fmla="*/ 547207 w 3024845"/>
                  <a:gd name="connsiteY74" fmla="*/ 623810 h 1032158"/>
                  <a:gd name="connsiteX75" fmla="*/ 547967 w 3024845"/>
                  <a:gd name="connsiteY75" fmla="*/ 623810 h 1032158"/>
                  <a:gd name="connsiteX76" fmla="*/ 553287 w 3024845"/>
                  <a:gd name="connsiteY76" fmla="*/ 623810 h 1032158"/>
                  <a:gd name="connsiteX77" fmla="*/ 553287 w 3024845"/>
                  <a:gd name="connsiteY77" fmla="*/ 621648 h 1032158"/>
                  <a:gd name="connsiteX78" fmla="*/ 553287 w 3024845"/>
                  <a:gd name="connsiteY78" fmla="*/ 606516 h 1032158"/>
                  <a:gd name="connsiteX79" fmla="*/ 554300 w 3024845"/>
                  <a:gd name="connsiteY79" fmla="*/ 606516 h 1032158"/>
                  <a:gd name="connsiteX80" fmla="*/ 561394 w 3024845"/>
                  <a:gd name="connsiteY80" fmla="*/ 606516 h 1032158"/>
                  <a:gd name="connsiteX81" fmla="*/ 561394 w 3024845"/>
                  <a:gd name="connsiteY81" fmla="*/ 607597 h 1032158"/>
                  <a:gd name="connsiteX82" fmla="*/ 561394 w 3024845"/>
                  <a:gd name="connsiteY82" fmla="*/ 615163 h 1032158"/>
                  <a:gd name="connsiteX83" fmla="*/ 566714 w 3024845"/>
                  <a:gd name="connsiteY83" fmla="*/ 613170 h 1032158"/>
                  <a:gd name="connsiteX84" fmla="*/ 567474 w 3024845"/>
                  <a:gd name="connsiteY84" fmla="*/ 612190 h 1032158"/>
                  <a:gd name="connsiteX85" fmla="*/ 567474 w 3024845"/>
                  <a:gd name="connsiteY85" fmla="*/ 606516 h 1032158"/>
                  <a:gd name="connsiteX86" fmla="*/ 605981 w 3024845"/>
                  <a:gd name="connsiteY86" fmla="*/ 606516 h 1032158"/>
                  <a:gd name="connsiteX87" fmla="*/ 605981 w 3024845"/>
                  <a:gd name="connsiteY87" fmla="*/ 630295 h 1032158"/>
                  <a:gd name="connsiteX88" fmla="*/ 608007 w 3024845"/>
                  <a:gd name="connsiteY88" fmla="*/ 630295 h 1032158"/>
                  <a:gd name="connsiteX89" fmla="*/ 622194 w 3024845"/>
                  <a:gd name="connsiteY89" fmla="*/ 630295 h 1032158"/>
                  <a:gd name="connsiteX90" fmla="*/ 622194 w 3024845"/>
                  <a:gd name="connsiteY90" fmla="*/ 631376 h 1032158"/>
                  <a:gd name="connsiteX91" fmla="*/ 622194 w 3024845"/>
                  <a:gd name="connsiteY91" fmla="*/ 638942 h 1032158"/>
                  <a:gd name="connsiteX92" fmla="*/ 623968 w 3024845"/>
                  <a:gd name="connsiteY92" fmla="*/ 638942 h 1032158"/>
                  <a:gd name="connsiteX93" fmla="*/ 636381 w 3024845"/>
                  <a:gd name="connsiteY93" fmla="*/ 638942 h 1032158"/>
                  <a:gd name="connsiteX94" fmla="*/ 636381 w 3024845"/>
                  <a:gd name="connsiteY94" fmla="*/ 615163 h 1032158"/>
                  <a:gd name="connsiteX95" fmla="*/ 637394 w 3024845"/>
                  <a:gd name="connsiteY95" fmla="*/ 615163 h 1032158"/>
                  <a:gd name="connsiteX96" fmla="*/ 644488 w 3024845"/>
                  <a:gd name="connsiteY96" fmla="*/ 615163 h 1032158"/>
                  <a:gd name="connsiteX97" fmla="*/ 644488 w 3024845"/>
                  <a:gd name="connsiteY97" fmla="*/ 582736 h 1032158"/>
                  <a:gd name="connsiteX98" fmla="*/ 645501 w 3024845"/>
                  <a:gd name="connsiteY98" fmla="*/ 582736 h 1032158"/>
                  <a:gd name="connsiteX99" fmla="*/ 652595 w 3024845"/>
                  <a:gd name="connsiteY99" fmla="*/ 582736 h 1032158"/>
                  <a:gd name="connsiteX100" fmla="*/ 652595 w 3024845"/>
                  <a:gd name="connsiteY100" fmla="*/ 580845 h 1032158"/>
                  <a:gd name="connsiteX101" fmla="*/ 652595 w 3024845"/>
                  <a:gd name="connsiteY101" fmla="*/ 567604 h 1032158"/>
                  <a:gd name="connsiteX102" fmla="*/ 651328 w 3024845"/>
                  <a:gd name="connsiteY102" fmla="*/ 565982 h 1032158"/>
                  <a:gd name="connsiteX103" fmla="*/ 656648 w 3024845"/>
                  <a:gd name="connsiteY103" fmla="*/ 554633 h 1032158"/>
                  <a:gd name="connsiteX104" fmla="*/ 664755 w 3024845"/>
                  <a:gd name="connsiteY104" fmla="*/ 582736 h 1032158"/>
                  <a:gd name="connsiteX105" fmla="*/ 665515 w 3024845"/>
                  <a:gd name="connsiteY105" fmla="*/ 582736 h 1032158"/>
                  <a:gd name="connsiteX106" fmla="*/ 670835 w 3024845"/>
                  <a:gd name="connsiteY106" fmla="*/ 582736 h 1032158"/>
                  <a:gd name="connsiteX107" fmla="*/ 670835 w 3024845"/>
                  <a:gd name="connsiteY107" fmla="*/ 476809 h 1032158"/>
                  <a:gd name="connsiteX108" fmla="*/ 672355 w 3024845"/>
                  <a:gd name="connsiteY108" fmla="*/ 476809 h 1032158"/>
                  <a:gd name="connsiteX109" fmla="*/ 682995 w 3024845"/>
                  <a:gd name="connsiteY109" fmla="*/ 476809 h 1032158"/>
                  <a:gd name="connsiteX110" fmla="*/ 682995 w 3024845"/>
                  <a:gd name="connsiteY110" fmla="*/ 429250 h 1032158"/>
                  <a:gd name="connsiteX111" fmla="*/ 709342 w 3024845"/>
                  <a:gd name="connsiteY111" fmla="*/ 429250 h 1032158"/>
                  <a:gd name="connsiteX112" fmla="*/ 709342 w 3024845"/>
                  <a:gd name="connsiteY112" fmla="*/ 407632 h 1032158"/>
                  <a:gd name="connsiteX113" fmla="*/ 743796 w 3024845"/>
                  <a:gd name="connsiteY113" fmla="*/ 407632 h 1032158"/>
                  <a:gd name="connsiteX114" fmla="*/ 743796 w 3024845"/>
                  <a:gd name="connsiteY114" fmla="*/ 410064 h 1032158"/>
                  <a:gd name="connsiteX115" fmla="*/ 743796 w 3024845"/>
                  <a:gd name="connsiteY115" fmla="*/ 427088 h 1032158"/>
                  <a:gd name="connsiteX116" fmla="*/ 746076 w 3024845"/>
                  <a:gd name="connsiteY116" fmla="*/ 427088 h 1032158"/>
                  <a:gd name="connsiteX117" fmla="*/ 762036 w 3024845"/>
                  <a:gd name="connsiteY117" fmla="*/ 427088 h 1032158"/>
                  <a:gd name="connsiteX118" fmla="*/ 762036 w 3024845"/>
                  <a:gd name="connsiteY118" fmla="*/ 474647 h 1032158"/>
                  <a:gd name="connsiteX119" fmla="*/ 763049 w 3024845"/>
                  <a:gd name="connsiteY119" fmla="*/ 474647 h 1032158"/>
                  <a:gd name="connsiteX120" fmla="*/ 770143 w 3024845"/>
                  <a:gd name="connsiteY120" fmla="*/ 474647 h 1032158"/>
                  <a:gd name="connsiteX121" fmla="*/ 784330 w 3024845"/>
                  <a:gd name="connsiteY121" fmla="*/ 478971 h 1032158"/>
                  <a:gd name="connsiteX122" fmla="*/ 784330 w 3024845"/>
                  <a:gd name="connsiteY122" fmla="*/ 517883 h 1032158"/>
                  <a:gd name="connsiteX123" fmla="*/ 785343 w 3024845"/>
                  <a:gd name="connsiteY123" fmla="*/ 517883 h 1032158"/>
                  <a:gd name="connsiteX124" fmla="*/ 792436 w 3024845"/>
                  <a:gd name="connsiteY124" fmla="*/ 517883 h 1032158"/>
                  <a:gd name="connsiteX125" fmla="*/ 792436 w 3024845"/>
                  <a:gd name="connsiteY125" fmla="*/ 519504 h 1032158"/>
                  <a:gd name="connsiteX126" fmla="*/ 792436 w 3024845"/>
                  <a:gd name="connsiteY126" fmla="*/ 530853 h 1032158"/>
                  <a:gd name="connsiteX127" fmla="*/ 794463 w 3024845"/>
                  <a:gd name="connsiteY127" fmla="*/ 530853 h 1032158"/>
                  <a:gd name="connsiteX128" fmla="*/ 808650 w 3024845"/>
                  <a:gd name="connsiteY128" fmla="*/ 530853 h 1032158"/>
                  <a:gd name="connsiteX129" fmla="*/ 814730 w 3024845"/>
                  <a:gd name="connsiteY129" fmla="*/ 537339 h 1032158"/>
                  <a:gd name="connsiteX130" fmla="*/ 814730 w 3024845"/>
                  <a:gd name="connsiteY130" fmla="*/ 558957 h 1032158"/>
                  <a:gd name="connsiteX131" fmla="*/ 817010 w 3024845"/>
                  <a:gd name="connsiteY131" fmla="*/ 558957 h 1032158"/>
                  <a:gd name="connsiteX132" fmla="*/ 832970 w 3024845"/>
                  <a:gd name="connsiteY132" fmla="*/ 558957 h 1032158"/>
                  <a:gd name="connsiteX133" fmla="*/ 832970 w 3024845"/>
                  <a:gd name="connsiteY133" fmla="*/ 560037 h 1032158"/>
                  <a:gd name="connsiteX134" fmla="*/ 832970 w 3024845"/>
                  <a:gd name="connsiteY134" fmla="*/ 567604 h 1032158"/>
                  <a:gd name="connsiteX135" fmla="*/ 834237 w 3024845"/>
                  <a:gd name="connsiteY135" fmla="*/ 567604 h 1032158"/>
                  <a:gd name="connsiteX136" fmla="*/ 843104 w 3024845"/>
                  <a:gd name="connsiteY136" fmla="*/ 567604 h 1032158"/>
                  <a:gd name="connsiteX137" fmla="*/ 843104 w 3024845"/>
                  <a:gd name="connsiteY137" fmla="*/ 569765 h 1032158"/>
                  <a:gd name="connsiteX138" fmla="*/ 843104 w 3024845"/>
                  <a:gd name="connsiteY138" fmla="*/ 584898 h 1032158"/>
                  <a:gd name="connsiteX139" fmla="*/ 847157 w 3024845"/>
                  <a:gd name="connsiteY139" fmla="*/ 583006 h 1032158"/>
                  <a:gd name="connsiteX140" fmla="*/ 847157 w 3024845"/>
                  <a:gd name="connsiteY140" fmla="*/ 569765 h 1032158"/>
                  <a:gd name="connsiteX141" fmla="*/ 848170 w 3024845"/>
                  <a:gd name="connsiteY141" fmla="*/ 569765 h 1032158"/>
                  <a:gd name="connsiteX142" fmla="*/ 855264 w 3024845"/>
                  <a:gd name="connsiteY142" fmla="*/ 569765 h 1032158"/>
                  <a:gd name="connsiteX143" fmla="*/ 855264 w 3024845"/>
                  <a:gd name="connsiteY143" fmla="*/ 571387 h 1032158"/>
                  <a:gd name="connsiteX144" fmla="*/ 855264 w 3024845"/>
                  <a:gd name="connsiteY144" fmla="*/ 582736 h 1032158"/>
                  <a:gd name="connsiteX145" fmla="*/ 856024 w 3024845"/>
                  <a:gd name="connsiteY145" fmla="*/ 582736 h 1032158"/>
                  <a:gd name="connsiteX146" fmla="*/ 861344 w 3024845"/>
                  <a:gd name="connsiteY146" fmla="*/ 582736 h 1032158"/>
                  <a:gd name="connsiteX147" fmla="*/ 909984 w 3024845"/>
                  <a:gd name="connsiteY147" fmla="*/ 578413 h 1032158"/>
                  <a:gd name="connsiteX148" fmla="*/ 909984 w 3024845"/>
                  <a:gd name="connsiteY148" fmla="*/ 579764 h 1032158"/>
                  <a:gd name="connsiteX149" fmla="*/ 909984 w 3024845"/>
                  <a:gd name="connsiteY149" fmla="*/ 589221 h 1032158"/>
                  <a:gd name="connsiteX150" fmla="*/ 910744 w 3024845"/>
                  <a:gd name="connsiteY150" fmla="*/ 589221 h 1032158"/>
                  <a:gd name="connsiteX151" fmla="*/ 916065 w 3024845"/>
                  <a:gd name="connsiteY151" fmla="*/ 589221 h 1032158"/>
                  <a:gd name="connsiteX152" fmla="*/ 916065 w 3024845"/>
                  <a:gd name="connsiteY152" fmla="*/ 591383 h 1032158"/>
                  <a:gd name="connsiteX153" fmla="*/ 916065 w 3024845"/>
                  <a:gd name="connsiteY153" fmla="*/ 606516 h 1032158"/>
                  <a:gd name="connsiteX154" fmla="*/ 918091 w 3024845"/>
                  <a:gd name="connsiteY154" fmla="*/ 605165 h 1032158"/>
                  <a:gd name="connsiteX155" fmla="*/ 932278 w 3024845"/>
                  <a:gd name="connsiteY155" fmla="*/ 595707 h 1032158"/>
                  <a:gd name="connsiteX156" fmla="*/ 938358 w 3024845"/>
                  <a:gd name="connsiteY156" fmla="*/ 554633 h 1032158"/>
                  <a:gd name="connsiteX157" fmla="*/ 939118 w 3024845"/>
                  <a:gd name="connsiteY157" fmla="*/ 554363 h 1032158"/>
                  <a:gd name="connsiteX158" fmla="*/ 944438 w 3024845"/>
                  <a:gd name="connsiteY158" fmla="*/ 552471 h 1032158"/>
                  <a:gd name="connsiteX159" fmla="*/ 946465 w 3024845"/>
                  <a:gd name="connsiteY159" fmla="*/ 483294 h 1032158"/>
                  <a:gd name="connsiteX160" fmla="*/ 948492 w 3024845"/>
                  <a:gd name="connsiteY160" fmla="*/ 552471 h 1032158"/>
                  <a:gd name="connsiteX161" fmla="*/ 949252 w 3024845"/>
                  <a:gd name="connsiteY161" fmla="*/ 552741 h 1032158"/>
                  <a:gd name="connsiteX162" fmla="*/ 954572 w 3024845"/>
                  <a:gd name="connsiteY162" fmla="*/ 554633 h 1032158"/>
                  <a:gd name="connsiteX163" fmla="*/ 954572 w 3024845"/>
                  <a:gd name="connsiteY163" fmla="*/ 468162 h 1032158"/>
                  <a:gd name="connsiteX164" fmla="*/ 958625 w 3024845"/>
                  <a:gd name="connsiteY164" fmla="*/ 435735 h 1032158"/>
                  <a:gd name="connsiteX165" fmla="*/ 997132 w 3024845"/>
                  <a:gd name="connsiteY165" fmla="*/ 435735 h 1032158"/>
                  <a:gd name="connsiteX166" fmla="*/ 997132 w 3024845"/>
                  <a:gd name="connsiteY166" fmla="*/ 468162 h 1032158"/>
                  <a:gd name="connsiteX167" fmla="*/ 997892 w 3024845"/>
                  <a:gd name="connsiteY167" fmla="*/ 468162 h 1032158"/>
                  <a:gd name="connsiteX168" fmla="*/ 1003212 w 3024845"/>
                  <a:gd name="connsiteY168" fmla="*/ 468162 h 1032158"/>
                  <a:gd name="connsiteX169" fmla="*/ 1003212 w 3024845"/>
                  <a:gd name="connsiteY169" fmla="*/ 386014 h 1032158"/>
                  <a:gd name="connsiteX170" fmla="*/ 1004986 w 3024845"/>
                  <a:gd name="connsiteY170" fmla="*/ 386014 h 1032158"/>
                  <a:gd name="connsiteX171" fmla="*/ 1017399 w 3024845"/>
                  <a:gd name="connsiteY171" fmla="*/ 386014 h 1032158"/>
                  <a:gd name="connsiteX172" fmla="*/ 1017399 w 3024845"/>
                  <a:gd name="connsiteY172" fmla="*/ 384123 h 1032158"/>
                  <a:gd name="connsiteX173" fmla="*/ 1017399 w 3024845"/>
                  <a:gd name="connsiteY173" fmla="*/ 370882 h 1032158"/>
                  <a:gd name="connsiteX174" fmla="*/ 1039693 w 3024845"/>
                  <a:gd name="connsiteY174" fmla="*/ 370882 h 1032158"/>
                  <a:gd name="connsiteX175" fmla="*/ 1039693 w 3024845"/>
                  <a:gd name="connsiteY175" fmla="*/ 369801 h 1032158"/>
                  <a:gd name="connsiteX176" fmla="*/ 1039693 w 3024845"/>
                  <a:gd name="connsiteY176" fmla="*/ 362235 h 1032158"/>
                  <a:gd name="connsiteX177" fmla="*/ 1041466 w 3024845"/>
                  <a:gd name="connsiteY177" fmla="*/ 362235 h 1032158"/>
                  <a:gd name="connsiteX178" fmla="*/ 1053880 w 3024845"/>
                  <a:gd name="connsiteY178" fmla="*/ 362235 h 1032158"/>
                  <a:gd name="connsiteX179" fmla="*/ 1053880 w 3024845"/>
                  <a:gd name="connsiteY179" fmla="*/ 363316 h 1032158"/>
                  <a:gd name="connsiteX180" fmla="*/ 1053880 w 3024845"/>
                  <a:gd name="connsiteY180" fmla="*/ 370882 h 1032158"/>
                  <a:gd name="connsiteX181" fmla="*/ 1054640 w 3024845"/>
                  <a:gd name="connsiteY181" fmla="*/ 370882 h 1032158"/>
                  <a:gd name="connsiteX182" fmla="*/ 1059960 w 3024845"/>
                  <a:gd name="connsiteY182" fmla="*/ 370882 h 1032158"/>
                  <a:gd name="connsiteX183" fmla="*/ 1070093 w 3024845"/>
                  <a:gd name="connsiteY183" fmla="*/ 366558 h 1032158"/>
                  <a:gd name="connsiteX184" fmla="*/ 1074146 w 3024845"/>
                  <a:gd name="connsiteY184" fmla="*/ 369801 h 1032158"/>
                  <a:gd name="connsiteX185" fmla="*/ 1074146 w 3024845"/>
                  <a:gd name="connsiteY185" fmla="*/ 362235 h 1032158"/>
                  <a:gd name="connsiteX186" fmla="*/ 1076426 w 3024845"/>
                  <a:gd name="connsiteY186" fmla="*/ 362235 h 1032158"/>
                  <a:gd name="connsiteX187" fmla="*/ 1092387 w 3024845"/>
                  <a:gd name="connsiteY187" fmla="*/ 362235 h 1032158"/>
                  <a:gd name="connsiteX188" fmla="*/ 1092387 w 3024845"/>
                  <a:gd name="connsiteY188" fmla="*/ 363316 h 1032158"/>
                  <a:gd name="connsiteX189" fmla="*/ 1092387 w 3024845"/>
                  <a:gd name="connsiteY189" fmla="*/ 370882 h 1032158"/>
                  <a:gd name="connsiteX190" fmla="*/ 1122787 w 3024845"/>
                  <a:gd name="connsiteY190" fmla="*/ 370882 h 1032158"/>
                  <a:gd name="connsiteX191" fmla="*/ 1122787 w 3024845"/>
                  <a:gd name="connsiteY191" fmla="*/ 372503 h 1032158"/>
                  <a:gd name="connsiteX192" fmla="*/ 1122787 w 3024845"/>
                  <a:gd name="connsiteY192" fmla="*/ 383853 h 1032158"/>
                  <a:gd name="connsiteX193" fmla="*/ 1149134 w 3024845"/>
                  <a:gd name="connsiteY193" fmla="*/ 383853 h 1032158"/>
                  <a:gd name="connsiteX194" fmla="*/ 1149134 w 3024845"/>
                  <a:gd name="connsiteY194" fmla="*/ 414117 h 1032158"/>
                  <a:gd name="connsiteX195" fmla="*/ 1149894 w 3024845"/>
                  <a:gd name="connsiteY195" fmla="*/ 414117 h 1032158"/>
                  <a:gd name="connsiteX196" fmla="*/ 1155214 w 3024845"/>
                  <a:gd name="connsiteY196" fmla="*/ 414117 h 1032158"/>
                  <a:gd name="connsiteX197" fmla="*/ 1155214 w 3024845"/>
                  <a:gd name="connsiteY197" fmla="*/ 415198 h 1032158"/>
                  <a:gd name="connsiteX198" fmla="*/ 1155214 w 3024845"/>
                  <a:gd name="connsiteY198" fmla="*/ 422765 h 1032158"/>
                  <a:gd name="connsiteX199" fmla="*/ 1159268 w 3024845"/>
                  <a:gd name="connsiteY199" fmla="*/ 453029 h 1032158"/>
                  <a:gd name="connsiteX200" fmla="*/ 1160028 w 3024845"/>
                  <a:gd name="connsiteY200" fmla="*/ 453029 h 1032158"/>
                  <a:gd name="connsiteX201" fmla="*/ 1165348 w 3024845"/>
                  <a:gd name="connsiteY201" fmla="*/ 453029 h 1032158"/>
                  <a:gd name="connsiteX202" fmla="*/ 1165348 w 3024845"/>
                  <a:gd name="connsiteY202" fmla="*/ 453840 h 1032158"/>
                  <a:gd name="connsiteX203" fmla="*/ 1165348 w 3024845"/>
                  <a:gd name="connsiteY203" fmla="*/ 459515 h 1032158"/>
                  <a:gd name="connsiteX204" fmla="*/ 1166361 w 3024845"/>
                  <a:gd name="connsiteY204" fmla="*/ 459515 h 1032158"/>
                  <a:gd name="connsiteX205" fmla="*/ 1173454 w 3024845"/>
                  <a:gd name="connsiteY205" fmla="*/ 459515 h 1032158"/>
                  <a:gd name="connsiteX206" fmla="*/ 1173454 w 3024845"/>
                  <a:gd name="connsiteY206" fmla="*/ 489780 h 1032158"/>
                  <a:gd name="connsiteX207" fmla="*/ 1175481 w 3024845"/>
                  <a:gd name="connsiteY207" fmla="*/ 489780 h 1032158"/>
                  <a:gd name="connsiteX208" fmla="*/ 1189668 w 3024845"/>
                  <a:gd name="connsiteY208" fmla="*/ 489780 h 1032158"/>
                  <a:gd name="connsiteX209" fmla="*/ 1189668 w 3024845"/>
                  <a:gd name="connsiteY209" fmla="*/ 513559 h 1032158"/>
                  <a:gd name="connsiteX210" fmla="*/ 1191695 w 3024845"/>
                  <a:gd name="connsiteY210" fmla="*/ 515180 h 1032158"/>
                  <a:gd name="connsiteX211" fmla="*/ 1191695 w 3024845"/>
                  <a:gd name="connsiteY211" fmla="*/ 526530 h 1032158"/>
                  <a:gd name="connsiteX212" fmla="*/ 1192455 w 3024845"/>
                  <a:gd name="connsiteY212" fmla="*/ 526530 h 1032158"/>
                  <a:gd name="connsiteX213" fmla="*/ 1197775 w 3024845"/>
                  <a:gd name="connsiteY213" fmla="*/ 526530 h 1032158"/>
                  <a:gd name="connsiteX214" fmla="*/ 1197775 w 3024845"/>
                  <a:gd name="connsiteY214" fmla="*/ 550309 h 1032158"/>
                  <a:gd name="connsiteX215" fmla="*/ 1199041 w 3024845"/>
                  <a:gd name="connsiteY215" fmla="*/ 550309 h 1032158"/>
                  <a:gd name="connsiteX216" fmla="*/ 1207908 w 3024845"/>
                  <a:gd name="connsiteY216" fmla="*/ 550309 h 1032158"/>
                  <a:gd name="connsiteX217" fmla="*/ 1209935 w 3024845"/>
                  <a:gd name="connsiteY217" fmla="*/ 554363 h 1032158"/>
                  <a:gd name="connsiteX218" fmla="*/ 1209935 w 3024845"/>
                  <a:gd name="connsiteY218" fmla="*/ 567604 h 1032158"/>
                  <a:gd name="connsiteX219" fmla="*/ 1211455 w 3024845"/>
                  <a:gd name="connsiteY219" fmla="*/ 565712 h 1032158"/>
                  <a:gd name="connsiteX220" fmla="*/ 1222095 w 3024845"/>
                  <a:gd name="connsiteY220" fmla="*/ 552471 h 1032158"/>
                  <a:gd name="connsiteX221" fmla="*/ 1250469 w 3024845"/>
                  <a:gd name="connsiteY221" fmla="*/ 552471 h 1032158"/>
                  <a:gd name="connsiteX222" fmla="*/ 1250469 w 3024845"/>
                  <a:gd name="connsiteY222" fmla="*/ 638942 h 1032158"/>
                  <a:gd name="connsiteX223" fmla="*/ 1251229 w 3024845"/>
                  <a:gd name="connsiteY223" fmla="*/ 638942 h 1032158"/>
                  <a:gd name="connsiteX224" fmla="*/ 1256549 w 3024845"/>
                  <a:gd name="connsiteY224" fmla="*/ 638942 h 1032158"/>
                  <a:gd name="connsiteX225" fmla="*/ 1257309 w 3024845"/>
                  <a:gd name="connsiteY225" fmla="*/ 637591 h 1032158"/>
                  <a:gd name="connsiteX226" fmla="*/ 1262629 w 3024845"/>
                  <a:gd name="connsiteY226" fmla="*/ 628133 h 1032158"/>
                  <a:gd name="connsiteX227" fmla="*/ 1262629 w 3024845"/>
                  <a:gd name="connsiteY227" fmla="*/ 630025 h 1032158"/>
                  <a:gd name="connsiteX228" fmla="*/ 1262629 w 3024845"/>
                  <a:gd name="connsiteY228" fmla="*/ 643266 h 1032158"/>
                  <a:gd name="connsiteX229" fmla="*/ 1266682 w 3024845"/>
                  <a:gd name="connsiteY229" fmla="*/ 597869 h 1032158"/>
                  <a:gd name="connsiteX230" fmla="*/ 1267442 w 3024845"/>
                  <a:gd name="connsiteY230" fmla="*/ 597869 h 1032158"/>
                  <a:gd name="connsiteX231" fmla="*/ 1272762 w 3024845"/>
                  <a:gd name="connsiteY231" fmla="*/ 597869 h 1032158"/>
                  <a:gd name="connsiteX232" fmla="*/ 1272762 w 3024845"/>
                  <a:gd name="connsiteY232" fmla="*/ 533015 h 1032158"/>
                  <a:gd name="connsiteX233" fmla="*/ 1273776 w 3024845"/>
                  <a:gd name="connsiteY233" fmla="*/ 533015 h 1032158"/>
                  <a:gd name="connsiteX234" fmla="*/ 1280869 w 3024845"/>
                  <a:gd name="connsiteY234" fmla="*/ 533015 h 1032158"/>
                  <a:gd name="connsiteX235" fmla="*/ 1293029 w 3024845"/>
                  <a:gd name="connsiteY235" fmla="*/ 489780 h 1032158"/>
                  <a:gd name="connsiteX236" fmla="*/ 1294296 w 3024845"/>
                  <a:gd name="connsiteY236" fmla="*/ 489780 h 1032158"/>
                  <a:gd name="connsiteX237" fmla="*/ 1303163 w 3024845"/>
                  <a:gd name="connsiteY237" fmla="*/ 489780 h 1032158"/>
                  <a:gd name="connsiteX238" fmla="*/ 1313296 w 3024845"/>
                  <a:gd name="connsiteY238" fmla="*/ 533015 h 1032158"/>
                  <a:gd name="connsiteX239" fmla="*/ 1314309 w 3024845"/>
                  <a:gd name="connsiteY239" fmla="*/ 533015 h 1032158"/>
                  <a:gd name="connsiteX240" fmla="*/ 1321403 w 3024845"/>
                  <a:gd name="connsiteY240" fmla="*/ 533015 h 1032158"/>
                  <a:gd name="connsiteX241" fmla="*/ 1321403 w 3024845"/>
                  <a:gd name="connsiteY241" fmla="*/ 571927 h 1032158"/>
                  <a:gd name="connsiteX242" fmla="*/ 1323176 w 3024845"/>
                  <a:gd name="connsiteY242" fmla="*/ 571927 h 1032158"/>
                  <a:gd name="connsiteX243" fmla="*/ 1335590 w 3024845"/>
                  <a:gd name="connsiteY243" fmla="*/ 571927 h 1032158"/>
                  <a:gd name="connsiteX244" fmla="*/ 1335590 w 3024845"/>
                  <a:gd name="connsiteY244" fmla="*/ 574089 h 1032158"/>
                  <a:gd name="connsiteX245" fmla="*/ 1335590 w 3024845"/>
                  <a:gd name="connsiteY245" fmla="*/ 589221 h 1032158"/>
                  <a:gd name="connsiteX246" fmla="*/ 1339643 w 3024845"/>
                  <a:gd name="connsiteY246" fmla="*/ 587060 h 1032158"/>
                  <a:gd name="connsiteX247" fmla="*/ 1339643 w 3024845"/>
                  <a:gd name="connsiteY247" fmla="*/ 571927 h 1032158"/>
                  <a:gd name="connsiteX248" fmla="*/ 1341163 w 3024845"/>
                  <a:gd name="connsiteY248" fmla="*/ 571927 h 1032158"/>
                  <a:gd name="connsiteX249" fmla="*/ 1351803 w 3024845"/>
                  <a:gd name="connsiteY249" fmla="*/ 571927 h 1032158"/>
                  <a:gd name="connsiteX250" fmla="*/ 1351803 w 3024845"/>
                  <a:gd name="connsiteY250" fmla="*/ 573548 h 1032158"/>
                  <a:gd name="connsiteX251" fmla="*/ 1351803 w 3024845"/>
                  <a:gd name="connsiteY251" fmla="*/ 584898 h 1032158"/>
                  <a:gd name="connsiteX252" fmla="*/ 1382204 w 3024845"/>
                  <a:gd name="connsiteY252" fmla="*/ 584898 h 1032158"/>
                  <a:gd name="connsiteX253" fmla="*/ 1382204 w 3024845"/>
                  <a:gd name="connsiteY253" fmla="*/ 548148 h 1032158"/>
                  <a:gd name="connsiteX254" fmla="*/ 1383470 w 3024845"/>
                  <a:gd name="connsiteY254" fmla="*/ 548148 h 1032158"/>
                  <a:gd name="connsiteX255" fmla="*/ 1392337 w 3024845"/>
                  <a:gd name="connsiteY255" fmla="*/ 548148 h 1032158"/>
                  <a:gd name="connsiteX256" fmla="*/ 1392337 w 3024845"/>
                  <a:gd name="connsiteY256" fmla="*/ 569765 h 1032158"/>
                  <a:gd name="connsiteX257" fmla="*/ 1394364 w 3024845"/>
                  <a:gd name="connsiteY257" fmla="*/ 537339 h 1032158"/>
                  <a:gd name="connsiteX258" fmla="*/ 1416657 w 3024845"/>
                  <a:gd name="connsiteY258" fmla="*/ 537339 h 1032158"/>
                  <a:gd name="connsiteX259" fmla="*/ 1416657 w 3024845"/>
                  <a:gd name="connsiteY259" fmla="*/ 535717 h 1032158"/>
                  <a:gd name="connsiteX260" fmla="*/ 1416657 w 3024845"/>
                  <a:gd name="connsiteY260" fmla="*/ 524368 h 1032158"/>
                  <a:gd name="connsiteX261" fmla="*/ 1417417 w 3024845"/>
                  <a:gd name="connsiteY261" fmla="*/ 524368 h 1032158"/>
                  <a:gd name="connsiteX262" fmla="*/ 1422737 w 3024845"/>
                  <a:gd name="connsiteY262" fmla="*/ 524368 h 1032158"/>
                  <a:gd name="connsiteX263" fmla="*/ 1422737 w 3024845"/>
                  <a:gd name="connsiteY263" fmla="*/ 522477 h 1032158"/>
                  <a:gd name="connsiteX264" fmla="*/ 1422737 w 3024845"/>
                  <a:gd name="connsiteY264" fmla="*/ 509236 h 1032158"/>
                  <a:gd name="connsiteX265" fmla="*/ 1426791 w 3024845"/>
                  <a:gd name="connsiteY265" fmla="*/ 515721 h 1032158"/>
                  <a:gd name="connsiteX266" fmla="*/ 1429071 w 3024845"/>
                  <a:gd name="connsiteY266" fmla="*/ 515721 h 1032158"/>
                  <a:gd name="connsiteX267" fmla="*/ 1445031 w 3024845"/>
                  <a:gd name="connsiteY267" fmla="*/ 515721 h 1032158"/>
                  <a:gd name="connsiteX268" fmla="*/ 1445031 w 3024845"/>
                  <a:gd name="connsiteY268" fmla="*/ 514910 h 1032158"/>
                  <a:gd name="connsiteX269" fmla="*/ 1445031 w 3024845"/>
                  <a:gd name="connsiteY269" fmla="*/ 509236 h 1032158"/>
                  <a:gd name="connsiteX270" fmla="*/ 1445791 w 3024845"/>
                  <a:gd name="connsiteY270" fmla="*/ 509236 h 1032158"/>
                  <a:gd name="connsiteX271" fmla="*/ 1451111 w 3024845"/>
                  <a:gd name="connsiteY271" fmla="*/ 509236 h 1032158"/>
                  <a:gd name="connsiteX272" fmla="*/ 1451111 w 3024845"/>
                  <a:gd name="connsiteY272" fmla="*/ 510587 h 1032158"/>
                  <a:gd name="connsiteX273" fmla="*/ 1451111 w 3024845"/>
                  <a:gd name="connsiteY273" fmla="*/ 520045 h 1032158"/>
                  <a:gd name="connsiteX274" fmla="*/ 1489618 w 3024845"/>
                  <a:gd name="connsiteY274" fmla="*/ 520045 h 1032158"/>
                  <a:gd name="connsiteX275" fmla="*/ 1489618 w 3024845"/>
                  <a:gd name="connsiteY275" fmla="*/ 658398 h 1032158"/>
                  <a:gd name="connsiteX276" fmla="*/ 1491138 w 3024845"/>
                  <a:gd name="connsiteY276" fmla="*/ 658398 h 1032158"/>
                  <a:gd name="connsiteX277" fmla="*/ 1501778 w 3024845"/>
                  <a:gd name="connsiteY277" fmla="*/ 658398 h 1032158"/>
                  <a:gd name="connsiteX278" fmla="*/ 1501778 w 3024845"/>
                  <a:gd name="connsiteY278" fmla="*/ 645428 h 1032158"/>
                  <a:gd name="connsiteX279" fmla="*/ 1505832 w 3024845"/>
                  <a:gd name="connsiteY279" fmla="*/ 645428 h 1032158"/>
                  <a:gd name="connsiteX280" fmla="*/ 1505832 w 3024845"/>
                  <a:gd name="connsiteY280" fmla="*/ 658398 h 1032158"/>
                  <a:gd name="connsiteX281" fmla="*/ 1536232 w 3024845"/>
                  <a:gd name="connsiteY281" fmla="*/ 658398 h 1032158"/>
                  <a:gd name="connsiteX282" fmla="*/ 1536232 w 3024845"/>
                  <a:gd name="connsiteY282" fmla="*/ 628133 h 1032158"/>
                  <a:gd name="connsiteX283" fmla="*/ 1548392 w 3024845"/>
                  <a:gd name="connsiteY283" fmla="*/ 628133 h 1032158"/>
                  <a:gd name="connsiteX284" fmla="*/ 1560552 w 3024845"/>
                  <a:gd name="connsiteY284" fmla="*/ 625972 h 1032158"/>
                  <a:gd name="connsiteX285" fmla="*/ 1564606 w 3024845"/>
                  <a:gd name="connsiteY285" fmla="*/ 628133 h 1032158"/>
                  <a:gd name="connsiteX286" fmla="*/ 1574739 w 3024845"/>
                  <a:gd name="connsiteY286" fmla="*/ 628133 h 1032158"/>
                  <a:gd name="connsiteX287" fmla="*/ 1574739 w 3024845"/>
                  <a:gd name="connsiteY287" fmla="*/ 658398 h 1032158"/>
                  <a:gd name="connsiteX288" fmla="*/ 1582846 w 3024845"/>
                  <a:gd name="connsiteY288" fmla="*/ 658398 h 1032158"/>
                  <a:gd name="connsiteX289" fmla="*/ 1582846 w 3024845"/>
                  <a:gd name="connsiteY289" fmla="*/ 675693 h 1032158"/>
                  <a:gd name="connsiteX290" fmla="*/ 1592182 w 3024845"/>
                  <a:gd name="connsiteY290" fmla="*/ 676598 h 1032158"/>
                  <a:gd name="connsiteX291" fmla="*/ 1605140 w 3024845"/>
                  <a:gd name="connsiteY291" fmla="*/ 676598 h 1032158"/>
                  <a:gd name="connsiteX292" fmla="*/ 1605140 w 3024845"/>
                  <a:gd name="connsiteY292" fmla="*/ 660560 h 1032158"/>
                  <a:gd name="connsiteX293" fmla="*/ 1673096 w 3024845"/>
                  <a:gd name="connsiteY293" fmla="*/ 660560 h 1032158"/>
                  <a:gd name="connsiteX294" fmla="*/ 1673096 w 3024845"/>
                  <a:gd name="connsiteY294" fmla="*/ 575307 h 1032158"/>
                  <a:gd name="connsiteX295" fmla="*/ 1745104 w 3024845"/>
                  <a:gd name="connsiteY295" fmla="*/ 575307 h 1032158"/>
                  <a:gd name="connsiteX296" fmla="*/ 1745104 w 3024845"/>
                  <a:gd name="connsiteY296" fmla="*/ 654075 h 1032158"/>
                  <a:gd name="connsiteX297" fmla="*/ 1747008 w 3024845"/>
                  <a:gd name="connsiteY297" fmla="*/ 654075 h 1032158"/>
                  <a:gd name="connsiteX298" fmla="*/ 1748250 w 3024845"/>
                  <a:gd name="connsiteY298" fmla="*/ 676598 h 1032158"/>
                  <a:gd name="connsiteX299" fmla="*/ 1757926 w 3024845"/>
                  <a:gd name="connsiteY299" fmla="*/ 676598 h 1032158"/>
                  <a:gd name="connsiteX300" fmla="*/ 1759168 w 3024845"/>
                  <a:gd name="connsiteY300" fmla="*/ 654075 h 1032158"/>
                  <a:gd name="connsiteX301" fmla="*/ 1765248 w 3024845"/>
                  <a:gd name="connsiteY301" fmla="*/ 654075 h 1032158"/>
                  <a:gd name="connsiteX302" fmla="*/ 1766490 w 3024845"/>
                  <a:gd name="connsiteY302" fmla="*/ 676598 h 1032158"/>
                  <a:gd name="connsiteX303" fmla="*/ 1817112 w 3024845"/>
                  <a:gd name="connsiteY303" fmla="*/ 676598 h 1032158"/>
                  <a:gd name="connsiteX304" fmla="*/ 1817112 w 3024845"/>
                  <a:gd name="connsiteY304" fmla="*/ 513570 h 1032158"/>
                  <a:gd name="connsiteX305" fmla="*/ 2014439 w 3024845"/>
                  <a:gd name="connsiteY305" fmla="*/ 513570 h 1032158"/>
                  <a:gd name="connsiteX306" fmla="*/ 2014439 w 3024845"/>
                  <a:gd name="connsiteY306" fmla="*/ 676598 h 1032158"/>
                  <a:gd name="connsiteX307" fmla="*/ 2033136 w 3024845"/>
                  <a:gd name="connsiteY307" fmla="*/ 676598 h 1032158"/>
                  <a:gd name="connsiteX308" fmla="*/ 2033136 w 3024845"/>
                  <a:gd name="connsiteY308" fmla="*/ 593905 h 1032158"/>
                  <a:gd name="connsiteX309" fmla="*/ 2128256 w 3024845"/>
                  <a:gd name="connsiteY309" fmla="*/ 593905 h 1032158"/>
                  <a:gd name="connsiteX310" fmla="*/ 2146266 w 3024845"/>
                  <a:gd name="connsiteY310" fmla="*/ 104983 h 1032158"/>
                  <a:gd name="connsiteX311" fmla="*/ 2150320 w 3024845"/>
                  <a:gd name="connsiteY311" fmla="*/ 33644 h 1032158"/>
                  <a:gd name="connsiteX312" fmla="*/ 2180720 w 3024845"/>
                  <a:gd name="connsiteY312" fmla="*/ 528692 h 1032158"/>
                  <a:gd name="connsiteX313" fmla="*/ 2245574 w 3024845"/>
                  <a:gd name="connsiteY313" fmla="*/ 528692 h 1032158"/>
                  <a:gd name="connsiteX314" fmla="*/ 2245574 w 3024845"/>
                  <a:gd name="connsiteY314" fmla="*/ 604354 h 1032158"/>
                  <a:gd name="connsiteX315" fmla="*/ 2253681 w 3024845"/>
                  <a:gd name="connsiteY315" fmla="*/ 604354 h 1032158"/>
                  <a:gd name="connsiteX316" fmla="*/ 2255708 w 3024845"/>
                  <a:gd name="connsiteY316" fmla="*/ 597869 h 1032158"/>
                  <a:gd name="connsiteX317" fmla="*/ 2261788 w 3024845"/>
                  <a:gd name="connsiteY317" fmla="*/ 597869 h 1032158"/>
                  <a:gd name="connsiteX318" fmla="*/ 2263815 w 3024845"/>
                  <a:gd name="connsiteY318" fmla="*/ 606516 h 1032158"/>
                  <a:gd name="connsiteX319" fmla="*/ 2275975 w 3024845"/>
                  <a:gd name="connsiteY319" fmla="*/ 606516 h 1032158"/>
                  <a:gd name="connsiteX320" fmla="*/ 2275975 w 3024845"/>
                  <a:gd name="connsiteY320" fmla="*/ 600030 h 1032158"/>
                  <a:gd name="connsiteX321" fmla="*/ 2298268 w 3024845"/>
                  <a:gd name="connsiteY321" fmla="*/ 600030 h 1032158"/>
                  <a:gd name="connsiteX322" fmla="*/ 2298268 w 3024845"/>
                  <a:gd name="connsiteY322" fmla="*/ 606516 h 1032158"/>
                  <a:gd name="connsiteX323" fmla="*/ 2318535 w 3024845"/>
                  <a:gd name="connsiteY323" fmla="*/ 606516 h 1032158"/>
                  <a:gd name="connsiteX324" fmla="*/ 2318535 w 3024845"/>
                  <a:gd name="connsiteY324" fmla="*/ 651913 h 1032158"/>
                  <a:gd name="connsiteX325" fmla="*/ 2332722 w 3024845"/>
                  <a:gd name="connsiteY325" fmla="*/ 651913 h 1032158"/>
                  <a:gd name="connsiteX326" fmla="*/ 2332722 w 3024845"/>
                  <a:gd name="connsiteY326" fmla="*/ 638942 h 1032158"/>
                  <a:gd name="connsiteX327" fmla="*/ 2348936 w 3024845"/>
                  <a:gd name="connsiteY327" fmla="*/ 638942 h 1032158"/>
                  <a:gd name="connsiteX328" fmla="*/ 2348936 w 3024845"/>
                  <a:gd name="connsiteY328" fmla="*/ 459515 h 1032158"/>
                  <a:gd name="connsiteX329" fmla="*/ 2355016 w 3024845"/>
                  <a:gd name="connsiteY329" fmla="*/ 453029 h 1032158"/>
                  <a:gd name="connsiteX330" fmla="*/ 2427977 w 3024845"/>
                  <a:gd name="connsiteY330" fmla="*/ 453029 h 1032158"/>
                  <a:gd name="connsiteX331" fmla="*/ 2427977 w 3024845"/>
                  <a:gd name="connsiteY331" fmla="*/ 461677 h 1032158"/>
                  <a:gd name="connsiteX332" fmla="*/ 2438110 w 3024845"/>
                  <a:gd name="connsiteY332" fmla="*/ 461677 h 1032158"/>
                  <a:gd name="connsiteX333" fmla="*/ 2438110 w 3024845"/>
                  <a:gd name="connsiteY333" fmla="*/ 576251 h 1032158"/>
                  <a:gd name="connsiteX334" fmla="*/ 2460404 w 3024845"/>
                  <a:gd name="connsiteY334" fmla="*/ 576251 h 1032158"/>
                  <a:gd name="connsiteX335" fmla="*/ 2460404 w 3024845"/>
                  <a:gd name="connsiteY335" fmla="*/ 509236 h 1032158"/>
                  <a:gd name="connsiteX336" fmla="*/ 2486751 w 3024845"/>
                  <a:gd name="connsiteY336" fmla="*/ 509236 h 1032158"/>
                  <a:gd name="connsiteX337" fmla="*/ 2490804 w 3024845"/>
                  <a:gd name="connsiteY337" fmla="*/ 504912 h 1032158"/>
                  <a:gd name="connsiteX338" fmla="*/ 2498911 w 3024845"/>
                  <a:gd name="connsiteY338" fmla="*/ 504912 h 1032158"/>
                  <a:gd name="connsiteX339" fmla="*/ 2502964 w 3024845"/>
                  <a:gd name="connsiteY339" fmla="*/ 509236 h 1032158"/>
                  <a:gd name="connsiteX340" fmla="*/ 2525258 w 3024845"/>
                  <a:gd name="connsiteY340" fmla="*/ 509236 h 1032158"/>
                  <a:gd name="connsiteX341" fmla="*/ 2525258 w 3024845"/>
                  <a:gd name="connsiteY341" fmla="*/ 392500 h 1032158"/>
                  <a:gd name="connsiteX342" fmla="*/ 2582005 w 3024845"/>
                  <a:gd name="connsiteY342" fmla="*/ 381691 h 1032158"/>
                  <a:gd name="connsiteX343" fmla="*/ 2582005 w 3024845"/>
                  <a:gd name="connsiteY343" fmla="*/ 382772 h 1032158"/>
                  <a:gd name="connsiteX344" fmla="*/ 2582005 w 3024845"/>
                  <a:gd name="connsiteY344" fmla="*/ 390338 h 1032158"/>
                  <a:gd name="connsiteX345" fmla="*/ 2608352 w 3024845"/>
                  <a:gd name="connsiteY345" fmla="*/ 390338 h 1032158"/>
                  <a:gd name="connsiteX346" fmla="*/ 2608352 w 3024845"/>
                  <a:gd name="connsiteY346" fmla="*/ 645428 h 1032158"/>
                  <a:gd name="connsiteX347" fmla="*/ 2630646 w 3024845"/>
                  <a:gd name="connsiteY347" fmla="*/ 645428 h 1032158"/>
                  <a:gd name="connsiteX348" fmla="*/ 2630646 w 3024845"/>
                  <a:gd name="connsiteY348" fmla="*/ 641104 h 1032158"/>
                  <a:gd name="connsiteX349" fmla="*/ 2642806 w 3024845"/>
                  <a:gd name="connsiteY349" fmla="*/ 641104 h 1032158"/>
                  <a:gd name="connsiteX350" fmla="*/ 2642806 w 3024845"/>
                  <a:gd name="connsiteY350" fmla="*/ 645428 h 1032158"/>
                  <a:gd name="connsiteX351" fmla="*/ 2667126 w 3024845"/>
                  <a:gd name="connsiteY351" fmla="*/ 645428 h 1032158"/>
                  <a:gd name="connsiteX352" fmla="*/ 2667126 w 3024845"/>
                  <a:gd name="connsiteY352" fmla="*/ 632457 h 1032158"/>
                  <a:gd name="connsiteX353" fmla="*/ 2695500 w 3024845"/>
                  <a:gd name="connsiteY353" fmla="*/ 632457 h 1032158"/>
                  <a:gd name="connsiteX354" fmla="*/ 2707660 w 3024845"/>
                  <a:gd name="connsiteY354" fmla="*/ 628133 h 1032158"/>
                  <a:gd name="connsiteX355" fmla="*/ 2727927 w 3024845"/>
                  <a:gd name="connsiteY355" fmla="*/ 632457 h 1032158"/>
                  <a:gd name="connsiteX356" fmla="*/ 2727927 w 3024845"/>
                  <a:gd name="connsiteY356" fmla="*/ 615163 h 1032158"/>
                  <a:gd name="connsiteX357" fmla="*/ 2736034 w 3024845"/>
                  <a:gd name="connsiteY357" fmla="*/ 615163 h 1032158"/>
                  <a:gd name="connsiteX358" fmla="*/ 2736034 w 3024845"/>
                  <a:gd name="connsiteY358" fmla="*/ 602192 h 1032158"/>
                  <a:gd name="connsiteX359" fmla="*/ 2792781 w 3024845"/>
                  <a:gd name="connsiteY359" fmla="*/ 602192 h 1032158"/>
                  <a:gd name="connsiteX360" fmla="*/ 2792781 w 3024845"/>
                  <a:gd name="connsiteY360" fmla="*/ 571927 h 1032158"/>
                  <a:gd name="connsiteX361" fmla="*/ 2811021 w 3024845"/>
                  <a:gd name="connsiteY361" fmla="*/ 571927 h 1032158"/>
                  <a:gd name="connsiteX362" fmla="*/ 2811021 w 3024845"/>
                  <a:gd name="connsiteY362" fmla="*/ 565442 h 1032158"/>
                  <a:gd name="connsiteX363" fmla="*/ 2823181 w 3024845"/>
                  <a:gd name="connsiteY363" fmla="*/ 565442 h 1032158"/>
                  <a:gd name="connsiteX364" fmla="*/ 2823181 w 3024845"/>
                  <a:gd name="connsiteY364" fmla="*/ 571927 h 1032158"/>
                  <a:gd name="connsiteX365" fmla="*/ 2839395 w 3024845"/>
                  <a:gd name="connsiteY365" fmla="*/ 571927 h 1032158"/>
                  <a:gd name="connsiteX366" fmla="*/ 2839395 w 3024845"/>
                  <a:gd name="connsiteY366" fmla="*/ 621648 h 1032158"/>
                  <a:gd name="connsiteX367" fmla="*/ 2871822 w 3024845"/>
                  <a:gd name="connsiteY367" fmla="*/ 621648 h 1032158"/>
                  <a:gd name="connsiteX368" fmla="*/ 2871822 w 3024845"/>
                  <a:gd name="connsiteY368" fmla="*/ 595707 h 1032158"/>
                  <a:gd name="connsiteX369" fmla="*/ 2910329 w 3024845"/>
                  <a:gd name="connsiteY369" fmla="*/ 595707 h 1032158"/>
                  <a:gd name="connsiteX370" fmla="*/ 2910329 w 3024845"/>
                  <a:gd name="connsiteY370" fmla="*/ 565442 h 1032158"/>
                  <a:gd name="connsiteX371" fmla="*/ 2958970 w 3024845"/>
                  <a:gd name="connsiteY371" fmla="*/ 565442 h 1032158"/>
                  <a:gd name="connsiteX372" fmla="*/ 2958970 w 3024845"/>
                  <a:gd name="connsiteY372" fmla="*/ 676598 h 1032158"/>
                  <a:gd name="connsiteX373" fmla="*/ 2958970 w 3024845"/>
                  <a:gd name="connsiteY373" fmla="*/ 690377 h 1032158"/>
                  <a:gd name="connsiteX374" fmla="*/ 3024845 w 3024845"/>
                  <a:gd name="connsiteY374" fmla="*/ 690377 h 1032158"/>
                  <a:gd name="connsiteX375" fmla="*/ 3024845 w 3024845"/>
                  <a:gd name="connsiteY375" fmla="*/ 1032158 h 1032158"/>
                  <a:gd name="connsiteX376" fmla="*/ 2054 w 3024845"/>
                  <a:gd name="connsiteY376" fmla="*/ 1029825 h 1032158"/>
                  <a:gd name="connsiteX377" fmla="*/ 0 w 3024845"/>
                  <a:gd name="connsiteY377" fmla="*/ 595707 h 1032158"/>
                  <a:gd name="connsiteX378" fmla="*/ 20267 w 3024845"/>
                  <a:gd name="connsiteY378" fmla="*/ 595707 h 1032158"/>
                  <a:gd name="connsiteX379" fmla="*/ 20774 w 3024845"/>
                  <a:gd name="connsiteY379" fmla="*/ 594626 h 1032158"/>
                  <a:gd name="connsiteX380" fmla="*/ 24320 w 3024845"/>
                  <a:gd name="connsiteY380" fmla="*/ 587060 h 1032158"/>
                  <a:gd name="connsiteX381" fmla="*/ 26094 w 3024845"/>
                  <a:gd name="connsiteY381" fmla="*/ 587330 h 1032158"/>
                  <a:gd name="connsiteX382" fmla="*/ 38507 w 3024845"/>
                  <a:gd name="connsiteY382" fmla="*/ 589221 h 1032158"/>
                  <a:gd name="connsiteX383" fmla="*/ 39014 w 3024845"/>
                  <a:gd name="connsiteY383" fmla="*/ 590573 h 1032158"/>
                  <a:gd name="connsiteX384" fmla="*/ 42560 w 3024845"/>
                  <a:gd name="connsiteY384" fmla="*/ 600030 h 1032158"/>
                  <a:gd name="connsiteX385" fmla="*/ 68907 w 3024845"/>
                  <a:gd name="connsiteY385" fmla="*/ 602192 h 1032158"/>
                  <a:gd name="connsiteX386" fmla="*/ 68907 w 3024845"/>
                  <a:gd name="connsiteY386" fmla="*/ 478971 h 1032158"/>
                  <a:gd name="connsiteX387" fmla="*/ 70934 w 3024845"/>
                  <a:gd name="connsiteY387" fmla="*/ 478971 h 1032158"/>
                  <a:gd name="connsiteX388" fmla="*/ 85121 w 3024845"/>
                  <a:gd name="connsiteY388" fmla="*/ 478971 h 1032158"/>
                  <a:gd name="connsiteX389" fmla="*/ 85121 w 3024845"/>
                  <a:gd name="connsiteY389" fmla="*/ 342779 h 1032158"/>
                  <a:gd name="connsiteX390" fmla="*/ 86894 w 3024845"/>
                  <a:gd name="connsiteY390" fmla="*/ 342779 h 1032158"/>
                  <a:gd name="connsiteX391" fmla="*/ 99308 w 3024845"/>
                  <a:gd name="connsiteY391" fmla="*/ 342779 h 1032158"/>
                  <a:gd name="connsiteX392" fmla="*/ 99308 w 3024845"/>
                  <a:gd name="connsiteY392" fmla="*/ 228205 h 1032158"/>
                  <a:gd name="connsiteX393" fmla="*/ 103361 w 3024845"/>
                  <a:gd name="connsiteY393" fmla="*/ 200101 h 1032158"/>
                  <a:gd name="connsiteX394" fmla="*/ 105388 w 3024845"/>
                  <a:gd name="connsiteY394" fmla="*/ 200101 h 1032158"/>
                  <a:gd name="connsiteX395" fmla="*/ 119575 w 3024845"/>
                  <a:gd name="connsiteY395" fmla="*/ 200101 h 1032158"/>
                  <a:gd name="connsiteX0" fmla="*/ 119575 w 3024845"/>
                  <a:gd name="connsiteY0" fmla="*/ 95357 h 927414"/>
                  <a:gd name="connsiteX1" fmla="*/ 200642 w 3024845"/>
                  <a:gd name="connsiteY1" fmla="*/ 93196 h 927414"/>
                  <a:gd name="connsiteX2" fmla="*/ 202669 w 3024845"/>
                  <a:gd name="connsiteY2" fmla="*/ 93196 h 927414"/>
                  <a:gd name="connsiteX3" fmla="*/ 216856 w 3024845"/>
                  <a:gd name="connsiteY3" fmla="*/ 93196 h 927414"/>
                  <a:gd name="connsiteX4" fmla="*/ 216856 w 3024845"/>
                  <a:gd name="connsiteY4" fmla="*/ 116975 h 927414"/>
                  <a:gd name="connsiteX5" fmla="*/ 217363 w 3024845"/>
                  <a:gd name="connsiteY5" fmla="*/ 117786 h 927414"/>
                  <a:gd name="connsiteX6" fmla="*/ 220909 w 3024845"/>
                  <a:gd name="connsiteY6" fmla="*/ 123461 h 927414"/>
                  <a:gd name="connsiteX7" fmla="*/ 220909 w 3024845"/>
                  <a:gd name="connsiteY7" fmla="*/ 238035 h 927414"/>
                  <a:gd name="connsiteX8" fmla="*/ 223189 w 3024845"/>
                  <a:gd name="connsiteY8" fmla="*/ 238035 h 927414"/>
                  <a:gd name="connsiteX9" fmla="*/ 239150 w 3024845"/>
                  <a:gd name="connsiteY9" fmla="*/ 238035 h 927414"/>
                  <a:gd name="connsiteX10" fmla="*/ 239150 w 3024845"/>
                  <a:gd name="connsiteY10" fmla="*/ 378550 h 927414"/>
                  <a:gd name="connsiteX11" fmla="*/ 240670 w 3024845"/>
                  <a:gd name="connsiteY11" fmla="*/ 378280 h 927414"/>
                  <a:gd name="connsiteX12" fmla="*/ 251310 w 3024845"/>
                  <a:gd name="connsiteY12" fmla="*/ 376389 h 927414"/>
                  <a:gd name="connsiteX13" fmla="*/ 249283 w 3024845"/>
                  <a:gd name="connsiteY13" fmla="*/ 465021 h 927414"/>
                  <a:gd name="connsiteX14" fmla="*/ 250803 w 3024845"/>
                  <a:gd name="connsiteY14" fmla="*/ 465292 h 927414"/>
                  <a:gd name="connsiteX15" fmla="*/ 261443 w 3024845"/>
                  <a:gd name="connsiteY15" fmla="*/ 467183 h 927414"/>
                  <a:gd name="connsiteX16" fmla="*/ 261696 w 3024845"/>
                  <a:gd name="connsiteY16" fmla="*/ 467994 h 927414"/>
                  <a:gd name="connsiteX17" fmla="*/ 263470 w 3024845"/>
                  <a:gd name="connsiteY17" fmla="*/ 473669 h 927414"/>
                  <a:gd name="connsiteX18" fmla="*/ 264230 w 3024845"/>
                  <a:gd name="connsiteY18" fmla="*/ 471237 h 927414"/>
                  <a:gd name="connsiteX19" fmla="*/ 269550 w 3024845"/>
                  <a:gd name="connsiteY19" fmla="*/ 454213 h 927414"/>
                  <a:gd name="connsiteX20" fmla="*/ 271323 w 3024845"/>
                  <a:gd name="connsiteY20" fmla="*/ 454213 h 927414"/>
                  <a:gd name="connsiteX21" fmla="*/ 283737 w 3024845"/>
                  <a:gd name="connsiteY21" fmla="*/ 454213 h 927414"/>
                  <a:gd name="connsiteX22" fmla="*/ 283737 w 3024845"/>
                  <a:gd name="connsiteY22" fmla="*/ 486639 h 927414"/>
                  <a:gd name="connsiteX23" fmla="*/ 284750 w 3024845"/>
                  <a:gd name="connsiteY23" fmla="*/ 487180 h 927414"/>
                  <a:gd name="connsiteX24" fmla="*/ 291844 w 3024845"/>
                  <a:gd name="connsiteY24" fmla="*/ 490963 h 927414"/>
                  <a:gd name="connsiteX25" fmla="*/ 291844 w 3024845"/>
                  <a:gd name="connsiteY25" fmla="*/ 492314 h 927414"/>
                  <a:gd name="connsiteX26" fmla="*/ 291844 w 3024845"/>
                  <a:gd name="connsiteY26" fmla="*/ 501772 h 927414"/>
                  <a:gd name="connsiteX27" fmla="*/ 336431 w 3024845"/>
                  <a:gd name="connsiteY27" fmla="*/ 501772 h 927414"/>
                  <a:gd name="connsiteX28" fmla="*/ 336431 w 3024845"/>
                  <a:gd name="connsiteY28" fmla="*/ 502853 h 927414"/>
                  <a:gd name="connsiteX29" fmla="*/ 336431 w 3024845"/>
                  <a:gd name="connsiteY29" fmla="*/ 510419 h 927414"/>
                  <a:gd name="connsiteX30" fmla="*/ 338457 w 3024845"/>
                  <a:gd name="connsiteY30" fmla="*/ 510419 h 927414"/>
                  <a:gd name="connsiteX31" fmla="*/ 352644 w 3024845"/>
                  <a:gd name="connsiteY31" fmla="*/ 510419 h 927414"/>
                  <a:gd name="connsiteX32" fmla="*/ 352644 w 3024845"/>
                  <a:gd name="connsiteY32" fmla="*/ 480154 h 927414"/>
                  <a:gd name="connsiteX33" fmla="*/ 397231 w 3024845"/>
                  <a:gd name="connsiteY33" fmla="*/ 480154 h 927414"/>
                  <a:gd name="connsiteX34" fmla="*/ 397231 w 3024845"/>
                  <a:gd name="connsiteY34" fmla="*/ 478803 h 927414"/>
                  <a:gd name="connsiteX35" fmla="*/ 397231 w 3024845"/>
                  <a:gd name="connsiteY35" fmla="*/ 469345 h 927414"/>
                  <a:gd name="connsiteX36" fmla="*/ 398245 w 3024845"/>
                  <a:gd name="connsiteY36" fmla="*/ 469345 h 927414"/>
                  <a:gd name="connsiteX37" fmla="*/ 405338 w 3024845"/>
                  <a:gd name="connsiteY37" fmla="*/ 469345 h 927414"/>
                  <a:gd name="connsiteX38" fmla="*/ 405338 w 3024845"/>
                  <a:gd name="connsiteY38" fmla="*/ 467454 h 927414"/>
                  <a:gd name="connsiteX39" fmla="*/ 405338 w 3024845"/>
                  <a:gd name="connsiteY39" fmla="*/ 454213 h 927414"/>
                  <a:gd name="connsiteX40" fmla="*/ 406098 w 3024845"/>
                  <a:gd name="connsiteY40" fmla="*/ 454213 h 927414"/>
                  <a:gd name="connsiteX41" fmla="*/ 411418 w 3024845"/>
                  <a:gd name="connsiteY41" fmla="*/ 454213 h 927414"/>
                  <a:gd name="connsiteX42" fmla="*/ 411418 w 3024845"/>
                  <a:gd name="connsiteY42" fmla="*/ 453132 h 927414"/>
                  <a:gd name="connsiteX43" fmla="*/ 411418 w 3024845"/>
                  <a:gd name="connsiteY43" fmla="*/ 445565 h 927414"/>
                  <a:gd name="connsiteX44" fmla="*/ 413445 w 3024845"/>
                  <a:gd name="connsiteY44" fmla="*/ 445565 h 927414"/>
                  <a:gd name="connsiteX45" fmla="*/ 427632 w 3024845"/>
                  <a:gd name="connsiteY45" fmla="*/ 445565 h 927414"/>
                  <a:gd name="connsiteX46" fmla="*/ 427632 w 3024845"/>
                  <a:gd name="connsiteY46" fmla="*/ 446646 h 927414"/>
                  <a:gd name="connsiteX47" fmla="*/ 427632 w 3024845"/>
                  <a:gd name="connsiteY47" fmla="*/ 454213 h 927414"/>
                  <a:gd name="connsiteX48" fmla="*/ 449925 w 3024845"/>
                  <a:gd name="connsiteY48" fmla="*/ 454213 h 927414"/>
                  <a:gd name="connsiteX49" fmla="*/ 449925 w 3024845"/>
                  <a:gd name="connsiteY49" fmla="*/ 452321 h 927414"/>
                  <a:gd name="connsiteX50" fmla="*/ 449925 w 3024845"/>
                  <a:gd name="connsiteY50" fmla="*/ 439080 h 927414"/>
                  <a:gd name="connsiteX51" fmla="*/ 451699 w 3024845"/>
                  <a:gd name="connsiteY51" fmla="*/ 439080 h 927414"/>
                  <a:gd name="connsiteX52" fmla="*/ 464112 w 3024845"/>
                  <a:gd name="connsiteY52" fmla="*/ 439080 h 927414"/>
                  <a:gd name="connsiteX53" fmla="*/ 464112 w 3024845"/>
                  <a:gd name="connsiteY53" fmla="*/ 462860 h 927414"/>
                  <a:gd name="connsiteX54" fmla="*/ 465126 w 3024845"/>
                  <a:gd name="connsiteY54" fmla="*/ 462860 h 927414"/>
                  <a:gd name="connsiteX55" fmla="*/ 472219 w 3024845"/>
                  <a:gd name="connsiteY55" fmla="*/ 462860 h 927414"/>
                  <a:gd name="connsiteX56" fmla="*/ 472219 w 3024845"/>
                  <a:gd name="connsiteY56" fmla="*/ 461779 h 927414"/>
                  <a:gd name="connsiteX57" fmla="*/ 472219 w 3024845"/>
                  <a:gd name="connsiteY57" fmla="*/ 454213 h 927414"/>
                  <a:gd name="connsiteX58" fmla="*/ 473992 w 3024845"/>
                  <a:gd name="connsiteY58" fmla="*/ 454213 h 927414"/>
                  <a:gd name="connsiteX59" fmla="*/ 486406 w 3024845"/>
                  <a:gd name="connsiteY59" fmla="*/ 454213 h 927414"/>
                  <a:gd name="connsiteX60" fmla="*/ 486406 w 3024845"/>
                  <a:gd name="connsiteY60" fmla="*/ 480154 h 927414"/>
                  <a:gd name="connsiteX61" fmla="*/ 488433 w 3024845"/>
                  <a:gd name="connsiteY61" fmla="*/ 480154 h 927414"/>
                  <a:gd name="connsiteX62" fmla="*/ 502619 w 3024845"/>
                  <a:gd name="connsiteY62" fmla="*/ 480154 h 927414"/>
                  <a:gd name="connsiteX63" fmla="*/ 502619 w 3024845"/>
                  <a:gd name="connsiteY63" fmla="*/ 481775 h 927414"/>
                  <a:gd name="connsiteX64" fmla="*/ 502619 w 3024845"/>
                  <a:gd name="connsiteY64" fmla="*/ 493125 h 927414"/>
                  <a:gd name="connsiteX65" fmla="*/ 503379 w 3024845"/>
                  <a:gd name="connsiteY65" fmla="*/ 493125 h 927414"/>
                  <a:gd name="connsiteX66" fmla="*/ 508700 w 3024845"/>
                  <a:gd name="connsiteY66" fmla="*/ 493125 h 927414"/>
                  <a:gd name="connsiteX67" fmla="*/ 508700 w 3024845"/>
                  <a:gd name="connsiteY67" fmla="*/ 492314 h 927414"/>
                  <a:gd name="connsiteX68" fmla="*/ 508700 w 3024845"/>
                  <a:gd name="connsiteY68" fmla="*/ 486639 h 927414"/>
                  <a:gd name="connsiteX69" fmla="*/ 539100 w 3024845"/>
                  <a:gd name="connsiteY69" fmla="*/ 486639 h 927414"/>
                  <a:gd name="connsiteX70" fmla="*/ 539100 w 3024845"/>
                  <a:gd name="connsiteY70" fmla="*/ 510419 h 927414"/>
                  <a:gd name="connsiteX71" fmla="*/ 540113 w 3024845"/>
                  <a:gd name="connsiteY71" fmla="*/ 510419 h 927414"/>
                  <a:gd name="connsiteX72" fmla="*/ 547207 w 3024845"/>
                  <a:gd name="connsiteY72" fmla="*/ 510419 h 927414"/>
                  <a:gd name="connsiteX73" fmla="*/ 547207 w 3024845"/>
                  <a:gd name="connsiteY73" fmla="*/ 511500 h 927414"/>
                  <a:gd name="connsiteX74" fmla="*/ 547207 w 3024845"/>
                  <a:gd name="connsiteY74" fmla="*/ 519066 h 927414"/>
                  <a:gd name="connsiteX75" fmla="*/ 547967 w 3024845"/>
                  <a:gd name="connsiteY75" fmla="*/ 519066 h 927414"/>
                  <a:gd name="connsiteX76" fmla="*/ 553287 w 3024845"/>
                  <a:gd name="connsiteY76" fmla="*/ 519066 h 927414"/>
                  <a:gd name="connsiteX77" fmla="*/ 553287 w 3024845"/>
                  <a:gd name="connsiteY77" fmla="*/ 516904 h 927414"/>
                  <a:gd name="connsiteX78" fmla="*/ 553287 w 3024845"/>
                  <a:gd name="connsiteY78" fmla="*/ 501772 h 927414"/>
                  <a:gd name="connsiteX79" fmla="*/ 554300 w 3024845"/>
                  <a:gd name="connsiteY79" fmla="*/ 501772 h 927414"/>
                  <a:gd name="connsiteX80" fmla="*/ 561394 w 3024845"/>
                  <a:gd name="connsiteY80" fmla="*/ 501772 h 927414"/>
                  <a:gd name="connsiteX81" fmla="*/ 561394 w 3024845"/>
                  <a:gd name="connsiteY81" fmla="*/ 502853 h 927414"/>
                  <a:gd name="connsiteX82" fmla="*/ 561394 w 3024845"/>
                  <a:gd name="connsiteY82" fmla="*/ 510419 h 927414"/>
                  <a:gd name="connsiteX83" fmla="*/ 566714 w 3024845"/>
                  <a:gd name="connsiteY83" fmla="*/ 508426 h 927414"/>
                  <a:gd name="connsiteX84" fmla="*/ 567474 w 3024845"/>
                  <a:gd name="connsiteY84" fmla="*/ 507446 h 927414"/>
                  <a:gd name="connsiteX85" fmla="*/ 567474 w 3024845"/>
                  <a:gd name="connsiteY85" fmla="*/ 501772 h 927414"/>
                  <a:gd name="connsiteX86" fmla="*/ 605981 w 3024845"/>
                  <a:gd name="connsiteY86" fmla="*/ 501772 h 927414"/>
                  <a:gd name="connsiteX87" fmla="*/ 605981 w 3024845"/>
                  <a:gd name="connsiteY87" fmla="*/ 525551 h 927414"/>
                  <a:gd name="connsiteX88" fmla="*/ 608007 w 3024845"/>
                  <a:gd name="connsiteY88" fmla="*/ 525551 h 927414"/>
                  <a:gd name="connsiteX89" fmla="*/ 622194 w 3024845"/>
                  <a:gd name="connsiteY89" fmla="*/ 525551 h 927414"/>
                  <a:gd name="connsiteX90" fmla="*/ 622194 w 3024845"/>
                  <a:gd name="connsiteY90" fmla="*/ 526632 h 927414"/>
                  <a:gd name="connsiteX91" fmla="*/ 622194 w 3024845"/>
                  <a:gd name="connsiteY91" fmla="*/ 534198 h 927414"/>
                  <a:gd name="connsiteX92" fmla="*/ 623968 w 3024845"/>
                  <a:gd name="connsiteY92" fmla="*/ 534198 h 927414"/>
                  <a:gd name="connsiteX93" fmla="*/ 636381 w 3024845"/>
                  <a:gd name="connsiteY93" fmla="*/ 534198 h 927414"/>
                  <a:gd name="connsiteX94" fmla="*/ 636381 w 3024845"/>
                  <a:gd name="connsiteY94" fmla="*/ 510419 h 927414"/>
                  <a:gd name="connsiteX95" fmla="*/ 637394 w 3024845"/>
                  <a:gd name="connsiteY95" fmla="*/ 510419 h 927414"/>
                  <a:gd name="connsiteX96" fmla="*/ 644488 w 3024845"/>
                  <a:gd name="connsiteY96" fmla="*/ 510419 h 927414"/>
                  <a:gd name="connsiteX97" fmla="*/ 644488 w 3024845"/>
                  <a:gd name="connsiteY97" fmla="*/ 477992 h 927414"/>
                  <a:gd name="connsiteX98" fmla="*/ 645501 w 3024845"/>
                  <a:gd name="connsiteY98" fmla="*/ 477992 h 927414"/>
                  <a:gd name="connsiteX99" fmla="*/ 652595 w 3024845"/>
                  <a:gd name="connsiteY99" fmla="*/ 477992 h 927414"/>
                  <a:gd name="connsiteX100" fmla="*/ 652595 w 3024845"/>
                  <a:gd name="connsiteY100" fmla="*/ 476101 h 927414"/>
                  <a:gd name="connsiteX101" fmla="*/ 652595 w 3024845"/>
                  <a:gd name="connsiteY101" fmla="*/ 462860 h 927414"/>
                  <a:gd name="connsiteX102" fmla="*/ 651328 w 3024845"/>
                  <a:gd name="connsiteY102" fmla="*/ 461238 h 927414"/>
                  <a:gd name="connsiteX103" fmla="*/ 656648 w 3024845"/>
                  <a:gd name="connsiteY103" fmla="*/ 449889 h 927414"/>
                  <a:gd name="connsiteX104" fmla="*/ 664755 w 3024845"/>
                  <a:gd name="connsiteY104" fmla="*/ 477992 h 927414"/>
                  <a:gd name="connsiteX105" fmla="*/ 665515 w 3024845"/>
                  <a:gd name="connsiteY105" fmla="*/ 477992 h 927414"/>
                  <a:gd name="connsiteX106" fmla="*/ 670835 w 3024845"/>
                  <a:gd name="connsiteY106" fmla="*/ 477992 h 927414"/>
                  <a:gd name="connsiteX107" fmla="*/ 670835 w 3024845"/>
                  <a:gd name="connsiteY107" fmla="*/ 372065 h 927414"/>
                  <a:gd name="connsiteX108" fmla="*/ 672355 w 3024845"/>
                  <a:gd name="connsiteY108" fmla="*/ 372065 h 927414"/>
                  <a:gd name="connsiteX109" fmla="*/ 682995 w 3024845"/>
                  <a:gd name="connsiteY109" fmla="*/ 372065 h 927414"/>
                  <a:gd name="connsiteX110" fmla="*/ 682995 w 3024845"/>
                  <a:gd name="connsiteY110" fmla="*/ 324506 h 927414"/>
                  <a:gd name="connsiteX111" fmla="*/ 709342 w 3024845"/>
                  <a:gd name="connsiteY111" fmla="*/ 324506 h 927414"/>
                  <a:gd name="connsiteX112" fmla="*/ 709342 w 3024845"/>
                  <a:gd name="connsiteY112" fmla="*/ 302888 h 927414"/>
                  <a:gd name="connsiteX113" fmla="*/ 743796 w 3024845"/>
                  <a:gd name="connsiteY113" fmla="*/ 302888 h 927414"/>
                  <a:gd name="connsiteX114" fmla="*/ 743796 w 3024845"/>
                  <a:gd name="connsiteY114" fmla="*/ 305320 h 927414"/>
                  <a:gd name="connsiteX115" fmla="*/ 743796 w 3024845"/>
                  <a:gd name="connsiteY115" fmla="*/ 322344 h 927414"/>
                  <a:gd name="connsiteX116" fmla="*/ 746076 w 3024845"/>
                  <a:gd name="connsiteY116" fmla="*/ 322344 h 927414"/>
                  <a:gd name="connsiteX117" fmla="*/ 762036 w 3024845"/>
                  <a:gd name="connsiteY117" fmla="*/ 322344 h 927414"/>
                  <a:gd name="connsiteX118" fmla="*/ 762036 w 3024845"/>
                  <a:gd name="connsiteY118" fmla="*/ 369903 h 927414"/>
                  <a:gd name="connsiteX119" fmla="*/ 763049 w 3024845"/>
                  <a:gd name="connsiteY119" fmla="*/ 369903 h 927414"/>
                  <a:gd name="connsiteX120" fmla="*/ 770143 w 3024845"/>
                  <a:gd name="connsiteY120" fmla="*/ 369903 h 927414"/>
                  <a:gd name="connsiteX121" fmla="*/ 784330 w 3024845"/>
                  <a:gd name="connsiteY121" fmla="*/ 374227 h 927414"/>
                  <a:gd name="connsiteX122" fmla="*/ 784330 w 3024845"/>
                  <a:gd name="connsiteY122" fmla="*/ 413139 h 927414"/>
                  <a:gd name="connsiteX123" fmla="*/ 785343 w 3024845"/>
                  <a:gd name="connsiteY123" fmla="*/ 413139 h 927414"/>
                  <a:gd name="connsiteX124" fmla="*/ 792436 w 3024845"/>
                  <a:gd name="connsiteY124" fmla="*/ 413139 h 927414"/>
                  <a:gd name="connsiteX125" fmla="*/ 792436 w 3024845"/>
                  <a:gd name="connsiteY125" fmla="*/ 414760 h 927414"/>
                  <a:gd name="connsiteX126" fmla="*/ 792436 w 3024845"/>
                  <a:gd name="connsiteY126" fmla="*/ 426109 h 927414"/>
                  <a:gd name="connsiteX127" fmla="*/ 794463 w 3024845"/>
                  <a:gd name="connsiteY127" fmla="*/ 426109 h 927414"/>
                  <a:gd name="connsiteX128" fmla="*/ 808650 w 3024845"/>
                  <a:gd name="connsiteY128" fmla="*/ 426109 h 927414"/>
                  <a:gd name="connsiteX129" fmla="*/ 814730 w 3024845"/>
                  <a:gd name="connsiteY129" fmla="*/ 432595 h 927414"/>
                  <a:gd name="connsiteX130" fmla="*/ 814730 w 3024845"/>
                  <a:gd name="connsiteY130" fmla="*/ 454213 h 927414"/>
                  <a:gd name="connsiteX131" fmla="*/ 817010 w 3024845"/>
                  <a:gd name="connsiteY131" fmla="*/ 454213 h 927414"/>
                  <a:gd name="connsiteX132" fmla="*/ 832970 w 3024845"/>
                  <a:gd name="connsiteY132" fmla="*/ 454213 h 927414"/>
                  <a:gd name="connsiteX133" fmla="*/ 832970 w 3024845"/>
                  <a:gd name="connsiteY133" fmla="*/ 455293 h 927414"/>
                  <a:gd name="connsiteX134" fmla="*/ 832970 w 3024845"/>
                  <a:gd name="connsiteY134" fmla="*/ 462860 h 927414"/>
                  <a:gd name="connsiteX135" fmla="*/ 834237 w 3024845"/>
                  <a:gd name="connsiteY135" fmla="*/ 462860 h 927414"/>
                  <a:gd name="connsiteX136" fmla="*/ 843104 w 3024845"/>
                  <a:gd name="connsiteY136" fmla="*/ 462860 h 927414"/>
                  <a:gd name="connsiteX137" fmla="*/ 843104 w 3024845"/>
                  <a:gd name="connsiteY137" fmla="*/ 465021 h 927414"/>
                  <a:gd name="connsiteX138" fmla="*/ 843104 w 3024845"/>
                  <a:gd name="connsiteY138" fmla="*/ 480154 h 927414"/>
                  <a:gd name="connsiteX139" fmla="*/ 847157 w 3024845"/>
                  <a:gd name="connsiteY139" fmla="*/ 478262 h 927414"/>
                  <a:gd name="connsiteX140" fmla="*/ 847157 w 3024845"/>
                  <a:gd name="connsiteY140" fmla="*/ 465021 h 927414"/>
                  <a:gd name="connsiteX141" fmla="*/ 848170 w 3024845"/>
                  <a:gd name="connsiteY141" fmla="*/ 465021 h 927414"/>
                  <a:gd name="connsiteX142" fmla="*/ 855264 w 3024845"/>
                  <a:gd name="connsiteY142" fmla="*/ 465021 h 927414"/>
                  <a:gd name="connsiteX143" fmla="*/ 855264 w 3024845"/>
                  <a:gd name="connsiteY143" fmla="*/ 466643 h 927414"/>
                  <a:gd name="connsiteX144" fmla="*/ 855264 w 3024845"/>
                  <a:gd name="connsiteY144" fmla="*/ 477992 h 927414"/>
                  <a:gd name="connsiteX145" fmla="*/ 856024 w 3024845"/>
                  <a:gd name="connsiteY145" fmla="*/ 477992 h 927414"/>
                  <a:gd name="connsiteX146" fmla="*/ 861344 w 3024845"/>
                  <a:gd name="connsiteY146" fmla="*/ 477992 h 927414"/>
                  <a:gd name="connsiteX147" fmla="*/ 909984 w 3024845"/>
                  <a:gd name="connsiteY147" fmla="*/ 473669 h 927414"/>
                  <a:gd name="connsiteX148" fmla="*/ 909984 w 3024845"/>
                  <a:gd name="connsiteY148" fmla="*/ 475020 h 927414"/>
                  <a:gd name="connsiteX149" fmla="*/ 909984 w 3024845"/>
                  <a:gd name="connsiteY149" fmla="*/ 484477 h 927414"/>
                  <a:gd name="connsiteX150" fmla="*/ 910744 w 3024845"/>
                  <a:gd name="connsiteY150" fmla="*/ 484477 h 927414"/>
                  <a:gd name="connsiteX151" fmla="*/ 916065 w 3024845"/>
                  <a:gd name="connsiteY151" fmla="*/ 484477 h 927414"/>
                  <a:gd name="connsiteX152" fmla="*/ 916065 w 3024845"/>
                  <a:gd name="connsiteY152" fmla="*/ 486639 h 927414"/>
                  <a:gd name="connsiteX153" fmla="*/ 916065 w 3024845"/>
                  <a:gd name="connsiteY153" fmla="*/ 501772 h 927414"/>
                  <a:gd name="connsiteX154" fmla="*/ 918091 w 3024845"/>
                  <a:gd name="connsiteY154" fmla="*/ 500421 h 927414"/>
                  <a:gd name="connsiteX155" fmla="*/ 932278 w 3024845"/>
                  <a:gd name="connsiteY155" fmla="*/ 490963 h 927414"/>
                  <a:gd name="connsiteX156" fmla="*/ 938358 w 3024845"/>
                  <a:gd name="connsiteY156" fmla="*/ 449889 h 927414"/>
                  <a:gd name="connsiteX157" fmla="*/ 939118 w 3024845"/>
                  <a:gd name="connsiteY157" fmla="*/ 449619 h 927414"/>
                  <a:gd name="connsiteX158" fmla="*/ 944438 w 3024845"/>
                  <a:gd name="connsiteY158" fmla="*/ 447727 h 927414"/>
                  <a:gd name="connsiteX159" fmla="*/ 946465 w 3024845"/>
                  <a:gd name="connsiteY159" fmla="*/ 378550 h 927414"/>
                  <a:gd name="connsiteX160" fmla="*/ 948492 w 3024845"/>
                  <a:gd name="connsiteY160" fmla="*/ 447727 h 927414"/>
                  <a:gd name="connsiteX161" fmla="*/ 949252 w 3024845"/>
                  <a:gd name="connsiteY161" fmla="*/ 447997 h 927414"/>
                  <a:gd name="connsiteX162" fmla="*/ 954572 w 3024845"/>
                  <a:gd name="connsiteY162" fmla="*/ 449889 h 927414"/>
                  <a:gd name="connsiteX163" fmla="*/ 954572 w 3024845"/>
                  <a:gd name="connsiteY163" fmla="*/ 363418 h 927414"/>
                  <a:gd name="connsiteX164" fmla="*/ 958625 w 3024845"/>
                  <a:gd name="connsiteY164" fmla="*/ 330991 h 927414"/>
                  <a:gd name="connsiteX165" fmla="*/ 997132 w 3024845"/>
                  <a:gd name="connsiteY165" fmla="*/ 330991 h 927414"/>
                  <a:gd name="connsiteX166" fmla="*/ 997132 w 3024845"/>
                  <a:gd name="connsiteY166" fmla="*/ 363418 h 927414"/>
                  <a:gd name="connsiteX167" fmla="*/ 997892 w 3024845"/>
                  <a:gd name="connsiteY167" fmla="*/ 363418 h 927414"/>
                  <a:gd name="connsiteX168" fmla="*/ 1003212 w 3024845"/>
                  <a:gd name="connsiteY168" fmla="*/ 363418 h 927414"/>
                  <a:gd name="connsiteX169" fmla="*/ 1003212 w 3024845"/>
                  <a:gd name="connsiteY169" fmla="*/ 281270 h 927414"/>
                  <a:gd name="connsiteX170" fmla="*/ 1004986 w 3024845"/>
                  <a:gd name="connsiteY170" fmla="*/ 281270 h 927414"/>
                  <a:gd name="connsiteX171" fmla="*/ 1017399 w 3024845"/>
                  <a:gd name="connsiteY171" fmla="*/ 281270 h 927414"/>
                  <a:gd name="connsiteX172" fmla="*/ 1017399 w 3024845"/>
                  <a:gd name="connsiteY172" fmla="*/ 279379 h 927414"/>
                  <a:gd name="connsiteX173" fmla="*/ 1017399 w 3024845"/>
                  <a:gd name="connsiteY173" fmla="*/ 266138 h 927414"/>
                  <a:gd name="connsiteX174" fmla="*/ 1039693 w 3024845"/>
                  <a:gd name="connsiteY174" fmla="*/ 266138 h 927414"/>
                  <a:gd name="connsiteX175" fmla="*/ 1039693 w 3024845"/>
                  <a:gd name="connsiteY175" fmla="*/ 265057 h 927414"/>
                  <a:gd name="connsiteX176" fmla="*/ 1039693 w 3024845"/>
                  <a:gd name="connsiteY176" fmla="*/ 257491 h 927414"/>
                  <a:gd name="connsiteX177" fmla="*/ 1041466 w 3024845"/>
                  <a:gd name="connsiteY177" fmla="*/ 257491 h 927414"/>
                  <a:gd name="connsiteX178" fmla="*/ 1053880 w 3024845"/>
                  <a:gd name="connsiteY178" fmla="*/ 257491 h 927414"/>
                  <a:gd name="connsiteX179" fmla="*/ 1053880 w 3024845"/>
                  <a:gd name="connsiteY179" fmla="*/ 258572 h 927414"/>
                  <a:gd name="connsiteX180" fmla="*/ 1053880 w 3024845"/>
                  <a:gd name="connsiteY180" fmla="*/ 266138 h 927414"/>
                  <a:gd name="connsiteX181" fmla="*/ 1054640 w 3024845"/>
                  <a:gd name="connsiteY181" fmla="*/ 266138 h 927414"/>
                  <a:gd name="connsiteX182" fmla="*/ 1059960 w 3024845"/>
                  <a:gd name="connsiteY182" fmla="*/ 266138 h 927414"/>
                  <a:gd name="connsiteX183" fmla="*/ 1070093 w 3024845"/>
                  <a:gd name="connsiteY183" fmla="*/ 261814 h 927414"/>
                  <a:gd name="connsiteX184" fmla="*/ 1074146 w 3024845"/>
                  <a:gd name="connsiteY184" fmla="*/ 265057 h 927414"/>
                  <a:gd name="connsiteX185" fmla="*/ 1074146 w 3024845"/>
                  <a:gd name="connsiteY185" fmla="*/ 257491 h 927414"/>
                  <a:gd name="connsiteX186" fmla="*/ 1076426 w 3024845"/>
                  <a:gd name="connsiteY186" fmla="*/ 257491 h 927414"/>
                  <a:gd name="connsiteX187" fmla="*/ 1092387 w 3024845"/>
                  <a:gd name="connsiteY187" fmla="*/ 257491 h 927414"/>
                  <a:gd name="connsiteX188" fmla="*/ 1092387 w 3024845"/>
                  <a:gd name="connsiteY188" fmla="*/ 258572 h 927414"/>
                  <a:gd name="connsiteX189" fmla="*/ 1092387 w 3024845"/>
                  <a:gd name="connsiteY189" fmla="*/ 266138 h 927414"/>
                  <a:gd name="connsiteX190" fmla="*/ 1122787 w 3024845"/>
                  <a:gd name="connsiteY190" fmla="*/ 266138 h 927414"/>
                  <a:gd name="connsiteX191" fmla="*/ 1122787 w 3024845"/>
                  <a:gd name="connsiteY191" fmla="*/ 267759 h 927414"/>
                  <a:gd name="connsiteX192" fmla="*/ 1122787 w 3024845"/>
                  <a:gd name="connsiteY192" fmla="*/ 279109 h 927414"/>
                  <a:gd name="connsiteX193" fmla="*/ 1149134 w 3024845"/>
                  <a:gd name="connsiteY193" fmla="*/ 279109 h 927414"/>
                  <a:gd name="connsiteX194" fmla="*/ 1149134 w 3024845"/>
                  <a:gd name="connsiteY194" fmla="*/ 309373 h 927414"/>
                  <a:gd name="connsiteX195" fmla="*/ 1149894 w 3024845"/>
                  <a:gd name="connsiteY195" fmla="*/ 309373 h 927414"/>
                  <a:gd name="connsiteX196" fmla="*/ 1155214 w 3024845"/>
                  <a:gd name="connsiteY196" fmla="*/ 309373 h 927414"/>
                  <a:gd name="connsiteX197" fmla="*/ 1155214 w 3024845"/>
                  <a:gd name="connsiteY197" fmla="*/ 310454 h 927414"/>
                  <a:gd name="connsiteX198" fmla="*/ 1155214 w 3024845"/>
                  <a:gd name="connsiteY198" fmla="*/ 318021 h 927414"/>
                  <a:gd name="connsiteX199" fmla="*/ 1159268 w 3024845"/>
                  <a:gd name="connsiteY199" fmla="*/ 348285 h 927414"/>
                  <a:gd name="connsiteX200" fmla="*/ 1160028 w 3024845"/>
                  <a:gd name="connsiteY200" fmla="*/ 348285 h 927414"/>
                  <a:gd name="connsiteX201" fmla="*/ 1165348 w 3024845"/>
                  <a:gd name="connsiteY201" fmla="*/ 348285 h 927414"/>
                  <a:gd name="connsiteX202" fmla="*/ 1165348 w 3024845"/>
                  <a:gd name="connsiteY202" fmla="*/ 349096 h 927414"/>
                  <a:gd name="connsiteX203" fmla="*/ 1165348 w 3024845"/>
                  <a:gd name="connsiteY203" fmla="*/ 354771 h 927414"/>
                  <a:gd name="connsiteX204" fmla="*/ 1166361 w 3024845"/>
                  <a:gd name="connsiteY204" fmla="*/ 354771 h 927414"/>
                  <a:gd name="connsiteX205" fmla="*/ 1173454 w 3024845"/>
                  <a:gd name="connsiteY205" fmla="*/ 354771 h 927414"/>
                  <a:gd name="connsiteX206" fmla="*/ 1173454 w 3024845"/>
                  <a:gd name="connsiteY206" fmla="*/ 385036 h 927414"/>
                  <a:gd name="connsiteX207" fmla="*/ 1175481 w 3024845"/>
                  <a:gd name="connsiteY207" fmla="*/ 385036 h 927414"/>
                  <a:gd name="connsiteX208" fmla="*/ 1189668 w 3024845"/>
                  <a:gd name="connsiteY208" fmla="*/ 385036 h 927414"/>
                  <a:gd name="connsiteX209" fmla="*/ 1189668 w 3024845"/>
                  <a:gd name="connsiteY209" fmla="*/ 408815 h 927414"/>
                  <a:gd name="connsiteX210" fmla="*/ 1191695 w 3024845"/>
                  <a:gd name="connsiteY210" fmla="*/ 410436 h 927414"/>
                  <a:gd name="connsiteX211" fmla="*/ 1191695 w 3024845"/>
                  <a:gd name="connsiteY211" fmla="*/ 421786 h 927414"/>
                  <a:gd name="connsiteX212" fmla="*/ 1192455 w 3024845"/>
                  <a:gd name="connsiteY212" fmla="*/ 421786 h 927414"/>
                  <a:gd name="connsiteX213" fmla="*/ 1197775 w 3024845"/>
                  <a:gd name="connsiteY213" fmla="*/ 421786 h 927414"/>
                  <a:gd name="connsiteX214" fmla="*/ 1197775 w 3024845"/>
                  <a:gd name="connsiteY214" fmla="*/ 445565 h 927414"/>
                  <a:gd name="connsiteX215" fmla="*/ 1199041 w 3024845"/>
                  <a:gd name="connsiteY215" fmla="*/ 445565 h 927414"/>
                  <a:gd name="connsiteX216" fmla="*/ 1207908 w 3024845"/>
                  <a:gd name="connsiteY216" fmla="*/ 445565 h 927414"/>
                  <a:gd name="connsiteX217" fmla="*/ 1209935 w 3024845"/>
                  <a:gd name="connsiteY217" fmla="*/ 449619 h 927414"/>
                  <a:gd name="connsiteX218" fmla="*/ 1209935 w 3024845"/>
                  <a:gd name="connsiteY218" fmla="*/ 462860 h 927414"/>
                  <a:gd name="connsiteX219" fmla="*/ 1211455 w 3024845"/>
                  <a:gd name="connsiteY219" fmla="*/ 460968 h 927414"/>
                  <a:gd name="connsiteX220" fmla="*/ 1222095 w 3024845"/>
                  <a:gd name="connsiteY220" fmla="*/ 447727 h 927414"/>
                  <a:gd name="connsiteX221" fmla="*/ 1250469 w 3024845"/>
                  <a:gd name="connsiteY221" fmla="*/ 447727 h 927414"/>
                  <a:gd name="connsiteX222" fmla="*/ 1250469 w 3024845"/>
                  <a:gd name="connsiteY222" fmla="*/ 534198 h 927414"/>
                  <a:gd name="connsiteX223" fmla="*/ 1251229 w 3024845"/>
                  <a:gd name="connsiteY223" fmla="*/ 534198 h 927414"/>
                  <a:gd name="connsiteX224" fmla="*/ 1256549 w 3024845"/>
                  <a:gd name="connsiteY224" fmla="*/ 534198 h 927414"/>
                  <a:gd name="connsiteX225" fmla="*/ 1257309 w 3024845"/>
                  <a:gd name="connsiteY225" fmla="*/ 532847 h 927414"/>
                  <a:gd name="connsiteX226" fmla="*/ 1262629 w 3024845"/>
                  <a:gd name="connsiteY226" fmla="*/ 523389 h 927414"/>
                  <a:gd name="connsiteX227" fmla="*/ 1262629 w 3024845"/>
                  <a:gd name="connsiteY227" fmla="*/ 525281 h 927414"/>
                  <a:gd name="connsiteX228" fmla="*/ 1262629 w 3024845"/>
                  <a:gd name="connsiteY228" fmla="*/ 538522 h 927414"/>
                  <a:gd name="connsiteX229" fmla="*/ 1266682 w 3024845"/>
                  <a:gd name="connsiteY229" fmla="*/ 493125 h 927414"/>
                  <a:gd name="connsiteX230" fmla="*/ 1267442 w 3024845"/>
                  <a:gd name="connsiteY230" fmla="*/ 493125 h 927414"/>
                  <a:gd name="connsiteX231" fmla="*/ 1272762 w 3024845"/>
                  <a:gd name="connsiteY231" fmla="*/ 493125 h 927414"/>
                  <a:gd name="connsiteX232" fmla="*/ 1272762 w 3024845"/>
                  <a:gd name="connsiteY232" fmla="*/ 428271 h 927414"/>
                  <a:gd name="connsiteX233" fmla="*/ 1273776 w 3024845"/>
                  <a:gd name="connsiteY233" fmla="*/ 428271 h 927414"/>
                  <a:gd name="connsiteX234" fmla="*/ 1280869 w 3024845"/>
                  <a:gd name="connsiteY234" fmla="*/ 428271 h 927414"/>
                  <a:gd name="connsiteX235" fmla="*/ 1293029 w 3024845"/>
                  <a:gd name="connsiteY235" fmla="*/ 385036 h 927414"/>
                  <a:gd name="connsiteX236" fmla="*/ 1294296 w 3024845"/>
                  <a:gd name="connsiteY236" fmla="*/ 385036 h 927414"/>
                  <a:gd name="connsiteX237" fmla="*/ 1303163 w 3024845"/>
                  <a:gd name="connsiteY237" fmla="*/ 385036 h 927414"/>
                  <a:gd name="connsiteX238" fmla="*/ 1313296 w 3024845"/>
                  <a:gd name="connsiteY238" fmla="*/ 428271 h 927414"/>
                  <a:gd name="connsiteX239" fmla="*/ 1314309 w 3024845"/>
                  <a:gd name="connsiteY239" fmla="*/ 428271 h 927414"/>
                  <a:gd name="connsiteX240" fmla="*/ 1321403 w 3024845"/>
                  <a:gd name="connsiteY240" fmla="*/ 428271 h 927414"/>
                  <a:gd name="connsiteX241" fmla="*/ 1321403 w 3024845"/>
                  <a:gd name="connsiteY241" fmla="*/ 467183 h 927414"/>
                  <a:gd name="connsiteX242" fmla="*/ 1323176 w 3024845"/>
                  <a:gd name="connsiteY242" fmla="*/ 467183 h 927414"/>
                  <a:gd name="connsiteX243" fmla="*/ 1335590 w 3024845"/>
                  <a:gd name="connsiteY243" fmla="*/ 467183 h 927414"/>
                  <a:gd name="connsiteX244" fmla="*/ 1335590 w 3024845"/>
                  <a:gd name="connsiteY244" fmla="*/ 469345 h 927414"/>
                  <a:gd name="connsiteX245" fmla="*/ 1335590 w 3024845"/>
                  <a:gd name="connsiteY245" fmla="*/ 484477 h 927414"/>
                  <a:gd name="connsiteX246" fmla="*/ 1339643 w 3024845"/>
                  <a:gd name="connsiteY246" fmla="*/ 482316 h 927414"/>
                  <a:gd name="connsiteX247" fmla="*/ 1339643 w 3024845"/>
                  <a:gd name="connsiteY247" fmla="*/ 467183 h 927414"/>
                  <a:gd name="connsiteX248" fmla="*/ 1341163 w 3024845"/>
                  <a:gd name="connsiteY248" fmla="*/ 467183 h 927414"/>
                  <a:gd name="connsiteX249" fmla="*/ 1351803 w 3024845"/>
                  <a:gd name="connsiteY249" fmla="*/ 467183 h 927414"/>
                  <a:gd name="connsiteX250" fmla="*/ 1351803 w 3024845"/>
                  <a:gd name="connsiteY250" fmla="*/ 468804 h 927414"/>
                  <a:gd name="connsiteX251" fmla="*/ 1351803 w 3024845"/>
                  <a:gd name="connsiteY251" fmla="*/ 480154 h 927414"/>
                  <a:gd name="connsiteX252" fmla="*/ 1382204 w 3024845"/>
                  <a:gd name="connsiteY252" fmla="*/ 480154 h 927414"/>
                  <a:gd name="connsiteX253" fmla="*/ 1382204 w 3024845"/>
                  <a:gd name="connsiteY253" fmla="*/ 443404 h 927414"/>
                  <a:gd name="connsiteX254" fmla="*/ 1383470 w 3024845"/>
                  <a:gd name="connsiteY254" fmla="*/ 443404 h 927414"/>
                  <a:gd name="connsiteX255" fmla="*/ 1392337 w 3024845"/>
                  <a:gd name="connsiteY255" fmla="*/ 443404 h 927414"/>
                  <a:gd name="connsiteX256" fmla="*/ 1392337 w 3024845"/>
                  <a:gd name="connsiteY256" fmla="*/ 465021 h 927414"/>
                  <a:gd name="connsiteX257" fmla="*/ 1394364 w 3024845"/>
                  <a:gd name="connsiteY257" fmla="*/ 432595 h 927414"/>
                  <a:gd name="connsiteX258" fmla="*/ 1416657 w 3024845"/>
                  <a:gd name="connsiteY258" fmla="*/ 432595 h 927414"/>
                  <a:gd name="connsiteX259" fmla="*/ 1416657 w 3024845"/>
                  <a:gd name="connsiteY259" fmla="*/ 430973 h 927414"/>
                  <a:gd name="connsiteX260" fmla="*/ 1416657 w 3024845"/>
                  <a:gd name="connsiteY260" fmla="*/ 419624 h 927414"/>
                  <a:gd name="connsiteX261" fmla="*/ 1417417 w 3024845"/>
                  <a:gd name="connsiteY261" fmla="*/ 419624 h 927414"/>
                  <a:gd name="connsiteX262" fmla="*/ 1422737 w 3024845"/>
                  <a:gd name="connsiteY262" fmla="*/ 419624 h 927414"/>
                  <a:gd name="connsiteX263" fmla="*/ 1422737 w 3024845"/>
                  <a:gd name="connsiteY263" fmla="*/ 417733 h 927414"/>
                  <a:gd name="connsiteX264" fmla="*/ 1422737 w 3024845"/>
                  <a:gd name="connsiteY264" fmla="*/ 404492 h 927414"/>
                  <a:gd name="connsiteX265" fmla="*/ 1426791 w 3024845"/>
                  <a:gd name="connsiteY265" fmla="*/ 410977 h 927414"/>
                  <a:gd name="connsiteX266" fmla="*/ 1429071 w 3024845"/>
                  <a:gd name="connsiteY266" fmla="*/ 410977 h 927414"/>
                  <a:gd name="connsiteX267" fmla="*/ 1445031 w 3024845"/>
                  <a:gd name="connsiteY267" fmla="*/ 410977 h 927414"/>
                  <a:gd name="connsiteX268" fmla="*/ 1445031 w 3024845"/>
                  <a:gd name="connsiteY268" fmla="*/ 410166 h 927414"/>
                  <a:gd name="connsiteX269" fmla="*/ 1445031 w 3024845"/>
                  <a:gd name="connsiteY269" fmla="*/ 404492 h 927414"/>
                  <a:gd name="connsiteX270" fmla="*/ 1445791 w 3024845"/>
                  <a:gd name="connsiteY270" fmla="*/ 404492 h 927414"/>
                  <a:gd name="connsiteX271" fmla="*/ 1451111 w 3024845"/>
                  <a:gd name="connsiteY271" fmla="*/ 404492 h 927414"/>
                  <a:gd name="connsiteX272" fmla="*/ 1451111 w 3024845"/>
                  <a:gd name="connsiteY272" fmla="*/ 405843 h 927414"/>
                  <a:gd name="connsiteX273" fmla="*/ 1451111 w 3024845"/>
                  <a:gd name="connsiteY273" fmla="*/ 415301 h 927414"/>
                  <a:gd name="connsiteX274" fmla="*/ 1489618 w 3024845"/>
                  <a:gd name="connsiteY274" fmla="*/ 415301 h 927414"/>
                  <a:gd name="connsiteX275" fmla="*/ 1489618 w 3024845"/>
                  <a:gd name="connsiteY275" fmla="*/ 553654 h 927414"/>
                  <a:gd name="connsiteX276" fmla="*/ 1491138 w 3024845"/>
                  <a:gd name="connsiteY276" fmla="*/ 553654 h 927414"/>
                  <a:gd name="connsiteX277" fmla="*/ 1501778 w 3024845"/>
                  <a:gd name="connsiteY277" fmla="*/ 553654 h 927414"/>
                  <a:gd name="connsiteX278" fmla="*/ 1501778 w 3024845"/>
                  <a:gd name="connsiteY278" fmla="*/ 540684 h 927414"/>
                  <a:gd name="connsiteX279" fmla="*/ 1505832 w 3024845"/>
                  <a:gd name="connsiteY279" fmla="*/ 540684 h 927414"/>
                  <a:gd name="connsiteX280" fmla="*/ 1505832 w 3024845"/>
                  <a:gd name="connsiteY280" fmla="*/ 553654 h 927414"/>
                  <a:gd name="connsiteX281" fmla="*/ 1536232 w 3024845"/>
                  <a:gd name="connsiteY281" fmla="*/ 553654 h 927414"/>
                  <a:gd name="connsiteX282" fmla="*/ 1536232 w 3024845"/>
                  <a:gd name="connsiteY282" fmla="*/ 523389 h 927414"/>
                  <a:gd name="connsiteX283" fmla="*/ 1548392 w 3024845"/>
                  <a:gd name="connsiteY283" fmla="*/ 523389 h 927414"/>
                  <a:gd name="connsiteX284" fmla="*/ 1560552 w 3024845"/>
                  <a:gd name="connsiteY284" fmla="*/ 521228 h 927414"/>
                  <a:gd name="connsiteX285" fmla="*/ 1564606 w 3024845"/>
                  <a:gd name="connsiteY285" fmla="*/ 523389 h 927414"/>
                  <a:gd name="connsiteX286" fmla="*/ 1574739 w 3024845"/>
                  <a:gd name="connsiteY286" fmla="*/ 523389 h 927414"/>
                  <a:gd name="connsiteX287" fmla="*/ 1574739 w 3024845"/>
                  <a:gd name="connsiteY287" fmla="*/ 553654 h 927414"/>
                  <a:gd name="connsiteX288" fmla="*/ 1582846 w 3024845"/>
                  <a:gd name="connsiteY288" fmla="*/ 553654 h 927414"/>
                  <a:gd name="connsiteX289" fmla="*/ 1582846 w 3024845"/>
                  <a:gd name="connsiteY289" fmla="*/ 570949 h 927414"/>
                  <a:gd name="connsiteX290" fmla="*/ 1592182 w 3024845"/>
                  <a:gd name="connsiteY290" fmla="*/ 571854 h 927414"/>
                  <a:gd name="connsiteX291" fmla="*/ 1605140 w 3024845"/>
                  <a:gd name="connsiteY291" fmla="*/ 571854 h 927414"/>
                  <a:gd name="connsiteX292" fmla="*/ 1605140 w 3024845"/>
                  <a:gd name="connsiteY292" fmla="*/ 555816 h 927414"/>
                  <a:gd name="connsiteX293" fmla="*/ 1673096 w 3024845"/>
                  <a:gd name="connsiteY293" fmla="*/ 555816 h 927414"/>
                  <a:gd name="connsiteX294" fmla="*/ 1673096 w 3024845"/>
                  <a:gd name="connsiteY294" fmla="*/ 470563 h 927414"/>
                  <a:gd name="connsiteX295" fmla="*/ 1745104 w 3024845"/>
                  <a:gd name="connsiteY295" fmla="*/ 470563 h 927414"/>
                  <a:gd name="connsiteX296" fmla="*/ 1745104 w 3024845"/>
                  <a:gd name="connsiteY296" fmla="*/ 549331 h 927414"/>
                  <a:gd name="connsiteX297" fmla="*/ 1747008 w 3024845"/>
                  <a:gd name="connsiteY297" fmla="*/ 549331 h 927414"/>
                  <a:gd name="connsiteX298" fmla="*/ 1748250 w 3024845"/>
                  <a:gd name="connsiteY298" fmla="*/ 571854 h 927414"/>
                  <a:gd name="connsiteX299" fmla="*/ 1757926 w 3024845"/>
                  <a:gd name="connsiteY299" fmla="*/ 571854 h 927414"/>
                  <a:gd name="connsiteX300" fmla="*/ 1759168 w 3024845"/>
                  <a:gd name="connsiteY300" fmla="*/ 549331 h 927414"/>
                  <a:gd name="connsiteX301" fmla="*/ 1765248 w 3024845"/>
                  <a:gd name="connsiteY301" fmla="*/ 549331 h 927414"/>
                  <a:gd name="connsiteX302" fmla="*/ 1766490 w 3024845"/>
                  <a:gd name="connsiteY302" fmla="*/ 571854 h 927414"/>
                  <a:gd name="connsiteX303" fmla="*/ 1817112 w 3024845"/>
                  <a:gd name="connsiteY303" fmla="*/ 571854 h 927414"/>
                  <a:gd name="connsiteX304" fmla="*/ 1817112 w 3024845"/>
                  <a:gd name="connsiteY304" fmla="*/ 408826 h 927414"/>
                  <a:gd name="connsiteX305" fmla="*/ 2014439 w 3024845"/>
                  <a:gd name="connsiteY305" fmla="*/ 408826 h 927414"/>
                  <a:gd name="connsiteX306" fmla="*/ 2014439 w 3024845"/>
                  <a:gd name="connsiteY306" fmla="*/ 571854 h 927414"/>
                  <a:gd name="connsiteX307" fmla="*/ 2033136 w 3024845"/>
                  <a:gd name="connsiteY307" fmla="*/ 571854 h 927414"/>
                  <a:gd name="connsiteX308" fmla="*/ 2033136 w 3024845"/>
                  <a:gd name="connsiteY308" fmla="*/ 489161 h 927414"/>
                  <a:gd name="connsiteX309" fmla="*/ 2128256 w 3024845"/>
                  <a:gd name="connsiteY309" fmla="*/ 489161 h 927414"/>
                  <a:gd name="connsiteX310" fmla="*/ 2146266 w 3024845"/>
                  <a:gd name="connsiteY310" fmla="*/ 239 h 927414"/>
                  <a:gd name="connsiteX311" fmla="*/ 2180720 w 3024845"/>
                  <a:gd name="connsiteY311" fmla="*/ 423948 h 927414"/>
                  <a:gd name="connsiteX312" fmla="*/ 2245574 w 3024845"/>
                  <a:gd name="connsiteY312" fmla="*/ 423948 h 927414"/>
                  <a:gd name="connsiteX313" fmla="*/ 2245574 w 3024845"/>
                  <a:gd name="connsiteY313" fmla="*/ 499610 h 927414"/>
                  <a:gd name="connsiteX314" fmla="*/ 2253681 w 3024845"/>
                  <a:gd name="connsiteY314" fmla="*/ 499610 h 927414"/>
                  <a:gd name="connsiteX315" fmla="*/ 2255708 w 3024845"/>
                  <a:gd name="connsiteY315" fmla="*/ 493125 h 927414"/>
                  <a:gd name="connsiteX316" fmla="*/ 2261788 w 3024845"/>
                  <a:gd name="connsiteY316" fmla="*/ 493125 h 927414"/>
                  <a:gd name="connsiteX317" fmla="*/ 2263815 w 3024845"/>
                  <a:gd name="connsiteY317" fmla="*/ 501772 h 927414"/>
                  <a:gd name="connsiteX318" fmla="*/ 2275975 w 3024845"/>
                  <a:gd name="connsiteY318" fmla="*/ 501772 h 927414"/>
                  <a:gd name="connsiteX319" fmla="*/ 2275975 w 3024845"/>
                  <a:gd name="connsiteY319" fmla="*/ 495286 h 927414"/>
                  <a:gd name="connsiteX320" fmla="*/ 2298268 w 3024845"/>
                  <a:gd name="connsiteY320" fmla="*/ 495286 h 927414"/>
                  <a:gd name="connsiteX321" fmla="*/ 2298268 w 3024845"/>
                  <a:gd name="connsiteY321" fmla="*/ 501772 h 927414"/>
                  <a:gd name="connsiteX322" fmla="*/ 2318535 w 3024845"/>
                  <a:gd name="connsiteY322" fmla="*/ 501772 h 927414"/>
                  <a:gd name="connsiteX323" fmla="*/ 2318535 w 3024845"/>
                  <a:gd name="connsiteY323" fmla="*/ 547169 h 927414"/>
                  <a:gd name="connsiteX324" fmla="*/ 2332722 w 3024845"/>
                  <a:gd name="connsiteY324" fmla="*/ 547169 h 927414"/>
                  <a:gd name="connsiteX325" fmla="*/ 2332722 w 3024845"/>
                  <a:gd name="connsiteY325" fmla="*/ 534198 h 927414"/>
                  <a:gd name="connsiteX326" fmla="*/ 2348936 w 3024845"/>
                  <a:gd name="connsiteY326" fmla="*/ 534198 h 927414"/>
                  <a:gd name="connsiteX327" fmla="*/ 2348936 w 3024845"/>
                  <a:gd name="connsiteY327" fmla="*/ 354771 h 927414"/>
                  <a:gd name="connsiteX328" fmla="*/ 2355016 w 3024845"/>
                  <a:gd name="connsiteY328" fmla="*/ 348285 h 927414"/>
                  <a:gd name="connsiteX329" fmla="*/ 2427977 w 3024845"/>
                  <a:gd name="connsiteY329" fmla="*/ 348285 h 927414"/>
                  <a:gd name="connsiteX330" fmla="*/ 2427977 w 3024845"/>
                  <a:gd name="connsiteY330" fmla="*/ 356933 h 927414"/>
                  <a:gd name="connsiteX331" fmla="*/ 2438110 w 3024845"/>
                  <a:gd name="connsiteY331" fmla="*/ 356933 h 927414"/>
                  <a:gd name="connsiteX332" fmla="*/ 2438110 w 3024845"/>
                  <a:gd name="connsiteY332" fmla="*/ 471507 h 927414"/>
                  <a:gd name="connsiteX333" fmla="*/ 2460404 w 3024845"/>
                  <a:gd name="connsiteY333" fmla="*/ 471507 h 927414"/>
                  <a:gd name="connsiteX334" fmla="*/ 2460404 w 3024845"/>
                  <a:gd name="connsiteY334" fmla="*/ 404492 h 927414"/>
                  <a:gd name="connsiteX335" fmla="*/ 2486751 w 3024845"/>
                  <a:gd name="connsiteY335" fmla="*/ 404492 h 927414"/>
                  <a:gd name="connsiteX336" fmla="*/ 2490804 w 3024845"/>
                  <a:gd name="connsiteY336" fmla="*/ 400168 h 927414"/>
                  <a:gd name="connsiteX337" fmla="*/ 2498911 w 3024845"/>
                  <a:gd name="connsiteY337" fmla="*/ 400168 h 927414"/>
                  <a:gd name="connsiteX338" fmla="*/ 2502964 w 3024845"/>
                  <a:gd name="connsiteY338" fmla="*/ 404492 h 927414"/>
                  <a:gd name="connsiteX339" fmla="*/ 2525258 w 3024845"/>
                  <a:gd name="connsiteY339" fmla="*/ 404492 h 927414"/>
                  <a:gd name="connsiteX340" fmla="*/ 2525258 w 3024845"/>
                  <a:gd name="connsiteY340" fmla="*/ 287756 h 927414"/>
                  <a:gd name="connsiteX341" fmla="*/ 2582005 w 3024845"/>
                  <a:gd name="connsiteY341" fmla="*/ 276947 h 927414"/>
                  <a:gd name="connsiteX342" fmla="*/ 2582005 w 3024845"/>
                  <a:gd name="connsiteY342" fmla="*/ 278028 h 927414"/>
                  <a:gd name="connsiteX343" fmla="*/ 2582005 w 3024845"/>
                  <a:gd name="connsiteY343" fmla="*/ 285594 h 927414"/>
                  <a:gd name="connsiteX344" fmla="*/ 2608352 w 3024845"/>
                  <a:gd name="connsiteY344" fmla="*/ 285594 h 927414"/>
                  <a:gd name="connsiteX345" fmla="*/ 2608352 w 3024845"/>
                  <a:gd name="connsiteY345" fmla="*/ 540684 h 927414"/>
                  <a:gd name="connsiteX346" fmla="*/ 2630646 w 3024845"/>
                  <a:gd name="connsiteY346" fmla="*/ 540684 h 927414"/>
                  <a:gd name="connsiteX347" fmla="*/ 2630646 w 3024845"/>
                  <a:gd name="connsiteY347" fmla="*/ 536360 h 927414"/>
                  <a:gd name="connsiteX348" fmla="*/ 2642806 w 3024845"/>
                  <a:gd name="connsiteY348" fmla="*/ 536360 h 927414"/>
                  <a:gd name="connsiteX349" fmla="*/ 2642806 w 3024845"/>
                  <a:gd name="connsiteY349" fmla="*/ 540684 h 927414"/>
                  <a:gd name="connsiteX350" fmla="*/ 2667126 w 3024845"/>
                  <a:gd name="connsiteY350" fmla="*/ 540684 h 927414"/>
                  <a:gd name="connsiteX351" fmla="*/ 2667126 w 3024845"/>
                  <a:gd name="connsiteY351" fmla="*/ 527713 h 927414"/>
                  <a:gd name="connsiteX352" fmla="*/ 2695500 w 3024845"/>
                  <a:gd name="connsiteY352" fmla="*/ 527713 h 927414"/>
                  <a:gd name="connsiteX353" fmla="*/ 2707660 w 3024845"/>
                  <a:gd name="connsiteY353" fmla="*/ 523389 h 927414"/>
                  <a:gd name="connsiteX354" fmla="*/ 2727927 w 3024845"/>
                  <a:gd name="connsiteY354" fmla="*/ 527713 h 927414"/>
                  <a:gd name="connsiteX355" fmla="*/ 2727927 w 3024845"/>
                  <a:gd name="connsiteY355" fmla="*/ 510419 h 927414"/>
                  <a:gd name="connsiteX356" fmla="*/ 2736034 w 3024845"/>
                  <a:gd name="connsiteY356" fmla="*/ 510419 h 927414"/>
                  <a:gd name="connsiteX357" fmla="*/ 2736034 w 3024845"/>
                  <a:gd name="connsiteY357" fmla="*/ 497448 h 927414"/>
                  <a:gd name="connsiteX358" fmla="*/ 2792781 w 3024845"/>
                  <a:gd name="connsiteY358" fmla="*/ 497448 h 927414"/>
                  <a:gd name="connsiteX359" fmla="*/ 2792781 w 3024845"/>
                  <a:gd name="connsiteY359" fmla="*/ 467183 h 927414"/>
                  <a:gd name="connsiteX360" fmla="*/ 2811021 w 3024845"/>
                  <a:gd name="connsiteY360" fmla="*/ 467183 h 927414"/>
                  <a:gd name="connsiteX361" fmla="*/ 2811021 w 3024845"/>
                  <a:gd name="connsiteY361" fmla="*/ 460698 h 927414"/>
                  <a:gd name="connsiteX362" fmla="*/ 2823181 w 3024845"/>
                  <a:gd name="connsiteY362" fmla="*/ 460698 h 927414"/>
                  <a:gd name="connsiteX363" fmla="*/ 2823181 w 3024845"/>
                  <a:gd name="connsiteY363" fmla="*/ 467183 h 927414"/>
                  <a:gd name="connsiteX364" fmla="*/ 2839395 w 3024845"/>
                  <a:gd name="connsiteY364" fmla="*/ 467183 h 927414"/>
                  <a:gd name="connsiteX365" fmla="*/ 2839395 w 3024845"/>
                  <a:gd name="connsiteY365" fmla="*/ 516904 h 927414"/>
                  <a:gd name="connsiteX366" fmla="*/ 2871822 w 3024845"/>
                  <a:gd name="connsiteY366" fmla="*/ 516904 h 927414"/>
                  <a:gd name="connsiteX367" fmla="*/ 2871822 w 3024845"/>
                  <a:gd name="connsiteY367" fmla="*/ 490963 h 927414"/>
                  <a:gd name="connsiteX368" fmla="*/ 2910329 w 3024845"/>
                  <a:gd name="connsiteY368" fmla="*/ 490963 h 927414"/>
                  <a:gd name="connsiteX369" fmla="*/ 2910329 w 3024845"/>
                  <a:gd name="connsiteY369" fmla="*/ 460698 h 927414"/>
                  <a:gd name="connsiteX370" fmla="*/ 2958970 w 3024845"/>
                  <a:gd name="connsiteY370" fmla="*/ 460698 h 927414"/>
                  <a:gd name="connsiteX371" fmla="*/ 2958970 w 3024845"/>
                  <a:gd name="connsiteY371" fmla="*/ 571854 h 927414"/>
                  <a:gd name="connsiteX372" fmla="*/ 2958970 w 3024845"/>
                  <a:gd name="connsiteY372" fmla="*/ 585633 h 927414"/>
                  <a:gd name="connsiteX373" fmla="*/ 3024845 w 3024845"/>
                  <a:gd name="connsiteY373" fmla="*/ 585633 h 927414"/>
                  <a:gd name="connsiteX374" fmla="*/ 3024845 w 3024845"/>
                  <a:gd name="connsiteY374" fmla="*/ 927414 h 927414"/>
                  <a:gd name="connsiteX375" fmla="*/ 2054 w 3024845"/>
                  <a:gd name="connsiteY375" fmla="*/ 925081 h 927414"/>
                  <a:gd name="connsiteX376" fmla="*/ 0 w 3024845"/>
                  <a:gd name="connsiteY376" fmla="*/ 490963 h 927414"/>
                  <a:gd name="connsiteX377" fmla="*/ 20267 w 3024845"/>
                  <a:gd name="connsiteY377" fmla="*/ 490963 h 927414"/>
                  <a:gd name="connsiteX378" fmla="*/ 20774 w 3024845"/>
                  <a:gd name="connsiteY378" fmla="*/ 489882 h 927414"/>
                  <a:gd name="connsiteX379" fmla="*/ 24320 w 3024845"/>
                  <a:gd name="connsiteY379" fmla="*/ 482316 h 927414"/>
                  <a:gd name="connsiteX380" fmla="*/ 26094 w 3024845"/>
                  <a:gd name="connsiteY380" fmla="*/ 482586 h 927414"/>
                  <a:gd name="connsiteX381" fmla="*/ 38507 w 3024845"/>
                  <a:gd name="connsiteY381" fmla="*/ 484477 h 927414"/>
                  <a:gd name="connsiteX382" fmla="*/ 39014 w 3024845"/>
                  <a:gd name="connsiteY382" fmla="*/ 485829 h 927414"/>
                  <a:gd name="connsiteX383" fmla="*/ 42560 w 3024845"/>
                  <a:gd name="connsiteY383" fmla="*/ 495286 h 927414"/>
                  <a:gd name="connsiteX384" fmla="*/ 68907 w 3024845"/>
                  <a:gd name="connsiteY384" fmla="*/ 497448 h 927414"/>
                  <a:gd name="connsiteX385" fmla="*/ 68907 w 3024845"/>
                  <a:gd name="connsiteY385" fmla="*/ 374227 h 927414"/>
                  <a:gd name="connsiteX386" fmla="*/ 70934 w 3024845"/>
                  <a:gd name="connsiteY386" fmla="*/ 374227 h 927414"/>
                  <a:gd name="connsiteX387" fmla="*/ 85121 w 3024845"/>
                  <a:gd name="connsiteY387" fmla="*/ 374227 h 927414"/>
                  <a:gd name="connsiteX388" fmla="*/ 85121 w 3024845"/>
                  <a:gd name="connsiteY388" fmla="*/ 238035 h 927414"/>
                  <a:gd name="connsiteX389" fmla="*/ 86894 w 3024845"/>
                  <a:gd name="connsiteY389" fmla="*/ 238035 h 927414"/>
                  <a:gd name="connsiteX390" fmla="*/ 99308 w 3024845"/>
                  <a:gd name="connsiteY390" fmla="*/ 238035 h 927414"/>
                  <a:gd name="connsiteX391" fmla="*/ 99308 w 3024845"/>
                  <a:gd name="connsiteY391" fmla="*/ 123461 h 927414"/>
                  <a:gd name="connsiteX392" fmla="*/ 103361 w 3024845"/>
                  <a:gd name="connsiteY392" fmla="*/ 95357 h 927414"/>
                  <a:gd name="connsiteX393" fmla="*/ 105388 w 3024845"/>
                  <a:gd name="connsiteY393" fmla="*/ 95357 h 927414"/>
                  <a:gd name="connsiteX394" fmla="*/ 119575 w 3024845"/>
                  <a:gd name="connsiteY394" fmla="*/ 95357 h 927414"/>
                  <a:gd name="connsiteX0" fmla="*/ 119575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392" fmla="*/ 105388 w 3024845"/>
                  <a:gd name="connsiteY392" fmla="*/ 2161 h 834218"/>
                  <a:gd name="connsiteX393" fmla="*/ 119575 w 3024845"/>
                  <a:gd name="connsiteY393" fmla="*/ 2161 h 834218"/>
                  <a:gd name="connsiteX0" fmla="*/ 105388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392" fmla="*/ 105388 w 3024845"/>
                  <a:gd name="connsiteY392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20909 w 3024845"/>
                  <a:gd name="connsiteY5" fmla="*/ 30265 h 834218"/>
                  <a:gd name="connsiteX6" fmla="*/ 220909 w 3024845"/>
                  <a:gd name="connsiteY6" fmla="*/ 144839 h 834218"/>
                  <a:gd name="connsiteX7" fmla="*/ 223189 w 3024845"/>
                  <a:gd name="connsiteY7" fmla="*/ 144839 h 834218"/>
                  <a:gd name="connsiteX8" fmla="*/ 239150 w 3024845"/>
                  <a:gd name="connsiteY8" fmla="*/ 144839 h 834218"/>
                  <a:gd name="connsiteX9" fmla="*/ 239150 w 3024845"/>
                  <a:gd name="connsiteY9" fmla="*/ 285354 h 834218"/>
                  <a:gd name="connsiteX10" fmla="*/ 240670 w 3024845"/>
                  <a:gd name="connsiteY10" fmla="*/ 285084 h 834218"/>
                  <a:gd name="connsiteX11" fmla="*/ 251310 w 3024845"/>
                  <a:gd name="connsiteY11" fmla="*/ 283193 h 834218"/>
                  <a:gd name="connsiteX12" fmla="*/ 249283 w 3024845"/>
                  <a:gd name="connsiteY12" fmla="*/ 371825 h 834218"/>
                  <a:gd name="connsiteX13" fmla="*/ 250803 w 3024845"/>
                  <a:gd name="connsiteY13" fmla="*/ 372096 h 834218"/>
                  <a:gd name="connsiteX14" fmla="*/ 261443 w 3024845"/>
                  <a:gd name="connsiteY14" fmla="*/ 373987 h 834218"/>
                  <a:gd name="connsiteX15" fmla="*/ 261696 w 3024845"/>
                  <a:gd name="connsiteY15" fmla="*/ 374798 h 834218"/>
                  <a:gd name="connsiteX16" fmla="*/ 263470 w 3024845"/>
                  <a:gd name="connsiteY16" fmla="*/ 380473 h 834218"/>
                  <a:gd name="connsiteX17" fmla="*/ 264230 w 3024845"/>
                  <a:gd name="connsiteY17" fmla="*/ 378041 h 834218"/>
                  <a:gd name="connsiteX18" fmla="*/ 269550 w 3024845"/>
                  <a:gd name="connsiteY18" fmla="*/ 361017 h 834218"/>
                  <a:gd name="connsiteX19" fmla="*/ 271323 w 3024845"/>
                  <a:gd name="connsiteY19" fmla="*/ 361017 h 834218"/>
                  <a:gd name="connsiteX20" fmla="*/ 283737 w 3024845"/>
                  <a:gd name="connsiteY20" fmla="*/ 361017 h 834218"/>
                  <a:gd name="connsiteX21" fmla="*/ 283737 w 3024845"/>
                  <a:gd name="connsiteY21" fmla="*/ 393443 h 834218"/>
                  <a:gd name="connsiteX22" fmla="*/ 284750 w 3024845"/>
                  <a:gd name="connsiteY22" fmla="*/ 393984 h 834218"/>
                  <a:gd name="connsiteX23" fmla="*/ 291844 w 3024845"/>
                  <a:gd name="connsiteY23" fmla="*/ 397767 h 834218"/>
                  <a:gd name="connsiteX24" fmla="*/ 291844 w 3024845"/>
                  <a:gd name="connsiteY24" fmla="*/ 399118 h 834218"/>
                  <a:gd name="connsiteX25" fmla="*/ 291844 w 3024845"/>
                  <a:gd name="connsiteY25" fmla="*/ 408576 h 834218"/>
                  <a:gd name="connsiteX26" fmla="*/ 336431 w 3024845"/>
                  <a:gd name="connsiteY26" fmla="*/ 408576 h 834218"/>
                  <a:gd name="connsiteX27" fmla="*/ 336431 w 3024845"/>
                  <a:gd name="connsiteY27" fmla="*/ 409657 h 834218"/>
                  <a:gd name="connsiteX28" fmla="*/ 336431 w 3024845"/>
                  <a:gd name="connsiteY28" fmla="*/ 417223 h 834218"/>
                  <a:gd name="connsiteX29" fmla="*/ 338457 w 3024845"/>
                  <a:gd name="connsiteY29" fmla="*/ 417223 h 834218"/>
                  <a:gd name="connsiteX30" fmla="*/ 352644 w 3024845"/>
                  <a:gd name="connsiteY30" fmla="*/ 417223 h 834218"/>
                  <a:gd name="connsiteX31" fmla="*/ 352644 w 3024845"/>
                  <a:gd name="connsiteY31" fmla="*/ 386958 h 834218"/>
                  <a:gd name="connsiteX32" fmla="*/ 397231 w 3024845"/>
                  <a:gd name="connsiteY32" fmla="*/ 386958 h 834218"/>
                  <a:gd name="connsiteX33" fmla="*/ 397231 w 3024845"/>
                  <a:gd name="connsiteY33" fmla="*/ 385607 h 834218"/>
                  <a:gd name="connsiteX34" fmla="*/ 397231 w 3024845"/>
                  <a:gd name="connsiteY34" fmla="*/ 376149 h 834218"/>
                  <a:gd name="connsiteX35" fmla="*/ 398245 w 3024845"/>
                  <a:gd name="connsiteY35" fmla="*/ 376149 h 834218"/>
                  <a:gd name="connsiteX36" fmla="*/ 405338 w 3024845"/>
                  <a:gd name="connsiteY36" fmla="*/ 376149 h 834218"/>
                  <a:gd name="connsiteX37" fmla="*/ 405338 w 3024845"/>
                  <a:gd name="connsiteY37" fmla="*/ 374258 h 834218"/>
                  <a:gd name="connsiteX38" fmla="*/ 405338 w 3024845"/>
                  <a:gd name="connsiteY38" fmla="*/ 361017 h 834218"/>
                  <a:gd name="connsiteX39" fmla="*/ 406098 w 3024845"/>
                  <a:gd name="connsiteY39" fmla="*/ 361017 h 834218"/>
                  <a:gd name="connsiteX40" fmla="*/ 411418 w 3024845"/>
                  <a:gd name="connsiteY40" fmla="*/ 361017 h 834218"/>
                  <a:gd name="connsiteX41" fmla="*/ 411418 w 3024845"/>
                  <a:gd name="connsiteY41" fmla="*/ 359936 h 834218"/>
                  <a:gd name="connsiteX42" fmla="*/ 411418 w 3024845"/>
                  <a:gd name="connsiteY42" fmla="*/ 352369 h 834218"/>
                  <a:gd name="connsiteX43" fmla="*/ 413445 w 3024845"/>
                  <a:gd name="connsiteY43" fmla="*/ 352369 h 834218"/>
                  <a:gd name="connsiteX44" fmla="*/ 427632 w 3024845"/>
                  <a:gd name="connsiteY44" fmla="*/ 352369 h 834218"/>
                  <a:gd name="connsiteX45" fmla="*/ 427632 w 3024845"/>
                  <a:gd name="connsiteY45" fmla="*/ 353450 h 834218"/>
                  <a:gd name="connsiteX46" fmla="*/ 427632 w 3024845"/>
                  <a:gd name="connsiteY46" fmla="*/ 361017 h 834218"/>
                  <a:gd name="connsiteX47" fmla="*/ 449925 w 3024845"/>
                  <a:gd name="connsiteY47" fmla="*/ 361017 h 834218"/>
                  <a:gd name="connsiteX48" fmla="*/ 449925 w 3024845"/>
                  <a:gd name="connsiteY48" fmla="*/ 359125 h 834218"/>
                  <a:gd name="connsiteX49" fmla="*/ 449925 w 3024845"/>
                  <a:gd name="connsiteY49" fmla="*/ 345884 h 834218"/>
                  <a:gd name="connsiteX50" fmla="*/ 451699 w 3024845"/>
                  <a:gd name="connsiteY50" fmla="*/ 345884 h 834218"/>
                  <a:gd name="connsiteX51" fmla="*/ 464112 w 3024845"/>
                  <a:gd name="connsiteY51" fmla="*/ 345884 h 834218"/>
                  <a:gd name="connsiteX52" fmla="*/ 464112 w 3024845"/>
                  <a:gd name="connsiteY52" fmla="*/ 369664 h 834218"/>
                  <a:gd name="connsiteX53" fmla="*/ 465126 w 3024845"/>
                  <a:gd name="connsiteY53" fmla="*/ 369664 h 834218"/>
                  <a:gd name="connsiteX54" fmla="*/ 472219 w 3024845"/>
                  <a:gd name="connsiteY54" fmla="*/ 369664 h 834218"/>
                  <a:gd name="connsiteX55" fmla="*/ 472219 w 3024845"/>
                  <a:gd name="connsiteY55" fmla="*/ 368583 h 834218"/>
                  <a:gd name="connsiteX56" fmla="*/ 472219 w 3024845"/>
                  <a:gd name="connsiteY56" fmla="*/ 361017 h 834218"/>
                  <a:gd name="connsiteX57" fmla="*/ 473992 w 3024845"/>
                  <a:gd name="connsiteY57" fmla="*/ 361017 h 834218"/>
                  <a:gd name="connsiteX58" fmla="*/ 486406 w 3024845"/>
                  <a:gd name="connsiteY58" fmla="*/ 361017 h 834218"/>
                  <a:gd name="connsiteX59" fmla="*/ 486406 w 3024845"/>
                  <a:gd name="connsiteY59" fmla="*/ 386958 h 834218"/>
                  <a:gd name="connsiteX60" fmla="*/ 488433 w 3024845"/>
                  <a:gd name="connsiteY60" fmla="*/ 386958 h 834218"/>
                  <a:gd name="connsiteX61" fmla="*/ 502619 w 3024845"/>
                  <a:gd name="connsiteY61" fmla="*/ 386958 h 834218"/>
                  <a:gd name="connsiteX62" fmla="*/ 502619 w 3024845"/>
                  <a:gd name="connsiteY62" fmla="*/ 388579 h 834218"/>
                  <a:gd name="connsiteX63" fmla="*/ 502619 w 3024845"/>
                  <a:gd name="connsiteY63" fmla="*/ 399929 h 834218"/>
                  <a:gd name="connsiteX64" fmla="*/ 503379 w 3024845"/>
                  <a:gd name="connsiteY64" fmla="*/ 399929 h 834218"/>
                  <a:gd name="connsiteX65" fmla="*/ 508700 w 3024845"/>
                  <a:gd name="connsiteY65" fmla="*/ 399929 h 834218"/>
                  <a:gd name="connsiteX66" fmla="*/ 508700 w 3024845"/>
                  <a:gd name="connsiteY66" fmla="*/ 399118 h 834218"/>
                  <a:gd name="connsiteX67" fmla="*/ 508700 w 3024845"/>
                  <a:gd name="connsiteY67" fmla="*/ 393443 h 834218"/>
                  <a:gd name="connsiteX68" fmla="*/ 539100 w 3024845"/>
                  <a:gd name="connsiteY68" fmla="*/ 393443 h 834218"/>
                  <a:gd name="connsiteX69" fmla="*/ 539100 w 3024845"/>
                  <a:gd name="connsiteY69" fmla="*/ 417223 h 834218"/>
                  <a:gd name="connsiteX70" fmla="*/ 540113 w 3024845"/>
                  <a:gd name="connsiteY70" fmla="*/ 417223 h 834218"/>
                  <a:gd name="connsiteX71" fmla="*/ 547207 w 3024845"/>
                  <a:gd name="connsiteY71" fmla="*/ 417223 h 834218"/>
                  <a:gd name="connsiteX72" fmla="*/ 547207 w 3024845"/>
                  <a:gd name="connsiteY72" fmla="*/ 418304 h 834218"/>
                  <a:gd name="connsiteX73" fmla="*/ 547207 w 3024845"/>
                  <a:gd name="connsiteY73" fmla="*/ 425870 h 834218"/>
                  <a:gd name="connsiteX74" fmla="*/ 547967 w 3024845"/>
                  <a:gd name="connsiteY74" fmla="*/ 425870 h 834218"/>
                  <a:gd name="connsiteX75" fmla="*/ 553287 w 3024845"/>
                  <a:gd name="connsiteY75" fmla="*/ 425870 h 834218"/>
                  <a:gd name="connsiteX76" fmla="*/ 553287 w 3024845"/>
                  <a:gd name="connsiteY76" fmla="*/ 423708 h 834218"/>
                  <a:gd name="connsiteX77" fmla="*/ 553287 w 3024845"/>
                  <a:gd name="connsiteY77" fmla="*/ 408576 h 834218"/>
                  <a:gd name="connsiteX78" fmla="*/ 554300 w 3024845"/>
                  <a:gd name="connsiteY78" fmla="*/ 408576 h 834218"/>
                  <a:gd name="connsiteX79" fmla="*/ 561394 w 3024845"/>
                  <a:gd name="connsiteY79" fmla="*/ 408576 h 834218"/>
                  <a:gd name="connsiteX80" fmla="*/ 561394 w 3024845"/>
                  <a:gd name="connsiteY80" fmla="*/ 409657 h 834218"/>
                  <a:gd name="connsiteX81" fmla="*/ 561394 w 3024845"/>
                  <a:gd name="connsiteY81" fmla="*/ 417223 h 834218"/>
                  <a:gd name="connsiteX82" fmla="*/ 566714 w 3024845"/>
                  <a:gd name="connsiteY82" fmla="*/ 415230 h 834218"/>
                  <a:gd name="connsiteX83" fmla="*/ 567474 w 3024845"/>
                  <a:gd name="connsiteY83" fmla="*/ 414250 h 834218"/>
                  <a:gd name="connsiteX84" fmla="*/ 567474 w 3024845"/>
                  <a:gd name="connsiteY84" fmla="*/ 408576 h 834218"/>
                  <a:gd name="connsiteX85" fmla="*/ 605981 w 3024845"/>
                  <a:gd name="connsiteY85" fmla="*/ 408576 h 834218"/>
                  <a:gd name="connsiteX86" fmla="*/ 605981 w 3024845"/>
                  <a:gd name="connsiteY86" fmla="*/ 432355 h 834218"/>
                  <a:gd name="connsiteX87" fmla="*/ 608007 w 3024845"/>
                  <a:gd name="connsiteY87" fmla="*/ 432355 h 834218"/>
                  <a:gd name="connsiteX88" fmla="*/ 622194 w 3024845"/>
                  <a:gd name="connsiteY88" fmla="*/ 432355 h 834218"/>
                  <a:gd name="connsiteX89" fmla="*/ 622194 w 3024845"/>
                  <a:gd name="connsiteY89" fmla="*/ 433436 h 834218"/>
                  <a:gd name="connsiteX90" fmla="*/ 622194 w 3024845"/>
                  <a:gd name="connsiteY90" fmla="*/ 441002 h 834218"/>
                  <a:gd name="connsiteX91" fmla="*/ 623968 w 3024845"/>
                  <a:gd name="connsiteY91" fmla="*/ 441002 h 834218"/>
                  <a:gd name="connsiteX92" fmla="*/ 636381 w 3024845"/>
                  <a:gd name="connsiteY92" fmla="*/ 441002 h 834218"/>
                  <a:gd name="connsiteX93" fmla="*/ 636381 w 3024845"/>
                  <a:gd name="connsiteY93" fmla="*/ 417223 h 834218"/>
                  <a:gd name="connsiteX94" fmla="*/ 637394 w 3024845"/>
                  <a:gd name="connsiteY94" fmla="*/ 417223 h 834218"/>
                  <a:gd name="connsiteX95" fmla="*/ 644488 w 3024845"/>
                  <a:gd name="connsiteY95" fmla="*/ 417223 h 834218"/>
                  <a:gd name="connsiteX96" fmla="*/ 644488 w 3024845"/>
                  <a:gd name="connsiteY96" fmla="*/ 384796 h 834218"/>
                  <a:gd name="connsiteX97" fmla="*/ 645501 w 3024845"/>
                  <a:gd name="connsiteY97" fmla="*/ 384796 h 834218"/>
                  <a:gd name="connsiteX98" fmla="*/ 652595 w 3024845"/>
                  <a:gd name="connsiteY98" fmla="*/ 384796 h 834218"/>
                  <a:gd name="connsiteX99" fmla="*/ 652595 w 3024845"/>
                  <a:gd name="connsiteY99" fmla="*/ 382905 h 834218"/>
                  <a:gd name="connsiteX100" fmla="*/ 652595 w 3024845"/>
                  <a:gd name="connsiteY100" fmla="*/ 369664 h 834218"/>
                  <a:gd name="connsiteX101" fmla="*/ 651328 w 3024845"/>
                  <a:gd name="connsiteY101" fmla="*/ 368042 h 834218"/>
                  <a:gd name="connsiteX102" fmla="*/ 656648 w 3024845"/>
                  <a:gd name="connsiteY102" fmla="*/ 356693 h 834218"/>
                  <a:gd name="connsiteX103" fmla="*/ 664755 w 3024845"/>
                  <a:gd name="connsiteY103" fmla="*/ 384796 h 834218"/>
                  <a:gd name="connsiteX104" fmla="*/ 665515 w 3024845"/>
                  <a:gd name="connsiteY104" fmla="*/ 384796 h 834218"/>
                  <a:gd name="connsiteX105" fmla="*/ 670835 w 3024845"/>
                  <a:gd name="connsiteY105" fmla="*/ 384796 h 834218"/>
                  <a:gd name="connsiteX106" fmla="*/ 670835 w 3024845"/>
                  <a:gd name="connsiteY106" fmla="*/ 278869 h 834218"/>
                  <a:gd name="connsiteX107" fmla="*/ 672355 w 3024845"/>
                  <a:gd name="connsiteY107" fmla="*/ 278869 h 834218"/>
                  <a:gd name="connsiteX108" fmla="*/ 682995 w 3024845"/>
                  <a:gd name="connsiteY108" fmla="*/ 278869 h 834218"/>
                  <a:gd name="connsiteX109" fmla="*/ 682995 w 3024845"/>
                  <a:gd name="connsiteY109" fmla="*/ 231310 h 834218"/>
                  <a:gd name="connsiteX110" fmla="*/ 709342 w 3024845"/>
                  <a:gd name="connsiteY110" fmla="*/ 231310 h 834218"/>
                  <a:gd name="connsiteX111" fmla="*/ 709342 w 3024845"/>
                  <a:gd name="connsiteY111" fmla="*/ 209692 h 834218"/>
                  <a:gd name="connsiteX112" fmla="*/ 743796 w 3024845"/>
                  <a:gd name="connsiteY112" fmla="*/ 209692 h 834218"/>
                  <a:gd name="connsiteX113" fmla="*/ 743796 w 3024845"/>
                  <a:gd name="connsiteY113" fmla="*/ 212124 h 834218"/>
                  <a:gd name="connsiteX114" fmla="*/ 743796 w 3024845"/>
                  <a:gd name="connsiteY114" fmla="*/ 229148 h 834218"/>
                  <a:gd name="connsiteX115" fmla="*/ 746076 w 3024845"/>
                  <a:gd name="connsiteY115" fmla="*/ 229148 h 834218"/>
                  <a:gd name="connsiteX116" fmla="*/ 762036 w 3024845"/>
                  <a:gd name="connsiteY116" fmla="*/ 229148 h 834218"/>
                  <a:gd name="connsiteX117" fmla="*/ 762036 w 3024845"/>
                  <a:gd name="connsiteY117" fmla="*/ 276707 h 834218"/>
                  <a:gd name="connsiteX118" fmla="*/ 763049 w 3024845"/>
                  <a:gd name="connsiteY118" fmla="*/ 276707 h 834218"/>
                  <a:gd name="connsiteX119" fmla="*/ 770143 w 3024845"/>
                  <a:gd name="connsiteY119" fmla="*/ 276707 h 834218"/>
                  <a:gd name="connsiteX120" fmla="*/ 784330 w 3024845"/>
                  <a:gd name="connsiteY120" fmla="*/ 281031 h 834218"/>
                  <a:gd name="connsiteX121" fmla="*/ 784330 w 3024845"/>
                  <a:gd name="connsiteY121" fmla="*/ 319943 h 834218"/>
                  <a:gd name="connsiteX122" fmla="*/ 785343 w 3024845"/>
                  <a:gd name="connsiteY122" fmla="*/ 319943 h 834218"/>
                  <a:gd name="connsiteX123" fmla="*/ 792436 w 3024845"/>
                  <a:gd name="connsiteY123" fmla="*/ 319943 h 834218"/>
                  <a:gd name="connsiteX124" fmla="*/ 792436 w 3024845"/>
                  <a:gd name="connsiteY124" fmla="*/ 321564 h 834218"/>
                  <a:gd name="connsiteX125" fmla="*/ 792436 w 3024845"/>
                  <a:gd name="connsiteY125" fmla="*/ 332913 h 834218"/>
                  <a:gd name="connsiteX126" fmla="*/ 794463 w 3024845"/>
                  <a:gd name="connsiteY126" fmla="*/ 332913 h 834218"/>
                  <a:gd name="connsiteX127" fmla="*/ 808650 w 3024845"/>
                  <a:gd name="connsiteY127" fmla="*/ 332913 h 834218"/>
                  <a:gd name="connsiteX128" fmla="*/ 814730 w 3024845"/>
                  <a:gd name="connsiteY128" fmla="*/ 339399 h 834218"/>
                  <a:gd name="connsiteX129" fmla="*/ 814730 w 3024845"/>
                  <a:gd name="connsiteY129" fmla="*/ 361017 h 834218"/>
                  <a:gd name="connsiteX130" fmla="*/ 817010 w 3024845"/>
                  <a:gd name="connsiteY130" fmla="*/ 361017 h 834218"/>
                  <a:gd name="connsiteX131" fmla="*/ 832970 w 3024845"/>
                  <a:gd name="connsiteY131" fmla="*/ 361017 h 834218"/>
                  <a:gd name="connsiteX132" fmla="*/ 832970 w 3024845"/>
                  <a:gd name="connsiteY132" fmla="*/ 362097 h 834218"/>
                  <a:gd name="connsiteX133" fmla="*/ 832970 w 3024845"/>
                  <a:gd name="connsiteY133" fmla="*/ 369664 h 834218"/>
                  <a:gd name="connsiteX134" fmla="*/ 834237 w 3024845"/>
                  <a:gd name="connsiteY134" fmla="*/ 369664 h 834218"/>
                  <a:gd name="connsiteX135" fmla="*/ 843104 w 3024845"/>
                  <a:gd name="connsiteY135" fmla="*/ 369664 h 834218"/>
                  <a:gd name="connsiteX136" fmla="*/ 843104 w 3024845"/>
                  <a:gd name="connsiteY136" fmla="*/ 371825 h 834218"/>
                  <a:gd name="connsiteX137" fmla="*/ 843104 w 3024845"/>
                  <a:gd name="connsiteY137" fmla="*/ 386958 h 834218"/>
                  <a:gd name="connsiteX138" fmla="*/ 847157 w 3024845"/>
                  <a:gd name="connsiteY138" fmla="*/ 385066 h 834218"/>
                  <a:gd name="connsiteX139" fmla="*/ 847157 w 3024845"/>
                  <a:gd name="connsiteY139" fmla="*/ 371825 h 834218"/>
                  <a:gd name="connsiteX140" fmla="*/ 848170 w 3024845"/>
                  <a:gd name="connsiteY140" fmla="*/ 371825 h 834218"/>
                  <a:gd name="connsiteX141" fmla="*/ 855264 w 3024845"/>
                  <a:gd name="connsiteY141" fmla="*/ 371825 h 834218"/>
                  <a:gd name="connsiteX142" fmla="*/ 855264 w 3024845"/>
                  <a:gd name="connsiteY142" fmla="*/ 373447 h 834218"/>
                  <a:gd name="connsiteX143" fmla="*/ 855264 w 3024845"/>
                  <a:gd name="connsiteY143" fmla="*/ 384796 h 834218"/>
                  <a:gd name="connsiteX144" fmla="*/ 856024 w 3024845"/>
                  <a:gd name="connsiteY144" fmla="*/ 384796 h 834218"/>
                  <a:gd name="connsiteX145" fmla="*/ 861344 w 3024845"/>
                  <a:gd name="connsiteY145" fmla="*/ 384796 h 834218"/>
                  <a:gd name="connsiteX146" fmla="*/ 909984 w 3024845"/>
                  <a:gd name="connsiteY146" fmla="*/ 380473 h 834218"/>
                  <a:gd name="connsiteX147" fmla="*/ 909984 w 3024845"/>
                  <a:gd name="connsiteY147" fmla="*/ 381824 h 834218"/>
                  <a:gd name="connsiteX148" fmla="*/ 909984 w 3024845"/>
                  <a:gd name="connsiteY148" fmla="*/ 391281 h 834218"/>
                  <a:gd name="connsiteX149" fmla="*/ 910744 w 3024845"/>
                  <a:gd name="connsiteY149" fmla="*/ 391281 h 834218"/>
                  <a:gd name="connsiteX150" fmla="*/ 916065 w 3024845"/>
                  <a:gd name="connsiteY150" fmla="*/ 391281 h 834218"/>
                  <a:gd name="connsiteX151" fmla="*/ 916065 w 3024845"/>
                  <a:gd name="connsiteY151" fmla="*/ 393443 h 834218"/>
                  <a:gd name="connsiteX152" fmla="*/ 916065 w 3024845"/>
                  <a:gd name="connsiteY152" fmla="*/ 408576 h 834218"/>
                  <a:gd name="connsiteX153" fmla="*/ 918091 w 3024845"/>
                  <a:gd name="connsiteY153" fmla="*/ 407225 h 834218"/>
                  <a:gd name="connsiteX154" fmla="*/ 932278 w 3024845"/>
                  <a:gd name="connsiteY154" fmla="*/ 397767 h 834218"/>
                  <a:gd name="connsiteX155" fmla="*/ 938358 w 3024845"/>
                  <a:gd name="connsiteY155" fmla="*/ 356693 h 834218"/>
                  <a:gd name="connsiteX156" fmla="*/ 939118 w 3024845"/>
                  <a:gd name="connsiteY156" fmla="*/ 356423 h 834218"/>
                  <a:gd name="connsiteX157" fmla="*/ 944438 w 3024845"/>
                  <a:gd name="connsiteY157" fmla="*/ 354531 h 834218"/>
                  <a:gd name="connsiteX158" fmla="*/ 946465 w 3024845"/>
                  <a:gd name="connsiteY158" fmla="*/ 285354 h 834218"/>
                  <a:gd name="connsiteX159" fmla="*/ 948492 w 3024845"/>
                  <a:gd name="connsiteY159" fmla="*/ 354531 h 834218"/>
                  <a:gd name="connsiteX160" fmla="*/ 949252 w 3024845"/>
                  <a:gd name="connsiteY160" fmla="*/ 354801 h 834218"/>
                  <a:gd name="connsiteX161" fmla="*/ 954572 w 3024845"/>
                  <a:gd name="connsiteY161" fmla="*/ 356693 h 834218"/>
                  <a:gd name="connsiteX162" fmla="*/ 954572 w 3024845"/>
                  <a:gd name="connsiteY162" fmla="*/ 270222 h 834218"/>
                  <a:gd name="connsiteX163" fmla="*/ 958625 w 3024845"/>
                  <a:gd name="connsiteY163" fmla="*/ 237795 h 834218"/>
                  <a:gd name="connsiteX164" fmla="*/ 997132 w 3024845"/>
                  <a:gd name="connsiteY164" fmla="*/ 237795 h 834218"/>
                  <a:gd name="connsiteX165" fmla="*/ 997132 w 3024845"/>
                  <a:gd name="connsiteY165" fmla="*/ 270222 h 834218"/>
                  <a:gd name="connsiteX166" fmla="*/ 997892 w 3024845"/>
                  <a:gd name="connsiteY166" fmla="*/ 270222 h 834218"/>
                  <a:gd name="connsiteX167" fmla="*/ 1003212 w 3024845"/>
                  <a:gd name="connsiteY167" fmla="*/ 270222 h 834218"/>
                  <a:gd name="connsiteX168" fmla="*/ 1003212 w 3024845"/>
                  <a:gd name="connsiteY168" fmla="*/ 188074 h 834218"/>
                  <a:gd name="connsiteX169" fmla="*/ 1004986 w 3024845"/>
                  <a:gd name="connsiteY169" fmla="*/ 188074 h 834218"/>
                  <a:gd name="connsiteX170" fmla="*/ 1017399 w 3024845"/>
                  <a:gd name="connsiteY170" fmla="*/ 188074 h 834218"/>
                  <a:gd name="connsiteX171" fmla="*/ 1017399 w 3024845"/>
                  <a:gd name="connsiteY171" fmla="*/ 186183 h 834218"/>
                  <a:gd name="connsiteX172" fmla="*/ 1017399 w 3024845"/>
                  <a:gd name="connsiteY172" fmla="*/ 172942 h 834218"/>
                  <a:gd name="connsiteX173" fmla="*/ 1039693 w 3024845"/>
                  <a:gd name="connsiteY173" fmla="*/ 172942 h 834218"/>
                  <a:gd name="connsiteX174" fmla="*/ 1039693 w 3024845"/>
                  <a:gd name="connsiteY174" fmla="*/ 171861 h 834218"/>
                  <a:gd name="connsiteX175" fmla="*/ 1039693 w 3024845"/>
                  <a:gd name="connsiteY175" fmla="*/ 164295 h 834218"/>
                  <a:gd name="connsiteX176" fmla="*/ 1041466 w 3024845"/>
                  <a:gd name="connsiteY176" fmla="*/ 164295 h 834218"/>
                  <a:gd name="connsiteX177" fmla="*/ 1053880 w 3024845"/>
                  <a:gd name="connsiteY177" fmla="*/ 164295 h 834218"/>
                  <a:gd name="connsiteX178" fmla="*/ 1053880 w 3024845"/>
                  <a:gd name="connsiteY178" fmla="*/ 165376 h 834218"/>
                  <a:gd name="connsiteX179" fmla="*/ 1053880 w 3024845"/>
                  <a:gd name="connsiteY179" fmla="*/ 172942 h 834218"/>
                  <a:gd name="connsiteX180" fmla="*/ 1054640 w 3024845"/>
                  <a:gd name="connsiteY180" fmla="*/ 172942 h 834218"/>
                  <a:gd name="connsiteX181" fmla="*/ 1059960 w 3024845"/>
                  <a:gd name="connsiteY181" fmla="*/ 172942 h 834218"/>
                  <a:gd name="connsiteX182" fmla="*/ 1070093 w 3024845"/>
                  <a:gd name="connsiteY182" fmla="*/ 168618 h 834218"/>
                  <a:gd name="connsiteX183" fmla="*/ 1074146 w 3024845"/>
                  <a:gd name="connsiteY183" fmla="*/ 171861 h 834218"/>
                  <a:gd name="connsiteX184" fmla="*/ 1074146 w 3024845"/>
                  <a:gd name="connsiteY184" fmla="*/ 164295 h 834218"/>
                  <a:gd name="connsiteX185" fmla="*/ 1076426 w 3024845"/>
                  <a:gd name="connsiteY185" fmla="*/ 164295 h 834218"/>
                  <a:gd name="connsiteX186" fmla="*/ 1092387 w 3024845"/>
                  <a:gd name="connsiteY186" fmla="*/ 164295 h 834218"/>
                  <a:gd name="connsiteX187" fmla="*/ 1092387 w 3024845"/>
                  <a:gd name="connsiteY187" fmla="*/ 165376 h 834218"/>
                  <a:gd name="connsiteX188" fmla="*/ 1092387 w 3024845"/>
                  <a:gd name="connsiteY188" fmla="*/ 172942 h 834218"/>
                  <a:gd name="connsiteX189" fmla="*/ 1122787 w 3024845"/>
                  <a:gd name="connsiteY189" fmla="*/ 172942 h 834218"/>
                  <a:gd name="connsiteX190" fmla="*/ 1122787 w 3024845"/>
                  <a:gd name="connsiteY190" fmla="*/ 174563 h 834218"/>
                  <a:gd name="connsiteX191" fmla="*/ 1122787 w 3024845"/>
                  <a:gd name="connsiteY191" fmla="*/ 185913 h 834218"/>
                  <a:gd name="connsiteX192" fmla="*/ 1149134 w 3024845"/>
                  <a:gd name="connsiteY192" fmla="*/ 185913 h 834218"/>
                  <a:gd name="connsiteX193" fmla="*/ 1149134 w 3024845"/>
                  <a:gd name="connsiteY193" fmla="*/ 216177 h 834218"/>
                  <a:gd name="connsiteX194" fmla="*/ 1149894 w 3024845"/>
                  <a:gd name="connsiteY194" fmla="*/ 216177 h 834218"/>
                  <a:gd name="connsiteX195" fmla="*/ 1155214 w 3024845"/>
                  <a:gd name="connsiteY195" fmla="*/ 216177 h 834218"/>
                  <a:gd name="connsiteX196" fmla="*/ 1155214 w 3024845"/>
                  <a:gd name="connsiteY196" fmla="*/ 217258 h 834218"/>
                  <a:gd name="connsiteX197" fmla="*/ 1155214 w 3024845"/>
                  <a:gd name="connsiteY197" fmla="*/ 224825 h 834218"/>
                  <a:gd name="connsiteX198" fmla="*/ 1159268 w 3024845"/>
                  <a:gd name="connsiteY198" fmla="*/ 255089 h 834218"/>
                  <a:gd name="connsiteX199" fmla="*/ 1160028 w 3024845"/>
                  <a:gd name="connsiteY199" fmla="*/ 255089 h 834218"/>
                  <a:gd name="connsiteX200" fmla="*/ 1165348 w 3024845"/>
                  <a:gd name="connsiteY200" fmla="*/ 255089 h 834218"/>
                  <a:gd name="connsiteX201" fmla="*/ 1165348 w 3024845"/>
                  <a:gd name="connsiteY201" fmla="*/ 255900 h 834218"/>
                  <a:gd name="connsiteX202" fmla="*/ 1165348 w 3024845"/>
                  <a:gd name="connsiteY202" fmla="*/ 261575 h 834218"/>
                  <a:gd name="connsiteX203" fmla="*/ 1166361 w 3024845"/>
                  <a:gd name="connsiteY203" fmla="*/ 261575 h 834218"/>
                  <a:gd name="connsiteX204" fmla="*/ 1173454 w 3024845"/>
                  <a:gd name="connsiteY204" fmla="*/ 261575 h 834218"/>
                  <a:gd name="connsiteX205" fmla="*/ 1173454 w 3024845"/>
                  <a:gd name="connsiteY205" fmla="*/ 291840 h 834218"/>
                  <a:gd name="connsiteX206" fmla="*/ 1175481 w 3024845"/>
                  <a:gd name="connsiteY206" fmla="*/ 291840 h 834218"/>
                  <a:gd name="connsiteX207" fmla="*/ 1189668 w 3024845"/>
                  <a:gd name="connsiteY207" fmla="*/ 291840 h 834218"/>
                  <a:gd name="connsiteX208" fmla="*/ 1189668 w 3024845"/>
                  <a:gd name="connsiteY208" fmla="*/ 315619 h 834218"/>
                  <a:gd name="connsiteX209" fmla="*/ 1191695 w 3024845"/>
                  <a:gd name="connsiteY209" fmla="*/ 317240 h 834218"/>
                  <a:gd name="connsiteX210" fmla="*/ 1191695 w 3024845"/>
                  <a:gd name="connsiteY210" fmla="*/ 328590 h 834218"/>
                  <a:gd name="connsiteX211" fmla="*/ 1192455 w 3024845"/>
                  <a:gd name="connsiteY211" fmla="*/ 328590 h 834218"/>
                  <a:gd name="connsiteX212" fmla="*/ 1197775 w 3024845"/>
                  <a:gd name="connsiteY212" fmla="*/ 328590 h 834218"/>
                  <a:gd name="connsiteX213" fmla="*/ 1197775 w 3024845"/>
                  <a:gd name="connsiteY213" fmla="*/ 352369 h 834218"/>
                  <a:gd name="connsiteX214" fmla="*/ 1199041 w 3024845"/>
                  <a:gd name="connsiteY214" fmla="*/ 352369 h 834218"/>
                  <a:gd name="connsiteX215" fmla="*/ 1207908 w 3024845"/>
                  <a:gd name="connsiteY215" fmla="*/ 352369 h 834218"/>
                  <a:gd name="connsiteX216" fmla="*/ 1209935 w 3024845"/>
                  <a:gd name="connsiteY216" fmla="*/ 356423 h 834218"/>
                  <a:gd name="connsiteX217" fmla="*/ 1209935 w 3024845"/>
                  <a:gd name="connsiteY217" fmla="*/ 369664 h 834218"/>
                  <a:gd name="connsiteX218" fmla="*/ 1211455 w 3024845"/>
                  <a:gd name="connsiteY218" fmla="*/ 367772 h 834218"/>
                  <a:gd name="connsiteX219" fmla="*/ 1222095 w 3024845"/>
                  <a:gd name="connsiteY219" fmla="*/ 354531 h 834218"/>
                  <a:gd name="connsiteX220" fmla="*/ 1250469 w 3024845"/>
                  <a:gd name="connsiteY220" fmla="*/ 354531 h 834218"/>
                  <a:gd name="connsiteX221" fmla="*/ 1250469 w 3024845"/>
                  <a:gd name="connsiteY221" fmla="*/ 441002 h 834218"/>
                  <a:gd name="connsiteX222" fmla="*/ 1251229 w 3024845"/>
                  <a:gd name="connsiteY222" fmla="*/ 441002 h 834218"/>
                  <a:gd name="connsiteX223" fmla="*/ 1256549 w 3024845"/>
                  <a:gd name="connsiteY223" fmla="*/ 441002 h 834218"/>
                  <a:gd name="connsiteX224" fmla="*/ 1257309 w 3024845"/>
                  <a:gd name="connsiteY224" fmla="*/ 439651 h 834218"/>
                  <a:gd name="connsiteX225" fmla="*/ 1262629 w 3024845"/>
                  <a:gd name="connsiteY225" fmla="*/ 430193 h 834218"/>
                  <a:gd name="connsiteX226" fmla="*/ 1262629 w 3024845"/>
                  <a:gd name="connsiteY226" fmla="*/ 432085 h 834218"/>
                  <a:gd name="connsiteX227" fmla="*/ 1262629 w 3024845"/>
                  <a:gd name="connsiteY227" fmla="*/ 445326 h 834218"/>
                  <a:gd name="connsiteX228" fmla="*/ 1266682 w 3024845"/>
                  <a:gd name="connsiteY228" fmla="*/ 399929 h 834218"/>
                  <a:gd name="connsiteX229" fmla="*/ 1267442 w 3024845"/>
                  <a:gd name="connsiteY229" fmla="*/ 399929 h 834218"/>
                  <a:gd name="connsiteX230" fmla="*/ 1272762 w 3024845"/>
                  <a:gd name="connsiteY230" fmla="*/ 399929 h 834218"/>
                  <a:gd name="connsiteX231" fmla="*/ 1272762 w 3024845"/>
                  <a:gd name="connsiteY231" fmla="*/ 335075 h 834218"/>
                  <a:gd name="connsiteX232" fmla="*/ 1273776 w 3024845"/>
                  <a:gd name="connsiteY232" fmla="*/ 335075 h 834218"/>
                  <a:gd name="connsiteX233" fmla="*/ 1280869 w 3024845"/>
                  <a:gd name="connsiteY233" fmla="*/ 335075 h 834218"/>
                  <a:gd name="connsiteX234" fmla="*/ 1293029 w 3024845"/>
                  <a:gd name="connsiteY234" fmla="*/ 291840 h 834218"/>
                  <a:gd name="connsiteX235" fmla="*/ 1294296 w 3024845"/>
                  <a:gd name="connsiteY235" fmla="*/ 291840 h 834218"/>
                  <a:gd name="connsiteX236" fmla="*/ 1303163 w 3024845"/>
                  <a:gd name="connsiteY236" fmla="*/ 291840 h 834218"/>
                  <a:gd name="connsiteX237" fmla="*/ 1313296 w 3024845"/>
                  <a:gd name="connsiteY237" fmla="*/ 335075 h 834218"/>
                  <a:gd name="connsiteX238" fmla="*/ 1314309 w 3024845"/>
                  <a:gd name="connsiteY238" fmla="*/ 335075 h 834218"/>
                  <a:gd name="connsiteX239" fmla="*/ 1321403 w 3024845"/>
                  <a:gd name="connsiteY239" fmla="*/ 335075 h 834218"/>
                  <a:gd name="connsiteX240" fmla="*/ 1321403 w 3024845"/>
                  <a:gd name="connsiteY240" fmla="*/ 373987 h 834218"/>
                  <a:gd name="connsiteX241" fmla="*/ 1323176 w 3024845"/>
                  <a:gd name="connsiteY241" fmla="*/ 373987 h 834218"/>
                  <a:gd name="connsiteX242" fmla="*/ 1335590 w 3024845"/>
                  <a:gd name="connsiteY242" fmla="*/ 373987 h 834218"/>
                  <a:gd name="connsiteX243" fmla="*/ 1335590 w 3024845"/>
                  <a:gd name="connsiteY243" fmla="*/ 376149 h 834218"/>
                  <a:gd name="connsiteX244" fmla="*/ 1335590 w 3024845"/>
                  <a:gd name="connsiteY244" fmla="*/ 391281 h 834218"/>
                  <a:gd name="connsiteX245" fmla="*/ 1339643 w 3024845"/>
                  <a:gd name="connsiteY245" fmla="*/ 389120 h 834218"/>
                  <a:gd name="connsiteX246" fmla="*/ 1339643 w 3024845"/>
                  <a:gd name="connsiteY246" fmla="*/ 373987 h 834218"/>
                  <a:gd name="connsiteX247" fmla="*/ 1341163 w 3024845"/>
                  <a:gd name="connsiteY247" fmla="*/ 373987 h 834218"/>
                  <a:gd name="connsiteX248" fmla="*/ 1351803 w 3024845"/>
                  <a:gd name="connsiteY248" fmla="*/ 373987 h 834218"/>
                  <a:gd name="connsiteX249" fmla="*/ 1351803 w 3024845"/>
                  <a:gd name="connsiteY249" fmla="*/ 375608 h 834218"/>
                  <a:gd name="connsiteX250" fmla="*/ 1351803 w 3024845"/>
                  <a:gd name="connsiteY250" fmla="*/ 386958 h 834218"/>
                  <a:gd name="connsiteX251" fmla="*/ 1382204 w 3024845"/>
                  <a:gd name="connsiteY251" fmla="*/ 386958 h 834218"/>
                  <a:gd name="connsiteX252" fmla="*/ 1382204 w 3024845"/>
                  <a:gd name="connsiteY252" fmla="*/ 350208 h 834218"/>
                  <a:gd name="connsiteX253" fmla="*/ 1383470 w 3024845"/>
                  <a:gd name="connsiteY253" fmla="*/ 350208 h 834218"/>
                  <a:gd name="connsiteX254" fmla="*/ 1392337 w 3024845"/>
                  <a:gd name="connsiteY254" fmla="*/ 350208 h 834218"/>
                  <a:gd name="connsiteX255" fmla="*/ 1392337 w 3024845"/>
                  <a:gd name="connsiteY255" fmla="*/ 371825 h 834218"/>
                  <a:gd name="connsiteX256" fmla="*/ 1394364 w 3024845"/>
                  <a:gd name="connsiteY256" fmla="*/ 339399 h 834218"/>
                  <a:gd name="connsiteX257" fmla="*/ 1416657 w 3024845"/>
                  <a:gd name="connsiteY257" fmla="*/ 339399 h 834218"/>
                  <a:gd name="connsiteX258" fmla="*/ 1416657 w 3024845"/>
                  <a:gd name="connsiteY258" fmla="*/ 337777 h 834218"/>
                  <a:gd name="connsiteX259" fmla="*/ 1416657 w 3024845"/>
                  <a:gd name="connsiteY259" fmla="*/ 326428 h 834218"/>
                  <a:gd name="connsiteX260" fmla="*/ 1417417 w 3024845"/>
                  <a:gd name="connsiteY260" fmla="*/ 326428 h 834218"/>
                  <a:gd name="connsiteX261" fmla="*/ 1422737 w 3024845"/>
                  <a:gd name="connsiteY261" fmla="*/ 326428 h 834218"/>
                  <a:gd name="connsiteX262" fmla="*/ 1422737 w 3024845"/>
                  <a:gd name="connsiteY262" fmla="*/ 324537 h 834218"/>
                  <a:gd name="connsiteX263" fmla="*/ 1422737 w 3024845"/>
                  <a:gd name="connsiteY263" fmla="*/ 311296 h 834218"/>
                  <a:gd name="connsiteX264" fmla="*/ 1426791 w 3024845"/>
                  <a:gd name="connsiteY264" fmla="*/ 317781 h 834218"/>
                  <a:gd name="connsiteX265" fmla="*/ 1429071 w 3024845"/>
                  <a:gd name="connsiteY265" fmla="*/ 317781 h 834218"/>
                  <a:gd name="connsiteX266" fmla="*/ 1445031 w 3024845"/>
                  <a:gd name="connsiteY266" fmla="*/ 317781 h 834218"/>
                  <a:gd name="connsiteX267" fmla="*/ 1445031 w 3024845"/>
                  <a:gd name="connsiteY267" fmla="*/ 316970 h 834218"/>
                  <a:gd name="connsiteX268" fmla="*/ 1445031 w 3024845"/>
                  <a:gd name="connsiteY268" fmla="*/ 311296 h 834218"/>
                  <a:gd name="connsiteX269" fmla="*/ 1445791 w 3024845"/>
                  <a:gd name="connsiteY269" fmla="*/ 311296 h 834218"/>
                  <a:gd name="connsiteX270" fmla="*/ 1451111 w 3024845"/>
                  <a:gd name="connsiteY270" fmla="*/ 311296 h 834218"/>
                  <a:gd name="connsiteX271" fmla="*/ 1451111 w 3024845"/>
                  <a:gd name="connsiteY271" fmla="*/ 312647 h 834218"/>
                  <a:gd name="connsiteX272" fmla="*/ 1451111 w 3024845"/>
                  <a:gd name="connsiteY272" fmla="*/ 322105 h 834218"/>
                  <a:gd name="connsiteX273" fmla="*/ 1489618 w 3024845"/>
                  <a:gd name="connsiteY273" fmla="*/ 322105 h 834218"/>
                  <a:gd name="connsiteX274" fmla="*/ 1489618 w 3024845"/>
                  <a:gd name="connsiteY274" fmla="*/ 460458 h 834218"/>
                  <a:gd name="connsiteX275" fmla="*/ 1491138 w 3024845"/>
                  <a:gd name="connsiteY275" fmla="*/ 460458 h 834218"/>
                  <a:gd name="connsiteX276" fmla="*/ 1501778 w 3024845"/>
                  <a:gd name="connsiteY276" fmla="*/ 460458 h 834218"/>
                  <a:gd name="connsiteX277" fmla="*/ 1501778 w 3024845"/>
                  <a:gd name="connsiteY277" fmla="*/ 447488 h 834218"/>
                  <a:gd name="connsiteX278" fmla="*/ 1505832 w 3024845"/>
                  <a:gd name="connsiteY278" fmla="*/ 447488 h 834218"/>
                  <a:gd name="connsiteX279" fmla="*/ 1505832 w 3024845"/>
                  <a:gd name="connsiteY279" fmla="*/ 460458 h 834218"/>
                  <a:gd name="connsiteX280" fmla="*/ 1536232 w 3024845"/>
                  <a:gd name="connsiteY280" fmla="*/ 460458 h 834218"/>
                  <a:gd name="connsiteX281" fmla="*/ 1536232 w 3024845"/>
                  <a:gd name="connsiteY281" fmla="*/ 430193 h 834218"/>
                  <a:gd name="connsiteX282" fmla="*/ 1548392 w 3024845"/>
                  <a:gd name="connsiteY282" fmla="*/ 430193 h 834218"/>
                  <a:gd name="connsiteX283" fmla="*/ 1560552 w 3024845"/>
                  <a:gd name="connsiteY283" fmla="*/ 428032 h 834218"/>
                  <a:gd name="connsiteX284" fmla="*/ 1564606 w 3024845"/>
                  <a:gd name="connsiteY284" fmla="*/ 430193 h 834218"/>
                  <a:gd name="connsiteX285" fmla="*/ 1574739 w 3024845"/>
                  <a:gd name="connsiteY285" fmla="*/ 430193 h 834218"/>
                  <a:gd name="connsiteX286" fmla="*/ 1574739 w 3024845"/>
                  <a:gd name="connsiteY286" fmla="*/ 460458 h 834218"/>
                  <a:gd name="connsiteX287" fmla="*/ 1582846 w 3024845"/>
                  <a:gd name="connsiteY287" fmla="*/ 460458 h 834218"/>
                  <a:gd name="connsiteX288" fmla="*/ 1582846 w 3024845"/>
                  <a:gd name="connsiteY288" fmla="*/ 477753 h 834218"/>
                  <a:gd name="connsiteX289" fmla="*/ 1592182 w 3024845"/>
                  <a:gd name="connsiteY289" fmla="*/ 478658 h 834218"/>
                  <a:gd name="connsiteX290" fmla="*/ 1605140 w 3024845"/>
                  <a:gd name="connsiteY290" fmla="*/ 478658 h 834218"/>
                  <a:gd name="connsiteX291" fmla="*/ 1605140 w 3024845"/>
                  <a:gd name="connsiteY291" fmla="*/ 462620 h 834218"/>
                  <a:gd name="connsiteX292" fmla="*/ 1673096 w 3024845"/>
                  <a:gd name="connsiteY292" fmla="*/ 462620 h 834218"/>
                  <a:gd name="connsiteX293" fmla="*/ 1673096 w 3024845"/>
                  <a:gd name="connsiteY293" fmla="*/ 377367 h 834218"/>
                  <a:gd name="connsiteX294" fmla="*/ 1745104 w 3024845"/>
                  <a:gd name="connsiteY294" fmla="*/ 377367 h 834218"/>
                  <a:gd name="connsiteX295" fmla="*/ 1745104 w 3024845"/>
                  <a:gd name="connsiteY295" fmla="*/ 456135 h 834218"/>
                  <a:gd name="connsiteX296" fmla="*/ 1747008 w 3024845"/>
                  <a:gd name="connsiteY296" fmla="*/ 456135 h 834218"/>
                  <a:gd name="connsiteX297" fmla="*/ 1748250 w 3024845"/>
                  <a:gd name="connsiteY297" fmla="*/ 478658 h 834218"/>
                  <a:gd name="connsiteX298" fmla="*/ 1757926 w 3024845"/>
                  <a:gd name="connsiteY298" fmla="*/ 478658 h 834218"/>
                  <a:gd name="connsiteX299" fmla="*/ 1759168 w 3024845"/>
                  <a:gd name="connsiteY299" fmla="*/ 456135 h 834218"/>
                  <a:gd name="connsiteX300" fmla="*/ 1765248 w 3024845"/>
                  <a:gd name="connsiteY300" fmla="*/ 456135 h 834218"/>
                  <a:gd name="connsiteX301" fmla="*/ 1766490 w 3024845"/>
                  <a:gd name="connsiteY301" fmla="*/ 478658 h 834218"/>
                  <a:gd name="connsiteX302" fmla="*/ 1817112 w 3024845"/>
                  <a:gd name="connsiteY302" fmla="*/ 478658 h 834218"/>
                  <a:gd name="connsiteX303" fmla="*/ 1817112 w 3024845"/>
                  <a:gd name="connsiteY303" fmla="*/ 315630 h 834218"/>
                  <a:gd name="connsiteX304" fmla="*/ 2014439 w 3024845"/>
                  <a:gd name="connsiteY304" fmla="*/ 315630 h 834218"/>
                  <a:gd name="connsiteX305" fmla="*/ 2014439 w 3024845"/>
                  <a:gd name="connsiteY305" fmla="*/ 478658 h 834218"/>
                  <a:gd name="connsiteX306" fmla="*/ 2033136 w 3024845"/>
                  <a:gd name="connsiteY306" fmla="*/ 478658 h 834218"/>
                  <a:gd name="connsiteX307" fmla="*/ 2033136 w 3024845"/>
                  <a:gd name="connsiteY307" fmla="*/ 395965 h 834218"/>
                  <a:gd name="connsiteX308" fmla="*/ 2128256 w 3024845"/>
                  <a:gd name="connsiteY308" fmla="*/ 395965 h 834218"/>
                  <a:gd name="connsiteX309" fmla="*/ 2180720 w 3024845"/>
                  <a:gd name="connsiteY309" fmla="*/ 330752 h 834218"/>
                  <a:gd name="connsiteX310" fmla="*/ 2245574 w 3024845"/>
                  <a:gd name="connsiteY310" fmla="*/ 330752 h 834218"/>
                  <a:gd name="connsiteX311" fmla="*/ 2245574 w 3024845"/>
                  <a:gd name="connsiteY311" fmla="*/ 406414 h 834218"/>
                  <a:gd name="connsiteX312" fmla="*/ 2253681 w 3024845"/>
                  <a:gd name="connsiteY312" fmla="*/ 406414 h 834218"/>
                  <a:gd name="connsiteX313" fmla="*/ 2255708 w 3024845"/>
                  <a:gd name="connsiteY313" fmla="*/ 399929 h 834218"/>
                  <a:gd name="connsiteX314" fmla="*/ 2261788 w 3024845"/>
                  <a:gd name="connsiteY314" fmla="*/ 399929 h 834218"/>
                  <a:gd name="connsiteX315" fmla="*/ 2263815 w 3024845"/>
                  <a:gd name="connsiteY315" fmla="*/ 408576 h 834218"/>
                  <a:gd name="connsiteX316" fmla="*/ 2275975 w 3024845"/>
                  <a:gd name="connsiteY316" fmla="*/ 408576 h 834218"/>
                  <a:gd name="connsiteX317" fmla="*/ 2275975 w 3024845"/>
                  <a:gd name="connsiteY317" fmla="*/ 402090 h 834218"/>
                  <a:gd name="connsiteX318" fmla="*/ 2298268 w 3024845"/>
                  <a:gd name="connsiteY318" fmla="*/ 402090 h 834218"/>
                  <a:gd name="connsiteX319" fmla="*/ 2298268 w 3024845"/>
                  <a:gd name="connsiteY319" fmla="*/ 408576 h 834218"/>
                  <a:gd name="connsiteX320" fmla="*/ 2318535 w 3024845"/>
                  <a:gd name="connsiteY320" fmla="*/ 408576 h 834218"/>
                  <a:gd name="connsiteX321" fmla="*/ 2318535 w 3024845"/>
                  <a:gd name="connsiteY321" fmla="*/ 453973 h 834218"/>
                  <a:gd name="connsiteX322" fmla="*/ 2332722 w 3024845"/>
                  <a:gd name="connsiteY322" fmla="*/ 453973 h 834218"/>
                  <a:gd name="connsiteX323" fmla="*/ 2332722 w 3024845"/>
                  <a:gd name="connsiteY323" fmla="*/ 441002 h 834218"/>
                  <a:gd name="connsiteX324" fmla="*/ 2348936 w 3024845"/>
                  <a:gd name="connsiteY324" fmla="*/ 441002 h 834218"/>
                  <a:gd name="connsiteX325" fmla="*/ 2348936 w 3024845"/>
                  <a:gd name="connsiteY325" fmla="*/ 261575 h 834218"/>
                  <a:gd name="connsiteX326" fmla="*/ 2355016 w 3024845"/>
                  <a:gd name="connsiteY326" fmla="*/ 255089 h 834218"/>
                  <a:gd name="connsiteX327" fmla="*/ 2427977 w 3024845"/>
                  <a:gd name="connsiteY327" fmla="*/ 255089 h 834218"/>
                  <a:gd name="connsiteX328" fmla="*/ 2427977 w 3024845"/>
                  <a:gd name="connsiteY328" fmla="*/ 263737 h 834218"/>
                  <a:gd name="connsiteX329" fmla="*/ 2438110 w 3024845"/>
                  <a:gd name="connsiteY329" fmla="*/ 263737 h 834218"/>
                  <a:gd name="connsiteX330" fmla="*/ 2438110 w 3024845"/>
                  <a:gd name="connsiteY330" fmla="*/ 378311 h 834218"/>
                  <a:gd name="connsiteX331" fmla="*/ 2460404 w 3024845"/>
                  <a:gd name="connsiteY331" fmla="*/ 378311 h 834218"/>
                  <a:gd name="connsiteX332" fmla="*/ 2460404 w 3024845"/>
                  <a:gd name="connsiteY332" fmla="*/ 311296 h 834218"/>
                  <a:gd name="connsiteX333" fmla="*/ 2486751 w 3024845"/>
                  <a:gd name="connsiteY333" fmla="*/ 311296 h 834218"/>
                  <a:gd name="connsiteX334" fmla="*/ 2490804 w 3024845"/>
                  <a:gd name="connsiteY334" fmla="*/ 306972 h 834218"/>
                  <a:gd name="connsiteX335" fmla="*/ 2498911 w 3024845"/>
                  <a:gd name="connsiteY335" fmla="*/ 306972 h 834218"/>
                  <a:gd name="connsiteX336" fmla="*/ 2502964 w 3024845"/>
                  <a:gd name="connsiteY336" fmla="*/ 311296 h 834218"/>
                  <a:gd name="connsiteX337" fmla="*/ 2525258 w 3024845"/>
                  <a:gd name="connsiteY337" fmla="*/ 311296 h 834218"/>
                  <a:gd name="connsiteX338" fmla="*/ 2525258 w 3024845"/>
                  <a:gd name="connsiteY338" fmla="*/ 194560 h 834218"/>
                  <a:gd name="connsiteX339" fmla="*/ 2582005 w 3024845"/>
                  <a:gd name="connsiteY339" fmla="*/ 183751 h 834218"/>
                  <a:gd name="connsiteX340" fmla="*/ 2582005 w 3024845"/>
                  <a:gd name="connsiteY340" fmla="*/ 184832 h 834218"/>
                  <a:gd name="connsiteX341" fmla="*/ 2582005 w 3024845"/>
                  <a:gd name="connsiteY341" fmla="*/ 192398 h 834218"/>
                  <a:gd name="connsiteX342" fmla="*/ 2608352 w 3024845"/>
                  <a:gd name="connsiteY342" fmla="*/ 192398 h 834218"/>
                  <a:gd name="connsiteX343" fmla="*/ 2608352 w 3024845"/>
                  <a:gd name="connsiteY343" fmla="*/ 447488 h 834218"/>
                  <a:gd name="connsiteX344" fmla="*/ 2630646 w 3024845"/>
                  <a:gd name="connsiteY344" fmla="*/ 447488 h 834218"/>
                  <a:gd name="connsiteX345" fmla="*/ 2630646 w 3024845"/>
                  <a:gd name="connsiteY345" fmla="*/ 443164 h 834218"/>
                  <a:gd name="connsiteX346" fmla="*/ 2642806 w 3024845"/>
                  <a:gd name="connsiteY346" fmla="*/ 443164 h 834218"/>
                  <a:gd name="connsiteX347" fmla="*/ 2642806 w 3024845"/>
                  <a:gd name="connsiteY347" fmla="*/ 447488 h 834218"/>
                  <a:gd name="connsiteX348" fmla="*/ 2667126 w 3024845"/>
                  <a:gd name="connsiteY348" fmla="*/ 447488 h 834218"/>
                  <a:gd name="connsiteX349" fmla="*/ 2667126 w 3024845"/>
                  <a:gd name="connsiteY349" fmla="*/ 434517 h 834218"/>
                  <a:gd name="connsiteX350" fmla="*/ 2695500 w 3024845"/>
                  <a:gd name="connsiteY350" fmla="*/ 434517 h 834218"/>
                  <a:gd name="connsiteX351" fmla="*/ 2707660 w 3024845"/>
                  <a:gd name="connsiteY351" fmla="*/ 430193 h 834218"/>
                  <a:gd name="connsiteX352" fmla="*/ 2727927 w 3024845"/>
                  <a:gd name="connsiteY352" fmla="*/ 434517 h 834218"/>
                  <a:gd name="connsiteX353" fmla="*/ 2727927 w 3024845"/>
                  <a:gd name="connsiteY353" fmla="*/ 417223 h 834218"/>
                  <a:gd name="connsiteX354" fmla="*/ 2736034 w 3024845"/>
                  <a:gd name="connsiteY354" fmla="*/ 417223 h 834218"/>
                  <a:gd name="connsiteX355" fmla="*/ 2736034 w 3024845"/>
                  <a:gd name="connsiteY355" fmla="*/ 404252 h 834218"/>
                  <a:gd name="connsiteX356" fmla="*/ 2792781 w 3024845"/>
                  <a:gd name="connsiteY356" fmla="*/ 404252 h 834218"/>
                  <a:gd name="connsiteX357" fmla="*/ 2792781 w 3024845"/>
                  <a:gd name="connsiteY357" fmla="*/ 373987 h 834218"/>
                  <a:gd name="connsiteX358" fmla="*/ 2811021 w 3024845"/>
                  <a:gd name="connsiteY358" fmla="*/ 373987 h 834218"/>
                  <a:gd name="connsiteX359" fmla="*/ 2811021 w 3024845"/>
                  <a:gd name="connsiteY359" fmla="*/ 367502 h 834218"/>
                  <a:gd name="connsiteX360" fmla="*/ 2823181 w 3024845"/>
                  <a:gd name="connsiteY360" fmla="*/ 367502 h 834218"/>
                  <a:gd name="connsiteX361" fmla="*/ 2823181 w 3024845"/>
                  <a:gd name="connsiteY361" fmla="*/ 373987 h 834218"/>
                  <a:gd name="connsiteX362" fmla="*/ 2839395 w 3024845"/>
                  <a:gd name="connsiteY362" fmla="*/ 373987 h 834218"/>
                  <a:gd name="connsiteX363" fmla="*/ 2839395 w 3024845"/>
                  <a:gd name="connsiteY363" fmla="*/ 423708 h 834218"/>
                  <a:gd name="connsiteX364" fmla="*/ 2871822 w 3024845"/>
                  <a:gd name="connsiteY364" fmla="*/ 423708 h 834218"/>
                  <a:gd name="connsiteX365" fmla="*/ 2871822 w 3024845"/>
                  <a:gd name="connsiteY365" fmla="*/ 397767 h 834218"/>
                  <a:gd name="connsiteX366" fmla="*/ 2910329 w 3024845"/>
                  <a:gd name="connsiteY366" fmla="*/ 397767 h 834218"/>
                  <a:gd name="connsiteX367" fmla="*/ 2910329 w 3024845"/>
                  <a:gd name="connsiteY367" fmla="*/ 367502 h 834218"/>
                  <a:gd name="connsiteX368" fmla="*/ 2958970 w 3024845"/>
                  <a:gd name="connsiteY368" fmla="*/ 367502 h 834218"/>
                  <a:gd name="connsiteX369" fmla="*/ 2958970 w 3024845"/>
                  <a:gd name="connsiteY369" fmla="*/ 478658 h 834218"/>
                  <a:gd name="connsiteX370" fmla="*/ 2958970 w 3024845"/>
                  <a:gd name="connsiteY370" fmla="*/ 492437 h 834218"/>
                  <a:gd name="connsiteX371" fmla="*/ 3024845 w 3024845"/>
                  <a:gd name="connsiteY371" fmla="*/ 492437 h 834218"/>
                  <a:gd name="connsiteX372" fmla="*/ 3024845 w 3024845"/>
                  <a:gd name="connsiteY372" fmla="*/ 834218 h 834218"/>
                  <a:gd name="connsiteX373" fmla="*/ 2054 w 3024845"/>
                  <a:gd name="connsiteY373" fmla="*/ 831885 h 834218"/>
                  <a:gd name="connsiteX374" fmla="*/ 0 w 3024845"/>
                  <a:gd name="connsiteY374" fmla="*/ 397767 h 834218"/>
                  <a:gd name="connsiteX375" fmla="*/ 20267 w 3024845"/>
                  <a:gd name="connsiteY375" fmla="*/ 397767 h 834218"/>
                  <a:gd name="connsiteX376" fmla="*/ 20774 w 3024845"/>
                  <a:gd name="connsiteY376" fmla="*/ 396686 h 834218"/>
                  <a:gd name="connsiteX377" fmla="*/ 24320 w 3024845"/>
                  <a:gd name="connsiteY377" fmla="*/ 389120 h 834218"/>
                  <a:gd name="connsiteX378" fmla="*/ 26094 w 3024845"/>
                  <a:gd name="connsiteY378" fmla="*/ 389390 h 834218"/>
                  <a:gd name="connsiteX379" fmla="*/ 38507 w 3024845"/>
                  <a:gd name="connsiteY379" fmla="*/ 391281 h 834218"/>
                  <a:gd name="connsiteX380" fmla="*/ 39014 w 3024845"/>
                  <a:gd name="connsiteY380" fmla="*/ 392633 h 834218"/>
                  <a:gd name="connsiteX381" fmla="*/ 42560 w 3024845"/>
                  <a:gd name="connsiteY381" fmla="*/ 402090 h 834218"/>
                  <a:gd name="connsiteX382" fmla="*/ 68907 w 3024845"/>
                  <a:gd name="connsiteY382" fmla="*/ 404252 h 834218"/>
                  <a:gd name="connsiteX383" fmla="*/ 68907 w 3024845"/>
                  <a:gd name="connsiteY383" fmla="*/ 281031 h 834218"/>
                  <a:gd name="connsiteX384" fmla="*/ 70934 w 3024845"/>
                  <a:gd name="connsiteY384" fmla="*/ 281031 h 834218"/>
                  <a:gd name="connsiteX385" fmla="*/ 85121 w 3024845"/>
                  <a:gd name="connsiteY385" fmla="*/ 281031 h 834218"/>
                  <a:gd name="connsiteX386" fmla="*/ 85121 w 3024845"/>
                  <a:gd name="connsiteY386" fmla="*/ 144839 h 834218"/>
                  <a:gd name="connsiteX387" fmla="*/ 86894 w 3024845"/>
                  <a:gd name="connsiteY387" fmla="*/ 144839 h 834218"/>
                  <a:gd name="connsiteX388" fmla="*/ 99308 w 3024845"/>
                  <a:gd name="connsiteY388" fmla="*/ 144839 h 834218"/>
                  <a:gd name="connsiteX389" fmla="*/ 99308 w 3024845"/>
                  <a:gd name="connsiteY389" fmla="*/ 30265 h 834218"/>
                  <a:gd name="connsiteX390" fmla="*/ 103361 w 3024845"/>
                  <a:gd name="connsiteY390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20909 w 3024845"/>
                  <a:gd name="connsiteY4" fmla="*/ 30265 h 834218"/>
                  <a:gd name="connsiteX5" fmla="*/ 220909 w 3024845"/>
                  <a:gd name="connsiteY5" fmla="*/ 144839 h 834218"/>
                  <a:gd name="connsiteX6" fmla="*/ 223189 w 3024845"/>
                  <a:gd name="connsiteY6" fmla="*/ 144839 h 834218"/>
                  <a:gd name="connsiteX7" fmla="*/ 239150 w 3024845"/>
                  <a:gd name="connsiteY7" fmla="*/ 144839 h 834218"/>
                  <a:gd name="connsiteX8" fmla="*/ 239150 w 3024845"/>
                  <a:gd name="connsiteY8" fmla="*/ 285354 h 834218"/>
                  <a:gd name="connsiteX9" fmla="*/ 240670 w 3024845"/>
                  <a:gd name="connsiteY9" fmla="*/ 285084 h 834218"/>
                  <a:gd name="connsiteX10" fmla="*/ 251310 w 3024845"/>
                  <a:gd name="connsiteY10" fmla="*/ 283193 h 834218"/>
                  <a:gd name="connsiteX11" fmla="*/ 249283 w 3024845"/>
                  <a:gd name="connsiteY11" fmla="*/ 371825 h 834218"/>
                  <a:gd name="connsiteX12" fmla="*/ 250803 w 3024845"/>
                  <a:gd name="connsiteY12" fmla="*/ 372096 h 834218"/>
                  <a:gd name="connsiteX13" fmla="*/ 261443 w 3024845"/>
                  <a:gd name="connsiteY13" fmla="*/ 373987 h 834218"/>
                  <a:gd name="connsiteX14" fmla="*/ 261696 w 3024845"/>
                  <a:gd name="connsiteY14" fmla="*/ 374798 h 834218"/>
                  <a:gd name="connsiteX15" fmla="*/ 263470 w 3024845"/>
                  <a:gd name="connsiteY15" fmla="*/ 380473 h 834218"/>
                  <a:gd name="connsiteX16" fmla="*/ 264230 w 3024845"/>
                  <a:gd name="connsiteY16" fmla="*/ 378041 h 834218"/>
                  <a:gd name="connsiteX17" fmla="*/ 269550 w 3024845"/>
                  <a:gd name="connsiteY17" fmla="*/ 361017 h 834218"/>
                  <a:gd name="connsiteX18" fmla="*/ 271323 w 3024845"/>
                  <a:gd name="connsiteY18" fmla="*/ 361017 h 834218"/>
                  <a:gd name="connsiteX19" fmla="*/ 283737 w 3024845"/>
                  <a:gd name="connsiteY19" fmla="*/ 361017 h 834218"/>
                  <a:gd name="connsiteX20" fmla="*/ 283737 w 3024845"/>
                  <a:gd name="connsiteY20" fmla="*/ 393443 h 834218"/>
                  <a:gd name="connsiteX21" fmla="*/ 284750 w 3024845"/>
                  <a:gd name="connsiteY21" fmla="*/ 393984 h 834218"/>
                  <a:gd name="connsiteX22" fmla="*/ 291844 w 3024845"/>
                  <a:gd name="connsiteY22" fmla="*/ 397767 h 834218"/>
                  <a:gd name="connsiteX23" fmla="*/ 291844 w 3024845"/>
                  <a:gd name="connsiteY23" fmla="*/ 399118 h 834218"/>
                  <a:gd name="connsiteX24" fmla="*/ 291844 w 3024845"/>
                  <a:gd name="connsiteY24" fmla="*/ 408576 h 834218"/>
                  <a:gd name="connsiteX25" fmla="*/ 336431 w 3024845"/>
                  <a:gd name="connsiteY25" fmla="*/ 408576 h 834218"/>
                  <a:gd name="connsiteX26" fmla="*/ 336431 w 3024845"/>
                  <a:gd name="connsiteY26" fmla="*/ 409657 h 834218"/>
                  <a:gd name="connsiteX27" fmla="*/ 336431 w 3024845"/>
                  <a:gd name="connsiteY27" fmla="*/ 417223 h 834218"/>
                  <a:gd name="connsiteX28" fmla="*/ 338457 w 3024845"/>
                  <a:gd name="connsiteY28" fmla="*/ 417223 h 834218"/>
                  <a:gd name="connsiteX29" fmla="*/ 352644 w 3024845"/>
                  <a:gd name="connsiteY29" fmla="*/ 417223 h 834218"/>
                  <a:gd name="connsiteX30" fmla="*/ 352644 w 3024845"/>
                  <a:gd name="connsiteY30" fmla="*/ 386958 h 834218"/>
                  <a:gd name="connsiteX31" fmla="*/ 397231 w 3024845"/>
                  <a:gd name="connsiteY31" fmla="*/ 386958 h 834218"/>
                  <a:gd name="connsiteX32" fmla="*/ 397231 w 3024845"/>
                  <a:gd name="connsiteY32" fmla="*/ 385607 h 834218"/>
                  <a:gd name="connsiteX33" fmla="*/ 397231 w 3024845"/>
                  <a:gd name="connsiteY33" fmla="*/ 376149 h 834218"/>
                  <a:gd name="connsiteX34" fmla="*/ 398245 w 3024845"/>
                  <a:gd name="connsiteY34" fmla="*/ 376149 h 834218"/>
                  <a:gd name="connsiteX35" fmla="*/ 405338 w 3024845"/>
                  <a:gd name="connsiteY35" fmla="*/ 376149 h 834218"/>
                  <a:gd name="connsiteX36" fmla="*/ 405338 w 3024845"/>
                  <a:gd name="connsiteY36" fmla="*/ 374258 h 834218"/>
                  <a:gd name="connsiteX37" fmla="*/ 405338 w 3024845"/>
                  <a:gd name="connsiteY37" fmla="*/ 361017 h 834218"/>
                  <a:gd name="connsiteX38" fmla="*/ 406098 w 3024845"/>
                  <a:gd name="connsiteY38" fmla="*/ 361017 h 834218"/>
                  <a:gd name="connsiteX39" fmla="*/ 411418 w 3024845"/>
                  <a:gd name="connsiteY39" fmla="*/ 361017 h 834218"/>
                  <a:gd name="connsiteX40" fmla="*/ 411418 w 3024845"/>
                  <a:gd name="connsiteY40" fmla="*/ 359936 h 834218"/>
                  <a:gd name="connsiteX41" fmla="*/ 411418 w 3024845"/>
                  <a:gd name="connsiteY41" fmla="*/ 352369 h 834218"/>
                  <a:gd name="connsiteX42" fmla="*/ 413445 w 3024845"/>
                  <a:gd name="connsiteY42" fmla="*/ 352369 h 834218"/>
                  <a:gd name="connsiteX43" fmla="*/ 427632 w 3024845"/>
                  <a:gd name="connsiteY43" fmla="*/ 352369 h 834218"/>
                  <a:gd name="connsiteX44" fmla="*/ 427632 w 3024845"/>
                  <a:gd name="connsiteY44" fmla="*/ 353450 h 834218"/>
                  <a:gd name="connsiteX45" fmla="*/ 427632 w 3024845"/>
                  <a:gd name="connsiteY45" fmla="*/ 361017 h 834218"/>
                  <a:gd name="connsiteX46" fmla="*/ 449925 w 3024845"/>
                  <a:gd name="connsiteY46" fmla="*/ 361017 h 834218"/>
                  <a:gd name="connsiteX47" fmla="*/ 449925 w 3024845"/>
                  <a:gd name="connsiteY47" fmla="*/ 359125 h 834218"/>
                  <a:gd name="connsiteX48" fmla="*/ 449925 w 3024845"/>
                  <a:gd name="connsiteY48" fmla="*/ 345884 h 834218"/>
                  <a:gd name="connsiteX49" fmla="*/ 451699 w 3024845"/>
                  <a:gd name="connsiteY49" fmla="*/ 345884 h 834218"/>
                  <a:gd name="connsiteX50" fmla="*/ 464112 w 3024845"/>
                  <a:gd name="connsiteY50" fmla="*/ 345884 h 834218"/>
                  <a:gd name="connsiteX51" fmla="*/ 464112 w 3024845"/>
                  <a:gd name="connsiteY51" fmla="*/ 369664 h 834218"/>
                  <a:gd name="connsiteX52" fmla="*/ 465126 w 3024845"/>
                  <a:gd name="connsiteY52" fmla="*/ 369664 h 834218"/>
                  <a:gd name="connsiteX53" fmla="*/ 472219 w 3024845"/>
                  <a:gd name="connsiteY53" fmla="*/ 369664 h 834218"/>
                  <a:gd name="connsiteX54" fmla="*/ 472219 w 3024845"/>
                  <a:gd name="connsiteY54" fmla="*/ 368583 h 834218"/>
                  <a:gd name="connsiteX55" fmla="*/ 472219 w 3024845"/>
                  <a:gd name="connsiteY55" fmla="*/ 361017 h 834218"/>
                  <a:gd name="connsiteX56" fmla="*/ 473992 w 3024845"/>
                  <a:gd name="connsiteY56" fmla="*/ 361017 h 834218"/>
                  <a:gd name="connsiteX57" fmla="*/ 486406 w 3024845"/>
                  <a:gd name="connsiteY57" fmla="*/ 361017 h 834218"/>
                  <a:gd name="connsiteX58" fmla="*/ 486406 w 3024845"/>
                  <a:gd name="connsiteY58" fmla="*/ 386958 h 834218"/>
                  <a:gd name="connsiteX59" fmla="*/ 488433 w 3024845"/>
                  <a:gd name="connsiteY59" fmla="*/ 386958 h 834218"/>
                  <a:gd name="connsiteX60" fmla="*/ 502619 w 3024845"/>
                  <a:gd name="connsiteY60" fmla="*/ 386958 h 834218"/>
                  <a:gd name="connsiteX61" fmla="*/ 502619 w 3024845"/>
                  <a:gd name="connsiteY61" fmla="*/ 388579 h 834218"/>
                  <a:gd name="connsiteX62" fmla="*/ 502619 w 3024845"/>
                  <a:gd name="connsiteY62" fmla="*/ 399929 h 834218"/>
                  <a:gd name="connsiteX63" fmla="*/ 503379 w 3024845"/>
                  <a:gd name="connsiteY63" fmla="*/ 399929 h 834218"/>
                  <a:gd name="connsiteX64" fmla="*/ 508700 w 3024845"/>
                  <a:gd name="connsiteY64" fmla="*/ 399929 h 834218"/>
                  <a:gd name="connsiteX65" fmla="*/ 508700 w 3024845"/>
                  <a:gd name="connsiteY65" fmla="*/ 399118 h 834218"/>
                  <a:gd name="connsiteX66" fmla="*/ 508700 w 3024845"/>
                  <a:gd name="connsiteY66" fmla="*/ 393443 h 834218"/>
                  <a:gd name="connsiteX67" fmla="*/ 539100 w 3024845"/>
                  <a:gd name="connsiteY67" fmla="*/ 393443 h 834218"/>
                  <a:gd name="connsiteX68" fmla="*/ 539100 w 3024845"/>
                  <a:gd name="connsiteY68" fmla="*/ 417223 h 834218"/>
                  <a:gd name="connsiteX69" fmla="*/ 540113 w 3024845"/>
                  <a:gd name="connsiteY69" fmla="*/ 417223 h 834218"/>
                  <a:gd name="connsiteX70" fmla="*/ 547207 w 3024845"/>
                  <a:gd name="connsiteY70" fmla="*/ 417223 h 834218"/>
                  <a:gd name="connsiteX71" fmla="*/ 547207 w 3024845"/>
                  <a:gd name="connsiteY71" fmla="*/ 418304 h 834218"/>
                  <a:gd name="connsiteX72" fmla="*/ 547207 w 3024845"/>
                  <a:gd name="connsiteY72" fmla="*/ 425870 h 834218"/>
                  <a:gd name="connsiteX73" fmla="*/ 547967 w 3024845"/>
                  <a:gd name="connsiteY73" fmla="*/ 425870 h 834218"/>
                  <a:gd name="connsiteX74" fmla="*/ 553287 w 3024845"/>
                  <a:gd name="connsiteY74" fmla="*/ 425870 h 834218"/>
                  <a:gd name="connsiteX75" fmla="*/ 553287 w 3024845"/>
                  <a:gd name="connsiteY75" fmla="*/ 423708 h 834218"/>
                  <a:gd name="connsiteX76" fmla="*/ 553287 w 3024845"/>
                  <a:gd name="connsiteY76" fmla="*/ 408576 h 834218"/>
                  <a:gd name="connsiteX77" fmla="*/ 554300 w 3024845"/>
                  <a:gd name="connsiteY77" fmla="*/ 408576 h 834218"/>
                  <a:gd name="connsiteX78" fmla="*/ 561394 w 3024845"/>
                  <a:gd name="connsiteY78" fmla="*/ 408576 h 834218"/>
                  <a:gd name="connsiteX79" fmla="*/ 561394 w 3024845"/>
                  <a:gd name="connsiteY79" fmla="*/ 409657 h 834218"/>
                  <a:gd name="connsiteX80" fmla="*/ 561394 w 3024845"/>
                  <a:gd name="connsiteY80" fmla="*/ 417223 h 834218"/>
                  <a:gd name="connsiteX81" fmla="*/ 566714 w 3024845"/>
                  <a:gd name="connsiteY81" fmla="*/ 415230 h 834218"/>
                  <a:gd name="connsiteX82" fmla="*/ 567474 w 3024845"/>
                  <a:gd name="connsiteY82" fmla="*/ 414250 h 834218"/>
                  <a:gd name="connsiteX83" fmla="*/ 567474 w 3024845"/>
                  <a:gd name="connsiteY83" fmla="*/ 408576 h 834218"/>
                  <a:gd name="connsiteX84" fmla="*/ 605981 w 3024845"/>
                  <a:gd name="connsiteY84" fmla="*/ 408576 h 834218"/>
                  <a:gd name="connsiteX85" fmla="*/ 605981 w 3024845"/>
                  <a:gd name="connsiteY85" fmla="*/ 432355 h 834218"/>
                  <a:gd name="connsiteX86" fmla="*/ 608007 w 3024845"/>
                  <a:gd name="connsiteY86" fmla="*/ 432355 h 834218"/>
                  <a:gd name="connsiteX87" fmla="*/ 622194 w 3024845"/>
                  <a:gd name="connsiteY87" fmla="*/ 432355 h 834218"/>
                  <a:gd name="connsiteX88" fmla="*/ 622194 w 3024845"/>
                  <a:gd name="connsiteY88" fmla="*/ 433436 h 834218"/>
                  <a:gd name="connsiteX89" fmla="*/ 622194 w 3024845"/>
                  <a:gd name="connsiteY89" fmla="*/ 441002 h 834218"/>
                  <a:gd name="connsiteX90" fmla="*/ 623968 w 3024845"/>
                  <a:gd name="connsiteY90" fmla="*/ 441002 h 834218"/>
                  <a:gd name="connsiteX91" fmla="*/ 636381 w 3024845"/>
                  <a:gd name="connsiteY91" fmla="*/ 441002 h 834218"/>
                  <a:gd name="connsiteX92" fmla="*/ 636381 w 3024845"/>
                  <a:gd name="connsiteY92" fmla="*/ 417223 h 834218"/>
                  <a:gd name="connsiteX93" fmla="*/ 637394 w 3024845"/>
                  <a:gd name="connsiteY93" fmla="*/ 417223 h 834218"/>
                  <a:gd name="connsiteX94" fmla="*/ 644488 w 3024845"/>
                  <a:gd name="connsiteY94" fmla="*/ 417223 h 834218"/>
                  <a:gd name="connsiteX95" fmla="*/ 644488 w 3024845"/>
                  <a:gd name="connsiteY95" fmla="*/ 384796 h 834218"/>
                  <a:gd name="connsiteX96" fmla="*/ 645501 w 3024845"/>
                  <a:gd name="connsiteY96" fmla="*/ 384796 h 834218"/>
                  <a:gd name="connsiteX97" fmla="*/ 652595 w 3024845"/>
                  <a:gd name="connsiteY97" fmla="*/ 384796 h 834218"/>
                  <a:gd name="connsiteX98" fmla="*/ 652595 w 3024845"/>
                  <a:gd name="connsiteY98" fmla="*/ 382905 h 834218"/>
                  <a:gd name="connsiteX99" fmla="*/ 652595 w 3024845"/>
                  <a:gd name="connsiteY99" fmla="*/ 369664 h 834218"/>
                  <a:gd name="connsiteX100" fmla="*/ 651328 w 3024845"/>
                  <a:gd name="connsiteY100" fmla="*/ 368042 h 834218"/>
                  <a:gd name="connsiteX101" fmla="*/ 656648 w 3024845"/>
                  <a:gd name="connsiteY101" fmla="*/ 356693 h 834218"/>
                  <a:gd name="connsiteX102" fmla="*/ 664755 w 3024845"/>
                  <a:gd name="connsiteY102" fmla="*/ 384796 h 834218"/>
                  <a:gd name="connsiteX103" fmla="*/ 665515 w 3024845"/>
                  <a:gd name="connsiteY103" fmla="*/ 384796 h 834218"/>
                  <a:gd name="connsiteX104" fmla="*/ 670835 w 3024845"/>
                  <a:gd name="connsiteY104" fmla="*/ 384796 h 834218"/>
                  <a:gd name="connsiteX105" fmla="*/ 670835 w 3024845"/>
                  <a:gd name="connsiteY105" fmla="*/ 278869 h 834218"/>
                  <a:gd name="connsiteX106" fmla="*/ 672355 w 3024845"/>
                  <a:gd name="connsiteY106" fmla="*/ 278869 h 834218"/>
                  <a:gd name="connsiteX107" fmla="*/ 682995 w 3024845"/>
                  <a:gd name="connsiteY107" fmla="*/ 278869 h 834218"/>
                  <a:gd name="connsiteX108" fmla="*/ 682995 w 3024845"/>
                  <a:gd name="connsiteY108" fmla="*/ 231310 h 834218"/>
                  <a:gd name="connsiteX109" fmla="*/ 709342 w 3024845"/>
                  <a:gd name="connsiteY109" fmla="*/ 231310 h 834218"/>
                  <a:gd name="connsiteX110" fmla="*/ 709342 w 3024845"/>
                  <a:gd name="connsiteY110" fmla="*/ 209692 h 834218"/>
                  <a:gd name="connsiteX111" fmla="*/ 743796 w 3024845"/>
                  <a:gd name="connsiteY111" fmla="*/ 209692 h 834218"/>
                  <a:gd name="connsiteX112" fmla="*/ 743796 w 3024845"/>
                  <a:gd name="connsiteY112" fmla="*/ 212124 h 834218"/>
                  <a:gd name="connsiteX113" fmla="*/ 743796 w 3024845"/>
                  <a:gd name="connsiteY113" fmla="*/ 229148 h 834218"/>
                  <a:gd name="connsiteX114" fmla="*/ 746076 w 3024845"/>
                  <a:gd name="connsiteY114" fmla="*/ 229148 h 834218"/>
                  <a:gd name="connsiteX115" fmla="*/ 762036 w 3024845"/>
                  <a:gd name="connsiteY115" fmla="*/ 229148 h 834218"/>
                  <a:gd name="connsiteX116" fmla="*/ 762036 w 3024845"/>
                  <a:gd name="connsiteY116" fmla="*/ 276707 h 834218"/>
                  <a:gd name="connsiteX117" fmla="*/ 763049 w 3024845"/>
                  <a:gd name="connsiteY117" fmla="*/ 276707 h 834218"/>
                  <a:gd name="connsiteX118" fmla="*/ 770143 w 3024845"/>
                  <a:gd name="connsiteY118" fmla="*/ 276707 h 834218"/>
                  <a:gd name="connsiteX119" fmla="*/ 784330 w 3024845"/>
                  <a:gd name="connsiteY119" fmla="*/ 281031 h 834218"/>
                  <a:gd name="connsiteX120" fmla="*/ 784330 w 3024845"/>
                  <a:gd name="connsiteY120" fmla="*/ 319943 h 834218"/>
                  <a:gd name="connsiteX121" fmla="*/ 785343 w 3024845"/>
                  <a:gd name="connsiteY121" fmla="*/ 319943 h 834218"/>
                  <a:gd name="connsiteX122" fmla="*/ 792436 w 3024845"/>
                  <a:gd name="connsiteY122" fmla="*/ 319943 h 834218"/>
                  <a:gd name="connsiteX123" fmla="*/ 792436 w 3024845"/>
                  <a:gd name="connsiteY123" fmla="*/ 321564 h 834218"/>
                  <a:gd name="connsiteX124" fmla="*/ 792436 w 3024845"/>
                  <a:gd name="connsiteY124" fmla="*/ 332913 h 834218"/>
                  <a:gd name="connsiteX125" fmla="*/ 794463 w 3024845"/>
                  <a:gd name="connsiteY125" fmla="*/ 332913 h 834218"/>
                  <a:gd name="connsiteX126" fmla="*/ 808650 w 3024845"/>
                  <a:gd name="connsiteY126" fmla="*/ 332913 h 834218"/>
                  <a:gd name="connsiteX127" fmla="*/ 814730 w 3024845"/>
                  <a:gd name="connsiteY127" fmla="*/ 339399 h 834218"/>
                  <a:gd name="connsiteX128" fmla="*/ 814730 w 3024845"/>
                  <a:gd name="connsiteY128" fmla="*/ 361017 h 834218"/>
                  <a:gd name="connsiteX129" fmla="*/ 817010 w 3024845"/>
                  <a:gd name="connsiteY129" fmla="*/ 361017 h 834218"/>
                  <a:gd name="connsiteX130" fmla="*/ 832970 w 3024845"/>
                  <a:gd name="connsiteY130" fmla="*/ 361017 h 834218"/>
                  <a:gd name="connsiteX131" fmla="*/ 832970 w 3024845"/>
                  <a:gd name="connsiteY131" fmla="*/ 362097 h 834218"/>
                  <a:gd name="connsiteX132" fmla="*/ 832970 w 3024845"/>
                  <a:gd name="connsiteY132" fmla="*/ 369664 h 834218"/>
                  <a:gd name="connsiteX133" fmla="*/ 834237 w 3024845"/>
                  <a:gd name="connsiteY133" fmla="*/ 369664 h 834218"/>
                  <a:gd name="connsiteX134" fmla="*/ 843104 w 3024845"/>
                  <a:gd name="connsiteY134" fmla="*/ 369664 h 834218"/>
                  <a:gd name="connsiteX135" fmla="*/ 843104 w 3024845"/>
                  <a:gd name="connsiteY135" fmla="*/ 371825 h 834218"/>
                  <a:gd name="connsiteX136" fmla="*/ 843104 w 3024845"/>
                  <a:gd name="connsiteY136" fmla="*/ 386958 h 834218"/>
                  <a:gd name="connsiteX137" fmla="*/ 847157 w 3024845"/>
                  <a:gd name="connsiteY137" fmla="*/ 385066 h 834218"/>
                  <a:gd name="connsiteX138" fmla="*/ 847157 w 3024845"/>
                  <a:gd name="connsiteY138" fmla="*/ 371825 h 834218"/>
                  <a:gd name="connsiteX139" fmla="*/ 848170 w 3024845"/>
                  <a:gd name="connsiteY139" fmla="*/ 371825 h 834218"/>
                  <a:gd name="connsiteX140" fmla="*/ 855264 w 3024845"/>
                  <a:gd name="connsiteY140" fmla="*/ 371825 h 834218"/>
                  <a:gd name="connsiteX141" fmla="*/ 855264 w 3024845"/>
                  <a:gd name="connsiteY141" fmla="*/ 373447 h 834218"/>
                  <a:gd name="connsiteX142" fmla="*/ 855264 w 3024845"/>
                  <a:gd name="connsiteY142" fmla="*/ 384796 h 834218"/>
                  <a:gd name="connsiteX143" fmla="*/ 856024 w 3024845"/>
                  <a:gd name="connsiteY143" fmla="*/ 384796 h 834218"/>
                  <a:gd name="connsiteX144" fmla="*/ 861344 w 3024845"/>
                  <a:gd name="connsiteY144" fmla="*/ 384796 h 834218"/>
                  <a:gd name="connsiteX145" fmla="*/ 909984 w 3024845"/>
                  <a:gd name="connsiteY145" fmla="*/ 380473 h 834218"/>
                  <a:gd name="connsiteX146" fmla="*/ 909984 w 3024845"/>
                  <a:gd name="connsiteY146" fmla="*/ 381824 h 834218"/>
                  <a:gd name="connsiteX147" fmla="*/ 909984 w 3024845"/>
                  <a:gd name="connsiteY147" fmla="*/ 391281 h 834218"/>
                  <a:gd name="connsiteX148" fmla="*/ 910744 w 3024845"/>
                  <a:gd name="connsiteY148" fmla="*/ 391281 h 834218"/>
                  <a:gd name="connsiteX149" fmla="*/ 916065 w 3024845"/>
                  <a:gd name="connsiteY149" fmla="*/ 391281 h 834218"/>
                  <a:gd name="connsiteX150" fmla="*/ 916065 w 3024845"/>
                  <a:gd name="connsiteY150" fmla="*/ 393443 h 834218"/>
                  <a:gd name="connsiteX151" fmla="*/ 916065 w 3024845"/>
                  <a:gd name="connsiteY151" fmla="*/ 408576 h 834218"/>
                  <a:gd name="connsiteX152" fmla="*/ 918091 w 3024845"/>
                  <a:gd name="connsiteY152" fmla="*/ 407225 h 834218"/>
                  <a:gd name="connsiteX153" fmla="*/ 932278 w 3024845"/>
                  <a:gd name="connsiteY153" fmla="*/ 397767 h 834218"/>
                  <a:gd name="connsiteX154" fmla="*/ 938358 w 3024845"/>
                  <a:gd name="connsiteY154" fmla="*/ 356693 h 834218"/>
                  <a:gd name="connsiteX155" fmla="*/ 939118 w 3024845"/>
                  <a:gd name="connsiteY155" fmla="*/ 356423 h 834218"/>
                  <a:gd name="connsiteX156" fmla="*/ 944438 w 3024845"/>
                  <a:gd name="connsiteY156" fmla="*/ 354531 h 834218"/>
                  <a:gd name="connsiteX157" fmla="*/ 946465 w 3024845"/>
                  <a:gd name="connsiteY157" fmla="*/ 285354 h 834218"/>
                  <a:gd name="connsiteX158" fmla="*/ 948492 w 3024845"/>
                  <a:gd name="connsiteY158" fmla="*/ 354531 h 834218"/>
                  <a:gd name="connsiteX159" fmla="*/ 949252 w 3024845"/>
                  <a:gd name="connsiteY159" fmla="*/ 354801 h 834218"/>
                  <a:gd name="connsiteX160" fmla="*/ 954572 w 3024845"/>
                  <a:gd name="connsiteY160" fmla="*/ 356693 h 834218"/>
                  <a:gd name="connsiteX161" fmla="*/ 954572 w 3024845"/>
                  <a:gd name="connsiteY161" fmla="*/ 270222 h 834218"/>
                  <a:gd name="connsiteX162" fmla="*/ 958625 w 3024845"/>
                  <a:gd name="connsiteY162" fmla="*/ 237795 h 834218"/>
                  <a:gd name="connsiteX163" fmla="*/ 997132 w 3024845"/>
                  <a:gd name="connsiteY163" fmla="*/ 237795 h 834218"/>
                  <a:gd name="connsiteX164" fmla="*/ 997132 w 3024845"/>
                  <a:gd name="connsiteY164" fmla="*/ 270222 h 834218"/>
                  <a:gd name="connsiteX165" fmla="*/ 997892 w 3024845"/>
                  <a:gd name="connsiteY165" fmla="*/ 270222 h 834218"/>
                  <a:gd name="connsiteX166" fmla="*/ 1003212 w 3024845"/>
                  <a:gd name="connsiteY166" fmla="*/ 270222 h 834218"/>
                  <a:gd name="connsiteX167" fmla="*/ 1003212 w 3024845"/>
                  <a:gd name="connsiteY167" fmla="*/ 188074 h 834218"/>
                  <a:gd name="connsiteX168" fmla="*/ 1004986 w 3024845"/>
                  <a:gd name="connsiteY168" fmla="*/ 188074 h 834218"/>
                  <a:gd name="connsiteX169" fmla="*/ 1017399 w 3024845"/>
                  <a:gd name="connsiteY169" fmla="*/ 188074 h 834218"/>
                  <a:gd name="connsiteX170" fmla="*/ 1017399 w 3024845"/>
                  <a:gd name="connsiteY170" fmla="*/ 186183 h 834218"/>
                  <a:gd name="connsiteX171" fmla="*/ 1017399 w 3024845"/>
                  <a:gd name="connsiteY171" fmla="*/ 172942 h 834218"/>
                  <a:gd name="connsiteX172" fmla="*/ 1039693 w 3024845"/>
                  <a:gd name="connsiteY172" fmla="*/ 172942 h 834218"/>
                  <a:gd name="connsiteX173" fmla="*/ 1039693 w 3024845"/>
                  <a:gd name="connsiteY173" fmla="*/ 171861 h 834218"/>
                  <a:gd name="connsiteX174" fmla="*/ 1039693 w 3024845"/>
                  <a:gd name="connsiteY174" fmla="*/ 164295 h 834218"/>
                  <a:gd name="connsiteX175" fmla="*/ 1041466 w 3024845"/>
                  <a:gd name="connsiteY175" fmla="*/ 164295 h 834218"/>
                  <a:gd name="connsiteX176" fmla="*/ 1053880 w 3024845"/>
                  <a:gd name="connsiteY176" fmla="*/ 164295 h 834218"/>
                  <a:gd name="connsiteX177" fmla="*/ 1053880 w 3024845"/>
                  <a:gd name="connsiteY177" fmla="*/ 165376 h 834218"/>
                  <a:gd name="connsiteX178" fmla="*/ 1053880 w 3024845"/>
                  <a:gd name="connsiteY178" fmla="*/ 172942 h 834218"/>
                  <a:gd name="connsiteX179" fmla="*/ 1054640 w 3024845"/>
                  <a:gd name="connsiteY179" fmla="*/ 172942 h 834218"/>
                  <a:gd name="connsiteX180" fmla="*/ 1059960 w 3024845"/>
                  <a:gd name="connsiteY180" fmla="*/ 172942 h 834218"/>
                  <a:gd name="connsiteX181" fmla="*/ 1070093 w 3024845"/>
                  <a:gd name="connsiteY181" fmla="*/ 168618 h 834218"/>
                  <a:gd name="connsiteX182" fmla="*/ 1074146 w 3024845"/>
                  <a:gd name="connsiteY182" fmla="*/ 171861 h 834218"/>
                  <a:gd name="connsiteX183" fmla="*/ 1074146 w 3024845"/>
                  <a:gd name="connsiteY183" fmla="*/ 164295 h 834218"/>
                  <a:gd name="connsiteX184" fmla="*/ 1076426 w 3024845"/>
                  <a:gd name="connsiteY184" fmla="*/ 164295 h 834218"/>
                  <a:gd name="connsiteX185" fmla="*/ 1092387 w 3024845"/>
                  <a:gd name="connsiteY185" fmla="*/ 164295 h 834218"/>
                  <a:gd name="connsiteX186" fmla="*/ 1092387 w 3024845"/>
                  <a:gd name="connsiteY186" fmla="*/ 165376 h 834218"/>
                  <a:gd name="connsiteX187" fmla="*/ 1092387 w 3024845"/>
                  <a:gd name="connsiteY187" fmla="*/ 172942 h 834218"/>
                  <a:gd name="connsiteX188" fmla="*/ 1122787 w 3024845"/>
                  <a:gd name="connsiteY188" fmla="*/ 172942 h 834218"/>
                  <a:gd name="connsiteX189" fmla="*/ 1122787 w 3024845"/>
                  <a:gd name="connsiteY189" fmla="*/ 174563 h 834218"/>
                  <a:gd name="connsiteX190" fmla="*/ 1122787 w 3024845"/>
                  <a:gd name="connsiteY190" fmla="*/ 185913 h 834218"/>
                  <a:gd name="connsiteX191" fmla="*/ 1149134 w 3024845"/>
                  <a:gd name="connsiteY191" fmla="*/ 185913 h 834218"/>
                  <a:gd name="connsiteX192" fmla="*/ 1149134 w 3024845"/>
                  <a:gd name="connsiteY192" fmla="*/ 216177 h 834218"/>
                  <a:gd name="connsiteX193" fmla="*/ 1149894 w 3024845"/>
                  <a:gd name="connsiteY193" fmla="*/ 216177 h 834218"/>
                  <a:gd name="connsiteX194" fmla="*/ 1155214 w 3024845"/>
                  <a:gd name="connsiteY194" fmla="*/ 216177 h 834218"/>
                  <a:gd name="connsiteX195" fmla="*/ 1155214 w 3024845"/>
                  <a:gd name="connsiteY195" fmla="*/ 217258 h 834218"/>
                  <a:gd name="connsiteX196" fmla="*/ 1155214 w 3024845"/>
                  <a:gd name="connsiteY196" fmla="*/ 224825 h 834218"/>
                  <a:gd name="connsiteX197" fmla="*/ 1159268 w 3024845"/>
                  <a:gd name="connsiteY197" fmla="*/ 255089 h 834218"/>
                  <a:gd name="connsiteX198" fmla="*/ 1160028 w 3024845"/>
                  <a:gd name="connsiteY198" fmla="*/ 255089 h 834218"/>
                  <a:gd name="connsiteX199" fmla="*/ 1165348 w 3024845"/>
                  <a:gd name="connsiteY199" fmla="*/ 255089 h 834218"/>
                  <a:gd name="connsiteX200" fmla="*/ 1165348 w 3024845"/>
                  <a:gd name="connsiteY200" fmla="*/ 255900 h 834218"/>
                  <a:gd name="connsiteX201" fmla="*/ 1165348 w 3024845"/>
                  <a:gd name="connsiteY201" fmla="*/ 261575 h 834218"/>
                  <a:gd name="connsiteX202" fmla="*/ 1166361 w 3024845"/>
                  <a:gd name="connsiteY202" fmla="*/ 261575 h 834218"/>
                  <a:gd name="connsiteX203" fmla="*/ 1173454 w 3024845"/>
                  <a:gd name="connsiteY203" fmla="*/ 261575 h 834218"/>
                  <a:gd name="connsiteX204" fmla="*/ 1173454 w 3024845"/>
                  <a:gd name="connsiteY204" fmla="*/ 291840 h 834218"/>
                  <a:gd name="connsiteX205" fmla="*/ 1175481 w 3024845"/>
                  <a:gd name="connsiteY205" fmla="*/ 291840 h 834218"/>
                  <a:gd name="connsiteX206" fmla="*/ 1189668 w 3024845"/>
                  <a:gd name="connsiteY206" fmla="*/ 291840 h 834218"/>
                  <a:gd name="connsiteX207" fmla="*/ 1189668 w 3024845"/>
                  <a:gd name="connsiteY207" fmla="*/ 315619 h 834218"/>
                  <a:gd name="connsiteX208" fmla="*/ 1191695 w 3024845"/>
                  <a:gd name="connsiteY208" fmla="*/ 317240 h 834218"/>
                  <a:gd name="connsiteX209" fmla="*/ 1191695 w 3024845"/>
                  <a:gd name="connsiteY209" fmla="*/ 328590 h 834218"/>
                  <a:gd name="connsiteX210" fmla="*/ 1192455 w 3024845"/>
                  <a:gd name="connsiteY210" fmla="*/ 328590 h 834218"/>
                  <a:gd name="connsiteX211" fmla="*/ 1197775 w 3024845"/>
                  <a:gd name="connsiteY211" fmla="*/ 328590 h 834218"/>
                  <a:gd name="connsiteX212" fmla="*/ 1197775 w 3024845"/>
                  <a:gd name="connsiteY212" fmla="*/ 352369 h 834218"/>
                  <a:gd name="connsiteX213" fmla="*/ 1199041 w 3024845"/>
                  <a:gd name="connsiteY213" fmla="*/ 352369 h 834218"/>
                  <a:gd name="connsiteX214" fmla="*/ 1207908 w 3024845"/>
                  <a:gd name="connsiteY214" fmla="*/ 352369 h 834218"/>
                  <a:gd name="connsiteX215" fmla="*/ 1209935 w 3024845"/>
                  <a:gd name="connsiteY215" fmla="*/ 356423 h 834218"/>
                  <a:gd name="connsiteX216" fmla="*/ 1209935 w 3024845"/>
                  <a:gd name="connsiteY216" fmla="*/ 369664 h 834218"/>
                  <a:gd name="connsiteX217" fmla="*/ 1211455 w 3024845"/>
                  <a:gd name="connsiteY217" fmla="*/ 367772 h 834218"/>
                  <a:gd name="connsiteX218" fmla="*/ 1222095 w 3024845"/>
                  <a:gd name="connsiteY218" fmla="*/ 354531 h 834218"/>
                  <a:gd name="connsiteX219" fmla="*/ 1250469 w 3024845"/>
                  <a:gd name="connsiteY219" fmla="*/ 354531 h 834218"/>
                  <a:gd name="connsiteX220" fmla="*/ 1250469 w 3024845"/>
                  <a:gd name="connsiteY220" fmla="*/ 441002 h 834218"/>
                  <a:gd name="connsiteX221" fmla="*/ 1251229 w 3024845"/>
                  <a:gd name="connsiteY221" fmla="*/ 441002 h 834218"/>
                  <a:gd name="connsiteX222" fmla="*/ 1256549 w 3024845"/>
                  <a:gd name="connsiteY222" fmla="*/ 441002 h 834218"/>
                  <a:gd name="connsiteX223" fmla="*/ 1257309 w 3024845"/>
                  <a:gd name="connsiteY223" fmla="*/ 439651 h 834218"/>
                  <a:gd name="connsiteX224" fmla="*/ 1262629 w 3024845"/>
                  <a:gd name="connsiteY224" fmla="*/ 430193 h 834218"/>
                  <a:gd name="connsiteX225" fmla="*/ 1262629 w 3024845"/>
                  <a:gd name="connsiteY225" fmla="*/ 432085 h 834218"/>
                  <a:gd name="connsiteX226" fmla="*/ 1262629 w 3024845"/>
                  <a:gd name="connsiteY226" fmla="*/ 445326 h 834218"/>
                  <a:gd name="connsiteX227" fmla="*/ 1266682 w 3024845"/>
                  <a:gd name="connsiteY227" fmla="*/ 399929 h 834218"/>
                  <a:gd name="connsiteX228" fmla="*/ 1267442 w 3024845"/>
                  <a:gd name="connsiteY228" fmla="*/ 399929 h 834218"/>
                  <a:gd name="connsiteX229" fmla="*/ 1272762 w 3024845"/>
                  <a:gd name="connsiteY229" fmla="*/ 399929 h 834218"/>
                  <a:gd name="connsiteX230" fmla="*/ 1272762 w 3024845"/>
                  <a:gd name="connsiteY230" fmla="*/ 335075 h 834218"/>
                  <a:gd name="connsiteX231" fmla="*/ 1273776 w 3024845"/>
                  <a:gd name="connsiteY231" fmla="*/ 335075 h 834218"/>
                  <a:gd name="connsiteX232" fmla="*/ 1280869 w 3024845"/>
                  <a:gd name="connsiteY232" fmla="*/ 335075 h 834218"/>
                  <a:gd name="connsiteX233" fmla="*/ 1293029 w 3024845"/>
                  <a:gd name="connsiteY233" fmla="*/ 291840 h 834218"/>
                  <a:gd name="connsiteX234" fmla="*/ 1294296 w 3024845"/>
                  <a:gd name="connsiteY234" fmla="*/ 291840 h 834218"/>
                  <a:gd name="connsiteX235" fmla="*/ 1303163 w 3024845"/>
                  <a:gd name="connsiteY235" fmla="*/ 291840 h 834218"/>
                  <a:gd name="connsiteX236" fmla="*/ 1313296 w 3024845"/>
                  <a:gd name="connsiteY236" fmla="*/ 335075 h 834218"/>
                  <a:gd name="connsiteX237" fmla="*/ 1314309 w 3024845"/>
                  <a:gd name="connsiteY237" fmla="*/ 335075 h 834218"/>
                  <a:gd name="connsiteX238" fmla="*/ 1321403 w 3024845"/>
                  <a:gd name="connsiteY238" fmla="*/ 335075 h 834218"/>
                  <a:gd name="connsiteX239" fmla="*/ 1321403 w 3024845"/>
                  <a:gd name="connsiteY239" fmla="*/ 373987 h 834218"/>
                  <a:gd name="connsiteX240" fmla="*/ 1323176 w 3024845"/>
                  <a:gd name="connsiteY240" fmla="*/ 373987 h 834218"/>
                  <a:gd name="connsiteX241" fmla="*/ 1335590 w 3024845"/>
                  <a:gd name="connsiteY241" fmla="*/ 373987 h 834218"/>
                  <a:gd name="connsiteX242" fmla="*/ 1335590 w 3024845"/>
                  <a:gd name="connsiteY242" fmla="*/ 376149 h 834218"/>
                  <a:gd name="connsiteX243" fmla="*/ 1335590 w 3024845"/>
                  <a:gd name="connsiteY243" fmla="*/ 391281 h 834218"/>
                  <a:gd name="connsiteX244" fmla="*/ 1339643 w 3024845"/>
                  <a:gd name="connsiteY244" fmla="*/ 389120 h 834218"/>
                  <a:gd name="connsiteX245" fmla="*/ 1339643 w 3024845"/>
                  <a:gd name="connsiteY245" fmla="*/ 373987 h 834218"/>
                  <a:gd name="connsiteX246" fmla="*/ 1341163 w 3024845"/>
                  <a:gd name="connsiteY246" fmla="*/ 373987 h 834218"/>
                  <a:gd name="connsiteX247" fmla="*/ 1351803 w 3024845"/>
                  <a:gd name="connsiteY247" fmla="*/ 373987 h 834218"/>
                  <a:gd name="connsiteX248" fmla="*/ 1351803 w 3024845"/>
                  <a:gd name="connsiteY248" fmla="*/ 375608 h 834218"/>
                  <a:gd name="connsiteX249" fmla="*/ 1351803 w 3024845"/>
                  <a:gd name="connsiteY249" fmla="*/ 386958 h 834218"/>
                  <a:gd name="connsiteX250" fmla="*/ 1382204 w 3024845"/>
                  <a:gd name="connsiteY250" fmla="*/ 386958 h 834218"/>
                  <a:gd name="connsiteX251" fmla="*/ 1382204 w 3024845"/>
                  <a:gd name="connsiteY251" fmla="*/ 350208 h 834218"/>
                  <a:gd name="connsiteX252" fmla="*/ 1383470 w 3024845"/>
                  <a:gd name="connsiteY252" fmla="*/ 350208 h 834218"/>
                  <a:gd name="connsiteX253" fmla="*/ 1392337 w 3024845"/>
                  <a:gd name="connsiteY253" fmla="*/ 350208 h 834218"/>
                  <a:gd name="connsiteX254" fmla="*/ 1392337 w 3024845"/>
                  <a:gd name="connsiteY254" fmla="*/ 371825 h 834218"/>
                  <a:gd name="connsiteX255" fmla="*/ 1394364 w 3024845"/>
                  <a:gd name="connsiteY255" fmla="*/ 339399 h 834218"/>
                  <a:gd name="connsiteX256" fmla="*/ 1416657 w 3024845"/>
                  <a:gd name="connsiteY256" fmla="*/ 339399 h 834218"/>
                  <a:gd name="connsiteX257" fmla="*/ 1416657 w 3024845"/>
                  <a:gd name="connsiteY257" fmla="*/ 337777 h 834218"/>
                  <a:gd name="connsiteX258" fmla="*/ 1416657 w 3024845"/>
                  <a:gd name="connsiteY258" fmla="*/ 326428 h 834218"/>
                  <a:gd name="connsiteX259" fmla="*/ 1417417 w 3024845"/>
                  <a:gd name="connsiteY259" fmla="*/ 326428 h 834218"/>
                  <a:gd name="connsiteX260" fmla="*/ 1422737 w 3024845"/>
                  <a:gd name="connsiteY260" fmla="*/ 326428 h 834218"/>
                  <a:gd name="connsiteX261" fmla="*/ 1422737 w 3024845"/>
                  <a:gd name="connsiteY261" fmla="*/ 324537 h 834218"/>
                  <a:gd name="connsiteX262" fmla="*/ 1422737 w 3024845"/>
                  <a:gd name="connsiteY262" fmla="*/ 311296 h 834218"/>
                  <a:gd name="connsiteX263" fmla="*/ 1426791 w 3024845"/>
                  <a:gd name="connsiteY263" fmla="*/ 317781 h 834218"/>
                  <a:gd name="connsiteX264" fmla="*/ 1429071 w 3024845"/>
                  <a:gd name="connsiteY264" fmla="*/ 317781 h 834218"/>
                  <a:gd name="connsiteX265" fmla="*/ 1445031 w 3024845"/>
                  <a:gd name="connsiteY265" fmla="*/ 317781 h 834218"/>
                  <a:gd name="connsiteX266" fmla="*/ 1445031 w 3024845"/>
                  <a:gd name="connsiteY266" fmla="*/ 316970 h 834218"/>
                  <a:gd name="connsiteX267" fmla="*/ 1445031 w 3024845"/>
                  <a:gd name="connsiteY267" fmla="*/ 311296 h 834218"/>
                  <a:gd name="connsiteX268" fmla="*/ 1445791 w 3024845"/>
                  <a:gd name="connsiteY268" fmla="*/ 311296 h 834218"/>
                  <a:gd name="connsiteX269" fmla="*/ 1451111 w 3024845"/>
                  <a:gd name="connsiteY269" fmla="*/ 311296 h 834218"/>
                  <a:gd name="connsiteX270" fmla="*/ 1451111 w 3024845"/>
                  <a:gd name="connsiteY270" fmla="*/ 312647 h 834218"/>
                  <a:gd name="connsiteX271" fmla="*/ 1451111 w 3024845"/>
                  <a:gd name="connsiteY271" fmla="*/ 322105 h 834218"/>
                  <a:gd name="connsiteX272" fmla="*/ 1489618 w 3024845"/>
                  <a:gd name="connsiteY272" fmla="*/ 322105 h 834218"/>
                  <a:gd name="connsiteX273" fmla="*/ 1489618 w 3024845"/>
                  <a:gd name="connsiteY273" fmla="*/ 460458 h 834218"/>
                  <a:gd name="connsiteX274" fmla="*/ 1491138 w 3024845"/>
                  <a:gd name="connsiteY274" fmla="*/ 460458 h 834218"/>
                  <a:gd name="connsiteX275" fmla="*/ 1501778 w 3024845"/>
                  <a:gd name="connsiteY275" fmla="*/ 460458 h 834218"/>
                  <a:gd name="connsiteX276" fmla="*/ 1501778 w 3024845"/>
                  <a:gd name="connsiteY276" fmla="*/ 447488 h 834218"/>
                  <a:gd name="connsiteX277" fmla="*/ 1505832 w 3024845"/>
                  <a:gd name="connsiteY277" fmla="*/ 447488 h 834218"/>
                  <a:gd name="connsiteX278" fmla="*/ 1505832 w 3024845"/>
                  <a:gd name="connsiteY278" fmla="*/ 460458 h 834218"/>
                  <a:gd name="connsiteX279" fmla="*/ 1536232 w 3024845"/>
                  <a:gd name="connsiteY279" fmla="*/ 460458 h 834218"/>
                  <a:gd name="connsiteX280" fmla="*/ 1536232 w 3024845"/>
                  <a:gd name="connsiteY280" fmla="*/ 430193 h 834218"/>
                  <a:gd name="connsiteX281" fmla="*/ 1548392 w 3024845"/>
                  <a:gd name="connsiteY281" fmla="*/ 430193 h 834218"/>
                  <a:gd name="connsiteX282" fmla="*/ 1560552 w 3024845"/>
                  <a:gd name="connsiteY282" fmla="*/ 428032 h 834218"/>
                  <a:gd name="connsiteX283" fmla="*/ 1564606 w 3024845"/>
                  <a:gd name="connsiteY283" fmla="*/ 430193 h 834218"/>
                  <a:gd name="connsiteX284" fmla="*/ 1574739 w 3024845"/>
                  <a:gd name="connsiteY284" fmla="*/ 430193 h 834218"/>
                  <a:gd name="connsiteX285" fmla="*/ 1574739 w 3024845"/>
                  <a:gd name="connsiteY285" fmla="*/ 460458 h 834218"/>
                  <a:gd name="connsiteX286" fmla="*/ 1582846 w 3024845"/>
                  <a:gd name="connsiteY286" fmla="*/ 460458 h 834218"/>
                  <a:gd name="connsiteX287" fmla="*/ 1582846 w 3024845"/>
                  <a:gd name="connsiteY287" fmla="*/ 477753 h 834218"/>
                  <a:gd name="connsiteX288" fmla="*/ 1592182 w 3024845"/>
                  <a:gd name="connsiteY288" fmla="*/ 478658 h 834218"/>
                  <a:gd name="connsiteX289" fmla="*/ 1605140 w 3024845"/>
                  <a:gd name="connsiteY289" fmla="*/ 478658 h 834218"/>
                  <a:gd name="connsiteX290" fmla="*/ 1605140 w 3024845"/>
                  <a:gd name="connsiteY290" fmla="*/ 462620 h 834218"/>
                  <a:gd name="connsiteX291" fmla="*/ 1673096 w 3024845"/>
                  <a:gd name="connsiteY291" fmla="*/ 462620 h 834218"/>
                  <a:gd name="connsiteX292" fmla="*/ 1673096 w 3024845"/>
                  <a:gd name="connsiteY292" fmla="*/ 377367 h 834218"/>
                  <a:gd name="connsiteX293" fmla="*/ 1745104 w 3024845"/>
                  <a:gd name="connsiteY293" fmla="*/ 377367 h 834218"/>
                  <a:gd name="connsiteX294" fmla="*/ 1745104 w 3024845"/>
                  <a:gd name="connsiteY294" fmla="*/ 456135 h 834218"/>
                  <a:gd name="connsiteX295" fmla="*/ 1747008 w 3024845"/>
                  <a:gd name="connsiteY295" fmla="*/ 456135 h 834218"/>
                  <a:gd name="connsiteX296" fmla="*/ 1748250 w 3024845"/>
                  <a:gd name="connsiteY296" fmla="*/ 478658 h 834218"/>
                  <a:gd name="connsiteX297" fmla="*/ 1757926 w 3024845"/>
                  <a:gd name="connsiteY297" fmla="*/ 478658 h 834218"/>
                  <a:gd name="connsiteX298" fmla="*/ 1759168 w 3024845"/>
                  <a:gd name="connsiteY298" fmla="*/ 456135 h 834218"/>
                  <a:gd name="connsiteX299" fmla="*/ 1765248 w 3024845"/>
                  <a:gd name="connsiteY299" fmla="*/ 456135 h 834218"/>
                  <a:gd name="connsiteX300" fmla="*/ 1766490 w 3024845"/>
                  <a:gd name="connsiteY300" fmla="*/ 478658 h 834218"/>
                  <a:gd name="connsiteX301" fmla="*/ 1817112 w 3024845"/>
                  <a:gd name="connsiteY301" fmla="*/ 478658 h 834218"/>
                  <a:gd name="connsiteX302" fmla="*/ 1817112 w 3024845"/>
                  <a:gd name="connsiteY302" fmla="*/ 315630 h 834218"/>
                  <a:gd name="connsiteX303" fmla="*/ 2014439 w 3024845"/>
                  <a:gd name="connsiteY303" fmla="*/ 315630 h 834218"/>
                  <a:gd name="connsiteX304" fmla="*/ 2014439 w 3024845"/>
                  <a:gd name="connsiteY304" fmla="*/ 478658 h 834218"/>
                  <a:gd name="connsiteX305" fmla="*/ 2033136 w 3024845"/>
                  <a:gd name="connsiteY305" fmla="*/ 478658 h 834218"/>
                  <a:gd name="connsiteX306" fmla="*/ 2033136 w 3024845"/>
                  <a:gd name="connsiteY306" fmla="*/ 395965 h 834218"/>
                  <a:gd name="connsiteX307" fmla="*/ 2128256 w 3024845"/>
                  <a:gd name="connsiteY307" fmla="*/ 395965 h 834218"/>
                  <a:gd name="connsiteX308" fmla="*/ 2180720 w 3024845"/>
                  <a:gd name="connsiteY308" fmla="*/ 330752 h 834218"/>
                  <a:gd name="connsiteX309" fmla="*/ 2245574 w 3024845"/>
                  <a:gd name="connsiteY309" fmla="*/ 330752 h 834218"/>
                  <a:gd name="connsiteX310" fmla="*/ 2245574 w 3024845"/>
                  <a:gd name="connsiteY310" fmla="*/ 406414 h 834218"/>
                  <a:gd name="connsiteX311" fmla="*/ 2253681 w 3024845"/>
                  <a:gd name="connsiteY311" fmla="*/ 406414 h 834218"/>
                  <a:gd name="connsiteX312" fmla="*/ 2255708 w 3024845"/>
                  <a:gd name="connsiteY312" fmla="*/ 399929 h 834218"/>
                  <a:gd name="connsiteX313" fmla="*/ 2261788 w 3024845"/>
                  <a:gd name="connsiteY313" fmla="*/ 399929 h 834218"/>
                  <a:gd name="connsiteX314" fmla="*/ 2263815 w 3024845"/>
                  <a:gd name="connsiteY314" fmla="*/ 408576 h 834218"/>
                  <a:gd name="connsiteX315" fmla="*/ 2275975 w 3024845"/>
                  <a:gd name="connsiteY315" fmla="*/ 408576 h 834218"/>
                  <a:gd name="connsiteX316" fmla="*/ 2275975 w 3024845"/>
                  <a:gd name="connsiteY316" fmla="*/ 402090 h 834218"/>
                  <a:gd name="connsiteX317" fmla="*/ 2298268 w 3024845"/>
                  <a:gd name="connsiteY317" fmla="*/ 402090 h 834218"/>
                  <a:gd name="connsiteX318" fmla="*/ 2298268 w 3024845"/>
                  <a:gd name="connsiteY318" fmla="*/ 408576 h 834218"/>
                  <a:gd name="connsiteX319" fmla="*/ 2318535 w 3024845"/>
                  <a:gd name="connsiteY319" fmla="*/ 408576 h 834218"/>
                  <a:gd name="connsiteX320" fmla="*/ 2318535 w 3024845"/>
                  <a:gd name="connsiteY320" fmla="*/ 453973 h 834218"/>
                  <a:gd name="connsiteX321" fmla="*/ 2332722 w 3024845"/>
                  <a:gd name="connsiteY321" fmla="*/ 453973 h 834218"/>
                  <a:gd name="connsiteX322" fmla="*/ 2332722 w 3024845"/>
                  <a:gd name="connsiteY322" fmla="*/ 441002 h 834218"/>
                  <a:gd name="connsiteX323" fmla="*/ 2348936 w 3024845"/>
                  <a:gd name="connsiteY323" fmla="*/ 441002 h 834218"/>
                  <a:gd name="connsiteX324" fmla="*/ 2348936 w 3024845"/>
                  <a:gd name="connsiteY324" fmla="*/ 261575 h 834218"/>
                  <a:gd name="connsiteX325" fmla="*/ 2355016 w 3024845"/>
                  <a:gd name="connsiteY325" fmla="*/ 255089 h 834218"/>
                  <a:gd name="connsiteX326" fmla="*/ 2427977 w 3024845"/>
                  <a:gd name="connsiteY326" fmla="*/ 255089 h 834218"/>
                  <a:gd name="connsiteX327" fmla="*/ 2427977 w 3024845"/>
                  <a:gd name="connsiteY327" fmla="*/ 263737 h 834218"/>
                  <a:gd name="connsiteX328" fmla="*/ 2438110 w 3024845"/>
                  <a:gd name="connsiteY328" fmla="*/ 263737 h 834218"/>
                  <a:gd name="connsiteX329" fmla="*/ 2438110 w 3024845"/>
                  <a:gd name="connsiteY329" fmla="*/ 378311 h 834218"/>
                  <a:gd name="connsiteX330" fmla="*/ 2460404 w 3024845"/>
                  <a:gd name="connsiteY330" fmla="*/ 378311 h 834218"/>
                  <a:gd name="connsiteX331" fmla="*/ 2460404 w 3024845"/>
                  <a:gd name="connsiteY331" fmla="*/ 311296 h 834218"/>
                  <a:gd name="connsiteX332" fmla="*/ 2486751 w 3024845"/>
                  <a:gd name="connsiteY332" fmla="*/ 311296 h 834218"/>
                  <a:gd name="connsiteX333" fmla="*/ 2490804 w 3024845"/>
                  <a:gd name="connsiteY333" fmla="*/ 306972 h 834218"/>
                  <a:gd name="connsiteX334" fmla="*/ 2498911 w 3024845"/>
                  <a:gd name="connsiteY334" fmla="*/ 306972 h 834218"/>
                  <a:gd name="connsiteX335" fmla="*/ 2502964 w 3024845"/>
                  <a:gd name="connsiteY335" fmla="*/ 311296 h 834218"/>
                  <a:gd name="connsiteX336" fmla="*/ 2525258 w 3024845"/>
                  <a:gd name="connsiteY336" fmla="*/ 311296 h 834218"/>
                  <a:gd name="connsiteX337" fmla="*/ 2525258 w 3024845"/>
                  <a:gd name="connsiteY337" fmla="*/ 194560 h 834218"/>
                  <a:gd name="connsiteX338" fmla="*/ 2582005 w 3024845"/>
                  <a:gd name="connsiteY338" fmla="*/ 183751 h 834218"/>
                  <a:gd name="connsiteX339" fmla="*/ 2582005 w 3024845"/>
                  <a:gd name="connsiteY339" fmla="*/ 184832 h 834218"/>
                  <a:gd name="connsiteX340" fmla="*/ 2582005 w 3024845"/>
                  <a:gd name="connsiteY340" fmla="*/ 192398 h 834218"/>
                  <a:gd name="connsiteX341" fmla="*/ 2608352 w 3024845"/>
                  <a:gd name="connsiteY341" fmla="*/ 192398 h 834218"/>
                  <a:gd name="connsiteX342" fmla="*/ 2608352 w 3024845"/>
                  <a:gd name="connsiteY342" fmla="*/ 447488 h 834218"/>
                  <a:gd name="connsiteX343" fmla="*/ 2630646 w 3024845"/>
                  <a:gd name="connsiteY343" fmla="*/ 447488 h 834218"/>
                  <a:gd name="connsiteX344" fmla="*/ 2630646 w 3024845"/>
                  <a:gd name="connsiteY344" fmla="*/ 443164 h 834218"/>
                  <a:gd name="connsiteX345" fmla="*/ 2642806 w 3024845"/>
                  <a:gd name="connsiteY345" fmla="*/ 443164 h 834218"/>
                  <a:gd name="connsiteX346" fmla="*/ 2642806 w 3024845"/>
                  <a:gd name="connsiteY346" fmla="*/ 447488 h 834218"/>
                  <a:gd name="connsiteX347" fmla="*/ 2667126 w 3024845"/>
                  <a:gd name="connsiteY347" fmla="*/ 447488 h 834218"/>
                  <a:gd name="connsiteX348" fmla="*/ 2667126 w 3024845"/>
                  <a:gd name="connsiteY348" fmla="*/ 434517 h 834218"/>
                  <a:gd name="connsiteX349" fmla="*/ 2695500 w 3024845"/>
                  <a:gd name="connsiteY349" fmla="*/ 434517 h 834218"/>
                  <a:gd name="connsiteX350" fmla="*/ 2707660 w 3024845"/>
                  <a:gd name="connsiteY350" fmla="*/ 430193 h 834218"/>
                  <a:gd name="connsiteX351" fmla="*/ 2727927 w 3024845"/>
                  <a:gd name="connsiteY351" fmla="*/ 434517 h 834218"/>
                  <a:gd name="connsiteX352" fmla="*/ 2727927 w 3024845"/>
                  <a:gd name="connsiteY352" fmla="*/ 417223 h 834218"/>
                  <a:gd name="connsiteX353" fmla="*/ 2736034 w 3024845"/>
                  <a:gd name="connsiteY353" fmla="*/ 417223 h 834218"/>
                  <a:gd name="connsiteX354" fmla="*/ 2736034 w 3024845"/>
                  <a:gd name="connsiteY354" fmla="*/ 404252 h 834218"/>
                  <a:gd name="connsiteX355" fmla="*/ 2792781 w 3024845"/>
                  <a:gd name="connsiteY355" fmla="*/ 404252 h 834218"/>
                  <a:gd name="connsiteX356" fmla="*/ 2792781 w 3024845"/>
                  <a:gd name="connsiteY356" fmla="*/ 373987 h 834218"/>
                  <a:gd name="connsiteX357" fmla="*/ 2811021 w 3024845"/>
                  <a:gd name="connsiteY357" fmla="*/ 373987 h 834218"/>
                  <a:gd name="connsiteX358" fmla="*/ 2811021 w 3024845"/>
                  <a:gd name="connsiteY358" fmla="*/ 367502 h 834218"/>
                  <a:gd name="connsiteX359" fmla="*/ 2823181 w 3024845"/>
                  <a:gd name="connsiteY359" fmla="*/ 367502 h 834218"/>
                  <a:gd name="connsiteX360" fmla="*/ 2823181 w 3024845"/>
                  <a:gd name="connsiteY360" fmla="*/ 373987 h 834218"/>
                  <a:gd name="connsiteX361" fmla="*/ 2839395 w 3024845"/>
                  <a:gd name="connsiteY361" fmla="*/ 373987 h 834218"/>
                  <a:gd name="connsiteX362" fmla="*/ 2839395 w 3024845"/>
                  <a:gd name="connsiteY362" fmla="*/ 423708 h 834218"/>
                  <a:gd name="connsiteX363" fmla="*/ 2871822 w 3024845"/>
                  <a:gd name="connsiteY363" fmla="*/ 423708 h 834218"/>
                  <a:gd name="connsiteX364" fmla="*/ 2871822 w 3024845"/>
                  <a:gd name="connsiteY364" fmla="*/ 397767 h 834218"/>
                  <a:gd name="connsiteX365" fmla="*/ 2910329 w 3024845"/>
                  <a:gd name="connsiteY365" fmla="*/ 397767 h 834218"/>
                  <a:gd name="connsiteX366" fmla="*/ 2910329 w 3024845"/>
                  <a:gd name="connsiteY366" fmla="*/ 367502 h 834218"/>
                  <a:gd name="connsiteX367" fmla="*/ 2958970 w 3024845"/>
                  <a:gd name="connsiteY367" fmla="*/ 367502 h 834218"/>
                  <a:gd name="connsiteX368" fmla="*/ 2958970 w 3024845"/>
                  <a:gd name="connsiteY368" fmla="*/ 478658 h 834218"/>
                  <a:gd name="connsiteX369" fmla="*/ 2958970 w 3024845"/>
                  <a:gd name="connsiteY369" fmla="*/ 492437 h 834218"/>
                  <a:gd name="connsiteX370" fmla="*/ 3024845 w 3024845"/>
                  <a:gd name="connsiteY370" fmla="*/ 492437 h 834218"/>
                  <a:gd name="connsiteX371" fmla="*/ 3024845 w 3024845"/>
                  <a:gd name="connsiteY371" fmla="*/ 834218 h 834218"/>
                  <a:gd name="connsiteX372" fmla="*/ 2054 w 3024845"/>
                  <a:gd name="connsiteY372" fmla="*/ 831885 h 834218"/>
                  <a:gd name="connsiteX373" fmla="*/ 0 w 3024845"/>
                  <a:gd name="connsiteY373" fmla="*/ 397767 h 834218"/>
                  <a:gd name="connsiteX374" fmla="*/ 20267 w 3024845"/>
                  <a:gd name="connsiteY374" fmla="*/ 397767 h 834218"/>
                  <a:gd name="connsiteX375" fmla="*/ 20774 w 3024845"/>
                  <a:gd name="connsiteY375" fmla="*/ 396686 h 834218"/>
                  <a:gd name="connsiteX376" fmla="*/ 24320 w 3024845"/>
                  <a:gd name="connsiteY376" fmla="*/ 389120 h 834218"/>
                  <a:gd name="connsiteX377" fmla="*/ 26094 w 3024845"/>
                  <a:gd name="connsiteY377" fmla="*/ 389390 h 834218"/>
                  <a:gd name="connsiteX378" fmla="*/ 38507 w 3024845"/>
                  <a:gd name="connsiteY378" fmla="*/ 391281 h 834218"/>
                  <a:gd name="connsiteX379" fmla="*/ 39014 w 3024845"/>
                  <a:gd name="connsiteY379" fmla="*/ 392633 h 834218"/>
                  <a:gd name="connsiteX380" fmla="*/ 42560 w 3024845"/>
                  <a:gd name="connsiteY380" fmla="*/ 402090 h 834218"/>
                  <a:gd name="connsiteX381" fmla="*/ 68907 w 3024845"/>
                  <a:gd name="connsiteY381" fmla="*/ 404252 h 834218"/>
                  <a:gd name="connsiteX382" fmla="*/ 68907 w 3024845"/>
                  <a:gd name="connsiteY382" fmla="*/ 281031 h 834218"/>
                  <a:gd name="connsiteX383" fmla="*/ 70934 w 3024845"/>
                  <a:gd name="connsiteY383" fmla="*/ 281031 h 834218"/>
                  <a:gd name="connsiteX384" fmla="*/ 85121 w 3024845"/>
                  <a:gd name="connsiteY384" fmla="*/ 281031 h 834218"/>
                  <a:gd name="connsiteX385" fmla="*/ 85121 w 3024845"/>
                  <a:gd name="connsiteY385" fmla="*/ 144839 h 834218"/>
                  <a:gd name="connsiteX386" fmla="*/ 86894 w 3024845"/>
                  <a:gd name="connsiteY386" fmla="*/ 144839 h 834218"/>
                  <a:gd name="connsiteX387" fmla="*/ 99308 w 3024845"/>
                  <a:gd name="connsiteY387" fmla="*/ 144839 h 834218"/>
                  <a:gd name="connsiteX388" fmla="*/ 99308 w 3024845"/>
                  <a:gd name="connsiteY388" fmla="*/ 30265 h 834218"/>
                  <a:gd name="connsiteX389" fmla="*/ 103361 w 3024845"/>
                  <a:gd name="connsiteY389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20909 w 3024845"/>
                  <a:gd name="connsiteY4" fmla="*/ 144839 h 834218"/>
                  <a:gd name="connsiteX5" fmla="*/ 223189 w 3024845"/>
                  <a:gd name="connsiteY5" fmla="*/ 144839 h 834218"/>
                  <a:gd name="connsiteX6" fmla="*/ 239150 w 3024845"/>
                  <a:gd name="connsiteY6" fmla="*/ 144839 h 834218"/>
                  <a:gd name="connsiteX7" fmla="*/ 239150 w 3024845"/>
                  <a:gd name="connsiteY7" fmla="*/ 285354 h 834218"/>
                  <a:gd name="connsiteX8" fmla="*/ 240670 w 3024845"/>
                  <a:gd name="connsiteY8" fmla="*/ 285084 h 834218"/>
                  <a:gd name="connsiteX9" fmla="*/ 251310 w 3024845"/>
                  <a:gd name="connsiteY9" fmla="*/ 283193 h 834218"/>
                  <a:gd name="connsiteX10" fmla="*/ 249283 w 3024845"/>
                  <a:gd name="connsiteY10" fmla="*/ 371825 h 834218"/>
                  <a:gd name="connsiteX11" fmla="*/ 250803 w 3024845"/>
                  <a:gd name="connsiteY11" fmla="*/ 372096 h 834218"/>
                  <a:gd name="connsiteX12" fmla="*/ 261443 w 3024845"/>
                  <a:gd name="connsiteY12" fmla="*/ 373987 h 834218"/>
                  <a:gd name="connsiteX13" fmla="*/ 261696 w 3024845"/>
                  <a:gd name="connsiteY13" fmla="*/ 374798 h 834218"/>
                  <a:gd name="connsiteX14" fmla="*/ 263470 w 3024845"/>
                  <a:gd name="connsiteY14" fmla="*/ 380473 h 834218"/>
                  <a:gd name="connsiteX15" fmla="*/ 264230 w 3024845"/>
                  <a:gd name="connsiteY15" fmla="*/ 378041 h 834218"/>
                  <a:gd name="connsiteX16" fmla="*/ 269550 w 3024845"/>
                  <a:gd name="connsiteY16" fmla="*/ 361017 h 834218"/>
                  <a:gd name="connsiteX17" fmla="*/ 271323 w 3024845"/>
                  <a:gd name="connsiteY17" fmla="*/ 361017 h 834218"/>
                  <a:gd name="connsiteX18" fmla="*/ 283737 w 3024845"/>
                  <a:gd name="connsiteY18" fmla="*/ 361017 h 834218"/>
                  <a:gd name="connsiteX19" fmla="*/ 283737 w 3024845"/>
                  <a:gd name="connsiteY19" fmla="*/ 393443 h 834218"/>
                  <a:gd name="connsiteX20" fmla="*/ 284750 w 3024845"/>
                  <a:gd name="connsiteY20" fmla="*/ 393984 h 834218"/>
                  <a:gd name="connsiteX21" fmla="*/ 291844 w 3024845"/>
                  <a:gd name="connsiteY21" fmla="*/ 397767 h 834218"/>
                  <a:gd name="connsiteX22" fmla="*/ 291844 w 3024845"/>
                  <a:gd name="connsiteY22" fmla="*/ 399118 h 834218"/>
                  <a:gd name="connsiteX23" fmla="*/ 291844 w 3024845"/>
                  <a:gd name="connsiteY23" fmla="*/ 408576 h 834218"/>
                  <a:gd name="connsiteX24" fmla="*/ 336431 w 3024845"/>
                  <a:gd name="connsiteY24" fmla="*/ 408576 h 834218"/>
                  <a:gd name="connsiteX25" fmla="*/ 336431 w 3024845"/>
                  <a:gd name="connsiteY25" fmla="*/ 409657 h 834218"/>
                  <a:gd name="connsiteX26" fmla="*/ 336431 w 3024845"/>
                  <a:gd name="connsiteY26" fmla="*/ 417223 h 834218"/>
                  <a:gd name="connsiteX27" fmla="*/ 338457 w 3024845"/>
                  <a:gd name="connsiteY27" fmla="*/ 417223 h 834218"/>
                  <a:gd name="connsiteX28" fmla="*/ 352644 w 3024845"/>
                  <a:gd name="connsiteY28" fmla="*/ 417223 h 834218"/>
                  <a:gd name="connsiteX29" fmla="*/ 352644 w 3024845"/>
                  <a:gd name="connsiteY29" fmla="*/ 386958 h 834218"/>
                  <a:gd name="connsiteX30" fmla="*/ 397231 w 3024845"/>
                  <a:gd name="connsiteY30" fmla="*/ 386958 h 834218"/>
                  <a:gd name="connsiteX31" fmla="*/ 397231 w 3024845"/>
                  <a:gd name="connsiteY31" fmla="*/ 385607 h 834218"/>
                  <a:gd name="connsiteX32" fmla="*/ 397231 w 3024845"/>
                  <a:gd name="connsiteY32" fmla="*/ 376149 h 834218"/>
                  <a:gd name="connsiteX33" fmla="*/ 398245 w 3024845"/>
                  <a:gd name="connsiteY33" fmla="*/ 376149 h 834218"/>
                  <a:gd name="connsiteX34" fmla="*/ 405338 w 3024845"/>
                  <a:gd name="connsiteY34" fmla="*/ 376149 h 834218"/>
                  <a:gd name="connsiteX35" fmla="*/ 405338 w 3024845"/>
                  <a:gd name="connsiteY35" fmla="*/ 374258 h 834218"/>
                  <a:gd name="connsiteX36" fmla="*/ 405338 w 3024845"/>
                  <a:gd name="connsiteY36" fmla="*/ 361017 h 834218"/>
                  <a:gd name="connsiteX37" fmla="*/ 406098 w 3024845"/>
                  <a:gd name="connsiteY37" fmla="*/ 361017 h 834218"/>
                  <a:gd name="connsiteX38" fmla="*/ 411418 w 3024845"/>
                  <a:gd name="connsiteY38" fmla="*/ 361017 h 834218"/>
                  <a:gd name="connsiteX39" fmla="*/ 411418 w 3024845"/>
                  <a:gd name="connsiteY39" fmla="*/ 359936 h 834218"/>
                  <a:gd name="connsiteX40" fmla="*/ 411418 w 3024845"/>
                  <a:gd name="connsiteY40" fmla="*/ 352369 h 834218"/>
                  <a:gd name="connsiteX41" fmla="*/ 413445 w 3024845"/>
                  <a:gd name="connsiteY41" fmla="*/ 352369 h 834218"/>
                  <a:gd name="connsiteX42" fmla="*/ 427632 w 3024845"/>
                  <a:gd name="connsiteY42" fmla="*/ 352369 h 834218"/>
                  <a:gd name="connsiteX43" fmla="*/ 427632 w 3024845"/>
                  <a:gd name="connsiteY43" fmla="*/ 353450 h 834218"/>
                  <a:gd name="connsiteX44" fmla="*/ 427632 w 3024845"/>
                  <a:gd name="connsiteY44" fmla="*/ 361017 h 834218"/>
                  <a:gd name="connsiteX45" fmla="*/ 449925 w 3024845"/>
                  <a:gd name="connsiteY45" fmla="*/ 361017 h 834218"/>
                  <a:gd name="connsiteX46" fmla="*/ 449925 w 3024845"/>
                  <a:gd name="connsiteY46" fmla="*/ 359125 h 834218"/>
                  <a:gd name="connsiteX47" fmla="*/ 449925 w 3024845"/>
                  <a:gd name="connsiteY47" fmla="*/ 345884 h 834218"/>
                  <a:gd name="connsiteX48" fmla="*/ 451699 w 3024845"/>
                  <a:gd name="connsiteY48" fmla="*/ 345884 h 834218"/>
                  <a:gd name="connsiteX49" fmla="*/ 464112 w 3024845"/>
                  <a:gd name="connsiteY49" fmla="*/ 345884 h 834218"/>
                  <a:gd name="connsiteX50" fmla="*/ 464112 w 3024845"/>
                  <a:gd name="connsiteY50" fmla="*/ 369664 h 834218"/>
                  <a:gd name="connsiteX51" fmla="*/ 465126 w 3024845"/>
                  <a:gd name="connsiteY51" fmla="*/ 369664 h 834218"/>
                  <a:gd name="connsiteX52" fmla="*/ 472219 w 3024845"/>
                  <a:gd name="connsiteY52" fmla="*/ 369664 h 834218"/>
                  <a:gd name="connsiteX53" fmla="*/ 472219 w 3024845"/>
                  <a:gd name="connsiteY53" fmla="*/ 368583 h 834218"/>
                  <a:gd name="connsiteX54" fmla="*/ 472219 w 3024845"/>
                  <a:gd name="connsiteY54" fmla="*/ 361017 h 834218"/>
                  <a:gd name="connsiteX55" fmla="*/ 473992 w 3024845"/>
                  <a:gd name="connsiteY55" fmla="*/ 361017 h 834218"/>
                  <a:gd name="connsiteX56" fmla="*/ 486406 w 3024845"/>
                  <a:gd name="connsiteY56" fmla="*/ 361017 h 834218"/>
                  <a:gd name="connsiteX57" fmla="*/ 486406 w 3024845"/>
                  <a:gd name="connsiteY57" fmla="*/ 386958 h 834218"/>
                  <a:gd name="connsiteX58" fmla="*/ 488433 w 3024845"/>
                  <a:gd name="connsiteY58" fmla="*/ 386958 h 834218"/>
                  <a:gd name="connsiteX59" fmla="*/ 502619 w 3024845"/>
                  <a:gd name="connsiteY59" fmla="*/ 386958 h 834218"/>
                  <a:gd name="connsiteX60" fmla="*/ 502619 w 3024845"/>
                  <a:gd name="connsiteY60" fmla="*/ 388579 h 834218"/>
                  <a:gd name="connsiteX61" fmla="*/ 502619 w 3024845"/>
                  <a:gd name="connsiteY61" fmla="*/ 399929 h 834218"/>
                  <a:gd name="connsiteX62" fmla="*/ 503379 w 3024845"/>
                  <a:gd name="connsiteY62" fmla="*/ 399929 h 834218"/>
                  <a:gd name="connsiteX63" fmla="*/ 508700 w 3024845"/>
                  <a:gd name="connsiteY63" fmla="*/ 399929 h 834218"/>
                  <a:gd name="connsiteX64" fmla="*/ 508700 w 3024845"/>
                  <a:gd name="connsiteY64" fmla="*/ 399118 h 834218"/>
                  <a:gd name="connsiteX65" fmla="*/ 508700 w 3024845"/>
                  <a:gd name="connsiteY65" fmla="*/ 393443 h 834218"/>
                  <a:gd name="connsiteX66" fmla="*/ 539100 w 3024845"/>
                  <a:gd name="connsiteY66" fmla="*/ 393443 h 834218"/>
                  <a:gd name="connsiteX67" fmla="*/ 539100 w 3024845"/>
                  <a:gd name="connsiteY67" fmla="*/ 417223 h 834218"/>
                  <a:gd name="connsiteX68" fmla="*/ 540113 w 3024845"/>
                  <a:gd name="connsiteY68" fmla="*/ 417223 h 834218"/>
                  <a:gd name="connsiteX69" fmla="*/ 547207 w 3024845"/>
                  <a:gd name="connsiteY69" fmla="*/ 417223 h 834218"/>
                  <a:gd name="connsiteX70" fmla="*/ 547207 w 3024845"/>
                  <a:gd name="connsiteY70" fmla="*/ 418304 h 834218"/>
                  <a:gd name="connsiteX71" fmla="*/ 547207 w 3024845"/>
                  <a:gd name="connsiteY71" fmla="*/ 425870 h 834218"/>
                  <a:gd name="connsiteX72" fmla="*/ 547967 w 3024845"/>
                  <a:gd name="connsiteY72" fmla="*/ 425870 h 834218"/>
                  <a:gd name="connsiteX73" fmla="*/ 553287 w 3024845"/>
                  <a:gd name="connsiteY73" fmla="*/ 425870 h 834218"/>
                  <a:gd name="connsiteX74" fmla="*/ 553287 w 3024845"/>
                  <a:gd name="connsiteY74" fmla="*/ 423708 h 834218"/>
                  <a:gd name="connsiteX75" fmla="*/ 553287 w 3024845"/>
                  <a:gd name="connsiteY75" fmla="*/ 408576 h 834218"/>
                  <a:gd name="connsiteX76" fmla="*/ 554300 w 3024845"/>
                  <a:gd name="connsiteY76" fmla="*/ 408576 h 834218"/>
                  <a:gd name="connsiteX77" fmla="*/ 561394 w 3024845"/>
                  <a:gd name="connsiteY77" fmla="*/ 408576 h 834218"/>
                  <a:gd name="connsiteX78" fmla="*/ 561394 w 3024845"/>
                  <a:gd name="connsiteY78" fmla="*/ 409657 h 834218"/>
                  <a:gd name="connsiteX79" fmla="*/ 561394 w 3024845"/>
                  <a:gd name="connsiteY79" fmla="*/ 417223 h 834218"/>
                  <a:gd name="connsiteX80" fmla="*/ 566714 w 3024845"/>
                  <a:gd name="connsiteY80" fmla="*/ 415230 h 834218"/>
                  <a:gd name="connsiteX81" fmla="*/ 567474 w 3024845"/>
                  <a:gd name="connsiteY81" fmla="*/ 414250 h 834218"/>
                  <a:gd name="connsiteX82" fmla="*/ 567474 w 3024845"/>
                  <a:gd name="connsiteY82" fmla="*/ 408576 h 834218"/>
                  <a:gd name="connsiteX83" fmla="*/ 605981 w 3024845"/>
                  <a:gd name="connsiteY83" fmla="*/ 408576 h 834218"/>
                  <a:gd name="connsiteX84" fmla="*/ 605981 w 3024845"/>
                  <a:gd name="connsiteY84" fmla="*/ 432355 h 834218"/>
                  <a:gd name="connsiteX85" fmla="*/ 608007 w 3024845"/>
                  <a:gd name="connsiteY85" fmla="*/ 432355 h 834218"/>
                  <a:gd name="connsiteX86" fmla="*/ 622194 w 3024845"/>
                  <a:gd name="connsiteY86" fmla="*/ 432355 h 834218"/>
                  <a:gd name="connsiteX87" fmla="*/ 622194 w 3024845"/>
                  <a:gd name="connsiteY87" fmla="*/ 433436 h 834218"/>
                  <a:gd name="connsiteX88" fmla="*/ 622194 w 3024845"/>
                  <a:gd name="connsiteY88" fmla="*/ 441002 h 834218"/>
                  <a:gd name="connsiteX89" fmla="*/ 623968 w 3024845"/>
                  <a:gd name="connsiteY89" fmla="*/ 441002 h 834218"/>
                  <a:gd name="connsiteX90" fmla="*/ 636381 w 3024845"/>
                  <a:gd name="connsiteY90" fmla="*/ 441002 h 834218"/>
                  <a:gd name="connsiteX91" fmla="*/ 636381 w 3024845"/>
                  <a:gd name="connsiteY91" fmla="*/ 417223 h 834218"/>
                  <a:gd name="connsiteX92" fmla="*/ 637394 w 3024845"/>
                  <a:gd name="connsiteY92" fmla="*/ 417223 h 834218"/>
                  <a:gd name="connsiteX93" fmla="*/ 644488 w 3024845"/>
                  <a:gd name="connsiteY93" fmla="*/ 417223 h 834218"/>
                  <a:gd name="connsiteX94" fmla="*/ 644488 w 3024845"/>
                  <a:gd name="connsiteY94" fmla="*/ 384796 h 834218"/>
                  <a:gd name="connsiteX95" fmla="*/ 645501 w 3024845"/>
                  <a:gd name="connsiteY95" fmla="*/ 384796 h 834218"/>
                  <a:gd name="connsiteX96" fmla="*/ 652595 w 3024845"/>
                  <a:gd name="connsiteY96" fmla="*/ 384796 h 834218"/>
                  <a:gd name="connsiteX97" fmla="*/ 652595 w 3024845"/>
                  <a:gd name="connsiteY97" fmla="*/ 382905 h 834218"/>
                  <a:gd name="connsiteX98" fmla="*/ 652595 w 3024845"/>
                  <a:gd name="connsiteY98" fmla="*/ 369664 h 834218"/>
                  <a:gd name="connsiteX99" fmla="*/ 651328 w 3024845"/>
                  <a:gd name="connsiteY99" fmla="*/ 368042 h 834218"/>
                  <a:gd name="connsiteX100" fmla="*/ 656648 w 3024845"/>
                  <a:gd name="connsiteY100" fmla="*/ 356693 h 834218"/>
                  <a:gd name="connsiteX101" fmla="*/ 664755 w 3024845"/>
                  <a:gd name="connsiteY101" fmla="*/ 384796 h 834218"/>
                  <a:gd name="connsiteX102" fmla="*/ 665515 w 3024845"/>
                  <a:gd name="connsiteY102" fmla="*/ 384796 h 834218"/>
                  <a:gd name="connsiteX103" fmla="*/ 670835 w 3024845"/>
                  <a:gd name="connsiteY103" fmla="*/ 384796 h 834218"/>
                  <a:gd name="connsiteX104" fmla="*/ 670835 w 3024845"/>
                  <a:gd name="connsiteY104" fmla="*/ 278869 h 834218"/>
                  <a:gd name="connsiteX105" fmla="*/ 672355 w 3024845"/>
                  <a:gd name="connsiteY105" fmla="*/ 278869 h 834218"/>
                  <a:gd name="connsiteX106" fmla="*/ 682995 w 3024845"/>
                  <a:gd name="connsiteY106" fmla="*/ 278869 h 834218"/>
                  <a:gd name="connsiteX107" fmla="*/ 682995 w 3024845"/>
                  <a:gd name="connsiteY107" fmla="*/ 231310 h 834218"/>
                  <a:gd name="connsiteX108" fmla="*/ 709342 w 3024845"/>
                  <a:gd name="connsiteY108" fmla="*/ 231310 h 834218"/>
                  <a:gd name="connsiteX109" fmla="*/ 709342 w 3024845"/>
                  <a:gd name="connsiteY109" fmla="*/ 209692 h 834218"/>
                  <a:gd name="connsiteX110" fmla="*/ 743796 w 3024845"/>
                  <a:gd name="connsiteY110" fmla="*/ 209692 h 834218"/>
                  <a:gd name="connsiteX111" fmla="*/ 743796 w 3024845"/>
                  <a:gd name="connsiteY111" fmla="*/ 212124 h 834218"/>
                  <a:gd name="connsiteX112" fmla="*/ 743796 w 3024845"/>
                  <a:gd name="connsiteY112" fmla="*/ 229148 h 834218"/>
                  <a:gd name="connsiteX113" fmla="*/ 746076 w 3024845"/>
                  <a:gd name="connsiteY113" fmla="*/ 229148 h 834218"/>
                  <a:gd name="connsiteX114" fmla="*/ 762036 w 3024845"/>
                  <a:gd name="connsiteY114" fmla="*/ 229148 h 834218"/>
                  <a:gd name="connsiteX115" fmla="*/ 762036 w 3024845"/>
                  <a:gd name="connsiteY115" fmla="*/ 276707 h 834218"/>
                  <a:gd name="connsiteX116" fmla="*/ 763049 w 3024845"/>
                  <a:gd name="connsiteY116" fmla="*/ 276707 h 834218"/>
                  <a:gd name="connsiteX117" fmla="*/ 770143 w 3024845"/>
                  <a:gd name="connsiteY117" fmla="*/ 276707 h 834218"/>
                  <a:gd name="connsiteX118" fmla="*/ 784330 w 3024845"/>
                  <a:gd name="connsiteY118" fmla="*/ 281031 h 834218"/>
                  <a:gd name="connsiteX119" fmla="*/ 784330 w 3024845"/>
                  <a:gd name="connsiteY119" fmla="*/ 319943 h 834218"/>
                  <a:gd name="connsiteX120" fmla="*/ 785343 w 3024845"/>
                  <a:gd name="connsiteY120" fmla="*/ 319943 h 834218"/>
                  <a:gd name="connsiteX121" fmla="*/ 792436 w 3024845"/>
                  <a:gd name="connsiteY121" fmla="*/ 319943 h 834218"/>
                  <a:gd name="connsiteX122" fmla="*/ 792436 w 3024845"/>
                  <a:gd name="connsiteY122" fmla="*/ 321564 h 834218"/>
                  <a:gd name="connsiteX123" fmla="*/ 792436 w 3024845"/>
                  <a:gd name="connsiteY123" fmla="*/ 332913 h 834218"/>
                  <a:gd name="connsiteX124" fmla="*/ 794463 w 3024845"/>
                  <a:gd name="connsiteY124" fmla="*/ 332913 h 834218"/>
                  <a:gd name="connsiteX125" fmla="*/ 808650 w 3024845"/>
                  <a:gd name="connsiteY125" fmla="*/ 332913 h 834218"/>
                  <a:gd name="connsiteX126" fmla="*/ 814730 w 3024845"/>
                  <a:gd name="connsiteY126" fmla="*/ 339399 h 834218"/>
                  <a:gd name="connsiteX127" fmla="*/ 814730 w 3024845"/>
                  <a:gd name="connsiteY127" fmla="*/ 361017 h 834218"/>
                  <a:gd name="connsiteX128" fmla="*/ 817010 w 3024845"/>
                  <a:gd name="connsiteY128" fmla="*/ 361017 h 834218"/>
                  <a:gd name="connsiteX129" fmla="*/ 832970 w 3024845"/>
                  <a:gd name="connsiteY129" fmla="*/ 361017 h 834218"/>
                  <a:gd name="connsiteX130" fmla="*/ 832970 w 3024845"/>
                  <a:gd name="connsiteY130" fmla="*/ 362097 h 834218"/>
                  <a:gd name="connsiteX131" fmla="*/ 832970 w 3024845"/>
                  <a:gd name="connsiteY131" fmla="*/ 369664 h 834218"/>
                  <a:gd name="connsiteX132" fmla="*/ 834237 w 3024845"/>
                  <a:gd name="connsiteY132" fmla="*/ 369664 h 834218"/>
                  <a:gd name="connsiteX133" fmla="*/ 843104 w 3024845"/>
                  <a:gd name="connsiteY133" fmla="*/ 369664 h 834218"/>
                  <a:gd name="connsiteX134" fmla="*/ 843104 w 3024845"/>
                  <a:gd name="connsiteY134" fmla="*/ 371825 h 834218"/>
                  <a:gd name="connsiteX135" fmla="*/ 843104 w 3024845"/>
                  <a:gd name="connsiteY135" fmla="*/ 386958 h 834218"/>
                  <a:gd name="connsiteX136" fmla="*/ 847157 w 3024845"/>
                  <a:gd name="connsiteY136" fmla="*/ 385066 h 834218"/>
                  <a:gd name="connsiteX137" fmla="*/ 847157 w 3024845"/>
                  <a:gd name="connsiteY137" fmla="*/ 371825 h 834218"/>
                  <a:gd name="connsiteX138" fmla="*/ 848170 w 3024845"/>
                  <a:gd name="connsiteY138" fmla="*/ 371825 h 834218"/>
                  <a:gd name="connsiteX139" fmla="*/ 855264 w 3024845"/>
                  <a:gd name="connsiteY139" fmla="*/ 371825 h 834218"/>
                  <a:gd name="connsiteX140" fmla="*/ 855264 w 3024845"/>
                  <a:gd name="connsiteY140" fmla="*/ 373447 h 834218"/>
                  <a:gd name="connsiteX141" fmla="*/ 855264 w 3024845"/>
                  <a:gd name="connsiteY141" fmla="*/ 384796 h 834218"/>
                  <a:gd name="connsiteX142" fmla="*/ 856024 w 3024845"/>
                  <a:gd name="connsiteY142" fmla="*/ 384796 h 834218"/>
                  <a:gd name="connsiteX143" fmla="*/ 861344 w 3024845"/>
                  <a:gd name="connsiteY143" fmla="*/ 384796 h 834218"/>
                  <a:gd name="connsiteX144" fmla="*/ 909984 w 3024845"/>
                  <a:gd name="connsiteY144" fmla="*/ 380473 h 834218"/>
                  <a:gd name="connsiteX145" fmla="*/ 909984 w 3024845"/>
                  <a:gd name="connsiteY145" fmla="*/ 381824 h 834218"/>
                  <a:gd name="connsiteX146" fmla="*/ 909984 w 3024845"/>
                  <a:gd name="connsiteY146" fmla="*/ 391281 h 834218"/>
                  <a:gd name="connsiteX147" fmla="*/ 910744 w 3024845"/>
                  <a:gd name="connsiteY147" fmla="*/ 391281 h 834218"/>
                  <a:gd name="connsiteX148" fmla="*/ 916065 w 3024845"/>
                  <a:gd name="connsiteY148" fmla="*/ 391281 h 834218"/>
                  <a:gd name="connsiteX149" fmla="*/ 916065 w 3024845"/>
                  <a:gd name="connsiteY149" fmla="*/ 393443 h 834218"/>
                  <a:gd name="connsiteX150" fmla="*/ 916065 w 3024845"/>
                  <a:gd name="connsiteY150" fmla="*/ 408576 h 834218"/>
                  <a:gd name="connsiteX151" fmla="*/ 918091 w 3024845"/>
                  <a:gd name="connsiteY151" fmla="*/ 407225 h 834218"/>
                  <a:gd name="connsiteX152" fmla="*/ 932278 w 3024845"/>
                  <a:gd name="connsiteY152" fmla="*/ 397767 h 834218"/>
                  <a:gd name="connsiteX153" fmla="*/ 938358 w 3024845"/>
                  <a:gd name="connsiteY153" fmla="*/ 356693 h 834218"/>
                  <a:gd name="connsiteX154" fmla="*/ 939118 w 3024845"/>
                  <a:gd name="connsiteY154" fmla="*/ 356423 h 834218"/>
                  <a:gd name="connsiteX155" fmla="*/ 944438 w 3024845"/>
                  <a:gd name="connsiteY155" fmla="*/ 354531 h 834218"/>
                  <a:gd name="connsiteX156" fmla="*/ 946465 w 3024845"/>
                  <a:gd name="connsiteY156" fmla="*/ 285354 h 834218"/>
                  <a:gd name="connsiteX157" fmla="*/ 948492 w 3024845"/>
                  <a:gd name="connsiteY157" fmla="*/ 354531 h 834218"/>
                  <a:gd name="connsiteX158" fmla="*/ 949252 w 3024845"/>
                  <a:gd name="connsiteY158" fmla="*/ 354801 h 834218"/>
                  <a:gd name="connsiteX159" fmla="*/ 954572 w 3024845"/>
                  <a:gd name="connsiteY159" fmla="*/ 356693 h 834218"/>
                  <a:gd name="connsiteX160" fmla="*/ 954572 w 3024845"/>
                  <a:gd name="connsiteY160" fmla="*/ 270222 h 834218"/>
                  <a:gd name="connsiteX161" fmla="*/ 958625 w 3024845"/>
                  <a:gd name="connsiteY161" fmla="*/ 237795 h 834218"/>
                  <a:gd name="connsiteX162" fmla="*/ 997132 w 3024845"/>
                  <a:gd name="connsiteY162" fmla="*/ 237795 h 834218"/>
                  <a:gd name="connsiteX163" fmla="*/ 997132 w 3024845"/>
                  <a:gd name="connsiteY163" fmla="*/ 270222 h 834218"/>
                  <a:gd name="connsiteX164" fmla="*/ 997892 w 3024845"/>
                  <a:gd name="connsiteY164" fmla="*/ 270222 h 834218"/>
                  <a:gd name="connsiteX165" fmla="*/ 1003212 w 3024845"/>
                  <a:gd name="connsiteY165" fmla="*/ 270222 h 834218"/>
                  <a:gd name="connsiteX166" fmla="*/ 1003212 w 3024845"/>
                  <a:gd name="connsiteY166" fmla="*/ 188074 h 834218"/>
                  <a:gd name="connsiteX167" fmla="*/ 1004986 w 3024845"/>
                  <a:gd name="connsiteY167" fmla="*/ 188074 h 834218"/>
                  <a:gd name="connsiteX168" fmla="*/ 1017399 w 3024845"/>
                  <a:gd name="connsiteY168" fmla="*/ 188074 h 834218"/>
                  <a:gd name="connsiteX169" fmla="*/ 1017399 w 3024845"/>
                  <a:gd name="connsiteY169" fmla="*/ 186183 h 834218"/>
                  <a:gd name="connsiteX170" fmla="*/ 1017399 w 3024845"/>
                  <a:gd name="connsiteY170" fmla="*/ 172942 h 834218"/>
                  <a:gd name="connsiteX171" fmla="*/ 1039693 w 3024845"/>
                  <a:gd name="connsiteY171" fmla="*/ 172942 h 834218"/>
                  <a:gd name="connsiteX172" fmla="*/ 1039693 w 3024845"/>
                  <a:gd name="connsiteY172" fmla="*/ 171861 h 834218"/>
                  <a:gd name="connsiteX173" fmla="*/ 1039693 w 3024845"/>
                  <a:gd name="connsiteY173" fmla="*/ 164295 h 834218"/>
                  <a:gd name="connsiteX174" fmla="*/ 1041466 w 3024845"/>
                  <a:gd name="connsiteY174" fmla="*/ 164295 h 834218"/>
                  <a:gd name="connsiteX175" fmla="*/ 1053880 w 3024845"/>
                  <a:gd name="connsiteY175" fmla="*/ 164295 h 834218"/>
                  <a:gd name="connsiteX176" fmla="*/ 1053880 w 3024845"/>
                  <a:gd name="connsiteY176" fmla="*/ 165376 h 834218"/>
                  <a:gd name="connsiteX177" fmla="*/ 1053880 w 3024845"/>
                  <a:gd name="connsiteY177" fmla="*/ 172942 h 834218"/>
                  <a:gd name="connsiteX178" fmla="*/ 1054640 w 3024845"/>
                  <a:gd name="connsiteY178" fmla="*/ 172942 h 834218"/>
                  <a:gd name="connsiteX179" fmla="*/ 1059960 w 3024845"/>
                  <a:gd name="connsiteY179" fmla="*/ 172942 h 834218"/>
                  <a:gd name="connsiteX180" fmla="*/ 1070093 w 3024845"/>
                  <a:gd name="connsiteY180" fmla="*/ 168618 h 834218"/>
                  <a:gd name="connsiteX181" fmla="*/ 1074146 w 3024845"/>
                  <a:gd name="connsiteY181" fmla="*/ 171861 h 834218"/>
                  <a:gd name="connsiteX182" fmla="*/ 1074146 w 3024845"/>
                  <a:gd name="connsiteY182" fmla="*/ 164295 h 834218"/>
                  <a:gd name="connsiteX183" fmla="*/ 1076426 w 3024845"/>
                  <a:gd name="connsiteY183" fmla="*/ 164295 h 834218"/>
                  <a:gd name="connsiteX184" fmla="*/ 1092387 w 3024845"/>
                  <a:gd name="connsiteY184" fmla="*/ 164295 h 834218"/>
                  <a:gd name="connsiteX185" fmla="*/ 1092387 w 3024845"/>
                  <a:gd name="connsiteY185" fmla="*/ 165376 h 834218"/>
                  <a:gd name="connsiteX186" fmla="*/ 1092387 w 3024845"/>
                  <a:gd name="connsiteY186" fmla="*/ 172942 h 834218"/>
                  <a:gd name="connsiteX187" fmla="*/ 1122787 w 3024845"/>
                  <a:gd name="connsiteY187" fmla="*/ 172942 h 834218"/>
                  <a:gd name="connsiteX188" fmla="*/ 1122787 w 3024845"/>
                  <a:gd name="connsiteY188" fmla="*/ 174563 h 834218"/>
                  <a:gd name="connsiteX189" fmla="*/ 1122787 w 3024845"/>
                  <a:gd name="connsiteY189" fmla="*/ 185913 h 834218"/>
                  <a:gd name="connsiteX190" fmla="*/ 1149134 w 3024845"/>
                  <a:gd name="connsiteY190" fmla="*/ 185913 h 834218"/>
                  <a:gd name="connsiteX191" fmla="*/ 1149134 w 3024845"/>
                  <a:gd name="connsiteY191" fmla="*/ 216177 h 834218"/>
                  <a:gd name="connsiteX192" fmla="*/ 1149894 w 3024845"/>
                  <a:gd name="connsiteY192" fmla="*/ 216177 h 834218"/>
                  <a:gd name="connsiteX193" fmla="*/ 1155214 w 3024845"/>
                  <a:gd name="connsiteY193" fmla="*/ 216177 h 834218"/>
                  <a:gd name="connsiteX194" fmla="*/ 1155214 w 3024845"/>
                  <a:gd name="connsiteY194" fmla="*/ 217258 h 834218"/>
                  <a:gd name="connsiteX195" fmla="*/ 1155214 w 3024845"/>
                  <a:gd name="connsiteY195" fmla="*/ 224825 h 834218"/>
                  <a:gd name="connsiteX196" fmla="*/ 1159268 w 3024845"/>
                  <a:gd name="connsiteY196" fmla="*/ 255089 h 834218"/>
                  <a:gd name="connsiteX197" fmla="*/ 1160028 w 3024845"/>
                  <a:gd name="connsiteY197" fmla="*/ 255089 h 834218"/>
                  <a:gd name="connsiteX198" fmla="*/ 1165348 w 3024845"/>
                  <a:gd name="connsiteY198" fmla="*/ 255089 h 834218"/>
                  <a:gd name="connsiteX199" fmla="*/ 1165348 w 3024845"/>
                  <a:gd name="connsiteY199" fmla="*/ 255900 h 834218"/>
                  <a:gd name="connsiteX200" fmla="*/ 1165348 w 3024845"/>
                  <a:gd name="connsiteY200" fmla="*/ 261575 h 834218"/>
                  <a:gd name="connsiteX201" fmla="*/ 1166361 w 3024845"/>
                  <a:gd name="connsiteY201" fmla="*/ 261575 h 834218"/>
                  <a:gd name="connsiteX202" fmla="*/ 1173454 w 3024845"/>
                  <a:gd name="connsiteY202" fmla="*/ 261575 h 834218"/>
                  <a:gd name="connsiteX203" fmla="*/ 1173454 w 3024845"/>
                  <a:gd name="connsiteY203" fmla="*/ 291840 h 834218"/>
                  <a:gd name="connsiteX204" fmla="*/ 1175481 w 3024845"/>
                  <a:gd name="connsiteY204" fmla="*/ 291840 h 834218"/>
                  <a:gd name="connsiteX205" fmla="*/ 1189668 w 3024845"/>
                  <a:gd name="connsiteY205" fmla="*/ 291840 h 834218"/>
                  <a:gd name="connsiteX206" fmla="*/ 1189668 w 3024845"/>
                  <a:gd name="connsiteY206" fmla="*/ 315619 h 834218"/>
                  <a:gd name="connsiteX207" fmla="*/ 1191695 w 3024845"/>
                  <a:gd name="connsiteY207" fmla="*/ 317240 h 834218"/>
                  <a:gd name="connsiteX208" fmla="*/ 1191695 w 3024845"/>
                  <a:gd name="connsiteY208" fmla="*/ 328590 h 834218"/>
                  <a:gd name="connsiteX209" fmla="*/ 1192455 w 3024845"/>
                  <a:gd name="connsiteY209" fmla="*/ 328590 h 834218"/>
                  <a:gd name="connsiteX210" fmla="*/ 1197775 w 3024845"/>
                  <a:gd name="connsiteY210" fmla="*/ 328590 h 834218"/>
                  <a:gd name="connsiteX211" fmla="*/ 1197775 w 3024845"/>
                  <a:gd name="connsiteY211" fmla="*/ 352369 h 834218"/>
                  <a:gd name="connsiteX212" fmla="*/ 1199041 w 3024845"/>
                  <a:gd name="connsiteY212" fmla="*/ 352369 h 834218"/>
                  <a:gd name="connsiteX213" fmla="*/ 1207908 w 3024845"/>
                  <a:gd name="connsiteY213" fmla="*/ 352369 h 834218"/>
                  <a:gd name="connsiteX214" fmla="*/ 1209935 w 3024845"/>
                  <a:gd name="connsiteY214" fmla="*/ 356423 h 834218"/>
                  <a:gd name="connsiteX215" fmla="*/ 1209935 w 3024845"/>
                  <a:gd name="connsiteY215" fmla="*/ 369664 h 834218"/>
                  <a:gd name="connsiteX216" fmla="*/ 1211455 w 3024845"/>
                  <a:gd name="connsiteY216" fmla="*/ 367772 h 834218"/>
                  <a:gd name="connsiteX217" fmla="*/ 1222095 w 3024845"/>
                  <a:gd name="connsiteY217" fmla="*/ 354531 h 834218"/>
                  <a:gd name="connsiteX218" fmla="*/ 1250469 w 3024845"/>
                  <a:gd name="connsiteY218" fmla="*/ 354531 h 834218"/>
                  <a:gd name="connsiteX219" fmla="*/ 1250469 w 3024845"/>
                  <a:gd name="connsiteY219" fmla="*/ 441002 h 834218"/>
                  <a:gd name="connsiteX220" fmla="*/ 1251229 w 3024845"/>
                  <a:gd name="connsiteY220" fmla="*/ 441002 h 834218"/>
                  <a:gd name="connsiteX221" fmla="*/ 1256549 w 3024845"/>
                  <a:gd name="connsiteY221" fmla="*/ 441002 h 834218"/>
                  <a:gd name="connsiteX222" fmla="*/ 1257309 w 3024845"/>
                  <a:gd name="connsiteY222" fmla="*/ 439651 h 834218"/>
                  <a:gd name="connsiteX223" fmla="*/ 1262629 w 3024845"/>
                  <a:gd name="connsiteY223" fmla="*/ 430193 h 834218"/>
                  <a:gd name="connsiteX224" fmla="*/ 1262629 w 3024845"/>
                  <a:gd name="connsiteY224" fmla="*/ 432085 h 834218"/>
                  <a:gd name="connsiteX225" fmla="*/ 1262629 w 3024845"/>
                  <a:gd name="connsiteY225" fmla="*/ 445326 h 834218"/>
                  <a:gd name="connsiteX226" fmla="*/ 1266682 w 3024845"/>
                  <a:gd name="connsiteY226" fmla="*/ 399929 h 834218"/>
                  <a:gd name="connsiteX227" fmla="*/ 1267442 w 3024845"/>
                  <a:gd name="connsiteY227" fmla="*/ 399929 h 834218"/>
                  <a:gd name="connsiteX228" fmla="*/ 1272762 w 3024845"/>
                  <a:gd name="connsiteY228" fmla="*/ 399929 h 834218"/>
                  <a:gd name="connsiteX229" fmla="*/ 1272762 w 3024845"/>
                  <a:gd name="connsiteY229" fmla="*/ 335075 h 834218"/>
                  <a:gd name="connsiteX230" fmla="*/ 1273776 w 3024845"/>
                  <a:gd name="connsiteY230" fmla="*/ 335075 h 834218"/>
                  <a:gd name="connsiteX231" fmla="*/ 1280869 w 3024845"/>
                  <a:gd name="connsiteY231" fmla="*/ 335075 h 834218"/>
                  <a:gd name="connsiteX232" fmla="*/ 1293029 w 3024845"/>
                  <a:gd name="connsiteY232" fmla="*/ 291840 h 834218"/>
                  <a:gd name="connsiteX233" fmla="*/ 1294296 w 3024845"/>
                  <a:gd name="connsiteY233" fmla="*/ 291840 h 834218"/>
                  <a:gd name="connsiteX234" fmla="*/ 1303163 w 3024845"/>
                  <a:gd name="connsiteY234" fmla="*/ 291840 h 834218"/>
                  <a:gd name="connsiteX235" fmla="*/ 1313296 w 3024845"/>
                  <a:gd name="connsiteY235" fmla="*/ 335075 h 834218"/>
                  <a:gd name="connsiteX236" fmla="*/ 1314309 w 3024845"/>
                  <a:gd name="connsiteY236" fmla="*/ 335075 h 834218"/>
                  <a:gd name="connsiteX237" fmla="*/ 1321403 w 3024845"/>
                  <a:gd name="connsiteY237" fmla="*/ 335075 h 834218"/>
                  <a:gd name="connsiteX238" fmla="*/ 1321403 w 3024845"/>
                  <a:gd name="connsiteY238" fmla="*/ 373987 h 834218"/>
                  <a:gd name="connsiteX239" fmla="*/ 1323176 w 3024845"/>
                  <a:gd name="connsiteY239" fmla="*/ 373987 h 834218"/>
                  <a:gd name="connsiteX240" fmla="*/ 1335590 w 3024845"/>
                  <a:gd name="connsiteY240" fmla="*/ 373987 h 834218"/>
                  <a:gd name="connsiteX241" fmla="*/ 1335590 w 3024845"/>
                  <a:gd name="connsiteY241" fmla="*/ 376149 h 834218"/>
                  <a:gd name="connsiteX242" fmla="*/ 1335590 w 3024845"/>
                  <a:gd name="connsiteY242" fmla="*/ 391281 h 834218"/>
                  <a:gd name="connsiteX243" fmla="*/ 1339643 w 3024845"/>
                  <a:gd name="connsiteY243" fmla="*/ 389120 h 834218"/>
                  <a:gd name="connsiteX244" fmla="*/ 1339643 w 3024845"/>
                  <a:gd name="connsiteY244" fmla="*/ 373987 h 834218"/>
                  <a:gd name="connsiteX245" fmla="*/ 1341163 w 3024845"/>
                  <a:gd name="connsiteY245" fmla="*/ 373987 h 834218"/>
                  <a:gd name="connsiteX246" fmla="*/ 1351803 w 3024845"/>
                  <a:gd name="connsiteY246" fmla="*/ 373987 h 834218"/>
                  <a:gd name="connsiteX247" fmla="*/ 1351803 w 3024845"/>
                  <a:gd name="connsiteY247" fmla="*/ 375608 h 834218"/>
                  <a:gd name="connsiteX248" fmla="*/ 1351803 w 3024845"/>
                  <a:gd name="connsiteY248" fmla="*/ 386958 h 834218"/>
                  <a:gd name="connsiteX249" fmla="*/ 1382204 w 3024845"/>
                  <a:gd name="connsiteY249" fmla="*/ 386958 h 834218"/>
                  <a:gd name="connsiteX250" fmla="*/ 1382204 w 3024845"/>
                  <a:gd name="connsiteY250" fmla="*/ 350208 h 834218"/>
                  <a:gd name="connsiteX251" fmla="*/ 1383470 w 3024845"/>
                  <a:gd name="connsiteY251" fmla="*/ 350208 h 834218"/>
                  <a:gd name="connsiteX252" fmla="*/ 1392337 w 3024845"/>
                  <a:gd name="connsiteY252" fmla="*/ 350208 h 834218"/>
                  <a:gd name="connsiteX253" fmla="*/ 1392337 w 3024845"/>
                  <a:gd name="connsiteY253" fmla="*/ 371825 h 834218"/>
                  <a:gd name="connsiteX254" fmla="*/ 1394364 w 3024845"/>
                  <a:gd name="connsiteY254" fmla="*/ 339399 h 834218"/>
                  <a:gd name="connsiteX255" fmla="*/ 1416657 w 3024845"/>
                  <a:gd name="connsiteY255" fmla="*/ 339399 h 834218"/>
                  <a:gd name="connsiteX256" fmla="*/ 1416657 w 3024845"/>
                  <a:gd name="connsiteY256" fmla="*/ 337777 h 834218"/>
                  <a:gd name="connsiteX257" fmla="*/ 1416657 w 3024845"/>
                  <a:gd name="connsiteY257" fmla="*/ 326428 h 834218"/>
                  <a:gd name="connsiteX258" fmla="*/ 1417417 w 3024845"/>
                  <a:gd name="connsiteY258" fmla="*/ 326428 h 834218"/>
                  <a:gd name="connsiteX259" fmla="*/ 1422737 w 3024845"/>
                  <a:gd name="connsiteY259" fmla="*/ 326428 h 834218"/>
                  <a:gd name="connsiteX260" fmla="*/ 1422737 w 3024845"/>
                  <a:gd name="connsiteY260" fmla="*/ 324537 h 834218"/>
                  <a:gd name="connsiteX261" fmla="*/ 1422737 w 3024845"/>
                  <a:gd name="connsiteY261" fmla="*/ 311296 h 834218"/>
                  <a:gd name="connsiteX262" fmla="*/ 1426791 w 3024845"/>
                  <a:gd name="connsiteY262" fmla="*/ 317781 h 834218"/>
                  <a:gd name="connsiteX263" fmla="*/ 1429071 w 3024845"/>
                  <a:gd name="connsiteY263" fmla="*/ 317781 h 834218"/>
                  <a:gd name="connsiteX264" fmla="*/ 1445031 w 3024845"/>
                  <a:gd name="connsiteY264" fmla="*/ 317781 h 834218"/>
                  <a:gd name="connsiteX265" fmla="*/ 1445031 w 3024845"/>
                  <a:gd name="connsiteY265" fmla="*/ 316970 h 834218"/>
                  <a:gd name="connsiteX266" fmla="*/ 1445031 w 3024845"/>
                  <a:gd name="connsiteY266" fmla="*/ 311296 h 834218"/>
                  <a:gd name="connsiteX267" fmla="*/ 1445791 w 3024845"/>
                  <a:gd name="connsiteY267" fmla="*/ 311296 h 834218"/>
                  <a:gd name="connsiteX268" fmla="*/ 1451111 w 3024845"/>
                  <a:gd name="connsiteY268" fmla="*/ 311296 h 834218"/>
                  <a:gd name="connsiteX269" fmla="*/ 1451111 w 3024845"/>
                  <a:gd name="connsiteY269" fmla="*/ 312647 h 834218"/>
                  <a:gd name="connsiteX270" fmla="*/ 1451111 w 3024845"/>
                  <a:gd name="connsiteY270" fmla="*/ 322105 h 834218"/>
                  <a:gd name="connsiteX271" fmla="*/ 1489618 w 3024845"/>
                  <a:gd name="connsiteY271" fmla="*/ 322105 h 834218"/>
                  <a:gd name="connsiteX272" fmla="*/ 1489618 w 3024845"/>
                  <a:gd name="connsiteY272" fmla="*/ 460458 h 834218"/>
                  <a:gd name="connsiteX273" fmla="*/ 1491138 w 3024845"/>
                  <a:gd name="connsiteY273" fmla="*/ 460458 h 834218"/>
                  <a:gd name="connsiteX274" fmla="*/ 1501778 w 3024845"/>
                  <a:gd name="connsiteY274" fmla="*/ 460458 h 834218"/>
                  <a:gd name="connsiteX275" fmla="*/ 1501778 w 3024845"/>
                  <a:gd name="connsiteY275" fmla="*/ 447488 h 834218"/>
                  <a:gd name="connsiteX276" fmla="*/ 1505832 w 3024845"/>
                  <a:gd name="connsiteY276" fmla="*/ 447488 h 834218"/>
                  <a:gd name="connsiteX277" fmla="*/ 1505832 w 3024845"/>
                  <a:gd name="connsiteY277" fmla="*/ 460458 h 834218"/>
                  <a:gd name="connsiteX278" fmla="*/ 1536232 w 3024845"/>
                  <a:gd name="connsiteY278" fmla="*/ 460458 h 834218"/>
                  <a:gd name="connsiteX279" fmla="*/ 1536232 w 3024845"/>
                  <a:gd name="connsiteY279" fmla="*/ 430193 h 834218"/>
                  <a:gd name="connsiteX280" fmla="*/ 1548392 w 3024845"/>
                  <a:gd name="connsiteY280" fmla="*/ 430193 h 834218"/>
                  <a:gd name="connsiteX281" fmla="*/ 1560552 w 3024845"/>
                  <a:gd name="connsiteY281" fmla="*/ 428032 h 834218"/>
                  <a:gd name="connsiteX282" fmla="*/ 1564606 w 3024845"/>
                  <a:gd name="connsiteY282" fmla="*/ 430193 h 834218"/>
                  <a:gd name="connsiteX283" fmla="*/ 1574739 w 3024845"/>
                  <a:gd name="connsiteY283" fmla="*/ 430193 h 834218"/>
                  <a:gd name="connsiteX284" fmla="*/ 1574739 w 3024845"/>
                  <a:gd name="connsiteY284" fmla="*/ 460458 h 834218"/>
                  <a:gd name="connsiteX285" fmla="*/ 1582846 w 3024845"/>
                  <a:gd name="connsiteY285" fmla="*/ 460458 h 834218"/>
                  <a:gd name="connsiteX286" fmla="*/ 1582846 w 3024845"/>
                  <a:gd name="connsiteY286" fmla="*/ 477753 h 834218"/>
                  <a:gd name="connsiteX287" fmla="*/ 1592182 w 3024845"/>
                  <a:gd name="connsiteY287" fmla="*/ 478658 h 834218"/>
                  <a:gd name="connsiteX288" fmla="*/ 1605140 w 3024845"/>
                  <a:gd name="connsiteY288" fmla="*/ 478658 h 834218"/>
                  <a:gd name="connsiteX289" fmla="*/ 1605140 w 3024845"/>
                  <a:gd name="connsiteY289" fmla="*/ 462620 h 834218"/>
                  <a:gd name="connsiteX290" fmla="*/ 1673096 w 3024845"/>
                  <a:gd name="connsiteY290" fmla="*/ 462620 h 834218"/>
                  <a:gd name="connsiteX291" fmla="*/ 1673096 w 3024845"/>
                  <a:gd name="connsiteY291" fmla="*/ 377367 h 834218"/>
                  <a:gd name="connsiteX292" fmla="*/ 1745104 w 3024845"/>
                  <a:gd name="connsiteY292" fmla="*/ 377367 h 834218"/>
                  <a:gd name="connsiteX293" fmla="*/ 1745104 w 3024845"/>
                  <a:gd name="connsiteY293" fmla="*/ 456135 h 834218"/>
                  <a:gd name="connsiteX294" fmla="*/ 1747008 w 3024845"/>
                  <a:gd name="connsiteY294" fmla="*/ 456135 h 834218"/>
                  <a:gd name="connsiteX295" fmla="*/ 1748250 w 3024845"/>
                  <a:gd name="connsiteY295" fmla="*/ 478658 h 834218"/>
                  <a:gd name="connsiteX296" fmla="*/ 1757926 w 3024845"/>
                  <a:gd name="connsiteY296" fmla="*/ 478658 h 834218"/>
                  <a:gd name="connsiteX297" fmla="*/ 1759168 w 3024845"/>
                  <a:gd name="connsiteY297" fmla="*/ 456135 h 834218"/>
                  <a:gd name="connsiteX298" fmla="*/ 1765248 w 3024845"/>
                  <a:gd name="connsiteY298" fmla="*/ 456135 h 834218"/>
                  <a:gd name="connsiteX299" fmla="*/ 1766490 w 3024845"/>
                  <a:gd name="connsiteY299" fmla="*/ 478658 h 834218"/>
                  <a:gd name="connsiteX300" fmla="*/ 1817112 w 3024845"/>
                  <a:gd name="connsiteY300" fmla="*/ 478658 h 834218"/>
                  <a:gd name="connsiteX301" fmla="*/ 1817112 w 3024845"/>
                  <a:gd name="connsiteY301" fmla="*/ 315630 h 834218"/>
                  <a:gd name="connsiteX302" fmla="*/ 2014439 w 3024845"/>
                  <a:gd name="connsiteY302" fmla="*/ 315630 h 834218"/>
                  <a:gd name="connsiteX303" fmla="*/ 2014439 w 3024845"/>
                  <a:gd name="connsiteY303" fmla="*/ 478658 h 834218"/>
                  <a:gd name="connsiteX304" fmla="*/ 2033136 w 3024845"/>
                  <a:gd name="connsiteY304" fmla="*/ 478658 h 834218"/>
                  <a:gd name="connsiteX305" fmla="*/ 2033136 w 3024845"/>
                  <a:gd name="connsiteY305" fmla="*/ 395965 h 834218"/>
                  <a:gd name="connsiteX306" fmla="*/ 2128256 w 3024845"/>
                  <a:gd name="connsiteY306" fmla="*/ 395965 h 834218"/>
                  <a:gd name="connsiteX307" fmla="*/ 2180720 w 3024845"/>
                  <a:gd name="connsiteY307" fmla="*/ 330752 h 834218"/>
                  <a:gd name="connsiteX308" fmla="*/ 2245574 w 3024845"/>
                  <a:gd name="connsiteY308" fmla="*/ 330752 h 834218"/>
                  <a:gd name="connsiteX309" fmla="*/ 2245574 w 3024845"/>
                  <a:gd name="connsiteY309" fmla="*/ 406414 h 834218"/>
                  <a:gd name="connsiteX310" fmla="*/ 2253681 w 3024845"/>
                  <a:gd name="connsiteY310" fmla="*/ 406414 h 834218"/>
                  <a:gd name="connsiteX311" fmla="*/ 2255708 w 3024845"/>
                  <a:gd name="connsiteY311" fmla="*/ 399929 h 834218"/>
                  <a:gd name="connsiteX312" fmla="*/ 2261788 w 3024845"/>
                  <a:gd name="connsiteY312" fmla="*/ 399929 h 834218"/>
                  <a:gd name="connsiteX313" fmla="*/ 2263815 w 3024845"/>
                  <a:gd name="connsiteY313" fmla="*/ 408576 h 834218"/>
                  <a:gd name="connsiteX314" fmla="*/ 2275975 w 3024845"/>
                  <a:gd name="connsiteY314" fmla="*/ 408576 h 834218"/>
                  <a:gd name="connsiteX315" fmla="*/ 2275975 w 3024845"/>
                  <a:gd name="connsiteY315" fmla="*/ 402090 h 834218"/>
                  <a:gd name="connsiteX316" fmla="*/ 2298268 w 3024845"/>
                  <a:gd name="connsiteY316" fmla="*/ 402090 h 834218"/>
                  <a:gd name="connsiteX317" fmla="*/ 2298268 w 3024845"/>
                  <a:gd name="connsiteY317" fmla="*/ 408576 h 834218"/>
                  <a:gd name="connsiteX318" fmla="*/ 2318535 w 3024845"/>
                  <a:gd name="connsiteY318" fmla="*/ 408576 h 834218"/>
                  <a:gd name="connsiteX319" fmla="*/ 2318535 w 3024845"/>
                  <a:gd name="connsiteY319" fmla="*/ 453973 h 834218"/>
                  <a:gd name="connsiteX320" fmla="*/ 2332722 w 3024845"/>
                  <a:gd name="connsiteY320" fmla="*/ 453973 h 834218"/>
                  <a:gd name="connsiteX321" fmla="*/ 2332722 w 3024845"/>
                  <a:gd name="connsiteY321" fmla="*/ 441002 h 834218"/>
                  <a:gd name="connsiteX322" fmla="*/ 2348936 w 3024845"/>
                  <a:gd name="connsiteY322" fmla="*/ 441002 h 834218"/>
                  <a:gd name="connsiteX323" fmla="*/ 2348936 w 3024845"/>
                  <a:gd name="connsiteY323" fmla="*/ 261575 h 834218"/>
                  <a:gd name="connsiteX324" fmla="*/ 2355016 w 3024845"/>
                  <a:gd name="connsiteY324" fmla="*/ 255089 h 834218"/>
                  <a:gd name="connsiteX325" fmla="*/ 2427977 w 3024845"/>
                  <a:gd name="connsiteY325" fmla="*/ 255089 h 834218"/>
                  <a:gd name="connsiteX326" fmla="*/ 2427977 w 3024845"/>
                  <a:gd name="connsiteY326" fmla="*/ 263737 h 834218"/>
                  <a:gd name="connsiteX327" fmla="*/ 2438110 w 3024845"/>
                  <a:gd name="connsiteY327" fmla="*/ 263737 h 834218"/>
                  <a:gd name="connsiteX328" fmla="*/ 2438110 w 3024845"/>
                  <a:gd name="connsiteY328" fmla="*/ 378311 h 834218"/>
                  <a:gd name="connsiteX329" fmla="*/ 2460404 w 3024845"/>
                  <a:gd name="connsiteY329" fmla="*/ 378311 h 834218"/>
                  <a:gd name="connsiteX330" fmla="*/ 2460404 w 3024845"/>
                  <a:gd name="connsiteY330" fmla="*/ 311296 h 834218"/>
                  <a:gd name="connsiteX331" fmla="*/ 2486751 w 3024845"/>
                  <a:gd name="connsiteY331" fmla="*/ 311296 h 834218"/>
                  <a:gd name="connsiteX332" fmla="*/ 2490804 w 3024845"/>
                  <a:gd name="connsiteY332" fmla="*/ 306972 h 834218"/>
                  <a:gd name="connsiteX333" fmla="*/ 2498911 w 3024845"/>
                  <a:gd name="connsiteY333" fmla="*/ 306972 h 834218"/>
                  <a:gd name="connsiteX334" fmla="*/ 2502964 w 3024845"/>
                  <a:gd name="connsiteY334" fmla="*/ 311296 h 834218"/>
                  <a:gd name="connsiteX335" fmla="*/ 2525258 w 3024845"/>
                  <a:gd name="connsiteY335" fmla="*/ 311296 h 834218"/>
                  <a:gd name="connsiteX336" fmla="*/ 2525258 w 3024845"/>
                  <a:gd name="connsiteY336" fmla="*/ 194560 h 834218"/>
                  <a:gd name="connsiteX337" fmla="*/ 2582005 w 3024845"/>
                  <a:gd name="connsiteY337" fmla="*/ 183751 h 834218"/>
                  <a:gd name="connsiteX338" fmla="*/ 2582005 w 3024845"/>
                  <a:gd name="connsiteY338" fmla="*/ 184832 h 834218"/>
                  <a:gd name="connsiteX339" fmla="*/ 2582005 w 3024845"/>
                  <a:gd name="connsiteY339" fmla="*/ 192398 h 834218"/>
                  <a:gd name="connsiteX340" fmla="*/ 2608352 w 3024845"/>
                  <a:gd name="connsiteY340" fmla="*/ 192398 h 834218"/>
                  <a:gd name="connsiteX341" fmla="*/ 2608352 w 3024845"/>
                  <a:gd name="connsiteY341" fmla="*/ 447488 h 834218"/>
                  <a:gd name="connsiteX342" fmla="*/ 2630646 w 3024845"/>
                  <a:gd name="connsiteY342" fmla="*/ 447488 h 834218"/>
                  <a:gd name="connsiteX343" fmla="*/ 2630646 w 3024845"/>
                  <a:gd name="connsiteY343" fmla="*/ 443164 h 834218"/>
                  <a:gd name="connsiteX344" fmla="*/ 2642806 w 3024845"/>
                  <a:gd name="connsiteY344" fmla="*/ 443164 h 834218"/>
                  <a:gd name="connsiteX345" fmla="*/ 2642806 w 3024845"/>
                  <a:gd name="connsiteY345" fmla="*/ 447488 h 834218"/>
                  <a:gd name="connsiteX346" fmla="*/ 2667126 w 3024845"/>
                  <a:gd name="connsiteY346" fmla="*/ 447488 h 834218"/>
                  <a:gd name="connsiteX347" fmla="*/ 2667126 w 3024845"/>
                  <a:gd name="connsiteY347" fmla="*/ 434517 h 834218"/>
                  <a:gd name="connsiteX348" fmla="*/ 2695500 w 3024845"/>
                  <a:gd name="connsiteY348" fmla="*/ 434517 h 834218"/>
                  <a:gd name="connsiteX349" fmla="*/ 2707660 w 3024845"/>
                  <a:gd name="connsiteY349" fmla="*/ 430193 h 834218"/>
                  <a:gd name="connsiteX350" fmla="*/ 2727927 w 3024845"/>
                  <a:gd name="connsiteY350" fmla="*/ 434517 h 834218"/>
                  <a:gd name="connsiteX351" fmla="*/ 2727927 w 3024845"/>
                  <a:gd name="connsiteY351" fmla="*/ 417223 h 834218"/>
                  <a:gd name="connsiteX352" fmla="*/ 2736034 w 3024845"/>
                  <a:gd name="connsiteY352" fmla="*/ 417223 h 834218"/>
                  <a:gd name="connsiteX353" fmla="*/ 2736034 w 3024845"/>
                  <a:gd name="connsiteY353" fmla="*/ 404252 h 834218"/>
                  <a:gd name="connsiteX354" fmla="*/ 2792781 w 3024845"/>
                  <a:gd name="connsiteY354" fmla="*/ 404252 h 834218"/>
                  <a:gd name="connsiteX355" fmla="*/ 2792781 w 3024845"/>
                  <a:gd name="connsiteY355" fmla="*/ 373987 h 834218"/>
                  <a:gd name="connsiteX356" fmla="*/ 2811021 w 3024845"/>
                  <a:gd name="connsiteY356" fmla="*/ 373987 h 834218"/>
                  <a:gd name="connsiteX357" fmla="*/ 2811021 w 3024845"/>
                  <a:gd name="connsiteY357" fmla="*/ 367502 h 834218"/>
                  <a:gd name="connsiteX358" fmla="*/ 2823181 w 3024845"/>
                  <a:gd name="connsiteY358" fmla="*/ 367502 h 834218"/>
                  <a:gd name="connsiteX359" fmla="*/ 2823181 w 3024845"/>
                  <a:gd name="connsiteY359" fmla="*/ 373987 h 834218"/>
                  <a:gd name="connsiteX360" fmla="*/ 2839395 w 3024845"/>
                  <a:gd name="connsiteY360" fmla="*/ 373987 h 834218"/>
                  <a:gd name="connsiteX361" fmla="*/ 2839395 w 3024845"/>
                  <a:gd name="connsiteY361" fmla="*/ 423708 h 834218"/>
                  <a:gd name="connsiteX362" fmla="*/ 2871822 w 3024845"/>
                  <a:gd name="connsiteY362" fmla="*/ 423708 h 834218"/>
                  <a:gd name="connsiteX363" fmla="*/ 2871822 w 3024845"/>
                  <a:gd name="connsiteY363" fmla="*/ 397767 h 834218"/>
                  <a:gd name="connsiteX364" fmla="*/ 2910329 w 3024845"/>
                  <a:gd name="connsiteY364" fmla="*/ 397767 h 834218"/>
                  <a:gd name="connsiteX365" fmla="*/ 2910329 w 3024845"/>
                  <a:gd name="connsiteY365" fmla="*/ 367502 h 834218"/>
                  <a:gd name="connsiteX366" fmla="*/ 2958970 w 3024845"/>
                  <a:gd name="connsiteY366" fmla="*/ 367502 h 834218"/>
                  <a:gd name="connsiteX367" fmla="*/ 2958970 w 3024845"/>
                  <a:gd name="connsiteY367" fmla="*/ 478658 h 834218"/>
                  <a:gd name="connsiteX368" fmla="*/ 2958970 w 3024845"/>
                  <a:gd name="connsiteY368" fmla="*/ 492437 h 834218"/>
                  <a:gd name="connsiteX369" fmla="*/ 3024845 w 3024845"/>
                  <a:gd name="connsiteY369" fmla="*/ 492437 h 834218"/>
                  <a:gd name="connsiteX370" fmla="*/ 3024845 w 3024845"/>
                  <a:gd name="connsiteY370" fmla="*/ 834218 h 834218"/>
                  <a:gd name="connsiteX371" fmla="*/ 2054 w 3024845"/>
                  <a:gd name="connsiteY371" fmla="*/ 831885 h 834218"/>
                  <a:gd name="connsiteX372" fmla="*/ 0 w 3024845"/>
                  <a:gd name="connsiteY372" fmla="*/ 397767 h 834218"/>
                  <a:gd name="connsiteX373" fmla="*/ 20267 w 3024845"/>
                  <a:gd name="connsiteY373" fmla="*/ 397767 h 834218"/>
                  <a:gd name="connsiteX374" fmla="*/ 20774 w 3024845"/>
                  <a:gd name="connsiteY374" fmla="*/ 396686 h 834218"/>
                  <a:gd name="connsiteX375" fmla="*/ 24320 w 3024845"/>
                  <a:gd name="connsiteY375" fmla="*/ 389120 h 834218"/>
                  <a:gd name="connsiteX376" fmla="*/ 26094 w 3024845"/>
                  <a:gd name="connsiteY376" fmla="*/ 389390 h 834218"/>
                  <a:gd name="connsiteX377" fmla="*/ 38507 w 3024845"/>
                  <a:gd name="connsiteY377" fmla="*/ 391281 h 834218"/>
                  <a:gd name="connsiteX378" fmla="*/ 39014 w 3024845"/>
                  <a:gd name="connsiteY378" fmla="*/ 392633 h 834218"/>
                  <a:gd name="connsiteX379" fmla="*/ 42560 w 3024845"/>
                  <a:gd name="connsiteY379" fmla="*/ 402090 h 834218"/>
                  <a:gd name="connsiteX380" fmla="*/ 68907 w 3024845"/>
                  <a:gd name="connsiteY380" fmla="*/ 404252 h 834218"/>
                  <a:gd name="connsiteX381" fmla="*/ 68907 w 3024845"/>
                  <a:gd name="connsiteY381" fmla="*/ 281031 h 834218"/>
                  <a:gd name="connsiteX382" fmla="*/ 70934 w 3024845"/>
                  <a:gd name="connsiteY382" fmla="*/ 281031 h 834218"/>
                  <a:gd name="connsiteX383" fmla="*/ 85121 w 3024845"/>
                  <a:gd name="connsiteY383" fmla="*/ 281031 h 834218"/>
                  <a:gd name="connsiteX384" fmla="*/ 85121 w 3024845"/>
                  <a:gd name="connsiteY384" fmla="*/ 144839 h 834218"/>
                  <a:gd name="connsiteX385" fmla="*/ 86894 w 3024845"/>
                  <a:gd name="connsiteY385" fmla="*/ 144839 h 834218"/>
                  <a:gd name="connsiteX386" fmla="*/ 99308 w 3024845"/>
                  <a:gd name="connsiteY386" fmla="*/ 144839 h 834218"/>
                  <a:gd name="connsiteX387" fmla="*/ 99308 w 3024845"/>
                  <a:gd name="connsiteY387" fmla="*/ 30265 h 834218"/>
                  <a:gd name="connsiteX388" fmla="*/ 103361 w 3024845"/>
                  <a:gd name="connsiteY388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20909 w 3024845"/>
                  <a:gd name="connsiteY3" fmla="*/ 144839 h 834218"/>
                  <a:gd name="connsiteX4" fmla="*/ 223189 w 3024845"/>
                  <a:gd name="connsiteY4" fmla="*/ 144839 h 834218"/>
                  <a:gd name="connsiteX5" fmla="*/ 239150 w 3024845"/>
                  <a:gd name="connsiteY5" fmla="*/ 144839 h 834218"/>
                  <a:gd name="connsiteX6" fmla="*/ 239150 w 3024845"/>
                  <a:gd name="connsiteY6" fmla="*/ 285354 h 834218"/>
                  <a:gd name="connsiteX7" fmla="*/ 240670 w 3024845"/>
                  <a:gd name="connsiteY7" fmla="*/ 285084 h 834218"/>
                  <a:gd name="connsiteX8" fmla="*/ 251310 w 3024845"/>
                  <a:gd name="connsiteY8" fmla="*/ 283193 h 834218"/>
                  <a:gd name="connsiteX9" fmla="*/ 249283 w 3024845"/>
                  <a:gd name="connsiteY9" fmla="*/ 371825 h 834218"/>
                  <a:gd name="connsiteX10" fmla="*/ 250803 w 3024845"/>
                  <a:gd name="connsiteY10" fmla="*/ 372096 h 834218"/>
                  <a:gd name="connsiteX11" fmla="*/ 261443 w 3024845"/>
                  <a:gd name="connsiteY11" fmla="*/ 373987 h 834218"/>
                  <a:gd name="connsiteX12" fmla="*/ 261696 w 3024845"/>
                  <a:gd name="connsiteY12" fmla="*/ 374798 h 834218"/>
                  <a:gd name="connsiteX13" fmla="*/ 263470 w 3024845"/>
                  <a:gd name="connsiteY13" fmla="*/ 380473 h 834218"/>
                  <a:gd name="connsiteX14" fmla="*/ 264230 w 3024845"/>
                  <a:gd name="connsiteY14" fmla="*/ 378041 h 834218"/>
                  <a:gd name="connsiteX15" fmla="*/ 269550 w 3024845"/>
                  <a:gd name="connsiteY15" fmla="*/ 361017 h 834218"/>
                  <a:gd name="connsiteX16" fmla="*/ 271323 w 3024845"/>
                  <a:gd name="connsiteY16" fmla="*/ 361017 h 834218"/>
                  <a:gd name="connsiteX17" fmla="*/ 283737 w 3024845"/>
                  <a:gd name="connsiteY17" fmla="*/ 361017 h 834218"/>
                  <a:gd name="connsiteX18" fmla="*/ 283737 w 3024845"/>
                  <a:gd name="connsiteY18" fmla="*/ 393443 h 834218"/>
                  <a:gd name="connsiteX19" fmla="*/ 284750 w 3024845"/>
                  <a:gd name="connsiteY19" fmla="*/ 393984 h 834218"/>
                  <a:gd name="connsiteX20" fmla="*/ 291844 w 3024845"/>
                  <a:gd name="connsiteY20" fmla="*/ 397767 h 834218"/>
                  <a:gd name="connsiteX21" fmla="*/ 291844 w 3024845"/>
                  <a:gd name="connsiteY21" fmla="*/ 399118 h 834218"/>
                  <a:gd name="connsiteX22" fmla="*/ 291844 w 3024845"/>
                  <a:gd name="connsiteY22" fmla="*/ 408576 h 834218"/>
                  <a:gd name="connsiteX23" fmla="*/ 336431 w 3024845"/>
                  <a:gd name="connsiteY23" fmla="*/ 408576 h 834218"/>
                  <a:gd name="connsiteX24" fmla="*/ 336431 w 3024845"/>
                  <a:gd name="connsiteY24" fmla="*/ 409657 h 834218"/>
                  <a:gd name="connsiteX25" fmla="*/ 336431 w 3024845"/>
                  <a:gd name="connsiteY25" fmla="*/ 417223 h 834218"/>
                  <a:gd name="connsiteX26" fmla="*/ 338457 w 3024845"/>
                  <a:gd name="connsiteY26" fmla="*/ 417223 h 834218"/>
                  <a:gd name="connsiteX27" fmla="*/ 352644 w 3024845"/>
                  <a:gd name="connsiteY27" fmla="*/ 417223 h 834218"/>
                  <a:gd name="connsiteX28" fmla="*/ 352644 w 3024845"/>
                  <a:gd name="connsiteY28" fmla="*/ 386958 h 834218"/>
                  <a:gd name="connsiteX29" fmla="*/ 397231 w 3024845"/>
                  <a:gd name="connsiteY29" fmla="*/ 386958 h 834218"/>
                  <a:gd name="connsiteX30" fmla="*/ 397231 w 3024845"/>
                  <a:gd name="connsiteY30" fmla="*/ 385607 h 834218"/>
                  <a:gd name="connsiteX31" fmla="*/ 397231 w 3024845"/>
                  <a:gd name="connsiteY31" fmla="*/ 376149 h 834218"/>
                  <a:gd name="connsiteX32" fmla="*/ 398245 w 3024845"/>
                  <a:gd name="connsiteY32" fmla="*/ 376149 h 834218"/>
                  <a:gd name="connsiteX33" fmla="*/ 405338 w 3024845"/>
                  <a:gd name="connsiteY33" fmla="*/ 376149 h 834218"/>
                  <a:gd name="connsiteX34" fmla="*/ 405338 w 3024845"/>
                  <a:gd name="connsiteY34" fmla="*/ 374258 h 834218"/>
                  <a:gd name="connsiteX35" fmla="*/ 405338 w 3024845"/>
                  <a:gd name="connsiteY35" fmla="*/ 361017 h 834218"/>
                  <a:gd name="connsiteX36" fmla="*/ 406098 w 3024845"/>
                  <a:gd name="connsiteY36" fmla="*/ 361017 h 834218"/>
                  <a:gd name="connsiteX37" fmla="*/ 411418 w 3024845"/>
                  <a:gd name="connsiteY37" fmla="*/ 361017 h 834218"/>
                  <a:gd name="connsiteX38" fmla="*/ 411418 w 3024845"/>
                  <a:gd name="connsiteY38" fmla="*/ 359936 h 834218"/>
                  <a:gd name="connsiteX39" fmla="*/ 411418 w 3024845"/>
                  <a:gd name="connsiteY39" fmla="*/ 352369 h 834218"/>
                  <a:gd name="connsiteX40" fmla="*/ 413445 w 3024845"/>
                  <a:gd name="connsiteY40" fmla="*/ 352369 h 834218"/>
                  <a:gd name="connsiteX41" fmla="*/ 427632 w 3024845"/>
                  <a:gd name="connsiteY41" fmla="*/ 352369 h 834218"/>
                  <a:gd name="connsiteX42" fmla="*/ 427632 w 3024845"/>
                  <a:gd name="connsiteY42" fmla="*/ 353450 h 834218"/>
                  <a:gd name="connsiteX43" fmla="*/ 427632 w 3024845"/>
                  <a:gd name="connsiteY43" fmla="*/ 361017 h 834218"/>
                  <a:gd name="connsiteX44" fmla="*/ 449925 w 3024845"/>
                  <a:gd name="connsiteY44" fmla="*/ 361017 h 834218"/>
                  <a:gd name="connsiteX45" fmla="*/ 449925 w 3024845"/>
                  <a:gd name="connsiteY45" fmla="*/ 359125 h 834218"/>
                  <a:gd name="connsiteX46" fmla="*/ 449925 w 3024845"/>
                  <a:gd name="connsiteY46" fmla="*/ 345884 h 834218"/>
                  <a:gd name="connsiteX47" fmla="*/ 451699 w 3024845"/>
                  <a:gd name="connsiteY47" fmla="*/ 345884 h 834218"/>
                  <a:gd name="connsiteX48" fmla="*/ 464112 w 3024845"/>
                  <a:gd name="connsiteY48" fmla="*/ 345884 h 834218"/>
                  <a:gd name="connsiteX49" fmla="*/ 464112 w 3024845"/>
                  <a:gd name="connsiteY49" fmla="*/ 369664 h 834218"/>
                  <a:gd name="connsiteX50" fmla="*/ 465126 w 3024845"/>
                  <a:gd name="connsiteY50" fmla="*/ 369664 h 834218"/>
                  <a:gd name="connsiteX51" fmla="*/ 472219 w 3024845"/>
                  <a:gd name="connsiteY51" fmla="*/ 369664 h 834218"/>
                  <a:gd name="connsiteX52" fmla="*/ 472219 w 3024845"/>
                  <a:gd name="connsiteY52" fmla="*/ 368583 h 834218"/>
                  <a:gd name="connsiteX53" fmla="*/ 472219 w 3024845"/>
                  <a:gd name="connsiteY53" fmla="*/ 361017 h 834218"/>
                  <a:gd name="connsiteX54" fmla="*/ 473992 w 3024845"/>
                  <a:gd name="connsiteY54" fmla="*/ 361017 h 834218"/>
                  <a:gd name="connsiteX55" fmla="*/ 486406 w 3024845"/>
                  <a:gd name="connsiteY55" fmla="*/ 361017 h 834218"/>
                  <a:gd name="connsiteX56" fmla="*/ 486406 w 3024845"/>
                  <a:gd name="connsiteY56" fmla="*/ 386958 h 834218"/>
                  <a:gd name="connsiteX57" fmla="*/ 488433 w 3024845"/>
                  <a:gd name="connsiteY57" fmla="*/ 386958 h 834218"/>
                  <a:gd name="connsiteX58" fmla="*/ 502619 w 3024845"/>
                  <a:gd name="connsiteY58" fmla="*/ 386958 h 834218"/>
                  <a:gd name="connsiteX59" fmla="*/ 502619 w 3024845"/>
                  <a:gd name="connsiteY59" fmla="*/ 388579 h 834218"/>
                  <a:gd name="connsiteX60" fmla="*/ 502619 w 3024845"/>
                  <a:gd name="connsiteY60" fmla="*/ 399929 h 834218"/>
                  <a:gd name="connsiteX61" fmla="*/ 503379 w 3024845"/>
                  <a:gd name="connsiteY61" fmla="*/ 399929 h 834218"/>
                  <a:gd name="connsiteX62" fmla="*/ 508700 w 3024845"/>
                  <a:gd name="connsiteY62" fmla="*/ 399929 h 834218"/>
                  <a:gd name="connsiteX63" fmla="*/ 508700 w 3024845"/>
                  <a:gd name="connsiteY63" fmla="*/ 399118 h 834218"/>
                  <a:gd name="connsiteX64" fmla="*/ 508700 w 3024845"/>
                  <a:gd name="connsiteY64" fmla="*/ 393443 h 834218"/>
                  <a:gd name="connsiteX65" fmla="*/ 539100 w 3024845"/>
                  <a:gd name="connsiteY65" fmla="*/ 393443 h 834218"/>
                  <a:gd name="connsiteX66" fmla="*/ 539100 w 3024845"/>
                  <a:gd name="connsiteY66" fmla="*/ 417223 h 834218"/>
                  <a:gd name="connsiteX67" fmla="*/ 540113 w 3024845"/>
                  <a:gd name="connsiteY67" fmla="*/ 417223 h 834218"/>
                  <a:gd name="connsiteX68" fmla="*/ 547207 w 3024845"/>
                  <a:gd name="connsiteY68" fmla="*/ 417223 h 834218"/>
                  <a:gd name="connsiteX69" fmla="*/ 547207 w 3024845"/>
                  <a:gd name="connsiteY69" fmla="*/ 418304 h 834218"/>
                  <a:gd name="connsiteX70" fmla="*/ 547207 w 3024845"/>
                  <a:gd name="connsiteY70" fmla="*/ 425870 h 834218"/>
                  <a:gd name="connsiteX71" fmla="*/ 547967 w 3024845"/>
                  <a:gd name="connsiteY71" fmla="*/ 425870 h 834218"/>
                  <a:gd name="connsiteX72" fmla="*/ 553287 w 3024845"/>
                  <a:gd name="connsiteY72" fmla="*/ 425870 h 834218"/>
                  <a:gd name="connsiteX73" fmla="*/ 553287 w 3024845"/>
                  <a:gd name="connsiteY73" fmla="*/ 423708 h 834218"/>
                  <a:gd name="connsiteX74" fmla="*/ 553287 w 3024845"/>
                  <a:gd name="connsiteY74" fmla="*/ 408576 h 834218"/>
                  <a:gd name="connsiteX75" fmla="*/ 554300 w 3024845"/>
                  <a:gd name="connsiteY75" fmla="*/ 408576 h 834218"/>
                  <a:gd name="connsiteX76" fmla="*/ 561394 w 3024845"/>
                  <a:gd name="connsiteY76" fmla="*/ 408576 h 834218"/>
                  <a:gd name="connsiteX77" fmla="*/ 561394 w 3024845"/>
                  <a:gd name="connsiteY77" fmla="*/ 409657 h 834218"/>
                  <a:gd name="connsiteX78" fmla="*/ 561394 w 3024845"/>
                  <a:gd name="connsiteY78" fmla="*/ 417223 h 834218"/>
                  <a:gd name="connsiteX79" fmla="*/ 566714 w 3024845"/>
                  <a:gd name="connsiteY79" fmla="*/ 415230 h 834218"/>
                  <a:gd name="connsiteX80" fmla="*/ 567474 w 3024845"/>
                  <a:gd name="connsiteY80" fmla="*/ 414250 h 834218"/>
                  <a:gd name="connsiteX81" fmla="*/ 567474 w 3024845"/>
                  <a:gd name="connsiteY81" fmla="*/ 408576 h 834218"/>
                  <a:gd name="connsiteX82" fmla="*/ 605981 w 3024845"/>
                  <a:gd name="connsiteY82" fmla="*/ 408576 h 834218"/>
                  <a:gd name="connsiteX83" fmla="*/ 605981 w 3024845"/>
                  <a:gd name="connsiteY83" fmla="*/ 432355 h 834218"/>
                  <a:gd name="connsiteX84" fmla="*/ 608007 w 3024845"/>
                  <a:gd name="connsiteY84" fmla="*/ 432355 h 834218"/>
                  <a:gd name="connsiteX85" fmla="*/ 622194 w 3024845"/>
                  <a:gd name="connsiteY85" fmla="*/ 432355 h 834218"/>
                  <a:gd name="connsiteX86" fmla="*/ 622194 w 3024845"/>
                  <a:gd name="connsiteY86" fmla="*/ 433436 h 834218"/>
                  <a:gd name="connsiteX87" fmla="*/ 622194 w 3024845"/>
                  <a:gd name="connsiteY87" fmla="*/ 441002 h 834218"/>
                  <a:gd name="connsiteX88" fmla="*/ 623968 w 3024845"/>
                  <a:gd name="connsiteY88" fmla="*/ 441002 h 834218"/>
                  <a:gd name="connsiteX89" fmla="*/ 636381 w 3024845"/>
                  <a:gd name="connsiteY89" fmla="*/ 441002 h 834218"/>
                  <a:gd name="connsiteX90" fmla="*/ 636381 w 3024845"/>
                  <a:gd name="connsiteY90" fmla="*/ 417223 h 834218"/>
                  <a:gd name="connsiteX91" fmla="*/ 637394 w 3024845"/>
                  <a:gd name="connsiteY91" fmla="*/ 417223 h 834218"/>
                  <a:gd name="connsiteX92" fmla="*/ 644488 w 3024845"/>
                  <a:gd name="connsiteY92" fmla="*/ 417223 h 834218"/>
                  <a:gd name="connsiteX93" fmla="*/ 644488 w 3024845"/>
                  <a:gd name="connsiteY93" fmla="*/ 384796 h 834218"/>
                  <a:gd name="connsiteX94" fmla="*/ 645501 w 3024845"/>
                  <a:gd name="connsiteY94" fmla="*/ 384796 h 834218"/>
                  <a:gd name="connsiteX95" fmla="*/ 652595 w 3024845"/>
                  <a:gd name="connsiteY95" fmla="*/ 384796 h 834218"/>
                  <a:gd name="connsiteX96" fmla="*/ 652595 w 3024845"/>
                  <a:gd name="connsiteY96" fmla="*/ 382905 h 834218"/>
                  <a:gd name="connsiteX97" fmla="*/ 652595 w 3024845"/>
                  <a:gd name="connsiteY97" fmla="*/ 369664 h 834218"/>
                  <a:gd name="connsiteX98" fmla="*/ 651328 w 3024845"/>
                  <a:gd name="connsiteY98" fmla="*/ 368042 h 834218"/>
                  <a:gd name="connsiteX99" fmla="*/ 656648 w 3024845"/>
                  <a:gd name="connsiteY99" fmla="*/ 356693 h 834218"/>
                  <a:gd name="connsiteX100" fmla="*/ 664755 w 3024845"/>
                  <a:gd name="connsiteY100" fmla="*/ 384796 h 834218"/>
                  <a:gd name="connsiteX101" fmla="*/ 665515 w 3024845"/>
                  <a:gd name="connsiteY101" fmla="*/ 384796 h 834218"/>
                  <a:gd name="connsiteX102" fmla="*/ 670835 w 3024845"/>
                  <a:gd name="connsiteY102" fmla="*/ 384796 h 834218"/>
                  <a:gd name="connsiteX103" fmla="*/ 670835 w 3024845"/>
                  <a:gd name="connsiteY103" fmla="*/ 278869 h 834218"/>
                  <a:gd name="connsiteX104" fmla="*/ 672355 w 3024845"/>
                  <a:gd name="connsiteY104" fmla="*/ 278869 h 834218"/>
                  <a:gd name="connsiteX105" fmla="*/ 682995 w 3024845"/>
                  <a:gd name="connsiteY105" fmla="*/ 278869 h 834218"/>
                  <a:gd name="connsiteX106" fmla="*/ 682995 w 3024845"/>
                  <a:gd name="connsiteY106" fmla="*/ 231310 h 834218"/>
                  <a:gd name="connsiteX107" fmla="*/ 709342 w 3024845"/>
                  <a:gd name="connsiteY107" fmla="*/ 231310 h 834218"/>
                  <a:gd name="connsiteX108" fmla="*/ 709342 w 3024845"/>
                  <a:gd name="connsiteY108" fmla="*/ 209692 h 834218"/>
                  <a:gd name="connsiteX109" fmla="*/ 743796 w 3024845"/>
                  <a:gd name="connsiteY109" fmla="*/ 209692 h 834218"/>
                  <a:gd name="connsiteX110" fmla="*/ 743796 w 3024845"/>
                  <a:gd name="connsiteY110" fmla="*/ 212124 h 834218"/>
                  <a:gd name="connsiteX111" fmla="*/ 743796 w 3024845"/>
                  <a:gd name="connsiteY111" fmla="*/ 229148 h 834218"/>
                  <a:gd name="connsiteX112" fmla="*/ 746076 w 3024845"/>
                  <a:gd name="connsiteY112" fmla="*/ 229148 h 834218"/>
                  <a:gd name="connsiteX113" fmla="*/ 762036 w 3024845"/>
                  <a:gd name="connsiteY113" fmla="*/ 229148 h 834218"/>
                  <a:gd name="connsiteX114" fmla="*/ 762036 w 3024845"/>
                  <a:gd name="connsiteY114" fmla="*/ 276707 h 834218"/>
                  <a:gd name="connsiteX115" fmla="*/ 763049 w 3024845"/>
                  <a:gd name="connsiteY115" fmla="*/ 276707 h 834218"/>
                  <a:gd name="connsiteX116" fmla="*/ 770143 w 3024845"/>
                  <a:gd name="connsiteY116" fmla="*/ 276707 h 834218"/>
                  <a:gd name="connsiteX117" fmla="*/ 784330 w 3024845"/>
                  <a:gd name="connsiteY117" fmla="*/ 281031 h 834218"/>
                  <a:gd name="connsiteX118" fmla="*/ 784330 w 3024845"/>
                  <a:gd name="connsiteY118" fmla="*/ 319943 h 834218"/>
                  <a:gd name="connsiteX119" fmla="*/ 785343 w 3024845"/>
                  <a:gd name="connsiteY119" fmla="*/ 319943 h 834218"/>
                  <a:gd name="connsiteX120" fmla="*/ 792436 w 3024845"/>
                  <a:gd name="connsiteY120" fmla="*/ 319943 h 834218"/>
                  <a:gd name="connsiteX121" fmla="*/ 792436 w 3024845"/>
                  <a:gd name="connsiteY121" fmla="*/ 321564 h 834218"/>
                  <a:gd name="connsiteX122" fmla="*/ 792436 w 3024845"/>
                  <a:gd name="connsiteY122" fmla="*/ 332913 h 834218"/>
                  <a:gd name="connsiteX123" fmla="*/ 794463 w 3024845"/>
                  <a:gd name="connsiteY123" fmla="*/ 332913 h 834218"/>
                  <a:gd name="connsiteX124" fmla="*/ 808650 w 3024845"/>
                  <a:gd name="connsiteY124" fmla="*/ 332913 h 834218"/>
                  <a:gd name="connsiteX125" fmla="*/ 814730 w 3024845"/>
                  <a:gd name="connsiteY125" fmla="*/ 339399 h 834218"/>
                  <a:gd name="connsiteX126" fmla="*/ 814730 w 3024845"/>
                  <a:gd name="connsiteY126" fmla="*/ 361017 h 834218"/>
                  <a:gd name="connsiteX127" fmla="*/ 817010 w 3024845"/>
                  <a:gd name="connsiteY127" fmla="*/ 361017 h 834218"/>
                  <a:gd name="connsiteX128" fmla="*/ 832970 w 3024845"/>
                  <a:gd name="connsiteY128" fmla="*/ 361017 h 834218"/>
                  <a:gd name="connsiteX129" fmla="*/ 832970 w 3024845"/>
                  <a:gd name="connsiteY129" fmla="*/ 362097 h 834218"/>
                  <a:gd name="connsiteX130" fmla="*/ 832970 w 3024845"/>
                  <a:gd name="connsiteY130" fmla="*/ 369664 h 834218"/>
                  <a:gd name="connsiteX131" fmla="*/ 834237 w 3024845"/>
                  <a:gd name="connsiteY131" fmla="*/ 369664 h 834218"/>
                  <a:gd name="connsiteX132" fmla="*/ 843104 w 3024845"/>
                  <a:gd name="connsiteY132" fmla="*/ 369664 h 834218"/>
                  <a:gd name="connsiteX133" fmla="*/ 843104 w 3024845"/>
                  <a:gd name="connsiteY133" fmla="*/ 371825 h 834218"/>
                  <a:gd name="connsiteX134" fmla="*/ 843104 w 3024845"/>
                  <a:gd name="connsiteY134" fmla="*/ 386958 h 834218"/>
                  <a:gd name="connsiteX135" fmla="*/ 847157 w 3024845"/>
                  <a:gd name="connsiteY135" fmla="*/ 385066 h 834218"/>
                  <a:gd name="connsiteX136" fmla="*/ 847157 w 3024845"/>
                  <a:gd name="connsiteY136" fmla="*/ 371825 h 834218"/>
                  <a:gd name="connsiteX137" fmla="*/ 848170 w 3024845"/>
                  <a:gd name="connsiteY137" fmla="*/ 371825 h 834218"/>
                  <a:gd name="connsiteX138" fmla="*/ 855264 w 3024845"/>
                  <a:gd name="connsiteY138" fmla="*/ 371825 h 834218"/>
                  <a:gd name="connsiteX139" fmla="*/ 855264 w 3024845"/>
                  <a:gd name="connsiteY139" fmla="*/ 373447 h 834218"/>
                  <a:gd name="connsiteX140" fmla="*/ 855264 w 3024845"/>
                  <a:gd name="connsiteY140" fmla="*/ 384796 h 834218"/>
                  <a:gd name="connsiteX141" fmla="*/ 856024 w 3024845"/>
                  <a:gd name="connsiteY141" fmla="*/ 384796 h 834218"/>
                  <a:gd name="connsiteX142" fmla="*/ 861344 w 3024845"/>
                  <a:gd name="connsiteY142" fmla="*/ 384796 h 834218"/>
                  <a:gd name="connsiteX143" fmla="*/ 909984 w 3024845"/>
                  <a:gd name="connsiteY143" fmla="*/ 380473 h 834218"/>
                  <a:gd name="connsiteX144" fmla="*/ 909984 w 3024845"/>
                  <a:gd name="connsiteY144" fmla="*/ 381824 h 834218"/>
                  <a:gd name="connsiteX145" fmla="*/ 909984 w 3024845"/>
                  <a:gd name="connsiteY145" fmla="*/ 391281 h 834218"/>
                  <a:gd name="connsiteX146" fmla="*/ 910744 w 3024845"/>
                  <a:gd name="connsiteY146" fmla="*/ 391281 h 834218"/>
                  <a:gd name="connsiteX147" fmla="*/ 916065 w 3024845"/>
                  <a:gd name="connsiteY147" fmla="*/ 391281 h 834218"/>
                  <a:gd name="connsiteX148" fmla="*/ 916065 w 3024845"/>
                  <a:gd name="connsiteY148" fmla="*/ 393443 h 834218"/>
                  <a:gd name="connsiteX149" fmla="*/ 916065 w 3024845"/>
                  <a:gd name="connsiteY149" fmla="*/ 408576 h 834218"/>
                  <a:gd name="connsiteX150" fmla="*/ 918091 w 3024845"/>
                  <a:gd name="connsiteY150" fmla="*/ 407225 h 834218"/>
                  <a:gd name="connsiteX151" fmla="*/ 932278 w 3024845"/>
                  <a:gd name="connsiteY151" fmla="*/ 397767 h 834218"/>
                  <a:gd name="connsiteX152" fmla="*/ 938358 w 3024845"/>
                  <a:gd name="connsiteY152" fmla="*/ 356693 h 834218"/>
                  <a:gd name="connsiteX153" fmla="*/ 939118 w 3024845"/>
                  <a:gd name="connsiteY153" fmla="*/ 356423 h 834218"/>
                  <a:gd name="connsiteX154" fmla="*/ 944438 w 3024845"/>
                  <a:gd name="connsiteY154" fmla="*/ 354531 h 834218"/>
                  <a:gd name="connsiteX155" fmla="*/ 946465 w 3024845"/>
                  <a:gd name="connsiteY155" fmla="*/ 285354 h 834218"/>
                  <a:gd name="connsiteX156" fmla="*/ 948492 w 3024845"/>
                  <a:gd name="connsiteY156" fmla="*/ 354531 h 834218"/>
                  <a:gd name="connsiteX157" fmla="*/ 949252 w 3024845"/>
                  <a:gd name="connsiteY157" fmla="*/ 354801 h 834218"/>
                  <a:gd name="connsiteX158" fmla="*/ 954572 w 3024845"/>
                  <a:gd name="connsiteY158" fmla="*/ 356693 h 834218"/>
                  <a:gd name="connsiteX159" fmla="*/ 954572 w 3024845"/>
                  <a:gd name="connsiteY159" fmla="*/ 270222 h 834218"/>
                  <a:gd name="connsiteX160" fmla="*/ 958625 w 3024845"/>
                  <a:gd name="connsiteY160" fmla="*/ 237795 h 834218"/>
                  <a:gd name="connsiteX161" fmla="*/ 997132 w 3024845"/>
                  <a:gd name="connsiteY161" fmla="*/ 237795 h 834218"/>
                  <a:gd name="connsiteX162" fmla="*/ 997132 w 3024845"/>
                  <a:gd name="connsiteY162" fmla="*/ 270222 h 834218"/>
                  <a:gd name="connsiteX163" fmla="*/ 997892 w 3024845"/>
                  <a:gd name="connsiteY163" fmla="*/ 270222 h 834218"/>
                  <a:gd name="connsiteX164" fmla="*/ 1003212 w 3024845"/>
                  <a:gd name="connsiteY164" fmla="*/ 270222 h 834218"/>
                  <a:gd name="connsiteX165" fmla="*/ 1003212 w 3024845"/>
                  <a:gd name="connsiteY165" fmla="*/ 188074 h 834218"/>
                  <a:gd name="connsiteX166" fmla="*/ 1004986 w 3024845"/>
                  <a:gd name="connsiteY166" fmla="*/ 188074 h 834218"/>
                  <a:gd name="connsiteX167" fmla="*/ 1017399 w 3024845"/>
                  <a:gd name="connsiteY167" fmla="*/ 188074 h 834218"/>
                  <a:gd name="connsiteX168" fmla="*/ 1017399 w 3024845"/>
                  <a:gd name="connsiteY168" fmla="*/ 186183 h 834218"/>
                  <a:gd name="connsiteX169" fmla="*/ 1017399 w 3024845"/>
                  <a:gd name="connsiteY169" fmla="*/ 172942 h 834218"/>
                  <a:gd name="connsiteX170" fmla="*/ 1039693 w 3024845"/>
                  <a:gd name="connsiteY170" fmla="*/ 172942 h 834218"/>
                  <a:gd name="connsiteX171" fmla="*/ 1039693 w 3024845"/>
                  <a:gd name="connsiteY171" fmla="*/ 171861 h 834218"/>
                  <a:gd name="connsiteX172" fmla="*/ 1039693 w 3024845"/>
                  <a:gd name="connsiteY172" fmla="*/ 164295 h 834218"/>
                  <a:gd name="connsiteX173" fmla="*/ 1041466 w 3024845"/>
                  <a:gd name="connsiteY173" fmla="*/ 164295 h 834218"/>
                  <a:gd name="connsiteX174" fmla="*/ 1053880 w 3024845"/>
                  <a:gd name="connsiteY174" fmla="*/ 164295 h 834218"/>
                  <a:gd name="connsiteX175" fmla="*/ 1053880 w 3024845"/>
                  <a:gd name="connsiteY175" fmla="*/ 165376 h 834218"/>
                  <a:gd name="connsiteX176" fmla="*/ 1053880 w 3024845"/>
                  <a:gd name="connsiteY176" fmla="*/ 172942 h 834218"/>
                  <a:gd name="connsiteX177" fmla="*/ 1054640 w 3024845"/>
                  <a:gd name="connsiteY177" fmla="*/ 172942 h 834218"/>
                  <a:gd name="connsiteX178" fmla="*/ 1059960 w 3024845"/>
                  <a:gd name="connsiteY178" fmla="*/ 172942 h 834218"/>
                  <a:gd name="connsiteX179" fmla="*/ 1070093 w 3024845"/>
                  <a:gd name="connsiteY179" fmla="*/ 168618 h 834218"/>
                  <a:gd name="connsiteX180" fmla="*/ 1074146 w 3024845"/>
                  <a:gd name="connsiteY180" fmla="*/ 171861 h 834218"/>
                  <a:gd name="connsiteX181" fmla="*/ 1074146 w 3024845"/>
                  <a:gd name="connsiteY181" fmla="*/ 164295 h 834218"/>
                  <a:gd name="connsiteX182" fmla="*/ 1076426 w 3024845"/>
                  <a:gd name="connsiteY182" fmla="*/ 164295 h 834218"/>
                  <a:gd name="connsiteX183" fmla="*/ 1092387 w 3024845"/>
                  <a:gd name="connsiteY183" fmla="*/ 164295 h 834218"/>
                  <a:gd name="connsiteX184" fmla="*/ 1092387 w 3024845"/>
                  <a:gd name="connsiteY184" fmla="*/ 165376 h 834218"/>
                  <a:gd name="connsiteX185" fmla="*/ 1092387 w 3024845"/>
                  <a:gd name="connsiteY185" fmla="*/ 172942 h 834218"/>
                  <a:gd name="connsiteX186" fmla="*/ 1122787 w 3024845"/>
                  <a:gd name="connsiteY186" fmla="*/ 172942 h 834218"/>
                  <a:gd name="connsiteX187" fmla="*/ 1122787 w 3024845"/>
                  <a:gd name="connsiteY187" fmla="*/ 174563 h 834218"/>
                  <a:gd name="connsiteX188" fmla="*/ 1122787 w 3024845"/>
                  <a:gd name="connsiteY188" fmla="*/ 185913 h 834218"/>
                  <a:gd name="connsiteX189" fmla="*/ 1149134 w 3024845"/>
                  <a:gd name="connsiteY189" fmla="*/ 185913 h 834218"/>
                  <a:gd name="connsiteX190" fmla="*/ 1149134 w 3024845"/>
                  <a:gd name="connsiteY190" fmla="*/ 216177 h 834218"/>
                  <a:gd name="connsiteX191" fmla="*/ 1149894 w 3024845"/>
                  <a:gd name="connsiteY191" fmla="*/ 216177 h 834218"/>
                  <a:gd name="connsiteX192" fmla="*/ 1155214 w 3024845"/>
                  <a:gd name="connsiteY192" fmla="*/ 216177 h 834218"/>
                  <a:gd name="connsiteX193" fmla="*/ 1155214 w 3024845"/>
                  <a:gd name="connsiteY193" fmla="*/ 217258 h 834218"/>
                  <a:gd name="connsiteX194" fmla="*/ 1155214 w 3024845"/>
                  <a:gd name="connsiteY194" fmla="*/ 224825 h 834218"/>
                  <a:gd name="connsiteX195" fmla="*/ 1159268 w 3024845"/>
                  <a:gd name="connsiteY195" fmla="*/ 255089 h 834218"/>
                  <a:gd name="connsiteX196" fmla="*/ 1160028 w 3024845"/>
                  <a:gd name="connsiteY196" fmla="*/ 255089 h 834218"/>
                  <a:gd name="connsiteX197" fmla="*/ 1165348 w 3024845"/>
                  <a:gd name="connsiteY197" fmla="*/ 255089 h 834218"/>
                  <a:gd name="connsiteX198" fmla="*/ 1165348 w 3024845"/>
                  <a:gd name="connsiteY198" fmla="*/ 255900 h 834218"/>
                  <a:gd name="connsiteX199" fmla="*/ 1165348 w 3024845"/>
                  <a:gd name="connsiteY199" fmla="*/ 261575 h 834218"/>
                  <a:gd name="connsiteX200" fmla="*/ 1166361 w 3024845"/>
                  <a:gd name="connsiteY200" fmla="*/ 261575 h 834218"/>
                  <a:gd name="connsiteX201" fmla="*/ 1173454 w 3024845"/>
                  <a:gd name="connsiteY201" fmla="*/ 261575 h 834218"/>
                  <a:gd name="connsiteX202" fmla="*/ 1173454 w 3024845"/>
                  <a:gd name="connsiteY202" fmla="*/ 291840 h 834218"/>
                  <a:gd name="connsiteX203" fmla="*/ 1175481 w 3024845"/>
                  <a:gd name="connsiteY203" fmla="*/ 291840 h 834218"/>
                  <a:gd name="connsiteX204" fmla="*/ 1189668 w 3024845"/>
                  <a:gd name="connsiteY204" fmla="*/ 291840 h 834218"/>
                  <a:gd name="connsiteX205" fmla="*/ 1189668 w 3024845"/>
                  <a:gd name="connsiteY205" fmla="*/ 315619 h 834218"/>
                  <a:gd name="connsiteX206" fmla="*/ 1191695 w 3024845"/>
                  <a:gd name="connsiteY206" fmla="*/ 317240 h 834218"/>
                  <a:gd name="connsiteX207" fmla="*/ 1191695 w 3024845"/>
                  <a:gd name="connsiteY207" fmla="*/ 328590 h 834218"/>
                  <a:gd name="connsiteX208" fmla="*/ 1192455 w 3024845"/>
                  <a:gd name="connsiteY208" fmla="*/ 328590 h 834218"/>
                  <a:gd name="connsiteX209" fmla="*/ 1197775 w 3024845"/>
                  <a:gd name="connsiteY209" fmla="*/ 328590 h 834218"/>
                  <a:gd name="connsiteX210" fmla="*/ 1197775 w 3024845"/>
                  <a:gd name="connsiteY210" fmla="*/ 352369 h 834218"/>
                  <a:gd name="connsiteX211" fmla="*/ 1199041 w 3024845"/>
                  <a:gd name="connsiteY211" fmla="*/ 352369 h 834218"/>
                  <a:gd name="connsiteX212" fmla="*/ 1207908 w 3024845"/>
                  <a:gd name="connsiteY212" fmla="*/ 352369 h 834218"/>
                  <a:gd name="connsiteX213" fmla="*/ 1209935 w 3024845"/>
                  <a:gd name="connsiteY213" fmla="*/ 356423 h 834218"/>
                  <a:gd name="connsiteX214" fmla="*/ 1209935 w 3024845"/>
                  <a:gd name="connsiteY214" fmla="*/ 369664 h 834218"/>
                  <a:gd name="connsiteX215" fmla="*/ 1211455 w 3024845"/>
                  <a:gd name="connsiteY215" fmla="*/ 367772 h 834218"/>
                  <a:gd name="connsiteX216" fmla="*/ 1222095 w 3024845"/>
                  <a:gd name="connsiteY216" fmla="*/ 354531 h 834218"/>
                  <a:gd name="connsiteX217" fmla="*/ 1250469 w 3024845"/>
                  <a:gd name="connsiteY217" fmla="*/ 354531 h 834218"/>
                  <a:gd name="connsiteX218" fmla="*/ 1250469 w 3024845"/>
                  <a:gd name="connsiteY218" fmla="*/ 441002 h 834218"/>
                  <a:gd name="connsiteX219" fmla="*/ 1251229 w 3024845"/>
                  <a:gd name="connsiteY219" fmla="*/ 441002 h 834218"/>
                  <a:gd name="connsiteX220" fmla="*/ 1256549 w 3024845"/>
                  <a:gd name="connsiteY220" fmla="*/ 441002 h 834218"/>
                  <a:gd name="connsiteX221" fmla="*/ 1257309 w 3024845"/>
                  <a:gd name="connsiteY221" fmla="*/ 439651 h 834218"/>
                  <a:gd name="connsiteX222" fmla="*/ 1262629 w 3024845"/>
                  <a:gd name="connsiteY222" fmla="*/ 430193 h 834218"/>
                  <a:gd name="connsiteX223" fmla="*/ 1262629 w 3024845"/>
                  <a:gd name="connsiteY223" fmla="*/ 432085 h 834218"/>
                  <a:gd name="connsiteX224" fmla="*/ 1262629 w 3024845"/>
                  <a:gd name="connsiteY224" fmla="*/ 445326 h 834218"/>
                  <a:gd name="connsiteX225" fmla="*/ 1266682 w 3024845"/>
                  <a:gd name="connsiteY225" fmla="*/ 399929 h 834218"/>
                  <a:gd name="connsiteX226" fmla="*/ 1267442 w 3024845"/>
                  <a:gd name="connsiteY226" fmla="*/ 399929 h 834218"/>
                  <a:gd name="connsiteX227" fmla="*/ 1272762 w 3024845"/>
                  <a:gd name="connsiteY227" fmla="*/ 399929 h 834218"/>
                  <a:gd name="connsiteX228" fmla="*/ 1272762 w 3024845"/>
                  <a:gd name="connsiteY228" fmla="*/ 335075 h 834218"/>
                  <a:gd name="connsiteX229" fmla="*/ 1273776 w 3024845"/>
                  <a:gd name="connsiteY229" fmla="*/ 335075 h 834218"/>
                  <a:gd name="connsiteX230" fmla="*/ 1280869 w 3024845"/>
                  <a:gd name="connsiteY230" fmla="*/ 335075 h 834218"/>
                  <a:gd name="connsiteX231" fmla="*/ 1293029 w 3024845"/>
                  <a:gd name="connsiteY231" fmla="*/ 291840 h 834218"/>
                  <a:gd name="connsiteX232" fmla="*/ 1294296 w 3024845"/>
                  <a:gd name="connsiteY232" fmla="*/ 291840 h 834218"/>
                  <a:gd name="connsiteX233" fmla="*/ 1303163 w 3024845"/>
                  <a:gd name="connsiteY233" fmla="*/ 291840 h 834218"/>
                  <a:gd name="connsiteX234" fmla="*/ 1313296 w 3024845"/>
                  <a:gd name="connsiteY234" fmla="*/ 335075 h 834218"/>
                  <a:gd name="connsiteX235" fmla="*/ 1314309 w 3024845"/>
                  <a:gd name="connsiteY235" fmla="*/ 335075 h 834218"/>
                  <a:gd name="connsiteX236" fmla="*/ 1321403 w 3024845"/>
                  <a:gd name="connsiteY236" fmla="*/ 335075 h 834218"/>
                  <a:gd name="connsiteX237" fmla="*/ 1321403 w 3024845"/>
                  <a:gd name="connsiteY237" fmla="*/ 373987 h 834218"/>
                  <a:gd name="connsiteX238" fmla="*/ 1323176 w 3024845"/>
                  <a:gd name="connsiteY238" fmla="*/ 373987 h 834218"/>
                  <a:gd name="connsiteX239" fmla="*/ 1335590 w 3024845"/>
                  <a:gd name="connsiteY239" fmla="*/ 373987 h 834218"/>
                  <a:gd name="connsiteX240" fmla="*/ 1335590 w 3024845"/>
                  <a:gd name="connsiteY240" fmla="*/ 376149 h 834218"/>
                  <a:gd name="connsiteX241" fmla="*/ 1335590 w 3024845"/>
                  <a:gd name="connsiteY241" fmla="*/ 391281 h 834218"/>
                  <a:gd name="connsiteX242" fmla="*/ 1339643 w 3024845"/>
                  <a:gd name="connsiteY242" fmla="*/ 389120 h 834218"/>
                  <a:gd name="connsiteX243" fmla="*/ 1339643 w 3024845"/>
                  <a:gd name="connsiteY243" fmla="*/ 373987 h 834218"/>
                  <a:gd name="connsiteX244" fmla="*/ 1341163 w 3024845"/>
                  <a:gd name="connsiteY244" fmla="*/ 373987 h 834218"/>
                  <a:gd name="connsiteX245" fmla="*/ 1351803 w 3024845"/>
                  <a:gd name="connsiteY245" fmla="*/ 373987 h 834218"/>
                  <a:gd name="connsiteX246" fmla="*/ 1351803 w 3024845"/>
                  <a:gd name="connsiteY246" fmla="*/ 375608 h 834218"/>
                  <a:gd name="connsiteX247" fmla="*/ 1351803 w 3024845"/>
                  <a:gd name="connsiteY247" fmla="*/ 386958 h 834218"/>
                  <a:gd name="connsiteX248" fmla="*/ 1382204 w 3024845"/>
                  <a:gd name="connsiteY248" fmla="*/ 386958 h 834218"/>
                  <a:gd name="connsiteX249" fmla="*/ 1382204 w 3024845"/>
                  <a:gd name="connsiteY249" fmla="*/ 350208 h 834218"/>
                  <a:gd name="connsiteX250" fmla="*/ 1383470 w 3024845"/>
                  <a:gd name="connsiteY250" fmla="*/ 350208 h 834218"/>
                  <a:gd name="connsiteX251" fmla="*/ 1392337 w 3024845"/>
                  <a:gd name="connsiteY251" fmla="*/ 350208 h 834218"/>
                  <a:gd name="connsiteX252" fmla="*/ 1392337 w 3024845"/>
                  <a:gd name="connsiteY252" fmla="*/ 371825 h 834218"/>
                  <a:gd name="connsiteX253" fmla="*/ 1394364 w 3024845"/>
                  <a:gd name="connsiteY253" fmla="*/ 339399 h 834218"/>
                  <a:gd name="connsiteX254" fmla="*/ 1416657 w 3024845"/>
                  <a:gd name="connsiteY254" fmla="*/ 339399 h 834218"/>
                  <a:gd name="connsiteX255" fmla="*/ 1416657 w 3024845"/>
                  <a:gd name="connsiteY255" fmla="*/ 337777 h 834218"/>
                  <a:gd name="connsiteX256" fmla="*/ 1416657 w 3024845"/>
                  <a:gd name="connsiteY256" fmla="*/ 326428 h 834218"/>
                  <a:gd name="connsiteX257" fmla="*/ 1417417 w 3024845"/>
                  <a:gd name="connsiteY257" fmla="*/ 326428 h 834218"/>
                  <a:gd name="connsiteX258" fmla="*/ 1422737 w 3024845"/>
                  <a:gd name="connsiteY258" fmla="*/ 326428 h 834218"/>
                  <a:gd name="connsiteX259" fmla="*/ 1422737 w 3024845"/>
                  <a:gd name="connsiteY259" fmla="*/ 324537 h 834218"/>
                  <a:gd name="connsiteX260" fmla="*/ 1422737 w 3024845"/>
                  <a:gd name="connsiteY260" fmla="*/ 311296 h 834218"/>
                  <a:gd name="connsiteX261" fmla="*/ 1426791 w 3024845"/>
                  <a:gd name="connsiteY261" fmla="*/ 317781 h 834218"/>
                  <a:gd name="connsiteX262" fmla="*/ 1429071 w 3024845"/>
                  <a:gd name="connsiteY262" fmla="*/ 317781 h 834218"/>
                  <a:gd name="connsiteX263" fmla="*/ 1445031 w 3024845"/>
                  <a:gd name="connsiteY263" fmla="*/ 317781 h 834218"/>
                  <a:gd name="connsiteX264" fmla="*/ 1445031 w 3024845"/>
                  <a:gd name="connsiteY264" fmla="*/ 316970 h 834218"/>
                  <a:gd name="connsiteX265" fmla="*/ 1445031 w 3024845"/>
                  <a:gd name="connsiteY265" fmla="*/ 311296 h 834218"/>
                  <a:gd name="connsiteX266" fmla="*/ 1445791 w 3024845"/>
                  <a:gd name="connsiteY266" fmla="*/ 311296 h 834218"/>
                  <a:gd name="connsiteX267" fmla="*/ 1451111 w 3024845"/>
                  <a:gd name="connsiteY267" fmla="*/ 311296 h 834218"/>
                  <a:gd name="connsiteX268" fmla="*/ 1451111 w 3024845"/>
                  <a:gd name="connsiteY268" fmla="*/ 312647 h 834218"/>
                  <a:gd name="connsiteX269" fmla="*/ 1451111 w 3024845"/>
                  <a:gd name="connsiteY269" fmla="*/ 322105 h 834218"/>
                  <a:gd name="connsiteX270" fmla="*/ 1489618 w 3024845"/>
                  <a:gd name="connsiteY270" fmla="*/ 322105 h 834218"/>
                  <a:gd name="connsiteX271" fmla="*/ 1489618 w 3024845"/>
                  <a:gd name="connsiteY271" fmla="*/ 460458 h 834218"/>
                  <a:gd name="connsiteX272" fmla="*/ 1491138 w 3024845"/>
                  <a:gd name="connsiteY272" fmla="*/ 460458 h 834218"/>
                  <a:gd name="connsiteX273" fmla="*/ 1501778 w 3024845"/>
                  <a:gd name="connsiteY273" fmla="*/ 460458 h 834218"/>
                  <a:gd name="connsiteX274" fmla="*/ 1501778 w 3024845"/>
                  <a:gd name="connsiteY274" fmla="*/ 447488 h 834218"/>
                  <a:gd name="connsiteX275" fmla="*/ 1505832 w 3024845"/>
                  <a:gd name="connsiteY275" fmla="*/ 447488 h 834218"/>
                  <a:gd name="connsiteX276" fmla="*/ 1505832 w 3024845"/>
                  <a:gd name="connsiteY276" fmla="*/ 460458 h 834218"/>
                  <a:gd name="connsiteX277" fmla="*/ 1536232 w 3024845"/>
                  <a:gd name="connsiteY277" fmla="*/ 460458 h 834218"/>
                  <a:gd name="connsiteX278" fmla="*/ 1536232 w 3024845"/>
                  <a:gd name="connsiteY278" fmla="*/ 430193 h 834218"/>
                  <a:gd name="connsiteX279" fmla="*/ 1548392 w 3024845"/>
                  <a:gd name="connsiteY279" fmla="*/ 430193 h 834218"/>
                  <a:gd name="connsiteX280" fmla="*/ 1560552 w 3024845"/>
                  <a:gd name="connsiteY280" fmla="*/ 428032 h 834218"/>
                  <a:gd name="connsiteX281" fmla="*/ 1564606 w 3024845"/>
                  <a:gd name="connsiteY281" fmla="*/ 430193 h 834218"/>
                  <a:gd name="connsiteX282" fmla="*/ 1574739 w 3024845"/>
                  <a:gd name="connsiteY282" fmla="*/ 430193 h 834218"/>
                  <a:gd name="connsiteX283" fmla="*/ 1574739 w 3024845"/>
                  <a:gd name="connsiteY283" fmla="*/ 460458 h 834218"/>
                  <a:gd name="connsiteX284" fmla="*/ 1582846 w 3024845"/>
                  <a:gd name="connsiteY284" fmla="*/ 460458 h 834218"/>
                  <a:gd name="connsiteX285" fmla="*/ 1582846 w 3024845"/>
                  <a:gd name="connsiteY285" fmla="*/ 477753 h 834218"/>
                  <a:gd name="connsiteX286" fmla="*/ 1592182 w 3024845"/>
                  <a:gd name="connsiteY286" fmla="*/ 478658 h 834218"/>
                  <a:gd name="connsiteX287" fmla="*/ 1605140 w 3024845"/>
                  <a:gd name="connsiteY287" fmla="*/ 478658 h 834218"/>
                  <a:gd name="connsiteX288" fmla="*/ 1605140 w 3024845"/>
                  <a:gd name="connsiteY288" fmla="*/ 462620 h 834218"/>
                  <a:gd name="connsiteX289" fmla="*/ 1673096 w 3024845"/>
                  <a:gd name="connsiteY289" fmla="*/ 462620 h 834218"/>
                  <a:gd name="connsiteX290" fmla="*/ 1673096 w 3024845"/>
                  <a:gd name="connsiteY290" fmla="*/ 377367 h 834218"/>
                  <a:gd name="connsiteX291" fmla="*/ 1745104 w 3024845"/>
                  <a:gd name="connsiteY291" fmla="*/ 377367 h 834218"/>
                  <a:gd name="connsiteX292" fmla="*/ 1745104 w 3024845"/>
                  <a:gd name="connsiteY292" fmla="*/ 456135 h 834218"/>
                  <a:gd name="connsiteX293" fmla="*/ 1747008 w 3024845"/>
                  <a:gd name="connsiteY293" fmla="*/ 456135 h 834218"/>
                  <a:gd name="connsiteX294" fmla="*/ 1748250 w 3024845"/>
                  <a:gd name="connsiteY294" fmla="*/ 478658 h 834218"/>
                  <a:gd name="connsiteX295" fmla="*/ 1757926 w 3024845"/>
                  <a:gd name="connsiteY295" fmla="*/ 478658 h 834218"/>
                  <a:gd name="connsiteX296" fmla="*/ 1759168 w 3024845"/>
                  <a:gd name="connsiteY296" fmla="*/ 456135 h 834218"/>
                  <a:gd name="connsiteX297" fmla="*/ 1765248 w 3024845"/>
                  <a:gd name="connsiteY297" fmla="*/ 456135 h 834218"/>
                  <a:gd name="connsiteX298" fmla="*/ 1766490 w 3024845"/>
                  <a:gd name="connsiteY298" fmla="*/ 478658 h 834218"/>
                  <a:gd name="connsiteX299" fmla="*/ 1817112 w 3024845"/>
                  <a:gd name="connsiteY299" fmla="*/ 478658 h 834218"/>
                  <a:gd name="connsiteX300" fmla="*/ 1817112 w 3024845"/>
                  <a:gd name="connsiteY300" fmla="*/ 315630 h 834218"/>
                  <a:gd name="connsiteX301" fmla="*/ 2014439 w 3024845"/>
                  <a:gd name="connsiteY301" fmla="*/ 315630 h 834218"/>
                  <a:gd name="connsiteX302" fmla="*/ 2014439 w 3024845"/>
                  <a:gd name="connsiteY302" fmla="*/ 478658 h 834218"/>
                  <a:gd name="connsiteX303" fmla="*/ 2033136 w 3024845"/>
                  <a:gd name="connsiteY303" fmla="*/ 478658 h 834218"/>
                  <a:gd name="connsiteX304" fmla="*/ 2033136 w 3024845"/>
                  <a:gd name="connsiteY304" fmla="*/ 395965 h 834218"/>
                  <a:gd name="connsiteX305" fmla="*/ 2128256 w 3024845"/>
                  <a:gd name="connsiteY305" fmla="*/ 395965 h 834218"/>
                  <a:gd name="connsiteX306" fmla="*/ 2180720 w 3024845"/>
                  <a:gd name="connsiteY306" fmla="*/ 330752 h 834218"/>
                  <a:gd name="connsiteX307" fmla="*/ 2245574 w 3024845"/>
                  <a:gd name="connsiteY307" fmla="*/ 330752 h 834218"/>
                  <a:gd name="connsiteX308" fmla="*/ 2245574 w 3024845"/>
                  <a:gd name="connsiteY308" fmla="*/ 406414 h 834218"/>
                  <a:gd name="connsiteX309" fmla="*/ 2253681 w 3024845"/>
                  <a:gd name="connsiteY309" fmla="*/ 406414 h 834218"/>
                  <a:gd name="connsiteX310" fmla="*/ 2255708 w 3024845"/>
                  <a:gd name="connsiteY310" fmla="*/ 399929 h 834218"/>
                  <a:gd name="connsiteX311" fmla="*/ 2261788 w 3024845"/>
                  <a:gd name="connsiteY311" fmla="*/ 399929 h 834218"/>
                  <a:gd name="connsiteX312" fmla="*/ 2263815 w 3024845"/>
                  <a:gd name="connsiteY312" fmla="*/ 408576 h 834218"/>
                  <a:gd name="connsiteX313" fmla="*/ 2275975 w 3024845"/>
                  <a:gd name="connsiteY313" fmla="*/ 408576 h 834218"/>
                  <a:gd name="connsiteX314" fmla="*/ 2275975 w 3024845"/>
                  <a:gd name="connsiteY314" fmla="*/ 402090 h 834218"/>
                  <a:gd name="connsiteX315" fmla="*/ 2298268 w 3024845"/>
                  <a:gd name="connsiteY315" fmla="*/ 402090 h 834218"/>
                  <a:gd name="connsiteX316" fmla="*/ 2298268 w 3024845"/>
                  <a:gd name="connsiteY316" fmla="*/ 408576 h 834218"/>
                  <a:gd name="connsiteX317" fmla="*/ 2318535 w 3024845"/>
                  <a:gd name="connsiteY317" fmla="*/ 408576 h 834218"/>
                  <a:gd name="connsiteX318" fmla="*/ 2318535 w 3024845"/>
                  <a:gd name="connsiteY318" fmla="*/ 453973 h 834218"/>
                  <a:gd name="connsiteX319" fmla="*/ 2332722 w 3024845"/>
                  <a:gd name="connsiteY319" fmla="*/ 453973 h 834218"/>
                  <a:gd name="connsiteX320" fmla="*/ 2332722 w 3024845"/>
                  <a:gd name="connsiteY320" fmla="*/ 441002 h 834218"/>
                  <a:gd name="connsiteX321" fmla="*/ 2348936 w 3024845"/>
                  <a:gd name="connsiteY321" fmla="*/ 441002 h 834218"/>
                  <a:gd name="connsiteX322" fmla="*/ 2348936 w 3024845"/>
                  <a:gd name="connsiteY322" fmla="*/ 261575 h 834218"/>
                  <a:gd name="connsiteX323" fmla="*/ 2355016 w 3024845"/>
                  <a:gd name="connsiteY323" fmla="*/ 255089 h 834218"/>
                  <a:gd name="connsiteX324" fmla="*/ 2427977 w 3024845"/>
                  <a:gd name="connsiteY324" fmla="*/ 255089 h 834218"/>
                  <a:gd name="connsiteX325" fmla="*/ 2427977 w 3024845"/>
                  <a:gd name="connsiteY325" fmla="*/ 263737 h 834218"/>
                  <a:gd name="connsiteX326" fmla="*/ 2438110 w 3024845"/>
                  <a:gd name="connsiteY326" fmla="*/ 263737 h 834218"/>
                  <a:gd name="connsiteX327" fmla="*/ 2438110 w 3024845"/>
                  <a:gd name="connsiteY327" fmla="*/ 378311 h 834218"/>
                  <a:gd name="connsiteX328" fmla="*/ 2460404 w 3024845"/>
                  <a:gd name="connsiteY328" fmla="*/ 378311 h 834218"/>
                  <a:gd name="connsiteX329" fmla="*/ 2460404 w 3024845"/>
                  <a:gd name="connsiteY329" fmla="*/ 311296 h 834218"/>
                  <a:gd name="connsiteX330" fmla="*/ 2486751 w 3024845"/>
                  <a:gd name="connsiteY330" fmla="*/ 311296 h 834218"/>
                  <a:gd name="connsiteX331" fmla="*/ 2490804 w 3024845"/>
                  <a:gd name="connsiteY331" fmla="*/ 306972 h 834218"/>
                  <a:gd name="connsiteX332" fmla="*/ 2498911 w 3024845"/>
                  <a:gd name="connsiteY332" fmla="*/ 306972 h 834218"/>
                  <a:gd name="connsiteX333" fmla="*/ 2502964 w 3024845"/>
                  <a:gd name="connsiteY333" fmla="*/ 311296 h 834218"/>
                  <a:gd name="connsiteX334" fmla="*/ 2525258 w 3024845"/>
                  <a:gd name="connsiteY334" fmla="*/ 311296 h 834218"/>
                  <a:gd name="connsiteX335" fmla="*/ 2525258 w 3024845"/>
                  <a:gd name="connsiteY335" fmla="*/ 194560 h 834218"/>
                  <a:gd name="connsiteX336" fmla="*/ 2582005 w 3024845"/>
                  <a:gd name="connsiteY336" fmla="*/ 183751 h 834218"/>
                  <a:gd name="connsiteX337" fmla="*/ 2582005 w 3024845"/>
                  <a:gd name="connsiteY337" fmla="*/ 184832 h 834218"/>
                  <a:gd name="connsiteX338" fmla="*/ 2582005 w 3024845"/>
                  <a:gd name="connsiteY338" fmla="*/ 192398 h 834218"/>
                  <a:gd name="connsiteX339" fmla="*/ 2608352 w 3024845"/>
                  <a:gd name="connsiteY339" fmla="*/ 192398 h 834218"/>
                  <a:gd name="connsiteX340" fmla="*/ 2608352 w 3024845"/>
                  <a:gd name="connsiteY340" fmla="*/ 447488 h 834218"/>
                  <a:gd name="connsiteX341" fmla="*/ 2630646 w 3024845"/>
                  <a:gd name="connsiteY341" fmla="*/ 447488 h 834218"/>
                  <a:gd name="connsiteX342" fmla="*/ 2630646 w 3024845"/>
                  <a:gd name="connsiteY342" fmla="*/ 443164 h 834218"/>
                  <a:gd name="connsiteX343" fmla="*/ 2642806 w 3024845"/>
                  <a:gd name="connsiteY343" fmla="*/ 443164 h 834218"/>
                  <a:gd name="connsiteX344" fmla="*/ 2642806 w 3024845"/>
                  <a:gd name="connsiteY344" fmla="*/ 447488 h 834218"/>
                  <a:gd name="connsiteX345" fmla="*/ 2667126 w 3024845"/>
                  <a:gd name="connsiteY345" fmla="*/ 447488 h 834218"/>
                  <a:gd name="connsiteX346" fmla="*/ 2667126 w 3024845"/>
                  <a:gd name="connsiteY346" fmla="*/ 434517 h 834218"/>
                  <a:gd name="connsiteX347" fmla="*/ 2695500 w 3024845"/>
                  <a:gd name="connsiteY347" fmla="*/ 434517 h 834218"/>
                  <a:gd name="connsiteX348" fmla="*/ 2707660 w 3024845"/>
                  <a:gd name="connsiteY348" fmla="*/ 430193 h 834218"/>
                  <a:gd name="connsiteX349" fmla="*/ 2727927 w 3024845"/>
                  <a:gd name="connsiteY349" fmla="*/ 434517 h 834218"/>
                  <a:gd name="connsiteX350" fmla="*/ 2727927 w 3024845"/>
                  <a:gd name="connsiteY350" fmla="*/ 417223 h 834218"/>
                  <a:gd name="connsiteX351" fmla="*/ 2736034 w 3024845"/>
                  <a:gd name="connsiteY351" fmla="*/ 417223 h 834218"/>
                  <a:gd name="connsiteX352" fmla="*/ 2736034 w 3024845"/>
                  <a:gd name="connsiteY352" fmla="*/ 404252 h 834218"/>
                  <a:gd name="connsiteX353" fmla="*/ 2792781 w 3024845"/>
                  <a:gd name="connsiteY353" fmla="*/ 404252 h 834218"/>
                  <a:gd name="connsiteX354" fmla="*/ 2792781 w 3024845"/>
                  <a:gd name="connsiteY354" fmla="*/ 373987 h 834218"/>
                  <a:gd name="connsiteX355" fmla="*/ 2811021 w 3024845"/>
                  <a:gd name="connsiteY355" fmla="*/ 373987 h 834218"/>
                  <a:gd name="connsiteX356" fmla="*/ 2811021 w 3024845"/>
                  <a:gd name="connsiteY356" fmla="*/ 367502 h 834218"/>
                  <a:gd name="connsiteX357" fmla="*/ 2823181 w 3024845"/>
                  <a:gd name="connsiteY357" fmla="*/ 367502 h 834218"/>
                  <a:gd name="connsiteX358" fmla="*/ 2823181 w 3024845"/>
                  <a:gd name="connsiteY358" fmla="*/ 373987 h 834218"/>
                  <a:gd name="connsiteX359" fmla="*/ 2839395 w 3024845"/>
                  <a:gd name="connsiteY359" fmla="*/ 373987 h 834218"/>
                  <a:gd name="connsiteX360" fmla="*/ 2839395 w 3024845"/>
                  <a:gd name="connsiteY360" fmla="*/ 423708 h 834218"/>
                  <a:gd name="connsiteX361" fmla="*/ 2871822 w 3024845"/>
                  <a:gd name="connsiteY361" fmla="*/ 423708 h 834218"/>
                  <a:gd name="connsiteX362" fmla="*/ 2871822 w 3024845"/>
                  <a:gd name="connsiteY362" fmla="*/ 397767 h 834218"/>
                  <a:gd name="connsiteX363" fmla="*/ 2910329 w 3024845"/>
                  <a:gd name="connsiteY363" fmla="*/ 397767 h 834218"/>
                  <a:gd name="connsiteX364" fmla="*/ 2910329 w 3024845"/>
                  <a:gd name="connsiteY364" fmla="*/ 367502 h 834218"/>
                  <a:gd name="connsiteX365" fmla="*/ 2958970 w 3024845"/>
                  <a:gd name="connsiteY365" fmla="*/ 367502 h 834218"/>
                  <a:gd name="connsiteX366" fmla="*/ 2958970 w 3024845"/>
                  <a:gd name="connsiteY366" fmla="*/ 478658 h 834218"/>
                  <a:gd name="connsiteX367" fmla="*/ 2958970 w 3024845"/>
                  <a:gd name="connsiteY367" fmla="*/ 492437 h 834218"/>
                  <a:gd name="connsiteX368" fmla="*/ 3024845 w 3024845"/>
                  <a:gd name="connsiteY368" fmla="*/ 492437 h 834218"/>
                  <a:gd name="connsiteX369" fmla="*/ 3024845 w 3024845"/>
                  <a:gd name="connsiteY369" fmla="*/ 834218 h 834218"/>
                  <a:gd name="connsiteX370" fmla="*/ 2054 w 3024845"/>
                  <a:gd name="connsiteY370" fmla="*/ 831885 h 834218"/>
                  <a:gd name="connsiteX371" fmla="*/ 0 w 3024845"/>
                  <a:gd name="connsiteY371" fmla="*/ 397767 h 834218"/>
                  <a:gd name="connsiteX372" fmla="*/ 20267 w 3024845"/>
                  <a:gd name="connsiteY372" fmla="*/ 397767 h 834218"/>
                  <a:gd name="connsiteX373" fmla="*/ 20774 w 3024845"/>
                  <a:gd name="connsiteY373" fmla="*/ 396686 h 834218"/>
                  <a:gd name="connsiteX374" fmla="*/ 24320 w 3024845"/>
                  <a:gd name="connsiteY374" fmla="*/ 389120 h 834218"/>
                  <a:gd name="connsiteX375" fmla="*/ 26094 w 3024845"/>
                  <a:gd name="connsiteY375" fmla="*/ 389390 h 834218"/>
                  <a:gd name="connsiteX376" fmla="*/ 38507 w 3024845"/>
                  <a:gd name="connsiteY376" fmla="*/ 391281 h 834218"/>
                  <a:gd name="connsiteX377" fmla="*/ 39014 w 3024845"/>
                  <a:gd name="connsiteY377" fmla="*/ 392633 h 834218"/>
                  <a:gd name="connsiteX378" fmla="*/ 42560 w 3024845"/>
                  <a:gd name="connsiteY378" fmla="*/ 402090 h 834218"/>
                  <a:gd name="connsiteX379" fmla="*/ 68907 w 3024845"/>
                  <a:gd name="connsiteY379" fmla="*/ 404252 h 834218"/>
                  <a:gd name="connsiteX380" fmla="*/ 68907 w 3024845"/>
                  <a:gd name="connsiteY380" fmla="*/ 281031 h 834218"/>
                  <a:gd name="connsiteX381" fmla="*/ 70934 w 3024845"/>
                  <a:gd name="connsiteY381" fmla="*/ 281031 h 834218"/>
                  <a:gd name="connsiteX382" fmla="*/ 85121 w 3024845"/>
                  <a:gd name="connsiteY382" fmla="*/ 281031 h 834218"/>
                  <a:gd name="connsiteX383" fmla="*/ 85121 w 3024845"/>
                  <a:gd name="connsiteY383" fmla="*/ 144839 h 834218"/>
                  <a:gd name="connsiteX384" fmla="*/ 86894 w 3024845"/>
                  <a:gd name="connsiteY384" fmla="*/ 144839 h 834218"/>
                  <a:gd name="connsiteX385" fmla="*/ 99308 w 3024845"/>
                  <a:gd name="connsiteY385" fmla="*/ 144839 h 834218"/>
                  <a:gd name="connsiteX386" fmla="*/ 99308 w 3024845"/>
                  <a:gd name="connsiteY386" fmla="*/ 30265 h 834218"/>
                  <a:gd name="connsiteX387" fmla="*/ 103361 w 3024845"/>
                  <a:gd name="connsiteY387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20909 w 3024845"/>
                  <a:gd name="connsiteY2" fmla="*/ 144839 h 834218"/>
                  <a:gd name="connsiteX3" fmla="*/ 223189 w 3024845"/>
                  <a:gd name="connsiteY3" fmla="*/ 144839 h 834218"/>
                  <a:gd name="connsiteX4" fmla="*/ 239150 w 3024845"/>
                  <a:gd name="connsiteY4" fmla="*/ 144839 h 834218"/>
                  <a:gd name="connsiteX5" fmla="*/ 239150 w 3024845"/>
                  <a:gd name="connsiteY5" fmla="*/ 285354 h 834218"/>
                  <a:gd name="connsiteX6" fmla="*/ 240670 w 3024845"/>
                  <a:gd name="connsiteY6" fmla="*/ 285084 h 834218"/>
                  <a:gd name="connsiteX7" fmla="*/ 251310 w 3024845"/>
                  <a:gd name="connsiteY7" fmla="*/ 283193 h 834218"/>
                  <a:gd name="connsiteX8" fmla="*/ 249283 w 3024845"/>
                  <a:gd name="connsiteY8" fmla="*/ 371825 h 834218"/>
                  <a:gd name="connsiteX9" fmla="*/ 250803 w 3024845"/>
                  <a:gd name="connsiteY9" fmla="*/ 372096 h 834218"/>
                  <a:gd name="connsiteX10" fmla="*/ 261443 w 3024845"/>
                  <a:gd name="connsiteY10" fmla="*/ 373987 h 834218"/>
                  <a:gd name="connsiteX11" fmla="*/ 261696 w 3024845"/>
                  <a:gd name="connsiteY11" fmla="*/ 374798 h 834218"/>
                  <a:gd name="connsiteX12" fmla="*/ 263470 w 3024845"/>
                  <a:gd name="connsiteY12" fmla="*/ 380473 h 834218"/>
                  <a:gd name="connsiteX13" fmla="*/ 264230 w 3024845"/>
                  <a:gd name="connsiteY13" fmla="*/ 378041 h 834218"/>
                  <a:gd name="connsiteX14" fmla="*/ 269550 w 3024845"/>
                  <a:gd name="connsiteY14" fmla="*/ 361017 h 834218"/>
                  <a:gd name="connsiteX15" fmla="*/ 271323 w 3024845"/>
                  <a:gd name="connsiteY15" fmla="*/ 361017 h 834218"/>
                  <a:gd name="connsiteX16" fmla="*/ 283737 w 3024845"/>
                  <a:gd name="connsiteY16" fmla="*/ 361017 h 834218"/>
                  <a:gd name="connsiteX17" fmla="*/ 283737 w 3024845"/>
                  <a:gd name="connsiteY17" fmla="*/ 393443 h 834218"/>
                  <a:gd name="connsiteX18" fmla="*/ 284750 w 3024845"/>
                  <a:gd name="connsiteY18" fmla="*/ 393984 h 834218"/>
                  <a:gd name="connsiteX19" fmla="*/ 291844 w 3024845"/>
                  <a:gd name="connsiteY19" fmla="*/ 397767 h 834218"/>
                  <a:gd name="connsiteX20" fmla="*/ 291844 w 3024845"/>
                  <a:gd name="connsiteY20" fmla="*/ 399118 h 834218"/>
                  <a:gd name="connsiteX21" fmla="*/ 291844 w 3024845"/>
                  <a:gd name="connsiteY21" fmla="*/ 408576 h 834218"/>
                  <a:gd name="connsiteX22" fmla="*/ 336431 w 3024845"/>
                  <a:gd name="connsiteY22" fmla="*/ 408576 h 834218"/>
                  <a:gd name="connsiteX23" fmla="*/ 336431 w 3024845"/>
                  <a:gd name="connsiteY23" fmla="*/ 409657 h 834218"/>
                  <a:gd name="connsiteX24" fmla="*/ 336431 w 3024845"/>
                  <a:gd name="connsiteY24" fmla="*/ 417223 h 834218"/>
                  <a:gd name="connsiteX25" fmla="*/ 338457 w 3024845"/>
                  <a:gd name="connsiteY25" fmla="*/ 417223 h 834218"/>
                  <a:gd name="connsiteX26" fmla="*/ 352644 w 3024845"/>
                  <a:gd name="connsiteY26" fmla="*/ 417223 h 834218"/>
                  <a:gd name="connsiteX27" fmla="*/ 352644 w 3024845"/>
                  <a:gd name="connsiteY27" fmla="*/ 386958 h 834218"/>
                  <a:gd name="connsiteX28" fmla="*/ 397231 w 3024845"/>
                  <a:gd name="connsiteY28" fmla="*/ 386958 h 834218"/>
                  <a:gd name="connsiteX29" fmla="*/ 397231 w 3024845"/>
                  <a:gd name="connsiteY29" fmla="*/ 385607 h 834218"/>
                  <a:gd name="connsiteX30" fmla="*/ 397231 w 3024845"/>
                  <a:gd name="connsiteY30" fmla="*/ 376149 h 834218"/>
                  <a:gd name="connsiteX31" fmla="*/ 398245 w 3024845"/>
                  <a:gd name="connsiteY31" fmla="*/ 376149 h 834218"/>
                  <a:gd name="connsiteX32" fmla="*/ 405338 w 3024845"/>
                  <a:gd name="connsiteY32" fmla="*/ 376149 h 834218"/>
                  <a:gd name="connsiteX33" fmla="*/ 405338 w 3024845"/>
                  <a:gd name="connsiteY33" fmla="*/ 374258 h 834218"/>
                  <a:gd name="connsiteX34" fmla="*/ 405338 w 3024845"/>
                  <a:gd name="connsiteY34" fmla="*/ 361017 h 834218"/>
                  <a:gd name="connsiteX35" fmla="*/ 406098 w 3024845"/>
                  <a:gd name="connsiteY35" fmla="*/ 361017 h 834218"/>
                  <a:gd name="connsiteX36" fmla="*/ 411418 w 3024845"/>
                  <a:gd name="connsiteY36" fmla="*/ 361017 h 834218"/>
                  <a:gd name="connsiteX37" fmla="*/ 411418 w 3024845"/>
                  <a:gd name="connsiteY37" fmla="*/ 359936 h 834218"/>
                  <a:gd name="connsiteX38" fmla="*/ 411418 w 3024845"/>
                  <a:gd name="connsiteY38" fmla="*/ 352369 h 834218"/>
                  <a:gd name="connsiteX39" fmla="*/ 413445 w 3024845"/>
                  <a:gd name="connsiteY39" fmla="*/ 352369 h 834218"/>
                  <a:gd name="connsiteX40" fmla="*/ 427632 w 3024845"/>
                  <a:gd name="connsiteY40" fmla="*/ 352369 h 834218"/>
                  <a:gd name="connsiteX41" fmla="*/ 427632 w 3024845"/>
                  <a:gd name="connsiteY41" fmla="*/ 353450 h 834218"/>
                  <a:gd name="connsiteX42" fmla="*/ 427632 w 3024845"/>
                  <a:gd name="connsiteY42" fmla="*/ 361017 h 834218"/>
                  <a:gd name="connsiteX43" fmla="*/ 449925 w 3024845"/>
                  <a:gd name="connsiteY43" fmla="*/ 361017 h 834218"/>
                  <a:gd name="connsiteX44" fmla="*/ 449925 w 3024845"/>
                  <a:gd name="connsiteY44" fmla="*/ 359125 h 834218"/>
                  <a:gd name="connsiteX45" fmla="*/ 449925 w 3024845"/>
                  <a:gd name="connsiteY45" fmla="*/ 345884 h 834218"/>
                  <a:gd name="connsiteX46" fmla="*/ 451699 w 3024845"/>
                  <a:gd name="connsiteY46" fmla="*/ 345884 h 834218"/>
                  <a:gd name="connsiteX47" fmla="*/ 464112 w 3024845"/>
                  <a:gd name="connsiteY47" fmla="*/ 345884 h 834218"/>
                  <a:gd name="connsiteX48" fmla="*/ 464112 w 3024845"/>
                  <a:gd name="connsiteY48" fmla="*/ 369664 h 834218"/>
                  <a:gd name="connsiteX49" fmla="*/ 465126 w 3024845"/>
                  <a:gd name="connsiteY49" fmla="*/ 369664 h 834218"/>
                  <a:gd name="connsiteX50" fmla="*/ 472219 w 3024845"/>
                  <a:gd name="connsiteY50" fmla="*/ 369664 h 834218"/>
                  <a:gd name="connsiteX51" fmla="*/ 472219 w 3024845"/>
                  <a:gd name="connsiteY51" fmla="*/ 368583 h 834218"/>
                  <a:gd name="connsiteX52" fmla="*/ 472219 w 3024845"/>
                  <a:gd name="connsiteY52" fmla="*/ 361017 h 834218"/>
                  <a:gd name="connsiteX53" fmla="*/ 473992 w 3024845"/>
                  <a:gd name="connsiteY53" fmla="*/ 361017 h 834218"/>
                  <a:gd name="connsiteX54" fmla="*/ 486406 w 3024845"/>
                  <a:gd name="connsiteY54" fmla="*/ 361017 h 834218"/>
                  <a:gd name="connsiteX55" fmla="*/ 486406 w 3024845"/>
                  <a:gd name="connsiteY55" fmla="*/ 386958 h 834218"/>
                  <a:gd name="connsiteX56" fmla="*/ 488433 w 3024845"/>
                  <a:gd name="connsiteY56" fmla="*/ 386958 h 834218"/>
                  <a:gd name="connsiteX57" fmla="*/ 502619 w 3024845"/>
                  <a:gd name="connsiteY57" fmla="*/ 386958 h 834218"/>
                  <a:gd name="connsiteX58" fmla="*/ 502619 w 3024845"/>
                  <a:gd name="connsiteY58" fmla="*/ 388579 h 834218"/>
                  <a:gd name="connsiteX59" fmla="*/ 502619 w 3024845"/>
                  <a:gd name="connsiteY59" fmla="*/ 399929 h 834218"/>
                  <a:gd name="connsiteX60" fmla="*/ 503379 w 3024845"/>
                  <a:gd name="connsiteY60" fmla="*/ 399929 h 834218"/>
                  <a:gd name="connsiteX61" fmla="*/ 508700 w 3024845"/>
                  <a:gd name="connsiteY61" fmla="*/ 399929 h 834218"/>
                  <a:gd name="connsiteX62" fmla="*/ 508700 w 3024845"/>
                  <a:gd name="connsiteY62" fmla="*/ 399118 h 834218"/>
                  <a:gd name="connsiteX63" fmla="*/ 508700 w 3024845"/>
                  <a:gd name="connsiteY63" fmla="*/ 393443 h 834218"/>
                  <a:gd name="connsiteX64" fmla="*/ 539100 w 3024845"/>
                  <a:gd name="connsiteY64" fmla="*/ 393443 h 834218"/>
                  <a:gd name="connsiteX65" fmla="*/ 539100 w 3024845"/>
                  <a:gd name="connsiteY65" fmla="*/ 417223 h 834218"/>
                  <a:gd name="connsiteX66" fmla="*/ 540113 w 3024845"/>
                  <a:gd name="connsiteY66" fmla="*/ 417223 h 834218"/>
                  <a:gd name="connsiteX67" fmla="*/ 547207 w 3024845"/>
                  <a:gd name="connsiteY67" fmla="*/ 417223 h 834218"/>
                  <a:gd name="connsiteX68" fmla="*/ 547207 w 3024845"/>
                  <a:gd name="connsiteY68" fmla="*/ 418304 h 834218"/>
                  <a:gd name="connsiteX69" fmla="*/ 547207 w 3024845"/>
                  <a:gd name="connsiteY69" fmla="*/ 425870 h 834218"/>
                  <a:gd name="connsiteX70" fmla="*/ 547967 w 3024845"/>
                  <a:gd name="connsiteY70" fmla="*/ 425870 h 834218"/>
                  <a:gd name="connsiteX71" fmla="*/ 553287 w 3024845"/>
                  <a:gd name="connsiteY71" fmla="*/ 425870 h 834218"/>
                  <a:gd name="connsiteX72" fmla="*/ 553287 w 3024845"/>
                  <a:gd name="connsiteY72" fmla="*/ 423708 h 834218"/>
                  <a:gd name="connsiteX73" fmla="*/ 553287 w 3024845"/>
                  <a:gd name="connsiteY73" fmla="*/ 408576 h 834218"/>
                  <a:gd name="connsiteX74" fmla="*/ 554300 w 3024845"/>
                  <a:gd name="connsiteY74" fmla="*/ 408576 h 834218"/>
                  <a:gd name="connsiteX75" fmla="*/ 561394 w 3024845"/>
                  <a:gd name="connsiteY75" fmla="*/ 408576 h 834218"/>
                  <a:gd name="connsiteX76" fmla="*/ 561394 w 3024845"/>
                  <a:gd name="connsiteY76" fmla="*/ 409657 h 834218"/>
                  <a:gd name="connsiteX77" fmla="*/ 561394 w 3024845"/>
                  <a:gd name="connsiteY77" fmla="*/ 417223 h 834218"/>
                  <a:gd name="connsiteX78" fmla="*/ 566714 w 3024845"/>
                  <a:gd name="connsiteY78" fmla="*/ 415230 h 834218"/>
                  <a:gd name="connsiteX79" fmla="*/ 567474 w 3024845"/>
                  <a:gd name="connsiteY79" fmla="*/ 414250 h 834218"/>
                  <a:gd name="connsiteX80" fmla="*/ 567474 w 3024845"/>
                  <a:gd name="connsiteY80" fmla="*/ 408576 h 834218"/>
                  <a:gd name="connsiteX81" fmla="*/ 605981 w 3024845"/>
                  <a:gd name="connsiteY81" fmla="*/ 408576 h 834218"/>
                  <a:gd name="connsiteX82" fmla="*/ 605981 w 3024845"/>
                  <a:gd name="connsiteY82" fmla="*/ 432355 h 834218"/>
                  <a:gd name="connsiteX83" fmla="*/ 608007 w 3024845"/>
                  <a:gd name="connsiteY83" fmla="*/ 432355 h 834218"/>
                  <a:gd name="connsiteX84" fmla="*/ 622194 w 3024845"/>
                  <a:gd name="connsiteY84" fmla="*/ 432355 h 834218"/>
                  <a:gd name="connsiteX85" fmla="*/ 622194 w 3024845"/>
                  <a:gd name="connsiteY85" fmla="*/ 433436 h 834218"/>
                  <a:gd name="connsiteX86" fmla="*/ 622194 w 3024845"/>
                  <a:gd name="connsiteY86" fmla="*/ 441002 h 834218"/>
                  <a:gd name="connsiteX87" fmla="*/ 623968 w 3024845"/>
                  <a:gd name="connsiteY87" fmla="*/ 441002 h 834218"/>
                  <a:gd name="connsiteX88" fmla="*/ 636381 w 3024845"/>
                  <a:gd name="connsiteY88" fmla="*/ 441002 h 834218"/>
                  <a:gd name="connsiteX89" fmla="*/ 636381 w 3024845"/>
                  <a:gd name="connsiteY89" fmla="*/ 417223 h 834218"/>
                  <a:gd name="connsiteX90" fmla="*/ 637394 w 3024845"/>
                  <a:gd name="connsiteY90" fmla="*/ 417223 h 834218"/>
                  <a:gd name="connsiteX91" fmla="*/ 644488 w 3024845"/>
                  <a:gd name="connsiteY91" fmla="*/ 417223 h 834218"/>
                  <a:gd name="connsiteX92" fmla="*/ 644488 w 3024845"/>
                  <a:gd name="connsiteY92" fmla="*/ 384796 h 834218"/>
                  <a:gd name="connsiteX93" fmla="*/ 645501 w 3024845"/>
                  <a:gd name="connsiteY93" fmla="*/ 384796 h 834218"/>
                  <a:gd name="connsiteX94" fmla="*/ 652595 w 3024845"/>
                  <a:gd name="connsiteY94" fmla="*/ 384796 h 834218"/>
                  <a:gd name="connsiteX95" fmla="*/ 652595 w 3024845"/>
                  <a:gd name="connsiteY95" fmla="*/ 382905 h 834218"/>
                  <a:gd name="connsiteX96" fmla="*/ 652595 w 3024845"/>
                  <a:gd name="connsiteY96" fmla="*/ 369664 h 834218"/>
                  <a:gd name="connsiteX97" fmla="*/ 651328 w 3024845"/>
                  <a:gd name="connsiteY97" fmla="*/ 368042 h 834218"/>
                  <a:gd name="connsiteX98" fmla="*/ 656648 w 3024845"/>
                  <a:gd name="connsiteY98" fmla="*/ 356693 h 834218"/>
                  <a:gd name="connsiteX99" fmla="*/ 664755 w 3024845"/>
                  <a:gd name="connsiteY99" fmla="*/ 384796 h 834218"/>
                  <a:gd name="connsiteX100" fmla="*/ 665515 w 3024845"/>
                  <a:gd name="connsiteY100" fmla="*/ 384796 h 834218"/>
                  <a:gd name="connsiteX101" fmla="*/ 670835 w 3024845"/>
                  <a:gd name="connsiteY101" fmla="*/ 384796 h 834218"/>
                  <a:gd name="connsiteX102" fmla="*/ 670835 w 3024845"/>
                  <a:gd name="connsiteY102" fmla="*/ 278869 h 834218"/>
                  <a:gd name="connsiteX103" fmla="*/ 672355 w 3024845"/>
                  <a:gd name="connsiteY103" fmla="*/ 278869 h 834218"/>
                  <a:gd name="connsiteX104" fmla="*/ 682995 w 3024845"/>
                  <a:gd name="connsiteY104" fmla="*/ 278869 h 834218"/>
                  <a:gd name="connsiteX105" fmla="*/ 682995 w 3024845"/>
                  <a:gd name="connsiteY105" fmla="*/ 231310 h 834218"/>
                  <a:gd name="connsiteX106" fmla="*/ 709342 w 3024845"/>
                  <a:gd name="connsiteY106" fmla="*/ 231310 h 834218"/>
                  <a:gd name="connsiteX107" fmla="*/ 709342 w 3024845"/>
                  <a:gd name="connsiteY107" fmla="*/ 209692 h 834218"/>
                  <a:gd name="connsiteX108" fmla="*/ 743796 w 3024845"/>
                  <a:gd name="connsiteY108" fmla="*/ 209692 h 834218"/>
                  <a:gd name="connsiteX109" fmla="*/ 743796 w 3024845"/>
                  <a:gd name="connsiteY109" fmla="*/ 212124 h 834218"/>
                  <a:gd name="connsiteX110" fmla="*/ 743796 w 3024845"/>
                  <a:gd name="connsiteY110" fmla="*/ 229148 h 834218"/>
                  <a:gd name="connsiteX111" fmla="*/ 746076 w 3024845"/>
                  <a:gd name="connsiteY111" fmla="*/ 229148 h 834218"/>
                  <a:gd name="connsiteX112" fmla="*/ 762036 w 3024845"/>
                  <a:gd name="connsiteY112" fmla="*/ 229148 h 834218"/>
                  <a:gd name="connsiteX113" fmla="*/ 762036 w 3024845"/>
                  <a:gd name="connsiteY113" fmla="*/ 276707 h 834218"/>
                  <a:gd name="connsiteX114" fmla="*/ 763049 w 3024845"/>
                  <a:gd name="connsiteY114" fmla="*/ 276707 h 834218"/>
                  <a:gd name="connsiteX115" fmla="*/ 770143 w 3024845"/>
                  <a:gd name="connsiteY115" fmla="*/ 276707 h 834218"/>
                  <a:gd name="connsiteX116" fmla="*/ 784330 w 3024845"/>
                  <a:gd name="connsiteY116" fmla="*/ 281031 h 834218"/>
                  <a:gd name="connsiteX117" fmla="*/ 784330 w 3024845"/>
                  <a:gd name="connsiteY117" fmla="*/ 319943 h 834218"/>
                  <a:gd name="connsiteX118" fmla="*/ 785343 w 3024845"/>
                  <a:gd name="connsiteY118" fmla="*/ 319943 h 834218"/>
                  <a:gd name="connsiteX119" fmla="*/ 792436 w 3024845"/>
                  <a:gd name="connsiteY119" fmla="*/ 319943 h 834218"/>
                  <a:gd name="connsiteX120" fmla="*/ 792436 w 3024845"/>
                  <a:gd name="connsiteY120" fmla="*/ 321564 h 834218"/>
                  <a:gd name="connsiteX121" fmla="*/ 792436 w 3024845"/>
                  <a:gd name="connsiteY121" fmla="*/ 332913 h 834218"/>
                  <a:gd name="connsiteX122" fmla="*/ 794463 w 3024845"/>
                  <a:gd name="connsiteY122" fmla="*/ 332913 h 834218"/>
                  <a:gd name="connsiteX123" fmla="*/ 808650 w 3024845"/>
                  <a:gd name="connsiteY123" fmla="*/ 332913 h 834218"/>
                  <a:gd name="connsiteX124" fmla="*/ 814730 w 3024845"/>
                  <a:gd name="connsiteY124" fmla="*/ 339399 h 834218"/>
                  <a:gd name="connsiteX125" fmla="*/ 814730 w 3024845"/>
                  <a:gd name="connsiteY125" fmla="*/ 361017 h 834218"/>
                  <a:gd name="connsiteX126" fmla="*/ 817010 w 3024845"/>
                  <a:gd name="connsiteY126" fmla="*/ 361017 h 834218"/>
                  <a:gd name="connsiteX127" fmla="*/ 832970 w 3024845"/>
                  <a:gd name="connsiteY127" fmla="*/ 361017 h 834218"/>
                  <a:gd name="connsiteX128" fmla="*/ 832970 w 3024845"/>
                  <a:gd name="connsiteY128" fmla="*/ 362097 h 834218"/>
                  <a:gd name="connsiteX129" fmla="*/ 832970 w 3024845"/>
                  <a:gd name="connsiteY129" fmla="*/ 369664 h 834218"/>
                  <a:gd name="connsiteX130" fmla="*/ 834237 w 3024845"/>
                  <a:gd name="connsiteY130" fmla="*/ 369664 h 834218"/>
                  <a:gd name="connsiteX131" fmla="*/ 843104 w 3024845"/>
                  <a:gd name="connsiteY131" fmla="*/ 369664 h 834218"/>
                  <a:gd name="connsiteX132" fmla="*/ 843104 w 3024845"/>
                  <a:gd name="connsiteY132" fmla="*/ 371825 h 834218"/>
                  <a:gd name="connsiteX133" fmla="*/ 843104 w 3024845"/>
                  <a:gd name="connsiteY133" fmla="*/ 386958 h 834218"/>
                  <a:gd name="connsiteX134" fmla="*/ 847157 w 3024845"/>
                  <a:gd name="connsiteY134" fmla="*/ 385066 h 834218"/>
                  <a:gd name="connsiteX135" fmla="*/ 847157 w 3024845"/>
                  <a:gd name="connsiteY135" fmla="*/ 371825 h 834218"/>
                  <a:gd name="connsiteX136" fmla="*/ 848170 w 3024845"/>
                  <a:gd name="connsiteY136" fmla="*/ 371825 h 834218"/>
                  <a:gd name="connsiteX137" fmla="*/ 855264 w 3024845"/>
                  <a:gd name="connsiteY137" fmla="*/ 371825 h 834218"/>
                  <a:gd name="connsiteX138" fmla="*/ 855264 w 3024845"/>
                  <a:gd name="connsiteY138" fmla="*/ 373447 h 834218"/>
                  <a:gd name="connsiteX139" fmla="*/ 855264 w 3024845"/>
                  <a:gd name="connsiteY139" fmla="*/ 384796 h 834218"/>
                  <a:gd name="connsiteX140" fmla="*/ 856024 w 3024845"/>
                  <a:gd name="connsiteY140" fmla="*/ 384796 h 834218"/>
                  <a:gd name="connsiteX141" fmla="*/ 861344 w 3024845"/>
                  <a:gd name="connsiteY141" fmla="*/ 384796 h 834218"/>
                  <a:gd name="connsiteX142" fmla="*/ 909984 w 3024845"/>
                  <a:gd name="connsiteY142" fmla="*/ 380473 h 834218"/>
                  <a:gd name="connsiteX143" fmla="*/ 909984 w 3024845"/>
                  <a:gd name="connsiteY143" fmla="*/ 381824 h 834218"/>
                  <a:gd name="connsiteX144" fmla="*/ 909984 w 3024845"/>
                  <a:gd name="connsiteY144" fmla="*/ 391281 h 834218"/>
                  <a:gd name="connsiteX145" fmla="*/ 910744 w 3024845"/>
                  <a:gd name="connsiteY145" fmla="*/ 391281 h 834218"/>
                  <a:gd name="connsiteX146" fmla="*/ 916065 w 3024845"/>
                  <a:gd name="connsiteY146" fmla="*/ 391281 h 834218"/>
                  <a:gd name="connsiteX147" fmla="*/ 916065 w 3024845"/>
                  <a:gd name="connsiteY147" fmla="*/ 393443 h 834218"/>
                  <a:gd name="connsiteX148" fmla="*/ 916065 w 3024845"/>
                  <a:gd name="connsiteY148" fmla="*/ 408576 h 834218"/>
                  <a:gd name="connsiteX149" fmla="*/ 918091 w 3024845"/>
                  <a:gd name="connsiteY149" fmla="*/ 407225 h 834218"/>
                  <a:gd name="connsiteX150" fmla="*/ 932278 w 3024845"/>
                  <a:gd name="connsiteY150" fmla="*/ 397767 h 834218"/>
                  <a:gd name="connsiteX151" fmla="*/ 938358 w 3024845"/>
                  <a:gd name="connsiteY151" fmla="*/ 356693 h 834218"/>
                  <a:gd name="connsiteX152" fmla="*/ 939118 w 3024845"/>
                  <a:gd name="connsiteY152" fmla="*/ 356423 h 834218"/>
                  <a:gd name="connsiteX153" fmla="*/ 944438 w 3024845"/>
                  <a:gd name="connsiteY153" fmla="*/ 354531 h 834218"/>
                  <a:gd name="connsiteX154" fmla="*/ 946465 w 3024845"/>
                  <a:gd name="connsiteY154" fmla="*/ 285354 h 834218"/>
                  <a:gd name="connsiteX155" fmla="*/ 948492 w 3024845"/>
                  <a:gd name="connsiteY155" fmla="*/ 354531 h 834218"/>
                  <a:gd name="connsiteX156" fmla="*/ 949252 w 3024845"/>
                  <a:gd name="connsiteY156" fmla="*/ 354801 h 834218"/>
                  <a:gd name="connsiteX157" fmla="*/ 954572 w 3024845"/>
                  <a:gd name="connsiteY157" fmla="*/ 356693 h 834218"/>
                  <a:gd name="connsiteX158" fmla="*/ 954572 w 3024845"/>
                  <a:gd name="connsiteY158" fmla="*/ 270222 h 834218"/>
                  <a:gd name="connsiteX159" fmla="*/ 958625 w 3024845"/>
                  <a:gd name="connsiteY159" fmla="*/ 237795 h 834218"/>
                  <a:gd name="connsiteX160" fmla="*/ 997132 w 3024845"/>
                  <a:gd name="connsiteY160" fmla="*/ 237795 h 834218"/>
                  <a:gd name="connsiteX161" fmla="*/ 997132 w 3024845"/>
                  <a:gd name="connsiteY161" fmla="*/ 270222 h 834218"/>
                  <a:gd name="connsiteX162" fmla="*/ 997892 w 3024845"/>
                  <a:gd name="connsiteY162" fmla="*/ 270222 h 834218"/>
                  <a:gd name="connsiteX163" fmla="*/ 1003212 w 3024845"/>
                  <a:gd name="connsiteY163" fmla="*/ 270222 h 834218"/>
                  <a:gd name="connsiteX164" fmla="*/ 1003212 w 3024845"/>
                  <a:gd name="connsiteY164" fmla="*/ 188074 h 834218"/>
                  <a:gd name="connsiteX165" fmla="*/ 1004986 w 3024845"/>
                  <a:gd name="connsiteY165" fmla="*/ 188074 h 834218"/>
                  <a:gd name="connsiteX166" fmla="*/ 1017399 w 3024845"/>
                  <a:gd name="connsiteY166" fmla="*/ 188074 h 834218"/>
                  <a:gd name="connsiteX167" fmla="*/ 1017399 w 3024845"/>
                  <a:gd name="connsiteY167" fmla="*/ 186183 h 834218"/>
                  <a:gd name="connsiteX168" fmla="*/ 1017399 w 3024845"/>
                  <a:gd name="connsiteY168" fmla="*/ 172942 h 834218"/>
                  <a:gd name="connsiteX169" fmla="*/ 1039693 w 3024845"/>
                  <a:gd name="connsiteY169" fmla="*/ 172942 h 834218"/>
                  <a:gd name="connsiteX170" fmla="*/ 1039693 w 3024845"/>
                  <a:gd name="connsiteY170" fmla="*/ 171861 h 834218"/>
                  <a:gd name="connsiteX171" fmla="*/ 1039693 w 3024845"/>
                  <a:gd name="connsiteY171" fmla="*/ 164295 h 834218"/>
                  <a:gd name="connsiteX172" fmla="*/ 1041466 w 3024845"/>
                  <a:gd name="connsiteY172" fmla="*/ 164295 h 834218"/>
                  <a:gd name="connsiteX173" fmla="*/ 1053880 w 3024845"/>
                  <a:gd name="connsiteY173" fmla="*/ 164295 h 834218"/>
                  <a:gd name="connsiteX174" fmla="*/ 1053880 w 3024845"/>
                  <a:gd name="connsiteY174" fmla="*/ 165376 h 834218"/>
                  <a:gd name="connsiteX175" fmla="*/ 1053880 w 3024845"/>
                  <a:gd name="connsiteY175" fmla="*/ 172942 h 834218"/>
                  <a:gd name="connsiteX176" fmla="*/ 1054640 w 3024845"/>
                  <a:gd name="connsiteY176" fmla="*/ 172942 h 834218"/>
                  <a:gd name="connsiteX177" fmla="*/ 1059960 w 3024845"/>
                  <a:gd name="connsiteY177" fmla="*/ 172942 h 834218"/>
                  <a:gd name="connsiteX178" fmla="*/ 1070093 w 3024845"/>
                  <a:gd name="connsiteY178" fmla="*/ 168618 h 834218"/>
                  <a:gd name="connsiteX179" fmla="*/ 1074146 w 3024845"/>
                  <a:gd name="connsiteY179" fmla="*/ 171861 h 834218"/>
                  <a:gd name="connsiteX180" fmla="*/ 1074146 w 3024845"/>
                  <a:gd name="connsiteY180" fmla="*/ 164295 h 834218"/>
                  <a:gd name="connsiteX181" fmla="*/ 1076426 w 3024845"/>
                  <a:gd name="connsiteY181" fmla="*/ 164295 h 834218"/>
                  <a:gd name="connsiteX182" fmla="*/ 1092387 w 3024845"/>
                  <a:gd name="connsiteY182" fmla="*/ 164295 h 834218"/>
                  <a:gd name="connsiteX183" fmla="*/ 1092387 w 3024845"/>
                  <a:gd name="connsiteY183" fmla="*/ 165376 h 834218"/>
                  <a:gd name="connsiteX184" fmla="*/ 1092387 w 3024845"/>
                  <a:gd name="connsiteY184" fmla="*/ 172942 h 834218"/>
                  <a:gd name="connsiteX185" fmla="*/ 1122787 w 3024845"/>
                  <a:gd name="connsiteY185" fmla="*/ 172942 h 834218"/>
                  <a:gd name="connsiteX186" fmla="*/ 1122787 w 3024845"/>
                  <a:gd name="connsiteY186" fmla="*/ 174563 h 834218"/>
                  <a:gd name="connsiteX187" fmla="*/ 1122787 w 3024845"/>
                  <a:gd name="connsiteY187" fmla="*/ 185913 h 834218"/>
                  <a:gd name="connsiteX188" fmla="*/ 1149134 w 3024845"/>
                  <a:gd name="connsiteY188" fmla="*/ 185913 h 834218"/>
                  <a:gd name="connsiteX189" fmla="*/ 1149134 w 3024845"/>
                  <a:gd name="connsiteY189" fmla="*/ 216177 h 834218"/>
                  <a:gd name="connsiteX190" fmla="*/ 1149894 w 3024845"/>
                  <a:gd name="connsiteY190" fmla="*/ 216177 h 834218"/>
                  <a:gd name="connsiteX191" fmla="*/ 1155214 w 3024845"/>
                  <a:gd name="connsiteY191" fmla="*/ 216177 h 834218"/>
                  <a:gd name="connsiteX192" fmla="*/ 1155214 w 3024845"/>
                  <a:gd name="connsiteY192" fmla="*/ 217258 h 834218"/>
                  <a:gd name="connsiteX193" fmla="*/ 1155214 w 3024845"/>
                  <a:gd name="connsiteY193" fmla="*/ 224825 h 834218"/>
                  <a:gd name="connsiteX194" fmla="*/ 1159268 w 3024845"/>
                  <a:gd name="connsiteY194" fmla="*/ 255089 h 834218"/>
                  <a:gd name="connsiteX195" fmla="*/ 1160028 w 3024845"/>
                  <a:gd name="connsiteY195" fmla="*/ 255089 h 834218"/>
                  <a:gd name="connsiteX196" fmla="*/ 1165348 w 3024845"/>
                  <a:gd name="connsiteY196" fmla="*/ 255089 h 834218"/>
                  <a:gd name="connsiteX197" fmla="*/ 1165348 w 3024845"/>
                  <a:gd name="connsiteY197" fmla="*/ 255900 h 834218"/>
                  <a:gd name="connsiteX198" fmla="*/ 1165348 w 3024845"/>
                  <a:gd name="connsiteY198" fmla="*/ 261575 h 834218"/>
                  <a:gd name="connsiteX199" fmla="*/ 1166361 w 3024845"/>
                  <a:gd name="connsiteY199" fmla="*/ 261575 h 834218"/>
                  <a:gd name="connsiteX200" fmla="*/ 1173454 w 3024845"/>
                  <a:gd name="connsiteY200" fmla="*/ 261575 h 834218"/>
                  <a:gd name="connsiteX201" fmla="*/ 1173454 w 3024845"/>
                  <a:gd name="connsiteY201" fmla="*/ 291840 h 834218"/>
                  <a:gd name="connsiteX202" fmla="*/ 1175481 w 3024845"/>
                  <a:gd name="connsiteY202" fmla="*/ 291840 h 834218"/>
                  <a:gd name="connsiteX203" fmla="*/ 1189668 w 3024845"/>
                  <a:gd name="connsiteY203" fmla="*/ 291840 h 834218"/>
                  <a:gd name="connsiteX204" fmla="*/ 1189668 w 3024845"/>
                  <a:gd name="connsiteY204" fmla="*/ 315619 h 834218"/>
                  <a:gd name="connsiteX205" fmla="*/ 1191695 w 3024845"/>
                  <a:gd name="connsiteY205" fmla="*/ 317240 h 834218"/>
                  <a:gd name="connsiteX206" fmla="*/ 1191695 w 3024845"/>
                  <a:gd name="connsiteY206" fmla="*/ 328590 h 834218"/>
                  <a:gd name="connsiteX207" fmla="*/ 1192455 w 3024845"/>
                  <a:gd name="connsiteY207" fmla="*/ 328590 h 834218"/>
                  <a:gd name="connsiteX208" fmla="*/ 1197775 w 3024845"/>
                  <a:gd name="connsiteY208" fmla="*/ 328590 h 834218"/>
                  <a:gd name="connsiteX209" fmla="*/ 1197775 w 3024845"/>
                  <a:gd name="connsiteY209" fmla="*/ 352369 h 834218"/>
                  <a:gd name="connsiteX210" fmla="*/ 1199041 w 3024845"/>
                  <a:gd name="connsiteY210" fmla="*/ 352369 h 834218"/>
                  <a:gd name="connsiteX211" fmla="*/ 1207908 w 3024845"/>
                  <a:gd name="connsiteY211" fmla="*/ 352369 h 834218"/>
                  <a:gd name="connsiteX212" fmla="*/ 1209935 w 3024845"/>
                  <a:gd name="connsiteY212" fmla="*/ 356423 h 834218"/>
                  <a:gd name="connsiteX213" fmla="*/ 1209935 w 3024845"/>
                  <a:gd name="connsiteY213" fmla="*/ 369664 h 834218"/>
                  <a:gd name="connsiteX214" fmla="*/ 1211455 w 3024845"/>
                  <a:gd name="connsiteY214" fmla="*/ 367772 h 834218"/>
                  <a:gd name="connsiteX215" fmla="*/ 1222095 w 3024845"/>
                  <a:gd name="connsiteY215" fmla="*/ 354531 h 834218"/>
                  <a:gd name="connsiteX216" fmla="*/ 1250469 w 3024845"/>
                  <a:gd name="connsiteY216" fmla="*/ 354531 h 834218"/>
                  <a:gd name="connsiteX217" fmla="*/ 1250469 w 3024845"/>
                  <a:gd name="connsiteY217" fmla="*/ 441002 h 834218"/>
                  <a:gd name="connsiteX218" fmla="*/ 1251229 w 3024845"/>
                  <a:gd name="connsiteY218" fmla="*/ 441002 h 834218"/>
                  <a:gd name="connsiteX219" fmla="*/ 1256549 w 3024845"/>
                  <a:gd name="connsiteY219" fmla="*/ 441002 h 834218"/>
                  <a:gd name="connsiteX220" fmla="*/ 1257309 w 3024845"/>
                  <a:gd name="connsiteY220" fmla="*/ 439651 h 834218"/>
                  <a:gd name="connsiteX221" fmla="*/ 1262629 w 3024845"/>
                  <a:gd name="connsiteY221" fmla="*/ 430193 h 834218"/>
                  <a:gd name="connsiteX222" fmla="*/ 1262629 w 3024845"/>
                  <a:gd name="connsiteY222" fmla="*/ 432085 h 834218"/>
                  <a:gd name="connsiteX223" fmla="*/ 1262629 w 3024845"/>
                  <a:gd name="connsiteY223" fmla="*/ 445326 h 834218"/>
                  <a:gd name="connsiteX224" fmla="*/ 1266682 w 3024845"/>
                  <a:gd name="connsiteY224" fmla="*/ 399929 h 834218"/>
                  <a:gd name="connsiteX225" fmla="*/ 1267442 w 3024845"/>
                  <a:gd name="connsiteY225" fmla="*/ 399929 h 834218"/>
                  <a:gd name="connsiteX226" fmla="*/ 1272762 w 3024845"/>
                  <a:gd name="connsiteY226" fmla="*/ 399929 h 834218"/>
                  <a:gd name="connsiteX227" fmla="*/ 1272762 w 3024845"/>
                  <a:gd name="connsiteY227" fmla="*/ 335075 h 834218"/>
                  <a:gd name="connsiteX228" fmla="*/ 1273776 w 3024845"/>
                  <a:gd name="connsiteY228" fmla="*/ 335075 h 834218"/>
                  <a:gd name="connsiteX229" fmla="*/ 1280869 w 3024845"/>
                  <a:gd name="connsiteY229" fmla="*/ 335075 h 834218"/>
                  <a:gd name="connsiteX230" fmla="*/ 1293029 w 3024845"/>
                  <a:gd name="connsiteY230" fmla="*/ 291840 h 834218"/>
                  <a:gd name="connsiteX231" fmla="*/ 1294296 w 3024845"/>
                  <a:gd name="connsiteY231" fmla="*/ 291840 h 834218"/>
                  <a:gd name="connsiteX232" fmla="*/ 1303163 w 3024845"/>
                  <a:gd name="connsiteY232" fmla="*/ 291840 h 834218"/>
                  <a:gd name="connsiteX233" fmla="*/ 1313296 w 3024845"/>
                  <a:gd name="connsiteY233" fmla="*/ 335075 h 834218"/>
                  <a:gd name="connsiteX234" fmla="*/ 1314309 w 3024845"/>
                  <a:gd name="connsiteY234" fmla="*/ 335075 h 834218"/>
                  <a:gd name="connsiteX235" fmla="*/ 1321403 w 3024845"/>
                  <a:gd name="connsiteY235" fmla="*/ 335075 h 834218"/>
                  <a:gd name="connsiteX236" fmla="*/ 1321403 w 3024845"/>
                  <a:gd name="connsiteY236" fmla="*/ 373987 h 834218"/>
                  <a:gd name="connsiteX237" fmla="*/ 1323176 w 3024845"/>
                  <a:gd name="connsiteY237" fmla="*/ 373987 h 834218"/>
                  <a:gd name="connsiteX238" fmla="*/ 1335590 w 3024845"/>
                  <a:gd name="connsiteY238" fmla="*/ 373987 h 834218"/>
                  <a:gd name="connsiteX239" fmla="*/ 1335590 w 3024845"/>
                  <a:gd name="connsiteY239" fmla="*/ 376149 h 834218"/>
                  <a:gd name="connsiteX240" fmla="*/ 1335590 w 3024845"/>
                  <a:gd name="connsiteY240" fmla="*/ 391281 h 834218"/>
                  <a:gd name="connsiteX241" fmla="*/ 1339643 w 3024845"/>
                  <a:gd name="connsiteY241" fmla="*/ 389120 h 834218"/>
                  <a:gd name="connsiteX242" fmla="*/ 1339643 w 3024845"/>
                  <a:gd name="connsiteY242" fmla="*/ 373987 h 834218"/>
                  <a:gd name="connsiteX243" fmla="*/ 1341163 w 3024845"/>
                  <a:gd name="connsiteY243" fmla="*/ 373987 h 834218"/>
                  <a:gd name="connsiteX244" fmla="*/ 1351803 w 3024845"/>
                  <a:gd name="connsiteY244" fmla="*/ 373987 h 834218"/>
                  <a:gd name="connsiteX245" fmla="*/ 1351803 w 3024845"/>
                  <a:gd name="connsiteY245" fmla="*/ 375608 h 834218"/>
                  <a:gd name="connsiteX246" fmla="*/ 1351803 w 3024845"/>
                  <a:gd name="connsiteY246" fmla="*/ 386958 h 834218"/>
                  <a:gd name="connsiteX247" fmla="*/ 1382204 w 3024845"/>
                  <a:gd name="connsiteY247" fmla="*/ 386958 h 834218"/>
                  <a:gd name="connsiteX248" fmla="*/ 1382204 w 3024845"/>
                  <a:gd name="connsiteY248" fmla="*/ 350208 h 834218"/>
                  <a:gd name="connsiteX249" fmla="*/ 1383470 w 3024845"/>
                  <a:gd name="connsiteY249" fmla="*/ 350208 h 834218"/>
                  <a:gd name="connsiteX250" fmla="*/ 1392337 w 3024845"/>
                  <a:gd name="connsiteY250" fmla="*/ 350208 h 834218"/>
                  <a:gd name="connsiteX251" fmla="*/ 1392337 w 3024845"/>
                  <a:gd name="connsiteY251" fmla="*/ 371825 h 834218"/>
                  <a:gd name="connsiteX252" fmla="*/ 1394364 w 3024845"/>
                  <a:gd name="connsiteY252" fmla="*/ 339399 h 834218"/>
                  <a:gd name="connsiteX253" fmla="*/ 1416657 w 3024845"/>
                  <a:gd name="connsiteY253" fmla="*/ 339399 h 834218"/>
                  <a:gd name="connsiteX254" fmla="*/ 1416657 w 3024845"/>
                  <a:gd name="connsiteY254" fmla="*/ 337777 h 834218"/>
                  <a:gd name="connsiteX255" fmla="*/ 1416657 w 3024845"/>
                  <a:gd name="connsiteY255" fmla="*/ 326428 h 834218"/>
                  <a:gd name="connsiteX256" fmla="*/ 1417417 w 3024845"/>
                  <a:gd name="connsiteY256" fmla="*/ 326428 h 834218"/>
                  <a:gd name="connsiteX257" fmla="*/ 1422737 w 3024845"/>
                  <a:gd name="connsiteY257" fmla="*/ 326428 h 834218"/>
                  <a:gd name="connsiteX258" fmla="*/ 1422737 w 3024845"/>
                  <a:gd name="connsiteY258" fmla="*/ 324537 h 834218"/>
                  <a:gd name="connsiteX259" fmla="*/ 1422737 w 3024845"/>
                  <a:gd name="connsiteY259" fmla="*/ 311296 h 834218"/>
                  <a:gd name="connsiteX260" fmla="*/ 1426791 w 3024845"/>
                  <a:gd name="connsiteY260" fmla="*/ 317781 h 834218"/>
                  <a:gd name="connsiteX261" fmla="*/ 1429071 w 3024845"/>
                  <a:gd name="connsiteY261" fmla="*/ 317781 h 834218"/>
                  <a:gd name="connsiteX262" fmla="*/ 1445031 w 3024845"/>
                  <a:gd name="connsiteY262" fmla="*/ 317781 h 834218"/>
                  <a:gd name="connsiteX263" fmla="*/ 1445031 w 3024845"/>
                  <a:gd name="connsiteY263" fmla="*/ 316970 h 834218"/>
                  <a:gd name="connsiteX264" fmla="*/ 1445031 w 3024845"/>
                  <a:gd name="connsiteY264" fmla="*/ 311296 h 834218"/>
                  <a:gd name="connsiteX265" fmla="*/ 1445791 w 3024845"/>
                  <a:gd name="connsiteY265" fmla="*/ 311296 h 834218"/>
                  <a:gd name="connsiteX266" fmla="*/ 1451111 w 3024845"/>
                  <a:gd name="connsiteY266" fmla="*/ 311296 h 834218"/>
                  <a:gd name="connsiteX267" fmla="*/ 1451111 w 3024845"/>
                  <a:gd name="connsiteY267" fmla="*/ 312647 h 834218"/>
                  <a:gd name="connsiteX268" fmla="*/ 1451111 w 3024845"/>
                  <a:gd name="connsiteY268" fmla="*/ 322105 h 834218"/>
                  <a:gd name="connsiteX269" fmla="*/ 1489618 w 3024845"/>
                  <a:gd name="connsiteY269" fmla="*/ 322105 h 834218"/>
                  <a:gd name="connsiteX270" fmla="*/ 1489618 w 3024845"/>
                  <a:gd name="connsiteY270" fmla="*/ 460458 h 834218"/>
                  <a:gd name="connsiteX271" fmla="*/ 1491138 w 3024845"/>
                  <a:gd name="connsiteY271" fmla="*/ 460458 h 834218"/>
                  <a:gd name="connsiteX272" fmla="*/ 1501778 w 3024845"/>
                  <a:gd name="connsiteY272" fmla="*/ 460458 h 834218"/>
                  <a:gd name="connsiteX273" fmla="*/ 1501778 w 3024845"/>
                  <a:gd name="connsiteY273" fmla="*/ 447488 h 834218"/>
                  <a:gd name="connsiteX274" fmla="*/ 1505832 w 3024845"/>
                  <a:gd name="connsiteY274" fmla="*/ 447488 h 834218"/>
                  <a:gd name="connsiteX275" fmla="*/ 1505832 w 3024845"/>
                  <a:gd name="connsiteY275" fmla="*/ 460458 h 834218"/>
                  <a:gd name="connsiteX276" fmla="*/ 1536232 w 3024845"/>
                  <a:gd name="connsiteY276" fmla="*/ 460458 h 834218"/>
                  <a:gd name="connsiteX277" fmla="*/ 1536232 w 3024845"/>
                  <a:gd name="connsiteY277" fmla="*/ 430193 h 834218"/>
                  <a:gd name="connsiteX278" fmla="*/ 1548392 w 3024845"/>
                  <a:gd name="connsiteY278" fmla="*/ 430193 h 834218"/>
                  <a:gd name="connsiteX279" fmla="*/ 1560552 w 3024845"/>
                  <a:gd name="connsiteY279" fmla="*/ 428032 h 834218"/>
                  <a:gd name="connsiteX280" fmla="*/ 1564606 w 3024845"/>
                  <a:gd name="connsiteY280" fmla="*/ 430193 h 834218"/>
                  <a:gd name="connsiteX281" fmla="*/ 1574739 w 3024845"/>
                  <a:gd name="connsiteY281" fmla="*/ 430193 h 834218"/>
                  <a:gd name="connsiteX282" fmla="*/ 1574739 w 3024845"/>
                  <a:gd name="connsiteY282" fmla="*/ 460458 h 834218"/>
                  <a:gd name="connsiteX283" fmla="*/ 1582846 w 3024845"/>
                  <a:gd name="connsiteY283" fmla="*/ 460458 h 834218"/>
                  <a:gd name="connsiteX284" fmla="*/ 1582846 w 3024845"/>
                  <a:gd name="connsiteY284" fmla="*/ 477753 h 834218"/>
                  <a:gd name="connsiteX285" fmla="*/ 1592182 w 3024845"/>
                  <a:gd name="connsiteY285" fmla="*/ 478658 h 834218"/>
                  <a:gd name="connsiteX286" fmla="*/ 1605140 w 3024845"/>
                  <a:gd name="connsiteY286" fmla="*/ 478658 h 834218"/>
                  <a:gd name="connsiteX287" fmla="*/ 1605140 w 3024845"/>
                  <a:gd name="connsiteY287" fmla="*/ 462620 h 834218"/>
                  <a:gd name="connsiteX288" fmla="*/ 1673096 w 3024845"/>
                  <a:gd name="connsiteY288" fmla="*/ 462620 h 834218"/>
                  <a:gd name="connsiteX289" fmla="*/ 1673096 w 3024845"/>
                  <a:gd name="connsiteY289" fmla="*/ 377367 h 834218"/>
                  <a:gd name="connsiteX290" fmla="*/ 1745104 w 3024845"/>
                  <a:gd name="connsiteY290" fmla="*/ 377367 h 834218"/>
                  <a:gd name="connsiteX291" fmla="*/ 1745104 w 3024845"/>
                  <a:gd name="connsiteY291" fmla="*/ 456135 h 834218"/>
                  <a:gd name="connsiteX292" fmla="*/ 1747008 w 3024845"/>
                  <a:gd name="connsiteY292" fmla="*/ 456135 h 834218"/>
                  <a:gd name="connsiteX293" fmla="*/ 1748250 w 3024845"/>
                  <a:gd name="connsiteY293" fmla="*/ 478658 h 834218"/>
                  <a:gd name="connsiteX294" fmla="*/ 1757926 w 3024845"/>
                  <a:gd name="connsiteY294" fmla="*/ 478658 h 834218"/>
                  <a:gd name="connsiteX295" fmla="*/ 1759168 w 3024845"/>
                  <a:gd name="connsiteY295" fmla="*/ 456135 h 834218"/>
                  <a:gd name="connsiteX296" fmla="*/ 1765248 w 3024845"/>
                  <a:gd name="connsiteY296" fmla="*/ 456135 h 834218"/>
                  <a:gd name="connsiteX297" fmla="*/ 1766490 w 3024845"/>
                  <a:gd name="connsiteY297" fmla="*/ 478658 h 834218"/>
                  <a:gd name="connsiteX298" fmla="*/ 1817112 w 3024845"/>
                  <a:gd name="connsiteY298" fmla="*/ 478658 h 834218"/>
                  <a:gd name="connsiteX299" fmla="*/ 1817112 w 3024845"/>
                  <a:gd name="connsiteY299" fmla="*/ 315630 h 834218"/>
                  <a:gd name="connsiteX300" fmla="*/ 2014439 w 3024845"/>
                  <a:gd name="connsiteY300" fmla="*/ 315630 h 834218"/>
                  <a:gd name="connsiteX301" fmla="*/ 2014439 w 3024845"/>
                  <a:gd name="connsiteY301" fmla="*/ 478658 h 834218"/>
                  <a:gd name="connsiteX302" fmla="*/ 2033136 w 3024845"/>
                  <a:gd name="connsiteY302" fmla="*/ 478658 h 834218"/>
                  <a:gd name="connsiteX303" fmla="*/ 2033136 w 3024845"/>
                  <a:gd name="connsiteY303" fmla="*/ 395965 h 834218"/>
                  <a:gd name="connsiteX304" fmla="*/ 2128256 w 3024845"/>
                  <a:gd name="connsiteY304" fmla="*/ 395965 h 834218"/>
                  <a:gd name="connsiteX305" fmla="*/ 2180720 w 3024845"/>
                  <a:gd name="connsiteY305" fmla="*/ 330752 h 834218"/>
                  <a:gd name="connsiteX306" fmla="*/ 2245574 w 3024845"/>
                  <a:gd name="connsiteY306" fmla="*/ 330752 h 834218"/>
                  <a:gd name="connsiteX307" fmla="*/ 2245574 w 3024845"/>
                  <a:gd name="connsiteY307" fmla="*/ 406414 h 834218"/>
                  <a:gd name="connsiteX308" fmla="*/ 2253681 w 3024845"/>
                  <a:gd name="connsiteY308" fmla="*/ 406414 h 834218"/>
                  <a:gd name="connsiteX309" fmla="*/ 2255708 w 3024845"/>
                  <a:gd name="connsiteY309" fmla="*/ 399929 h 834218"/>
                  <a:gd name="connsiteX310" fmla="*/ 2261788 w 3024845"/>
                  <a:gd name="connsiteY310" fmla="*/ 399929 h 834218"/>
                  <a:gd name="connsiteX311" fmla="*/ 2263815 w 3024845"/>
                  <a:gd name="connsiteY311" fmla="*/ 408576 h 834218"/>
                  <a:gd name="connsiteX312" fmla="*/ 2275975 w 3024845"/>
                  <a:gd name="connsiteY312" fmla="*/ 408576 h 834218"/>
                  <a:gd name="connsiteX313" fmla="*/ 2275975 w 3024845"/>
                  <a:gd name="connsiteY313" fmla="*/ 402090 h 834218"/>
                  <a:gd name="connsiteX314" fmla="*/ 2298268 w 3024845"/>
                  <a:gd name="connsiteY314" fmla="*/ 402090 h 834218"/>
                  <a:gd name="connsiteX315" fmla="*/ 2298268 w 3024845"/>
                  <a:gd name="connsiteY315" fmla="*/ 408576 h 834218"/>
                  <a:gd name="connsiteX316" fmla="*/ 2318535 w 3024845"/>
                  <a:gd name="connsiteY316" fmla="*/ 408576 h 834218"/>
                  <a:gd name="connsiteX317" fmla="*/ 2318535 w 3024845"/>
                  <a:gd name="connsiteY317" fmla="*/ 453973 h 834218"/>
                  <a:gd name="connsiteX318" fmla="*/ 2332722 w 3024845"/>
                  <a:gd name="connsiteY318" fmla="*/ 453973 h 834218"/>
                  <a:gd name="connsiteX319" fmla="*/ 2332722 w 3024845"/>
                  <a:gd name="connsiteY319" fmla="*/ 441002 h 834218"/>
                  <a:gd name="connsiteX320" fmla="*/ 2348936 w 3024845"/>
                  <a:gd name="connsiteY320" fmla="*/ 441002 h 834218"/>
                  <a:gd name="connsiteX321" fmla="*/ 2348936 w 3024845"/>
                  <a:gd name="connsiteY321" fmla="*/ 261575 h 834218"/>
                  <a:gd name="connsiteX322" fmla="*/ 2355016 w 3024845"/>
                  <a:gd name="connsiteY322" fmla="*/ 255089 h 834218"/>
                  <a:gd name="connsiteX323" fmla="*/ 2427977 w 3024845"/>
                  <a:gd name="connsiteY323" fmla="*/ 255089 h 834218"/>
                  <a:gd name="connsiteX324" fmla="*/ 2427977 w 3024845"/>
                  <a:gd name="connsiteY324" fmla="*/ 263737 h 834218"/>
                  <a:gd name="connsiteX325" fmla="*/ 2438110 w 3024845"/>
                  <a:gd name="connsiteY325" fmla="*/ 263737 h 834218"/>
                  <a:gd name="connsiteX326" fmla="*/ 2438110 w 3024845"/>
                  <a:gd name="connsiteY326" fmla="*/ 378311 h 834218"/>
                  <a:gd name="connsiteX327" fmla="*/ 2460404 w 3024845"/>
                  <a:gd name="connsiteY327" fmla="*/ 378311 h 834218"/>
                  <a:gd name="connsiteX328" fmla="*/ 2460404 w 3024845"/>
                  <a:gd name="connsiteY328" fmla="*/ 311296 h 834218"/>
                  <a:gd name="connsiteX329" fmla="*/ 2486751 w 3024845"/>
                  <a:gd name="connsiteY329" fmla="*/ 311296 h 834218"/>
                  <a:gd name="connsiteX330" fmla="*/ 2490804 w 3024845"/>
                  <a:gd name="connsiteY330" fmla="*/ 306972 h 834218"/>
                  <a:gd name="connsiteX331" fmla="*/ 2498911 w 3024845"/>
                  <a:gd name="connsiteY331" fmla="*/ 306972 h 834218"/>
                  <a:gd name="connsiteX332" fmla="*/ 2502964 w 3024845"/>
                  <a:gd name="connsiteY332" fmla="*/ 311296 h 834218"/>
                  <a:gd name="connsiteX333" fmla="*/ 2525258 w 3024845"/>
                  <a:gd name="connsiteY333" fmla="*/ 311296 h 834218"/>
                  <a:gd name="connsiteX334" fmla="*/ 2525258 w 3024845"/>
                  <a:gd name="connsiteY334" fmla="*/ 194560 h 834218"/>
                  <a:gd name="connsiteX335" fmla="*/ 2582005 w 3024845"/>
                  <a:gd name="connsiteY335" fmla="*/ 183751 h 834218"/>
                  <a:gd name="connsiteX336" fmla="*/ 2582005 w 3024845"/>
                  <a:gd name="connsiteY336" fmla="*/ 184832 h 834218"/>
                  <a:gd name="connsiteX337" fmla="*/ 2582005 w 3024845"/>
                  <a:gd name="connsiteY337" fmla="*/ 192398 h 834218"/>
                  <a:gd name="connsiteX338" fmla="*/ 2608352 w 3024845"/>
                  <a:gd name="connsiteY338" fmla="*/ 192398 h 834218"/>
                  <a:gd name="connsiteX339" fmla="*/ 2608352 w 3024845"/>
                  <a:gd name="connsiteY339" fmla="*/ 447488 h 834218"/>
                  <a:gd name="connsiteX340" fmla="*/ 2630646 w 3024845"/>
                  <a:gd name="connsiteY340" fmla="*/ 447488 h 834218"/>
                  <a:gd name="connsiteX341" fmla="*/ 2630646 w 3024845"/>
                  <a:gd name="connsiteY341" fmla="*/ 443164 h 834218"/>
                  <a:gd name="connsiteX342" fmla="*/ 2642806 w 3024845"/>
                  <a:gd name="connsiteY342" fmla="*/ 443164 h 834218"/>
                  <a:gd name="connsiteX343" fmla="*/ 2642806 w 3024845"/>
                  <a:gd name="connsiteY343" fmla="*/ 447488 h 834218"/>
                  <a:gd name="connsiteX344" fmla="*/ 2667126 w 3024845"/>
                  <a:gd name="connsiteY344" fmla="*/ 447488 h 834218"/>
                  <a:gd name="connsiteX345" fmla="*/ 2667126 w 3024845"/>
                  <a:gd name="connsiteY345" fmla="*/ 434517 h 834218"/>
                  <a:gd name="connsiteX346" fmla="*/ 2695500 w 3024845"/>
                  <a:gd name="connsiteY346" fmla="*/ 434517 h 834218"/>
                  <a:gd name="connsiteX347" fmla="*/ 2707660 w 3024845"/>
                  <a:gd name="connsiteY347" fmla="*/ 430193 h 834218"/>
                  <a:gd name="connsiteX348" fmla="*/ 2727927 w 3024845"/>
                  <a:gd name="connsiteY348" fmla="*/ 434517 h 834218"/>
                  <a:gd name="connsiteX349" fmla="*/ 2727927 w 3024845"/>
                  <a:gd name="connsiteY349" fmla="*/ 417223 h 834218"/>
                  <a:gd name="connsiteX350" fmla="*/ 2736034 w 3024845"/>
                  <a:gd name="connsiteY350" fmla="*/ 417223 h 834218"/>
                  <a:gd name="connsiteX351" fmla="*/ 2736034 w 3024845"/>
                  <a:gd name="connsiteY351" fmla="*/ 404252 h 834218"/>
                  <a:gd name="connsiteX352" fmla="*/ 2792781 w 3024845"/>
                  <a:gd name="connsiteY352" fmla="*/ 404252 h 834218"/>
                  <a:gd name="connsiteX353" fmla="*/ 2792781 w 3024845"/>
                  <a:gd name="connsiteY353" fmla="*/ 373987 h 834218"/>
                  <a:gd name="connsiteX354" fmla="*/ 2811021 w 3024845"/>
                  <a:gd name="connsiteY354" fmla="*/ 373987 h 834218"/>
                  <a:gd name="connsiteX355" fmla="*/ 2811021 w 3024845"/>
                  <a:gd name="connsiteY355" fmla="*/ 367502 h 834218"/>
                  <a:gd name="connsiteX356" fmla="*/ 2823181 w 3024845"/>
                  <a:gd name="connsiteY356" fmla="*/ 367502 h 834218"/>
                  <a:gd name="connsiteX357" fmla="*/ 2823181 w 3024845"/>
                  <a:gd name="connsiteY357" fmla="*/ 373987 h 834218"/>
                  <a:gd name="connsiteX358" fmla="*/ 2839395 w 3024845"/>
                  <a:gd name="connsiteY358" fmla="*/ 373987 h 834218"/>
                  <a:gd name="connsiteX359" fmla="*/ 2839395 w 3024845"/>
                  <a:gd name="connsiteY359" fmla="*/ 423708 h 834218"/>
                  <a:gd name="connsiteX360" fmla="*/ 2871822 w 3024845"/>
                  <a:gd name="connsiteY360" fmla="*/ 423708 h 834218"/>
                  <a:gd name="connsiteX361" fmla="*/ 2871822 w 3024845"/>
                  <a:gd name="connsiteY361" fmla="*/ 397767 h 834218"/>
                  <a:gd name="connsiteX362" fmla="*/ 2910329 w 3024845"/>
                  <a:gd name="connsiteY362" fmla="*/ 397767 h 834218"/>
                  <a:gd name="connsiteX363" fmla="*/ 2910329 w 3024845"/>
                  <a:gd name="connsiteY363" fmla="*/ 367502 h 834218"/>
                  <a:gd name="connsiteX364" fmla="*/ 2958970 w 3024845"/>
                  <a:gd name="connsiteY364" fmla="*/ 367502 h 834218"/>
                  <a:gd name="connsiteX365" fmla="*/ 2958970 w 3024845"/>
                  <a:gd name="connsiteY365" fmla="*/ 478658 h 834218"/>
                  <a:gd name="connsiteX366" fmla="*/ 2958970 w 3024845"/>
                  <a:gd name="connsiteY366" fmla="*/ 492437 h 834218"/>
                  <a:gd name="connsiteX367" fmla="*/ 3024845 w 3024845"/>
                  <a:gd name="connsiteY367" fmla="*/ 492437 h 834218"/>
                  <a:gd name="connsiteX368" fmla="*/ 3024845 w 3024845"/>
                  <a:gd name="connsiteY368" fmla="*/ 834218 h 834218"/>
                  <a:gd name="connsiteX369" fmla="*/ 2054 w 3024845"/>
                  <a:gd name="connsiteY369" fmla="*/ 831885 h 834218"/>
                  <a:gd name="connsiteX370" fmla="*/ 0 w 3024845"/>
                  <a:gd name="connsiteY370" fmla="*/ 397767 h 834218"/>
                  <a:gd name="connsiteX371" fmla="*/ 20267 w 3024845"/>
                  <a:gd name="connsiteY371" fmla="*/ 397767 h 834218"/>
                  <a:gd name="connsiteX372" fmla="*/ 20774 w 3024845"/>
                  <a:gd name="connsiteY372" fmla="*/ 396686 h 834218"/>
                  <a:gd name="connsiteX373" fmla="*/ 24320 w 3024845"/>
                  <a:gd name="connsiteY373" fmla="*/ 389120 h 834218"/>
                  <a:gd name="connsiteX374" fmla="*/ 26094 w 3024845"/>
                  <a:gd name="connsiteY374" fmla="*/ 389390 h 834218"/>
                  <a:gd name="connsiteX375" fmla="*/ 38507 w 3024845"/>
                  <a:gd name="connsiteY375" fmla="*/ 391281 h 834218"/>
                  <a:gd name="connsiteX376" fmla="*/ 39014 w 3024845"/>
                  <a:gd name="connsiteY376" fmla="*/ 392633 h 834218"/>
                  <a:gd name="connsiteX377" fmla="*/ 42560 w 3024845"/>
                  <a:gd name="connsiteY377" fmla="*/ 402090 h 834218"/>
                  <a:gd name="connsiteX378" fmla="*/ 68907 w 3024845"/>
                  <a:gd name="connsiteY378" fmla="*/ 404252 h 834218"/>
                  <a:gd name="connsiteX379" fmla="*/ 68907 w 3024845"/>
                  <a:gd name="connsiteY379" fmla="*/ 281031 h 834218"/>
                  <a:gd name="connsiteX380" fmla="*/ 70934 w 3024845"/>
                  <a:gd name="connsiteY380" fmla="*/ 281031 h 834218"/>
                  <a:gd name="connsiteX381" fmla="*/ 85121 w 3024845"/>
                  <a:gd name="connsiteY381" fmla="*/ 281031 h 834218"/>
                  <a:gd name="connsiteX382" fmla="*/ 85121 w 3024845"/>
                  <a:gd name="connsiteY382" fmla="*/ 144839 h 834218"/>
                  <a:gd name="connsiteX383" fmla="*/ 86894 w 3024845"/>
                  <a:gd name="connsiteY383" fmla="*/ 144839 h 834218"/>
                  <a:gd name="connsiteX384" fmla="*/ 99308 w 3024845"/>
                  <a:gd name="connsiteY384" fmla="*/ 144839 h 834218"/>
                  <a:gd name="connsiteX385" fmla="*/ 99308 w 3024845"/>
                  <a:gd name="connsiteY385" fmla="*/ 30265 h 834218"/>
                  <a:gd name="connsiteX386" fmla="*/ 103361 w 3024845"/>
                  <a:gd name="connsiteY386" fmla="*/ 2161 h 834218"/>
                  <a:gd name="connsiteX0" fmla="*/ 99308 w 3024845"/>
                  <a:gd name="connsiteY0" fmla="*/ 36988 h 840941"/>
                  <a:gd name="connsiteX1" fmla="*/ 200642 w 3024845"/>
                  <a:gd name="connsiteY1" fmla="*/ 6723 h 840941"/>
                  <a:gd name="connsiteX2" fmla="*/ 220909 w 3024845"/>
                  <a:gd name="connsiteY2" fmla="*/ 151562 h 840941"/>
                  <a:gd name="connsiteX3" fmla="*/ 223189 w 3024845"/>
                  <a:gd name="connsiteY3" fmla="*/ 151562 h 840941"/>
                  <a:gd name="connsiteX4" fmla="*/ 239150 w 3024845"/>
                  <a:gd name="connsiteY4" fmla="*/ 151562 h 840941"/>
                  <a:gd name="connsiteX5" fmla="*/ 239150 w 3024845"/>
                  <a:gd name="connsiteY5" fmla="*/ 292077 h 840941"/>
                  <a:gd name="connsiteX6" fmla="*/ 240670 w 3024845"/>
                  <a:gd name="connsiteY6" fmla="*/ 291807 h 840941"/>
                  <a:gd name="connsiteX7" fmla="*/ 251310 w 3024845"/>
                  <a:gd name="connsiteY7" fmla="*/ 289916 h 840941"/>
                  <a:gd name="connsiteX8" fmla="*/ 249283 w 3024845"/>
                  <a:gd name="connsiteY8" fmla="*/ 378548 h 840941"/>
                  <a:gd name="connsiteX9" fmla="*/ 250803 w 3024845"/>
                  <a:gd name="connsiteY9" fmla="*/ 378819 h 840941"/>
                  <a:gd name="connsiteX10" fmla="*/ 261443 w 3024845"/>
                  <a:gd name="connsiteY10" fmla="*/ 380710 h 840941"/>
                  <a:gd name="connsiteX11" fmla="*/ 261696 w 3024845"/>
                  <a:gd name="connsiteY11" fmla="*/ 381521 h 840941"/>
                  <a:gd name="connsiteX12" fmla="*/ 263470 w 3024845"/>
                  <a:gd name="connsiteY12" fmla="*/ 387196 h 840941"/>
                  <a:gd name="connsiteX13" fmla="*/ 264230 w 3024845"/>
                  <a:gd name="connsiteY13" fmla="*/ 384764 h 840941"/>
                  <a:gd name="connsiteX14" fmla="*/ 269550 w 3024845"/>
                  <a:gd name="connsiteY14" fmla="*/ 367740 h 840941"/>
                  <a:gd name="connsiteX15" fmla="*/ 271323 w 3024845"/>
                  <a:gd name="connsiteY15" fmla="*/ 367740 h 840941"/>
                  <a:gd name="connsiteX16" fmla="*/ 283737 w 3024845"/>
                  <a:gd name="connsiteY16" fmla="*/ 367740 h 840941"/>
                  <a:gd name="connsiteX17" fmla="*/ 283737 w 3024845"/>
                  <a:gd name="connsiteY17" fmla="*/ 400166 h 840941"/>
                  <a:gd name="connsiteX18" fmla="*/ 284750 w 3024845"/>
                  <a:gd name="connsiteY18" fmla="*/ 400707 h 840941"/>
                  <a:gd name="connsiteX19" fmla="*/ 291844 w 3024845"/>
                  <a:gd name="connsiteY19" fmla="*/ 404490 h 840941"/>
                  <a:gd name="connsiteX20" fmla="*/ 291844 w 3024845"/>
                  <a:gd name="connsiteY20" fmla="*/ 405841 h 840941"/>
                  <a:gd name="connsiteX21" fmla="*/ 291844 w 3024845"/>
                  <a:gd name="connsiteY21" fmla="*/ 415299 h 840941"/>
                  <a:gd name="connsiteX22" fmla="*/ 336431 w 3024845"/>
                  <a:gd name="connsiteY22" fmla="*/ 415299 h 840941"/>
                  <a:gd name="connsiteX23" fmla="*/ 336431 w 3024845"/>
                  <a:gd name="connsiteY23" fmla="*/ 416380 h 840941"/>
                  <a:gd name="connsiteX24" fmla="*/ 336431 w 3024845"/>
                  <a:gd name="connsiteY24" fmla="*/ 423946 h 840941"/>
                  <a:gd name="connsiteX25" fmla="*/ 338457 w 3024845"/>
                  <a:gd name="connsiteY25" fmla="*/ 423946 h 840941"/>
                  <a:gd name="connsiteX26" fmla="*/ 352644 w 3024845"/>
                  <a:gd name="connsiteY26" fmla="*/ 423946 h 840941"/>
                  <a:gd name="connsiteX27" fmla="*/ 352644 w 3024845"/>
                  <a:gd name="connsiteY27" fmla="*/ 393681 h 840941"/>
                  <a:gd name="connsiteX28" fmla="*/ 397231 w 3024845"/>
                  <a:gd name="connsiteY28" fmla="*/ 393681 h 840941"/>
                  <a:gd name="connsiteX29" fmla="*/ 397231 w 3024845"/>
                  <a:gd name="connsiteY29" fmla="*/ 392330 h 840941"/>
                  <a:gd name="connsiteX30" fmla="*/ 397231 w 3024845"/>
                  <a:gd name="connsiteY30" fmla="*/ 382872 h 840941"/>
                  <a:gd name="connsiteX31" fmla="*/ 398245 w 3024845"/>
                  <a:gd name="connsiteY31" fmla="*/ 382872 h 840941"/>
                  <a:gd name="connsiteX32" fmla="*/ 405338 w 3024845"/>
                  <a:gd name="connsiteY32" fmla="*/ 382872 h 840941"/>
                  <a:gd name="connsiteX33" fmla="*/ 405338 w 3024845"/>
                  <a:gd name="connsiteY33" fmla="*/ 380981 h 840941"/>
                  <a:gd name="connsiteX34" fmla="*/ 405338 w 3024845"/>
                  <a:gd name="connsiteY34" fmla="*/ 367740 h 840941"/>
                  <a:gd name="connsiteX35" fmla="*/ 406098 w 3024845"/>
                  <a:gd name="connsiteY35" fmla="*/ 367740 h 840941"/>
                  <a:gd name="connsiteX36" fmla="*/ 411418 w 3024845"/>
                  <a:gd name="connsiteY36" fmla="*/ 367740 h 840941"/>
                  <a:gd name="connsiteX37" fmla="*/ 411418 w 3024845"/>
                  <a:gd name="connsiteY37" fmla="*/ 366659 h 840941"/>
                  <a:gd name="connsiteX38" fmla="*/ 411418 w 3024845"/>
                  <a:gd name="connsiteY38" fmla="*/ 359092 h 840941"/>
                  <a:gd name="connsiteX39" fmla="*/ 413445 w 3024845"/>
                  <a:gd name="connsiteY39" fmla="*/ 359092 h 840941"/>
                  <a:gd name="connsiteX40" fmla="*/ 427632 w 3024845"/>
                  <a:gd name="connsiteY40" fmla="*/ 359092 h 840941"/>
                  <a:gd name="connsiteX41" fmla="*/ 427632 w 3024845"/>
                  <a:gd name="connsiteY41" fmla="*/ 360173 h 840941"/>
                  <a:gd name="connsiteX42" fmla="*/ 427632 w 3024845"/>
                  <a:gd name="connsiteY42" fmla="*/ 367740 h 840941"/>
                  <a:gd name="connsiteX43" fmla="*/ 449925 w 3024845"/>
                  <a:gd name="connsiteY43" fmla="*/ 367740 h 840941"/>
                  <a:gd name="connsiteX44" fmla="*/ 449925 w 3024845"/>
                  <a:gd name="connsiteY44" fmla="*/ 365848 h 840941"/>
                  <a:gd name="connsiteX45" fmla="*/ 449925 w 3024845"/>
                  <a:gd name="connsiteY45" fmla="*/ 352607 h 840941"/>
                  <a:gd name="connsiteX46" fmla="*/ 451699 w 3024845"/>
                  <a:gd name="connsiteY46" fmla="*/ 352607 h 840941"/>
                  <a:gd name="connsiteX47" fmla="*/ 464112 w 3024845"/>
                  <a:gd name="connsiteY47" fmla="*/ 352607 h 840941"/>
                  <a:gd name="connsiteX48" fmla="*/ 464112 w 3024845"/>
                  <a:gd name="connsiteY48" fmla="*/ 376387 h 840941"/>
                  <a:gd name="connsiteX49" fmla="*/ 465126 w 3024845"/>
                  <a:gd name="connsiteY49" fmla="*/ 376387 h 840941"/>
                  <a:gd name="connsiteX50" fmla="*/ 472219 w 3024845"/>
                  <a:gd name="connsiteY50" fmla="*/ 376387 h 840941"/>
                  <a:gd name="connsiteX51" fmla="*/ 472219 w 3024845"/>
                  <a:gd name="connsiteY51" fmla="*/ 375306 h 840941"/>
                  <a:gd name="connsiteX52" fmla="*/ 472219 w 3024845"/>
                  <a:gd name="connsiteY52" fmla="*/ 367740 h 840941"/>
                  <a:gd name="connsiteX53" fmla="*/ 473992 w 3024845"/>
                  <a:gd name="connsiteY53" fmla="*/ 367740 h 840941"/>
                  <a:gd name="connsiteX54" fmla="*/ 486406 w 3024845"/>
                  <a:gd name="connsiteY54" fmla="*/ 367740 h 840941"/>
                  <a:gd name="connsiteX55" fmla="*/ 486406 w 3024845"/>
                  <a:gd name="connsiteY55" fmla="*/ 393681 h 840941"/>
                  <a:gd name="connsiteX56" fmla="*/ 488433 w 3024845"/>
                  <a:gd name="connsiteY56" fmla="*/ 393681 h 840941"/>
                  <a:gd name="connsiteX57" fmla="*/ 502619 w 3024845"/>
                  <a:gd name="connsiteY57" fmla="*/ 393681 h 840941"/>
                  <a:gd name="connsiteX58" fmla="*/ 502619 w 3024845"/>
                  <a:gd name="connsiteY58" fmla="*/ 395302 h 840941"/>
                  <a:gd name="connsiteX59" fmla="*/ 502619 w 3024845"/>
                  <a:gd name="connsiteY59" fmla="*/ 406652 h 840941"/>
                  <a:gd name="connsiteX60" fmla="*/ 503379 w 3024845"/>
                  <a:gd name="connsiteY60" fmla="*/ 406652 h 840941"/>
                  <a:gd name="connsiteX61" fmla="*/ 508700 w 3024845"/>
                  <a:gd name="connsiteY61" fmla="*/ 406652 h 840941"/>
                  <a:gd name="connsiteX62" fmla="*/ 508700 w 3024845"/>
                  <a:gd name="connsiteY62" fmla="*/ 405841 h 840941"/>
                  <a:gd name="connsiteX63" fmla="*/ 508700 w 3024845"/>
                  <a:gd name="connsiteY63" fmla="*/ 400166 h 840941"/>
                  <a:gd name="connsiteX64" fmla="*/ 539100 w 3024845"/>
                  <a:gd name="connsiteY64" fmla="*/ 400166 h 840941"/>
                  <a:gd name="connsiteX65" fmla="*/ 539100 w 3024845"/>
                  <a:gd name="connsiteY65" fmla="*/ 423946 h 840941"/>
                  <a:gd name="connsiteX66" fmla="*/ 540113 w 3024845"/>
                  <a:gd name="connsiteY66" fmla="*/ 423946 h 840941"/>
                  <a:gd name="connsiteX67" fmla="*/ 547207 w 3024845"/>
                  <a:gd name="connsiteY67" fmla="*/ 423946 h 840941"/>
                  <a:gd name="connsiteX68" fmla="*/ 547207 w 3024845"/>
                  <a:gd name="connsiteY68" fmla="*/ 425027 h 840941"/>
                  <a:gd name="connsiteX69" fmla="*/ 547207 w 3024845"/>
                  <a:gd name="connsiteY69" fmla="*/ 432593 h 840941"/>
                  <a:gd name="connsiteX70" fmla="*/ 547967 w 3024845"/>
                  <a:gd name="connsiteY70" fmla="*/ 432593 h 840941"/>
                  <a:gd name="connsiteX71" fmla="*/ 553287 w 3024845"/>
                  <a:gd name="connsiteY71" fmla="*/ 432593 h 840941"/>
                  <a:gd name="connsiteX72" fmla="*/ 553287 w 3024845"/>
                  <a:gd name="connsiteY72" fmla="*/ 430431 h 840941"/>
                  <a:gd name="connsiteX73" fmla="*/ 553287 w 3024845"/>
                  <a:gd name="connsiteY73" fmla="*/ 415299 h 840941"/>
                  <a:gd name="connsiteX74" fmla="*/ 554300 w 3024845"/>
                  <a:gd name="connsiteY74" fmla="*/ 415299 h 840941"/>
                  <a:gd name="connsiteX75" fmla="*/ 561394 w 3024845"/>
                  <a:gd name="connsiteY75" fmla="*/ 415299 h 840941"/>
                  <a:gd name="connsiteX76" fmla="*/ 561394 w 3024845"/>
                  <a:gd name="connsiteY76" fmla="*/ 416380 h 840941"/>
                  <a:gd name="connsiteX77" fmla="*/ 561394 w 3024845"/>
                  <a:gd name="connsiteY77" fmla="*/ 423946 h 840941"/>
                  <a:gd name="connsiteX78" fmla="*/ 566714 w 3024845"/>
                  <a:gd name="connsiteY78" fmla="*/ 421953 h 840941"/>
                  <a:gd name="connsiteX79" fmla="*/ 567474 w 3024845"/>
                  <a:gd name="connsiteY79" fmla="*/ 420973 h 840941"/>
                  <a:gd name="connsiteX80" fmla="*/ 567474 w 3024845"/>
                  <a:gd name="connsiteY80" fmla="*/ 415299 h 840941"/>
                  <a:gd name="connsiteX81" fmla="*/ 605981 w 3024845"/>
                  <a:gd name="connsiteY81" fmla="*/ 415299 h 840941"/>
                  <a:gd name="connsiteX82" fmla="*/ 605981 w 3024845"/>
                  <a:gd name="connsiteY82" fmla="*/ 439078 h 840941"/>
                  <a:gd name="connsiteX83" fmla="*/ 608007 w 3024845"/>
                  <a:gd name="connsiteY83" fmla="*/ 439078 h 840941"/>
                  <a:gd name="connsiteX84" fmla="*/ 622194 w 3024845"/>
                  <a:gd name="connsiteY84" fmla="*/ 439078 h 840941"/>
                  <a:gd name="connsiteX85" fmla="*/ 622194 w 3024845"/>
                  <a:gd name="connsiteY85" fmla="*/ 440159 h 840941"/>
                  <a:gd name="connsiteX86" fmla="*/ 622194 w 3024845"/>
                  <a:gd name="connsiteY86" fmla="*/ 447725 h 840941"/>
                  <a:gd name="connsiteX87" fmla="*/ 623968 w 3024845"/>
                  <a:gd name="connsiteY87" fmla="*/ 447725 h 840941"/>
                  <a:gd name="connsiteX88" fmla="*/ 636381 w 3024845"/>
                  <a:gd name="connsiteY88" fmla="*/ 447725 h 840941"/>
                  <a:gd name="connsiteX89" fmla="*/ 636381 w 3024845"/>
                  <a:gd name="connsiteY89" fmla="*/ 423946 h 840941"/>
                  <a:gd name="connsiteX90" fmla="*/ 637394 w 3024845"/>
                  <a:gd name="connsiteY90" fmla="*/ 423946 h 840941"/>
                  <a:gd name="connsiteX91" fmla="*/ 644488 w 3024845"/>
                  <a:gd name="connsiteY91" fmla="*/ 423946 h 840941"/>
                  <a:gd name="connsiteX92" fmla="*/ 644488 w 3024845"/>
                  <a:gd name="connsiteY92" fmla="*/ 391519 h 840941"/>
                  <a:gd name="connsiteX93" fmla="*/ 645501 w 3024845"/>
                  <a:gd name="connsiteY93" fmla="*/ 391519 h 840941"/>
                  <a:gd name="connsiteX94" fmla="*/ 652595 w 3024845"/>
                  <a:gd name="connsiteY94" fmla="*/ 391519 h 840941"/>
                  <a:gd name="connsiteX95" fmla="*/ 652595 w 3024845"/>
                  <a:gd name="connsiteY95" fmla="*/ 389628 h 840941"/>
                  <a:gd name="connsiteX96" fmla="*/ 652595 w 3024845"/>
                  <a:gd name="connsiteY96" fmla="*/ 376387 h 840941"/>
                  <a:gd name="connsiteX97" fmla="*/ 651328 w 3024845"/>
                  <a:gd name="connsiteY97" fmla="*/ 374765 h 840941"/>
                  <a:gd name="connsiteX98" fmla="*/ 656648 w 3024845"/>
                  <a:gd name="connsiteY98" fmla="*/ 363416 h 840941"/>
                  <a:gd name="connsiteX99" fmla="*/ 664755 w 3024845"/>
                  <a:gd name="connsiteY99" fmla="*/ 391519 h 840941"/>
                  <a:gd name="connsiteX100" fmla="*/ 665515 w 3024845"/>
                  <a:gd name="connsiteY100" fmla="*/ 391519 h 840941"/>
                  <a:gd name="connsiteX101" fmla="*/ 670835 w 3024845"/>
                  <a:gd name="connsiteY101" fmla="*/ 391519 h 840941"/>
                  <a:gd name="connsiteX102" fmla="*/ 670835 w 3024845"/>
                  <a:gd name="connsiteY102" fmla="*/ 285592 h 840941"/>
                  <a:gd name="connsiteX103" fmla="*/ 672355 w 3024845"/>
                  <a:gd name="connsiteY103" fmla="*/ 285592 h 840941"/>
                  <a:gd name="connsiteX104" fmla="*/ 682995 w 3024845"/>
                  <a:gd name="connsiteY104" fmla="*/ 285592 h 840941"/>
                  <a:gd name="connsiteX105" fmla="*/ 682995 w 3024845"/>
                  <a:gd name="connsiteY105" fmla="*/ 238033 h 840941"/>
                  <a:gd name="connsiteX106" fmla="*/ 709342 w 3024845"/>
                  <a:gd name="connsiteY106" fmla="*/ 238033 h 840941"/>
                  <a:gd name="connsiteX107" fmla="*/ 709342 w 3024845"/>
                  <a:gd name="connsiteY107" fmla="*/ 216415 h 840941"/>
                  <a:gd name="connsiteX108" fmla="*/ 743796 w 3024845"/>
                  <a:gd name="connsiteY108" fmla="*/ 216415 h 840941"/>
                  <a:gd name="connsiteX109" fmla="*/ 743796 w 3024845"/>
                  <a:gd name="connsiteY109" fmla="*/ 218847 h 840941"/>
                  <a:gd name="connsiteX110" fmla="*/ 743796 w 3024845"/>
                  <a:gd name="connsiteY110" fmla="*/ 235871 h 840941"/>
                  <a:gd name="connsiteX111" fmla="*/ 746076 w 3024845"/>
                  <a:gd name="connsiteY111" fmla="*/ 235871 h 840941"/>
                  <a:gd name="connsiteX112" fmla="*/ 762036 w 3024845"/>
                  <a:gd name="connsiteY112" fmla="*/ 235871 h 840941"/>
                  <a:gd name="connsiteX113" fmla="*/ 762036 w 3024845"/>
                  <a:gd name="connsiteY113" fmla="*/ 283430 h 840941"/>
                  <a:gd name="connsiteX114" fmla="*/ 763049 w 3024845"/>
                  <a:gd name="connsiteY114" fmla="*/ 283430 h 840941"/>
                  <a:gd name="connsiteX115" fmla="*/ 770143 w 3024845"/>
                  <a:gd name="connsiteY115" fmla="*/ 283430 h 840941"/>
                  <a:gd name="connsiteX116" fmla="*/ 784330 w 3024845"/>
                  <a:gd name="connsiteY116" fmla="*/ 287754 h 840941"/>
                  <a:gd name="connsiteX117" fmla="*/ 784330 w 3024845"/>
                  <a:gd name="connsiteY117" fmla="*/ 326666 h 840941"/>
                  <a:gd name="connsiteX118" fmla="*/ 785343 w 3024845"/>
                  <a:gd name="connsiteY118" fmla="*/ 326666 h 840941"/>
                  <a:gd name="connsiteX119" fmla="*/ 792436 w 3024845"/>
                  <a:gd name="connsiteY119" fmla="*/ 326666 h 840941"/>
                  <a:gd name="connsiteX120" fmla="*/ 792436 w 3024845"/>
                  <a:gd name="connsiteY120" fmla="*/ 328287 h 840941"/>
                  <a:gd name="connsiteX121" fmla="*/ 792436 w 3024845"/>
                  <a:gd name="connsiteY121" fmla="*/ 339636 h 840941"/>
                  <a:gd name="connsiteX122" fmla="*/ 794463 w 3024845"/>
                  <a:gd name="connsiteY122" fmla="*/ 339636 h 840941"/>
                  <a:gd name="connsiteX123" fmla="*/ 808650 w 3024845"/>
                  <a:gd name="connsiteY123" fmla="*/ 339636 h 840941"/>
                  <a:gd name="connsiteX124" fmla="*/ 814730 w 3024845"/>
                  <a:gd name="connsiteY124" fmla="*/ 346122 h 840941"/>
                  <a:gd name="connsiteX125" fmla="*/ 814730 w 3024845"/>
                  <a:gd name="connsiteY125" fmla="*/ 367740 h 840941"/>
                  <a:gd name="connsiteX126" fmla="*/ 817010 w 3024845"/>
                  <a:gd name="connsiteY126" fmla="*/ 367740 h 840941"/>
                  <a:gd name="connsiteX127" fmla="*/ 832970 w 3024845"/>
                  <a:gd name="connsiteY127" fmla="*/ 367740 h 840941"/>
                  <a:gd name="connsiteX128" fmla="*/ 832970 w 3024845"/>
                  <a:gd name="connsiteY128" fmla="*/ 368820 h 840941"/>
                  <a:gd name="connsiteX129" fmla="*/ 832970 w 3024845"/>
                  <a:gd name="connsiteY129" fmla="*/ 376387 h 840941"/>
                  <a:gd name="connsiteX130" fmla="*/ 834237 w 3024845"/>
                  <a:gd name="connsiteY130" fmla="*/ 376387 h 840941"/>
                  <a:gd name="connsiteX131" fmla="*/ 843104 w 3024845"/>
                  <a:gd name="connsiteY131" fmla="*/ 376387 h 840941"/>
                  <a:gd name="connsiteX132" fmla="*/ 843104 w 3024845"/>
                  <a:gd name="connsiteY132" fmla="*/ 378548 h 840941"/>
                  <a:gd name="connsiteX133" fmla="*/ 843104 w 3024845"/>
                  <a:gd name="connsiteY133" fmla="*/ 393681 h 840941"/>
                  <a:gd name="connsiteX134" fmla="*/ 847157 w 3024845"/>
                  <a:gd name="connsiteY134" fmla="*/ 391789 h 840941"/>
                  <a:gd name="connsiteX135" fmla="*/ 847157 w 3024845"/>
                  <a:gd name="connsiteY135" fmla="*/ 378548 h 840941"/>
                  <a:gd name="connsiteX136" fmla="*/ 848170 w 3024845"/>
                  <a:gd name="connsiteY136" fmla="*/ 378548 h 840941"/>
                  <a:gd name="connsiteX137" fmla="*/ 855264 w 3024845"/>
                  <a:gd name="connsiteY137" fmla="*/ 378548 h 840941"/>
                  <a:gd name="connsiteX138" fmla="*/ 855264 w 3024845"/>
                  <a:gd name="connsiteY138" fmla="*/ 380170 h 840941"/>
                  <a:gd name="connsiteX139" fmla="*/ 855264 w 3024845"/>
                  <a:gd name="connsiteY139" fmla="*/ 391519 h 840941"/>
                  <a:gd name="connsiteX140" fmla="*/ 856024 w 3024845"/>
                  <a:gd name="connsiteY140" fmla="*/ 391519 h 840941"/>
                  <a:gd name="connsiteX141" fmla="*/ 861344 w 3024845"/>
                  <a:gd name="connsiteY141" fmla="*/ 391519 h 840941"/>
                  <a:gd name="connsiteX142" fmla="*/ 909984 w 3024845"/>
                  <a:gd name="connsiteY142" fmla="*/ 387196 h 840941"/>
                  <a:gd name="connsiteX143" fmla="*/ 909984 w 3024845"/>
                  <a:gd name="connsiteY143" fmla="*/ 388547 h 840941"/>
                  <a:gd name="connsiteX144" fmla="*/ 909984 w 3024845"/>
                  <a:gd name="connsiteY144" fmla="*/ 398004 h 840941"/>
                  <a:gd name="connsiteX145" fmla="*/ 910744 w 3024845"/>
                  <a:gd name="connsiteY145" fmla="*/ 398004 h 840941"/>
                  <a:gd name="connsiteX146" fmla="*/ 916065 w 3024845"/>
                  <a:gd name="connsiteY146" fmla="*/ 398004 h 840941"/>
                  <a:gd name="connsiteX147" fmla="*/ 916065 w 3024845"/>
                  <a:gd name="connsiteY147" fmla="*/ 400166 h 840941"/>
                  <a:gd name="connsiteX148" fmla="*/ 916065 w 3024845"/>
                  <a:gd name="connsiteY148" fmla="*/ 415299 h 840941"/>
                  <a:gd name="connsiteX149" fmla="*/ 918091 w 3024845"/>
                  <a:gd name="connsiteY149" fmla="*/ 413948 h 840941"/>
                  <a:gd name="connsiteX150" fmla="*/ 932278 w 3024845"/>
                  <a:gd name="connsiteY150" fmla="*/ 404490 h 840941"/>
                  <a:gd name="connsiteX151" fmla="*/ 938358 w 3024845"/>
                  <a:gd name="connsiteY151" fmla="*/ 363416 h 840941"/>
                  <a:gd name="connsiteX152" fmla="*/ 939118 w 3024845"/>
                  <a:gd name="connsiteY152" fmla="*/ 363146 h 840941"/>
                  <a:gd name="connsiteX153" fmla="*/ 944438 w 3024845"/>
                  <a:gd name="connsiteY153" fmla="*/ 361254 h 840941"/>
                  <a:gd name="connsiteX154" fmla="*/ 946465 w 3024845"/>
                  <a:gd name="connsiteY154" fmla="*/ 292077 h 840941"/>
                  <a:gd name="connsiteX155" fmla="*/ 948492 w 3024845"/>
                  <a:gd name="connsiteY155" fmla="*/ 361254 h 840941"/>
                  <a:gd name="connsiteX156" fmla="*/ 949252 w 3024845"/>
                  <a:gd name="connsiteY156" fmla="*/ 361524 h 840941"/>
                  <a:gd name="connsiteX157" fmla="*/ 954572 w 3024845"/>
                  <a:gd name="connsiteY157" fmla="*/ 363416 h 840941"/>
                  <a:gd name="connsiteX158" fmla="*/ 954572 w 3024845"/>
                  <a:gd name="connsiteY158" fmla="*/ 276945 h 840941"/>
                  <a:gd name="connsiteX159" fmla="*/ 958625 w 3024845"/>
                  <a:gd name="connsiteY159" fmla="*/ 244518 h 840941"/>
                  <a:gd name="connsiteX160" fmla="*/ 997132 w 3024845"/>
                  <a:gd name="connsiteY160" fmla="*/ 244518 h 840941"/>
                  <a:gd name="connsiteX161" fmla="*/ 997132 w 3024845"/>
                  <a:gd name="connsiteY161" fmla="*/ 276945 h 840941"/>
                  <a:gd name="connsiteX162" fmla="*/ 997892 w 3024845"/>
                  <a:gd name="connsiteY162" fmla="*/ 276945 h 840941"/>
                  <a:gd name="connsiteX163" fmla="*/ 1003212 w 3024845"/>
                  <a:gd name="connsiteY163" fmla="*/ 276945 h 840941"/>
                  <a:gd name="connsiteX164" fmla="*/ 1003212 w 3024845"/>
                  <a:gd name="connsiteY164" fmla="*/ 194797 h 840941"/>
                  <a:gd name="connsiteX165" fmla="*/ 1004986 w 3024845"/>
                  <a:gd name="connsiteY165" fmla="*/ 194797 h 840941"/>
                  <a:gd name="connsiteX166" fmla="*/ 1017399 w 3024845"/>
                  <a:gd name="connsiteY166" fmla="*/ 194797 h 840941"/>
                  <a:gd name="connsiteX167" fmla="*/ 1017399 w 3024845"/>
                  <a:gd name="connsiteY167" fmla="*/ 192906 h 840941"/>
                  <a:gd name="connsiteX168" fmla="*/ 1017399 w 3024845"/>
                  <a:gd name="connsiteY168" fmla="*/ 179665 h 840941"/>
                  <a:gd name="connsiteX169" fmla="*/ 1039693 w 3024845"/>
                  <a:gd name="connsiteY169" fmla="*/ 179665 h 840941"/>
                  <a:gd name="connsiteX170" fmla="*/ 1039693 w 3024845"/>
                  <a:gd name="connsiteY170" fmla="*/ 178584 h 840941"/>
                  <a:gd name="connsiteX171" fmla="*/ 1039693 w 3024845"/>
                  <a:gd name="connsiteY171" fmla="*/ 171018 h 840941"/>
                  <a:gd name="connsiteX172" fmla="*/ 1041466 w 3024845"/>
                  <a:gd name="connsiteY172" fmla="*/ 171018 h 840941"/>
                  <a:gd name="connsiteX173" fmla="*/ 1053880 w 3024845"/>
                  <a:gd name="connsiteY173" fmla="*/ 171018 h 840941"/>
                  <a:gd name="connsiteX174" fmla="*/ 1053880 w 3024845"/>
                  <a:gd name="connsiteY174" fmla="*/ 172099 h 840941"/>
                  <a:gd name="connsiteX175" fmla="*/ 1053880 w 3024845"/>
                  <a:gd name="connsiteY175" fmla="*/ 179665 h 840941"/>
                  <a:gd name="connsiteX176" fmla="*/ 1054640 w 3024845"/>
                  <a:gd name="connsiteY176" fmla="*/ 179665 h 840941"/>
                  <a:gd name="connsiteX177" fmla="*/ 1059960 w 3024845"/>
                  <a:gd name="connsiteY177" fmla="*/ 179665 h 840941"/>
                  <a:gd name="connsiteX178" fmla="*/ 1070093 w 3024845"/>
                  <a:gd name="connsiteY178" fmla="*/ 175341 h 840941"/>
                  <a:gd name="connsiteX179" fmla="*/ 1074146 w 3024845"/>
                  <a:gd name="connsiteY179" fmla="*/ 178584 h 840941"/>
                  <a:gd name="connsiteX180" fmla="*/ 1074146 w 3024845"/>
                  <a:gd name="connsiteY180" fmla="*/ 171018 h 840941"/>
                  <a:gd name="connsiteX181" fmla="*/ 1076426 w 3024845"/>
                  <a:gd name="connsiteY181" fmla="*/ 171018 h 840941"/>
                  <a:gd name="connsiteX182" fmla="*/ 1092387 w 3024845"/>
                  <a:gd name="connsiteY182" fmla="*/ 171018 h 840941"/>
                  <a:gd name="connsiteX183" fmla="*/ 1092387 w 3024845"/>
                  <a:gd name="connsiteY183" fmla="*/ 172099 h 840941"/>
                  <a:gd name="connsiteX184" fmla="*/ 1092387 w 3024845"/>
                  <a:gd name="connsiteY184" fmla="*/ 179665 h 840941"/>
                  <a:gd name="connsiteX185" fmla="*/ 1122787 w 3024845"/>
                  <a:gd name="connsiteY185" fmla="*/ 179665 h 840941"/>
                  <a:gd name="connsiteX186" fmla="*/ 1122787 w 3024845"/>
                  <a:gd name="connsiteY186" fmla="*/ 181286 h 840941"/>
                  <a:gd name="connsiteX187" fmla="*/ 1122787 w 3024845"/>
                  <a:gd name="connsiteY187" fmla="*/ 192636 h 840941"/>
                  <a:gd name="connsiteX188" fmla="*/ 1149134 w 3024845"/>
                  <a:gd name="connsiteY188" fmla="*/ 192636 h 840941"/>
                  <a:gd name="connsiteX189" fmla="*/ 1149134 w 3024845"/>
                  <a:gd name="connsiteY189" fmla="*/ 222900 h 840941"/>
                  <a:gd name="connsiteX190" fmla="*/ 1149894 w 3024845"/>
                  <a:gd name="connsiteY190" fmla="*/ 222900 h 840941"/>
                  <a:gd name="connsiteX191" fmla="*/ 1155214 w 3024845"/>
                  <a:gd name="connsiteY191" fmla="*/ 222900 h 840941"/>
                  <a:gd name="connsiteX192" fmla="*/ 1155214 w 3024845"/>
                  <a:gd name="connsiteY192" fmla="*/ 223981 h 840941"/>
                  <a:gd name="connsiteX193" fmla="*/ 1155214 w 3024845"/>
                  <a:gd name="connsiteY193" fmla="*/ 231548 h 840941"/>
                  <a:gd name="connsiteX194" fmla="*/ 1159268 w 3024845"/>
                  <a:gd name="connsiteY194" fmla="*/ 261812 h 840941"/>
                  <a:gd name="connsiteX195" fmla="*/ 1160028 w 3024845"/>
                  <a:gd name="connsiteY195" fmla="*/ 261812 h 840941"/>
                  <a:gd name="connsiteX196" fmla="*/ 1165348 w 3024845"/>
                  <a:gd name="connsiteY196" fmla="*/ 261812 h 840941"/>
                  <a:gd name="connsiteX197" fmla="*/ 1165348 w 3024845"/>
                  <a:gd name="connsiteY197" fmla="*/ 262623 h 840941"/>
                  <a:gd name="connsiteX198" fmla="*/ 1165348 w 3024845"/>
                  <a:gd name="connsiteY198" fmla="*/ 268298 h 840941"/>
                  <a:gd name="connsiteX199" fmla="*/ 1166361 w 3024845"/>
                  <a:gd name="connsiteY199" fmla="*/ 268298 h 840941"/>
                  <a:gd name="connsiteX200" fmla="*/ 1173454 w 3024845"/>
                  <a:gd name="connsiteY200" fmla="*/ 268298 h 840941"/>
                  <a:gd name="connsiteX201" fmla="*/ 1173454 w 3024845"/>
                  <a:gd name="connsiteY201" fmla="*/ 298563 h 840941"/>
                  <a:gd name="connsiteX202" fmla="*/ 1175481 w 3024845"/>
                  <a:gd name="connsiteY202" fmla="*/ 298563 h 840941"/>
                  <a:gd name="connsiteX203" fmla="*/ 1189668 w 3024845"/>
                  <a:gd name="connsiteY203" fmla="*/ 298563 h 840941"/>
                  <a:gd name="connsiteX204" fmla="*/ 1189668 w 3024845"/>
                  <a:gd name="connsiteY204" fmla="*/ 322342 h 840941"/>
                  <a:gd name="connsiteX205" fmla="*/ 1191695 w 3024845"/>
                  <a:gd name="connsiteY205" fmla="*/ 323963 h 840941"/>
                  <a:gd name="connsiteX206" fmla="*/ 1191695 w 3024845"/>
                  <a:gd name="connsiteY206" fmla="*/ 335313 h 840941"/>
                  <a:gd name="connsiteX207" fmla="*/ 1192455 w 3024845"/>
                  <a:gd name="connsiteY207" fmla="*/ 335313 h 840941"/>
                  <a:gd name="connsiteX208" fmla="*/ 1197775 w 3024845"/>
                  <a:gd name="connsiteY208" fmla="*/ 335313 h 840941"/>
                  <a:gd name="connsiteX209" fmla="*/ 1197775 w 3024845"/>
                  <a:gd name="connsiteY209" fmla="*/ 359092 h 840941"/>
                  <a:gd name="connsiteX210" fmla="*/ 1199041 w 3024845"/>
                  <a:gd name="connsiteY210" fmla="*/ 359092 h 840941"/>
                  <a:gd name="connsiteX211" fmla="*/ 1207908 w 3024845"/>
                  <a:gd name="connsiteY211" fmla="*/ 359092 h 840941"/>
                  <a:gd name="connsiteX212" fmla="*/ 1209935 w 3024845"/>
                  <a:gd name="connsiteY212" fmla="*/ 363146 h 840941"/>
                  <a:gd name="connsiteX213" fmla="*/ 1209935 w 3024845"/>
                  <a:gd name="connsiteY213" fmla="*/ 376387 h 840941"/>
                  <a:gd name="connsiteX214" fmla="*/ 1211455 w 3024845"/>
                  <a:gd name="connsiteY214" fmla="*/ 374495 h 840941"/>
                  <a:gd name="connsiteX215" fmla="*/ 1222095 w 3024845"/>
                  <a:gd name="connsiteY215" fmla="*/ 361254 h 840941"/>
                  <a:gd name="connsiteX216" fmla="*/ 1250469 w 3024845"/>
                  <a:gd name="connsiteY216" fmla="*/ 361254 h 840941"/>
                  <a:gd name="connsiteX217" fmla="*/ 1250469 w 3024845"/>
                  <a:gd name="connsiteY217" fmla="*/ 447725 h 840941"/>
                  <a:gd name="connsiteX218" fmla="*/ 1251229 w 3024845"/>
                  <a:gd name="connsiteY218" fmla="*/ 447725 h 840941"/>
                  <a:gd name="connsiteX219" fmla="*/ 1256549 w 3024845"/>
                  <a:gd name="connsiteY219" fmla="*/ 447725 h 840941"/>
                  <a:gd name="connsiteX220" fmla="*/ 1257309 w 3024845"/>
                  <a:gd name="connsiteY220" fmla="*/ 446374 h 840941"/>
                  <a:gd name="connsiteX221" fmla="*/ 1262629 w 3024845"/>
                  <a:gd name="connsiteY221" fmla="*/ 436916 h 840941"/>
                  <a:gd name="connsiteX222" fmla="*/ 1262629 w 3024845"/>
                  <a:gd name="connsiteY222" fmla="*/ 438808 h 840941"/>
                  <a:gd name="connsiteX223" fmla="*/ 1262629 w 3024845"/>
                  <a:gd name="connsiteY223" fmla="*/ 452049 h 840941"/>
                  <a:gd name="connsiteX224" fmla="*/ 1266682 w 3024845"/>
                  <a:gd name="connsiteY224" fmla="*/ 406652 h 840941"/>
                  <a:gd name="connsiteX225" fmla="*/ 1267442 w 3024845"/>
                  <a:gd name="connsiteY225" fmla="*/ 406652 h 840941"/>
                  <a:gd name="connsiteX226" fmla="*/ 1272762 w 3024845"/>
                  <a:gd name="connsiteY226" fmla="*/ 406652 h 840941"/>
                  <a:gd name="connsiteX227" fmla="*/ 1272762 w 3024845"/>
                  <a:gd name="connsiteY227" fmla="*/ 341798 h 840941"/>
                  <a:gd name="connsiteX228" fmla="*/ 1273776 w 3024845"/>
                  <a:gd name="connsiteY228" fmla="*/ 341798 h 840941"/>
                  <a:gd name="connsiteX229" fmla="*/ 1280869 w 3024845"/>
                  <a:gd name="connsiteY229" fmla="*/ 341798 h 840941"/>
                  <a:gd name="connsiteX230" fmla="*/ 1293029 w 3024845"/>
                  <a:gd name="connsiteY230" fmla="*/ 298563 h 840941"/>
                  <a:gd name="connsiteX231" fmla="*/ 1294296 w 3024845"/>
                  <a:gd name="connsiteY231" fmla="*/ 298563 h 840941"/>
                  <a:gd name="connsiteX232" fmla="*/ 1303163 w 3024845"/>
                  <a:gd name="connsiteY232" fmla="*/ 298563 h 840941"/>
                  <a:gd name="connsiteX233" fmla="*/ 1313296 w 3024845"/>
                  <a:gd name="connsiteY233" fmla="*/ 341798 h 840941"/>
                  <a:gd name="connsiteX234" fmla="*/ 1314309 w 3024845"/>
                  <a:gd name="connsiteY234" fmla="*/ 341798 h 840941"/>
                  <a:gd name="connsiteX235" fmla="*/ 1321403 w 3024845"/>
                  <a:gd name="connsiteY235" fmla="*/ 341798 h 840941"/>
                  <a:gd name="connsiteX236" fmla="*/ 1321403 w 3024845"/>
                  <a:gd name="connsiteY236" fmla="*/ 380710 h 840941"/>
                  <a:gd name="connsiteX237" fmla="*/ 1323176 w 3024845"/>
                  <a:gd name="connsiteY237" fmla="*/ 380710 h 840941"/>
                  <a:gd name="connsiteX238" fmla="*/ 1335590 w 3024845"/>
                  <a:gd name="connsiteY238" fmla="*/ 380710 h 840941"/>
                  <a:gd name="connsiteX239" fmla="*/ 1335590 w 3024845"/>
                  <a:gd name="connsiteY239" fmla="*/ 382872 h 840941"/>
                  <a:gd name="connsiteX240" fmla="*/ 1335590 w 3024845"/>
                  <a:gd name="connsiteY240" fmla="*/ 398004 h 840941"/>
                  <a:gd name="connsiteX241" fmla="*/ 1339643 w 3024845"/>
                  <a:gd name="connsiteY241" fmla="*/ 395843 h 840941"/>
                  <a:gd name="connsiteX242" fmla="*/ 1339643 w 3024845"/>
                  <a:gd name="connsiteY242" fmla="*/ 380710 h 840941"/>
                  <a:gd name="connsiteX243" fmla="*/ 1341163 w 3024845"/>
                  <a:gd name="connsiteY243" fmla="*/ 380710 h 840941"/>
                  <a:gd name="connsiteX244" fmla="*/ 1351803 w 3024845"/>
                  <a:gd name="connsiteY244" fmla="*/ 380710 h 840941"/>
                  <a:gd name="connsiteX245" fmla="*/ 1351803 w 3024845"/>
                  <a:gd name="connsiteY245" fmla="*/ 382331 h 840941"/>
                  <a:gd name="connsiteX246" fmla="*/ 1351803 w 3024845"/>
                  <a:gd name="connsiteY246" fmla="*/ 393681 h 840941"/>
                  <a:gd name="connsiteX247" fmla="*/ 1382204 w 3024845"/>
                  <a:gd name="connsiteY247" fmla="*/ 393681 h 840941"/>
                  <a:gd name="connsiteX248" fmla="*/ 1382204 w 3024845"/>
                  <a:gd name="connsiteY248" fmla="*/ 356931 h 840941"/>
                  <a:gd name="connsiteX249" fmla="*/ 1383470 w 3024845"/>
                  <a:gd name="connsiteY249" fmla="*/ 356931 h 840941"/>
                  <a:gd name="connsiteX250" fmla="*/ 1392337 w 3024845"/>
                  <a:gd name="connsiteY250" fmla="*/ 356931 h 840941"/>
                  <a:gd name="connsiteX251" fmla="*/ 1392337 w 3024845"/>
                  <a:gd name="connsiteY251" fmla="*/ 378548 h 840941"/>
                  <a:gd name="connsiteX252" fmla="*/ 1394364 w 3024845"/>
                  <a:gd name="connsiteY252" fmla="*/ 346122 h 840941"/>
                  <a:gd name="connsiteX253" fmla="*/ 1416657 w 3024845"/>
                  <a:gd name="connsiteY253" fmla="*/ 346122 h 840941"/>
                  <a:gd name="connsiteX254" fmla="*/ 1416657 w 3024845"/>
                  <a:gd name="connsiteY254" fmla="*/ 344500 h 840941"/>
                  <a:gd name="connsiteX255" fmla="*/ 1416657 w 3024845"/>
                  <a:gd name="connsiteY255" fmla="*/ 333151 h 840941"/>
                  <a:gd name="connsiteX256" fmla="*/ 1417417 w 3024845"/>
                  <a:gd name="connsiteY256" fmla="*/ 333151 h 840941"/>
                  <a:gd name="connsiteX257" fmla="*/ 1422737 w 3024845"/>
                  <a:gd name="connsiteY257" fmla="*/ 333151 h 840941"/>
                  <a:gd name="connsiteX258" fmla="*/ 1422737 w 3024845"/>
                  <a:gd name="connsiteY258" fmla="*/ 331260 h 840941"/>
                  <a:gd name="connsiteX259" fmla="*/ 1422737 w 3024845"/>
                  <a:gd name="connsiteY259" fmla="*/ 318019 h 840941"/>
                  <a:gd name="connsiteX260" fmla="*/ 1426791 w 3024845"/>
                  <a:gd name="connsiteY260" fmla="*/ 324504 h 840941"/>
                  <a:gd name="connsiteX261" fmla="*/ 1429071 w 3024845"/>
                  <a:gd name="connsiteY261" fmla="*/ 324504 h 840941"/>
                  <a:gd name="connsiteX262" fmla="*/ 1445031 w 3024845"/>
                  <a:gd name="connsiteY262" fmla="*/ 324504 h 840941"/>
                  <a:gd name="connsiteX263" fmla="*/ 1445031 w 3024845"/>
                  <a:gd name="connsiteY263" fmla="*/ 323693 h 840941"/>
                  <a:gd name="connsiteX264" fmla="*/ 1445031 w 3024845"/>
                  <a:gd name="connsiteY264" fmla="*/ 318019 h 840941"/>
                  <a:gd name="connsiteX265" fmla="*/ 1445791 w 3024845"/>
                  <a:gd name="connsiteY265" fmla="*/ 318019 h 840941"/>
                  <a:gd name="connsiteX266" fmla="*/ 1451111 w 3024845"/>
                  <a:gd name="connsiteY266" fmla="*/ 318019 h 840941"/>
                  <a:gd name="connsiteX267" fmla="*/ 1451111 w 3024845"/>
                  <a:gd name="connsiteY267" fmla="*/ 319370 h 840941"/>
                  <a:gd name="connsiteX268" fmla="*/ 1451111 w 3024845"/>
                  <a:gd name="connsiteY268" fmla="*/ 328828 h 840941"/>
                  <a:gd name="connsiteX269" fmla="*/ 1489618 w 3024845"/>
                  <a:gd name="connsiteY269" fmla="*/ 328828 h 840941"/>
                  <a:gd name="connsiteX270" fmla="*/ 1489618 w 3024845"/>
                  <a:gd name="connsiteY270" fmla="*/ 467181 h 840941"/>
                  <a:gd name="connsiteX271" fmla="*/ 1491138 w 3024845"/>
                  <a:gd name="connsiteY271" fmla="*/ 467181 h 840941"/>
                  <a:gd name="connsiteX272" fmla="*/ 1501778 w 3024845"/>
                  <a:gd name="connsiteY272" fmla="*/ 467181 h 840941"/>
                  <a:gd name="connsiteX273" fmla="*/ 1501778 w 3024845"/>
                  <a:gd name="connsiteY273" fmla="*/ 454211 h 840941"/>
                  <a:gd name="connsiteX274" fmla="*/ 1505832 w 3024845"/>
                  <a:gd name="connsiteY274" fmla="*/ 454211 h 840941"/>
                  <a:gd name="connsiteX275" fmla="*/ 1505832 w 3024845"/>
                  <a:gd name="connsiteY275" fmla="*/ 467181 h 840941"/>
                  <a:gd name="connsiteX276" fmla="*/ 1536232 w 3024845"/>
                  <a:gd name="connsiteY276" fmla="*/ 467181 h 840941"/>
                  <a:gd name="connsiteX277" fmla="*/ 1536232 w 3024845"/>
                  <a:gd name="connsiteY277" fmla="*/ 436916 h 840941"/>
                  <a:gd name="connsiteX278" fmla="*/ 1548392 w 3024845"/>
                  <a:gd name="connsiteY278" fmla="*/ 436916 h 840941"/>
                  <a:gd name="connsiteX279" fmla="*/ 1560552 w 3024845"/>
                  <a:gd name="connsiteY279" fmla="*/ 434755 h 840941"/>
                  <a:gd name="connsiteX280" fmla="*/ 1564606 w 3024845"/>
                  <a:gd name="connsiteY280" fmla="*/ 436916 h 840941"/>
                  <a:gd name="connsiteX281" fmla="*/ 1574739 w 3024845"/>
                  <a:gd name="connsiteY281" fmla="*/ 436916 h 840941"/>
                  <a:gd name="connsiteX282" fmla="*/ 1574739 w 3024845"/>
                  <a:gd name="connsiteY282" fmla="*/ 467181 h 840941"/>
                  <a:gd name="connsiteX283" fmla="*/ 1582846 w 3024845"/>
                  <a:gd name="connsiteY283" fmla="*/ 467181 h 840941"/>
                  <a:gd name="connsiteX284" fmla="*/ 1582846 w 3024845"/>
                  <a:gd name="connsiteY284" fmla="*/ 484476 h 840941"/>
                  <a:gd name="connsiteX285" fmla="*/ 1592182 w 3024845"/>
                  <a:gd name="connsiteY285" fmla="*/ 485381 h 840941"/>
                  <a:gd name="connsiteX286" fmla="*/ 1605140 w 3024845"/>
                  <a:gd name="connsiteY286" fmla="*/ 485381 h 840941"/>
                  <a:gd name="connsiteX287" fmla="*/ 1605140 w 3024845"/>
                  <a:gd name="connsiteY287" fmla="*/ 469343 h 840941"/>
                  <a:gd name="connsiteX288" fmla="*/ 1673096 w 3024845"/>
                  <a:gd name="connsiteY288" fmla="*/ 469343 h 840941"/>
                  <a:gd name="connsiteX289" fmla="*/ 1673096 w 3024845"/>
                  <a:gd name="connsiteY289" fmla="*/ 384090 h 840941"/>
                  <a:gd name="connsiteX290" fmla="*/ 1745104 w 3024845"/>
                  <a:gd name="connsiteY290" fmla="*/ 384090 h 840941"/>
                  <a:gd name="connsiteX291" fmla="*/ 1745104 w 3024845"/>
                  <a:gd name="connsiteY291" fmla="*/ 462858 h 840941"/>
                  <a:gd name="connsiteX292" fmla="*/ 1747008 w 3024845"/>
                  <a:gd name="connsiteY292" fmla="*/ 462858 h 840941"/>
                  <a:gd name="connsiteX293" fmla="*/ 1748250 w 3024845"/>
                  <a:gd name="connsiteY293" fmla="*/ 485381 h 840941"/>
                  <a:gd name="connsiteX294" fmla="*/ 1757926 w 3024845"/>
                  <a:gd name="connsiteY294" fmla="*/ 485381 h 840941"/>
                  <a:gd name="connsiteX295" fmla="*/ 1759168 w 3024845"/>
                  <a:gd name="connsiteY295" fmla="*/ 462858 h 840941"/>
                  <a:gd name="connsiteX296" fmla="*/ 1765248 w 3024845"/>
                  <a:gd name="connsiteY296" fmla="*/ 462858 h 840941"/>
                  <a:gd name="connsiteX297" fmla="*/ 1766490 w 3024845"/>
                  <a:gd name="connsiteY297" fmla="*/ 485381 h 840941"/>
                  <a:gd name="connsiteX298" fmla="*/ 1817112 w 3024845"/>
                  <a:gd name="connsiteY298" fmla="*/ 485381 h 840941"/>
                  <a:gd name="connsiteX299" fmla="*/ 1817112 w 3024845"/>
                  <a:gd name="connsiteY299" fmla="*/ 322353 h 840941"/>
                  <a:gd name="connsiteX300" fmla="*/ 2014439 w 3024845"/>
                  <a:gd name="connsiteY300" fmla="*/ 322353 h 840941"/>
                  <a:gd name="connsiteX301" fmla="*/ 2014439 w 3024845"/>
                  <a:gd name="connsiteY301" fmla="*/ 485381 h 840941"/>
                  <a:gd name="connsiteX302" fmla="*/ 2033136 w 3024845"/>
                  <a:gd name="connsiteY302" fmla="*/ 485381 h 840941"/>
                  <a:gd name="connsiteX303" fmla="*/ 2033136 w 3024845"/>
                  <a:gd name="connsiteY303" fmla="*/ 402688 h 840941"/>
                  <a:gd name="connsiteX304" fmla="*/ 2128256 w 3024845"/>
                  <a:gd name="connsiteY304" fmla="*/ 402688 h 840941"/>
                  <a:gd name="connsiteX305" fmla="*/ 2180720 w 3024845"/>
                  <a:gd name="connsiteY305" fmla="*/ 337475 h 840941"/>
                  <a:gd name="connsiteX306" fmla="*/ 2245574 w 3024845"/>
                  <a:gd name="connsiteY306" fmla="*/ 337475 h 840941"/>
                  <a:gd name="connsiteX307" fmla="*/ 2245574 w 3024845"/>
                  <a:gd name="connsiteY307" fmla="*/ 413137 h 840941"/>
                  <a:gd name="connsiteX308" fmla="*/ 2253681 w 3024845"/>
                  <a:gd name="connsiteY308" fmla="*/ 413137 h 840941"/>
                  <a:gd name="connsiteX309" fmla="*/ 2255708 w 3024845"/>
                  <a:gd name="connsiteY309" fmla="*/ 406652 h 840941"/>
                  <a:gd name="connsiteX310" fmla="*/ 2261788 w 3024845"/>
                  <a:gd name="connsiteY310" fmla="*/ 406652 h 840941"/>
                  <a:gd name="connsiteX311" fmla="*/ 2263815 w 3024845"/>
                  <a:gd name="connsiteY311" fmla="*/ 415299 h 840941"/>
                  <a:gd name="connsiteX312" fmla="*/ 2275975 w 3024845"/>
                  <a:gd name="connsiteY312" fmla="*/ 415299 h 840941"/>
                  <a:gd name="connsiteX313" fmla="*/ 2275975 w 3024845"/>
                  <a:gd name="connsiteY313" fmla="*/ 408813 h 840941"/>
                  <a:gd name="connsiteX314" fmla="*/ 2298268 w 3024845"/>
                  <a:gd name="connsiteY314" fmla="*/ 408813 h 840941"/>
                  <a:gd name="connsiteX315" fmla="*/ 2298268 w 3024845"/>
                  <a:gd name="connsiteY315" fmla="*/ 415299 h 840941"/>
                  <a:gd name="connsiteX316" fmla="*/ 2318535 w 3024845"/>
                  <a:gd name="connsiteY316" fmla="*/ 415299 h 840941"/>
                  <a:gd name="connsiteX317" fmla="*/ 2318535 w 3024845"/>
                  <a:gd name="connsiteY317" fmla="*/ 460696 h 840941"/>
                  <a:gd name="connsiteX318" fmla="*/ 2332722 w 3024845"/>
                  <a:gd name="connsiteY318" fmla="*/ 460696 h 840941"/>
                  <a:gd name="connsiteX319" fmla="*/ 2332722 w 3024845"/>
                  <a:gd name="connsiteY319" fmla="*/ 447725 h 840941"/>
                  <a:gd name="connsiteX320" fmla="*/ 2348936 w 3024845"/>
                  <a:gd name="connsiteY320" fmla="*/ 447725 h 840941"/>
                  <a:gd name="connsiteX321" fmla="*/ 2348936 w 3024845"/>
                  <a:gd name="connsiteY321" fmla="*/ 268298 h 840941"/>
                  <a:gd name="connsiteX322" fmla="*/ 2355016 w 3024845"/>
                  <a:gd name="connsiteY322" fmla="*/ 261812 h 840941"/>
                  <a:gd name="connsiteX323" fmla="*/ 2427977 w 3024845"/>
                  <a:gd name="connsiteY323" fmla="*/ 261812 h 840941"/>
                  <a:gd name="connsiteX324" fmla="*/ 2427977 w 3024845"/>
                  <a:gd name="connsiteY324" fmla="*/ 270460 h 840941"/>
                  <a:gd name="connsiteX325" fmla="*/ 2438110 w 3024845"/>
                  <a:gd name="connsiteY325" fmla="*/ 270460 h 840941"/>
                  <a:gd name="connsiteX326" fmla="*/ 2438110 w 3024845"/>
                  <a:gd name="connsiteY326" fmla="*/ 385034 h 840941"/>
                  <a:gd name="connsiteX327" fmla="*/ 2460404 w 3024845"/>
                  <a:gd name="connsiteY327" fmla="*/ 385034 h 840941"/>
                  <a:gd name="connsiteX328" fmla="*/ 2460404 w 3024845"/>
                  <a:gd name="connsiteY328" fmla="*/ 318019 h 840941"/>
                  <a:gd name="connsiteX329" fmla="*/ 2486751 w 3024845"/>
                  <a:gd name="connsiteY329" fmla="*/ 318019 h 840941"/>
                  <a:gd name="connsiteX330" fmla="*/ 2490804 w 3024845"/>
                  <a:gd name="connsiteY330" fmla="*/ 313695 h 840941"/>
                  <a:gd name="connsiteX331" fmla="*/ 2498911 w 3024845"/>
                  <a:gd name="connsiteY331" fmla="*/ 313695 h 840941"/>
                  <a:gd name="connsiteX332" fmla="*/ 2502964 w 3024845"/>
                  <a:gd name="connsiteY332" fmla="*/ 318019 h 840941"/>
                  <a:gd name="connsiteX333" fmla="*/ 2525258 w 3024845"/>
                  <a:gd name="connsiteY333" fmla="*/ 318019 h 840941"/>
                  <a:gd name="connsiteX334" fmla="*/ 2525258 w 3024845"/>
                  <a:gd name="connsiteY334" fmla="*/ 201283 h 840941"/>
                  <a:gd name="connsiteX335" fmla="*/ 2582005 w 3024845"/>
                  <a:gd name="connsiteY335" fmla="*/ 190474 h 840941"/>
                  <a:gd name="connsiteX336" fmla="*/ 2582005 w 3024845"/>
                  <a:gd name="connsiteY336" fmla="*/ 191555 h 840941"/>
                  <a:gd name="connsiteX337" fmla="*/ 2582005 w 3024845"/>
                  <a:gd name="connsiteY337" fmla="*/ 199121 h 840941"/>
                  <a:gd name="connsiteX338" fmla="*/ 2608352 w 3024845"/>
                  <a:gd name="connsiteY338" fmla="*/ 199121 h 840941"/>
                  <a:gd name="connsiteX339" fmla="*/ 2608352 w 3024845"/>
                  <a:gd name="connsiteY339" fmla="*/ 454211 h 840941"/>
                  <a:gd name="connsiteX340" fmla="*/ 2630646 w 3024845"/>
                  <a:gd name="connsiteY340" fmla="*/ 454211 h 840941"/>
                  <a:gd name="connsiteX341" fmla="*/ 2630646 w 3024845"/>
                  <a:gd name="connsiteY341" fmla="*/ 449887 h 840941"/>
                  <a:gd name="connsiteX342" fmla="*/ 2642806 w 3024845"/>
                  <a:gd name="connsiteY342" fmla="*/ 449887 h 840941"/>
                  <a:gd name="connsiteX343" fmla="*/ 2642806 w 3024845"/>
                  <a:gd name="connsiteY343" fmla="*/ 454211 h 840941"/>
                  <a:gd name="connsiteX344" fmla="*/ 2667126 w 3024845"/>
                  <a:gd name="connsiteY344" fmla="*/ 454211 h 840941"/>
                  <a:gd name="connsiteX345" fmla="*/ 2667126 w 3024845"/>
                  <a:gd name="connsiteY345" fmla="*/ 441240 h 840941"/>
                  <a:gd name="connsiteX346" fmla="*/ 2695500 w 3024845"/>
                  <a:gd name="connsiteY346" fmla="*/ 441240 h 840941"/>
                  <a:gd name="connsiteX347" fmla="*/ 2707660 w 3024845"/>
                  <a:gd name="connsiteY347" fmla="*/ 436916 h 840941"/>
                  <a:gd name="connsiteX348" fmla="*/ 2727927 w 3024845"/>
                  <a:gd name="connsiteY348" fmla="*/ 441240 h 840941"/>
                  <a:gd name="connsiteX349" fmla="*/ 2727927 w 3024845"/>
                  <a:gd name="connsiteY349" fmla="*/ 423946 h 840941"/>
                  <a:gd name="connsiteX350" fmla="*/ 2736034 w 3024845"/>
                  <a:gd name="connsiteY350" fmla="*/ 423946 h 840941"/>
                  <a:gd name="connsiteX351" fmla="*/ 2736034 w 3024845"/>
                  <a:gd name="connsiteY351" fmla="*/ 410975 h 840941"/>
                  <a:gd name="connsiteX352" fmla="*/ 2792781 w 3024845"/>
                  <a:gd name="connsiteY352" fmla="*/ 410975 h 840941"/>
                  <a:gd name="connsiteX353" fmla="*/ 2792781 w 3024845"/>
                  <a:gd name="connsiteY353" fmla="*/ 380710 h 840941"/>
                  <a:gd name="connsiteX354" fmla="*/ 2811021 w 3024845"/>
                  <a:gd name="connsiteY354" fmla="*/ 380710 h 840941"/>
                  <a:gd name="connsiteX355" fmla="*/ 2811021 w 3024845"/>
                  <a:gd name="connsiteY355" fmla="*/ 374225 h 840941"/>
                  <a:gd name="connsiteX356" fmla="*/ 2823181 w 3024845"/>
                  <a:gd name="connsiteY356" fmla="*/ 374225 h 840941"/>
                  <a:gd name="connsiteX357" fmla="*/ 2823181 w 3024845"/>
                  <a:gd name="connsiteY357" fmla="*/ 380710 h 840941"/>
                  <a:gd name="connsiteX358" fmla="*/ 2839395 w 3024845"/>
                  <a:gd name="connsiteY358" fmla="*/ 380710 h 840941"/>
                  <a:gd name="connsiteX359" fmla="*/ 2839395 w 3024845"/>
                  <a:gd name="connsiteY359" fmla="*/ 430431 h 840941"/>
                  <a:gd name="connsiteX360" fmla="*/ 2871822 w 3024845"/>
                  <a:gd name="connsiteY360" fmla="*/ 430431 h 840941"/>
                  <a:gd name="connsiteX361" fmla="*/ 2871822 w 3024845"/>
                  <a:gd name="connsiteY361" fmla="*/ 404490 h 840941"/>
                  <a:gd name="connsiteX362" fmla="*/ 2910329 w 3024845"/>
                  <a:gd name="connsiteY362" fmla="*/ 404490 h 840941"/>
                  <a:gd name="connsiteX363" fmla="*/ 2910329 w 3024845"/>
                  <a:gd name="connsiteY363" fmla="*/ 374225 h 840941"/>
                  <a:gd name="connsiteX364" fmla="*/ 2958970 w 3024845"/>
                  <a:gd name="connsiteY364" fmla="*/ 374225 h 840941"/>
                  <a:gd name="connsiteX365" fmla="*/ 2958970 w 3024845"/>
                  <a:gd name="connsiteY365" fmla="*/ 485381 h 840941"/>
                  <a:gd name="connsiteX366" fmla="*/ 2958970 w 3024845"/>
                  <a:gd name="connsiteY366" fmla="*/ 499160 h 840941"/>
                  <a:gd name="connsiteX367" fmla="*/ 3024845 w 3024845"/>
                  <a:gd name="connsiteY367" fmla="*/ 499160 h 840941"/>
                  <a:gd name="connsiteX368" fmla="*/ 3024845 w 3024845"/>
                  <a:gd name="connsiteY368" fmla="*/ 840941 h 840941"/>
                  <a:gd name="connsiteX369" fmla="*/ 2054 w 3024845"/>
                  <a:gd name="connsiteY369" fmla="*/ 838608 h 840941"/>
                  <a:gd name="connsiteX370" fmla="*/ 0 w 3024845"/>
                  <a:gd name="connsiteY370" fmla="*/ 404490 h 840941"/>
                  <a:gd name="connsiteX371" fmla="*/ 20267 w 3024845"/>
                  <a:gd name="connsiteY371" fmla="*/ 404490 h 840941"/>
                  <a:gd name="connsiteX372" fmla="*/ 20774 w 3024845"/>
                  <a:gd name="connsiteY372" fmla="*/ 403409 h 840941"/>
                  <a:gd name="connsiteX373" fmla="*/ 24320 w 3024845"/>
                  <a:gd name="connsiteY373" fmla="*/ 395843 h 840941"/>
                  <a:gd name="connsiteX374" fmla="*/ 26094 w 3024845"/>
                  <a:gd name="connsiteY374" fmla="*/ 396113 h 840941"/>
                  <a:gd name="connsiteX375" fmla="*/ 38507 w 3024845"/>
                  <a:gd name="connsiteY375" fmla="*/ 398004 h 840941"/>
                  <a:gd name="connsiteX376" fmla="*/ 39014 w 3024845"/>
                  <a:gd name="connsiteY376" fmla="*/ 399356 h 840941"/>
                  <a:gd name="connsiteX377" fmla="*/ 42560 w 3024845"/>
                  <a:gd name="connsiteY377" fmla="*/ 408813 h 840941"/>
                  <a:gd name="connsiteX378" fmla="*/ 68907 w 3024845"/>
                  <a:gd name="connsiteY378" fmla="*/ 410975 h 840941"/>
                  <a:gd name="connsiteX379" fmla="*/ 68907 w 3024845"/>
                  <a:gd name="connsiteY379" fmla="*/ 287754 h 840941"/>
                  <a:gd name="connsiteX380" fmla="*/ 70934 w 3024845"/>
                  <a:gd name="connsiteY380" fmla="*/ 287754 h 840941"/>
                  <a:gd name="connsiteX381" fmla="*/ 85121 w 3024845"/>
                  <a:gd name="connsiteY381" fmla="*/ 287754 h 840941"/>
                  <a:gd name="connsiteX382" fmla="*/ 85121 w 3024845"/>
                  <a:gd name="connsiteY382" fmla="*/ 151562 h 840941"/>
                  <a:gd name="connsiteX383" fmla="*/ 86894 w 3024845"/>
                  <a:gd name="connsiteY383" fmla="*/ 151562 h 840941"/>
                  <a:gd name="connsiteX384" fmla="*/ 99308 w 3024845"/>
                  <a:gd name="connsiteY384" fmla="*/ 151562 h 840941"/>
                  <a:gd name="connsiteX385" fmla="*/ 99308 w 3024845"/>
                  <a:gd name="connsiteY385" fmla="*/ 36988 h 840941"/>
                  <a:gd name="connsiteX0" fmla="*/ 99308 w 3024845"/>
                  <a:gd name="connsiteY0" fmla="*/ 0 h 803953"/>
                  <a:gd name="connsiteX1" fmla="*/ 220909 w 3024845"/>
                  <a:gd name="connsiteY1" fmla="*/ 114574 h 803953"/>
                  <a:gd name="connsiteX2" fmla="*/ 223189 w 3024845"/>
                  <a:gd name="connsiteY2" fmla="*/ 114574 h 803953"/>
                  <a:gd name="connsiteX3" fmla="*/ 239150 w 3024845"/>
                  <a:gd name="connsiteY3" fmla="*/ 114574 h 803953"/>
                  <a:gd name="connsiteX4" fmla="*/ 239150 w 3024845"/>
                  <a:gd name="connsiteY4" fmla="*/ 255089 h 803953"/>
                  <a:gd name="connsiteX5" fmla="*/ 240670 w 3024845"/>
                  <a:gd name="connsiteY5" fmla="*/ 254819 h 803953"/>
                  <a:gd name="connsiteX6" fmla="*/ 251310 w 3024845"/>
                  <a:gd name="connsiteY6" fmla="*/ 252928 h 803953"/>
                  <a:gd name="connsiteX7" fmla="*/ 249283 w 3024845"/>
                  <a:gd name="connsiteY7" fmla="*/ 341560 h 803953"/>
                  <a:gd name="connsiteX8" fmla="*/ 250803 w 3024845"/>
                  <a:gd name="connsiteY8" fmla="*/ 341831 h 803953"/>
                  <a:gd name="connsiteX9" fmla="*/ 261443 w 3024845"/>
                  <a:gd name="connsiteY9" fmla="*/ 343722 h 803953"/>
                  <a:gd name="connsiteX10" fmla="*/ 261696 w 3024845"/>
                  <a:gd name="connsiteY10" fmla="*/ 344533 h 803953"/>
                  <a:gd name="connsiteX11" fmla="*/ 263470 w 3024845"/>
                  <a:gd name="connsiteY11" fmla="*/ 350208 h 803953"/>
                  <a:gd name="connsiteX12" fmla="*/ 264230 w 3024845"/>
                  <a:gd name="connsiteY12" fmla="*/ 347776 h 803953"/>
                  <a:gd name="connsiteX13" fmla="*/ 269550 w 3024845"/>
                  <a:gd name="connsiteY13" fmla="*/ 330752 h 803953"/>
                  <a:gd name="connsiteX14" fmla="*/ 271323 w 3024845"/>
                  <a:gd name="connsiteY14" fmla="*/ 330752 h 803953"/>
                  <a:gd name="connsiteX15" fmla="*/ 283737 w 3024845"/>
                  <a:gd name="connsiteY15" fmla="*/ 330752 h 803953"/>
                  <a:gd name="connsiteX16" fmla="*/ 283737 w 3024845"/>
                  <a:gd name="connsiteY16" fmla="*/ 363178 h 803953"/>
                  <a:gd name="connsiteX17" fmla="*/ 284750 w 3024845"/>
                  <a:gd name="connsiteY17" fmla="*/ 363719 h 803953"/>
                  <a:gd name="connsiteX18" fmla="*/ 291844 w 3024845"/>
                  <a:gd name="connsiteY18" fmla="*/ 367502 h 803953"/>
                  <a:gd name="connsiteX19" fmla="*/ 291844 w 3024845"/>
                  <a:gd name="connsiteY19" fmla="*/ 368853 h 803953"/>
                  <a:gd name="connsiteX20" fmla="*/ 291844 w 3024845"/>
                  <a:gd name="connsiteY20" fmla="*/ 378311 h 803953"/>
                  <a:gd name="connsiteX21" fmla="*/ 336431 w 3024845"/>
                  <a:gd name="connsiteY21" fmla="*/ 378311 h 803953"/>
                  <a:gd name="connsiteX22" fmla="*/ 336431 w 3024845"/>
                  <a:gd name="connsiteY22" fmla="*/ 379392 h 803953"/>
                  <a:gd name="connsiteX23" fmla="*/ 336431 w 3024845"/>
                  <a:gd name="connsiteY23" fmla="*/ 386958 h 803953"/>
                  <a:gd name="connsiteX24" fmla="*/ 338457 w 3024845"/>
                  <a:gd name="connsiteY24" fmla="*/ 386958 h 803953"/>
                  <a:gd name="connsiteX25" fmla="*/ 352644 w 3024845"/>
                  <a:gd name="connsiteY25" fmla="*/ 386958 h 803953"/>
                  <a:gd name="connsiteX26" fmla="*/ 352644 w 3024845"/>
                  <a:gd name="connsiteY26" fmla="*/ 356693 h 803953"/>
                  <a:gd name="connsiteX27" fmla="*/ 397231 w 3024845"/>
                  <a:gd name="connsiteY27" fmla="*/ 356693 h 803953"/>
                  <a:gd name="connsiteX28" fmla="*/ 397231 w 3024845"/>
                  <a:gd name="connsiteY28" fmla="*/ 355342 h 803953"/>
                  <a:gd name="connsiteX29" fmla="*/ 397231 w 3024845"/>
                  <a:gd name="connsiteY29" fmla="*/ 345884 h 803953"/>
                  <a:gd name="connsiteX30" fmla="*/ 398245 w 3024845"/>
                  <a:gd name="connsiteY30" fmla="*/ 345884 h 803953"/>
                  <a:gd name="connsiteX31" fmla="*/ 405338 w 3024845"/>
                  <a:gd name="connsiteY31" fmla="*/ 345884 h 803953"/>
                  <a:gd name="connsiteX32" fmla="*/ 405338 w 3024845"/>
                  <a:gd name="connsiteY32" fmla="*/ 343993 h 803953"/>
                  <a:gd name="connsiteX33" fmla="*/ 405338 w 3024845"/>
                  <a:gd name="connsiteY33" fmla="*/ 330752 h 803953"/>
                  <a:gd name="connsiteX34" fmla="*/ 406098 w 3024845"/>
                  <a:gd name="connsiteY34" fmla="*/ 330752 h 803953"/>
                  <a:gd name="connsiteX35" fmla="*/ 411418 w 3024845"/>
                  <a:gd name="connsiteY35" fmla="*/ 330752 h 803953"/>
                  <a:gd name="connsiteX36" fmla="*/ 411418 w 3024845"/>
                  <a:gd name="connsiteY36" fmla="*/ 329671 h 803953"/>
                  <a:gd name="connsiteX37" fmla="*/ 411418 w 3024845"/>
                  <a:gd name="connsiteY37" fmla="*/ 322104 h 803953"/>
                  <a:gd name="connsiteX38" fmla="*/ 413445 w 3024845"/>
                  <a:gd name="connsiteY38" fmla="*/ 322104 h 803953"/>
                  <a:gd name="connsiteX39" fmla="*/ 427632 w 3024845"/>
                  <a:gd name="connsiteY39" fmla="*/ 322104 h 803953"/>
                  <a:gd name="connsiteX40" fmla="*/ 427632 w 3024845"/>
                  <a:gd name="connsiteY40" fmla="*/ 323185 h 803953"/>
                  <a:gd name="connsiteX41" fmla="*/ 427632 w 3024845"/>
                  <a:gd name="connsiteY41" fmla="*/ 330752 h 803953"/>
                  <a:gd name="connsiteX42" fmla="*/ 449925 w 3024845"/>
                  <a:gd name="connsiteY42" fmla="*/ 330752 h 803953"/>
                  <a:gd name="connsiteX43" fmla="*/ 449925 w 3024845"/>
                  <a:gd name="connsiteY43" fmla="*/ 328860 h 803953"/>
                  <a:gd name="connsiteX44" fmla="*/ 449925 w 3024845"/>
                  <a:gd name="connsiteY44" fmla="*/ 315619 h 803953"/>
                  <a:gd name="connsiteX45" fmla="*/ 451699 w 3024845"/>
                  <a:gd name="connsiteY45" fmla="*/ 315619 h 803953"/>
                  <a:gd name="connsiteX46" fmla="*/ 464112 w 3024845"/>
                  <a:gd name="connsiteY46" fmla="*/ 315619 h 803953"/>
                  <a:gd name="connsiteX47" fmla="*/ 464112 w 3024845"/>
                  <a:gd name="connsiteY47" fmla="*/ 339399 h 803953"/>
                  <a:gd name="connsiteX48" fmla="*/ 465126 w 3024845"/>
                  <a:gd name="connsiteY48" fmla="*/ 339399 h 803953"/>
                  <a:gd name="connsiteX49" fmla="*/ 472219 w 3024845"/>
                  <a:gd name="connsiteY49" fmla="*/ 339399 h 803953"/>
                  <a:gd name="connsiteX50" fmla="*/ 472219 w 3024845"/>
                  <a:gd name="connsiteY50" fmla="*/ 338318 h 803953"/>
                  <a:gd name="connsiteX51" fmla="*/ 472219 w 3024845"/>
                  <a:gd name="connsiteY51" fmla="*/ 330752 h 803953"/>
                  <a:gd name="connsiteX52" fmla="*/ 473992 w 3024845"/>
                  <a:gd name="connsiteY52" fmla="*/ 330752 h 803953"/>
                  <a:gd name="connsiteX53" fmla="*/ 486406 w 3024845"/>
                  <a:gd name="connsiteY53" fmla="*/ 330752 h 803953"/>
                  <a:gd name="connsiteX54" fmla="*/ 486406 w 3024845"/>
                  <a:gd name="connsiteY54" fmla="*/ 356693 h 803953"/>
                  <a:gd name="connsiteX55" fmla="*/ 488433 w 3024845"/>
                  <a:gd name="connsiteY55" fmla="*/ 356693 h 803953"/>
                  <a:gd name="connsiteX56" fmla="*/ 502619 w 3024845"/>
                  <a:gd name="connsiteY56" fmla="*/ 356693 h 803953"/>
                  <a:gd name="connsiteX57" fmla="*/ 502619 w 3024845"/>
                  <a:gd name="connsiteY57" fmla="*/ 358314 h 803953"/>
                  <a:gd name="connsiteX58" fmla="*/ 502619 w 3024845"/>
                  <a:gd name="connsiteY58" fmla="*/ 369664 h 803953"/>
                  <a:gd name="connsiteX59" fmla="*/ 503379 w 3024845"/>
                  <a:gd name="connsiteY59" fmla="*/ 369664 h 803953"/>
                  <a:gd name="connsiteX60" fmla="*/ 508700 w 3024845"/>
                  <a:gd name="connsiteY60" fmla="*/ 369664 h 803953"/>
                  <a:gd name="connsiteX61" fmla="*/ 508700 w 3024845"/>
                  <a:gd name="connsiteY61" fmla="*/ 368853 h 803953"/>
                  <a:gd name="connsiteX62" fmla="*/ 508700 w 3024845"/>
                  <a:gd name="connsiteY62" fmla="*/ 363178 h 803953"/>
                  <a:gd name="connsiteX63" fmla="*/ 539100 w 3024845"/>
                  <a:gd name="connsiteY63" fmla="*/ 363178 h 803953"/>
                  <a:gd name="connsiteX64" fmla="*/ 539100 w 3024845"/>
                  <a:gd name="connsiteY64" fmla="*/ 386958 h 803953"/>
                  <a:gd name="connsiteX65" fmla="*/ 540113 w 3024845"/>
                  <a:gd name="connsiteY65" fmla="*/ 386958 h 803953"/>
                  <a:gd name="connsiteX66" fmla="*/ 547207 w 3024845"/>
                  <a:gd name="connsiteY66" fmla="*/ 386958 h 803953"/>
                  <a:gd name="connsiteX67" fmla="*/ 547207 w 3024845"/>
                  <a:gd name="connsiteY67" fmla="*/ 388039 h 803953"/>
                  <a:gd name="connsiteX68" fmla="*/ 547207 w 3024845"/>
                  <a:gd name="connsiteY68" fmla="*/ 395605 h 803953"/>
                  <a:gd name="connsiteX69" fmla="*/ 547967 w 3024845"/>
                  <a:gd name="connsiteY69" fmla="*/ 395605 h 803953"/>
                  <a:gd name="connsiteX70" fmla="*/ 553287 w 3024845"/>
                  <a:gd name="connsiteY70" fmla="*/ 395605 h 803953"/>
                  <a:gd name="connsiteX71" fmla="*/ 553287 w 3024845"/>
                  <a:gd name="connsiteY71" fmla="*/ 393443 h 803953"/>
                  <a:gd name="connsiteX72" fmla="*/ 553287 w 3024845"/>
                  <a:gd name="connsiteY72" fmla="*/ 378311 h 803953"/>
                  <a:gd name="connsiteX73" fmla="*/ 554300 w 3024845"/>
                  <a:gd name="connsiteY73" fmla="*/ 378311 h 803953"/>
                  <a:gd name="connsiteX74" fmla="*/ 561394 w 3024845"/>
                  <a:gd name="connsiteY74" fmla="*/ 378311 h 803953"/>
                  <a:gd name="connsiteX75" fmla="*/ 561394 w 3024845"/>
                  <a:gd name="connsiteY75" fmla="*/ 379392 h 803953"/>
                  <a:gd name="connsiteX76" fmla="*/ 561394 w 3024845"/>
                  <a:gd name="connsiteY76" fmla="*/ 386958 h 803953"/>
                  <a:gd name="connsiteX77" fmla="*/ 566714 w 3024845"/>
                  <a:gd name="connsiteY77" fmla="*/ 384965 h 803953"/>
                  <a:gd name="connsiteX78" fmla="*/ 567474 w 3024845"/>
                  <a:gd name="connsiteY78" fmla="*/ 383985 h 803953"/>
                  <a:gd name="connsiteX79" fmla="*/ 567474 w 3024845"/>
                  <a:gd name="connsiteY79" fmla="*/ 378311 h 803953"/>
                  <a:gd name="connsiteX80" fmla="*/ 605981 w 3024845"/>
                  <a:gd name="connsiteY80" fmla="*/ 378311 h 803953"/>
                  <a:gd name="connsiteX81" fmla="*/ 605981 w 3024845"/>
                  <a:gd name="connsiteY81" fmla="*/ 402090 h 803953"/>
                  <a:gd name="connsiteX82" fmla="*/ 608007 w 3024845"/>
                  <a:gd name="connsiteY82" fmla="*/ 402090 h 803953"/>
                  <a:gd name="connsiteX83" fmla="*/ 622194 w 3024845"/>
                  <a:gd name="connsiteY83" fmla="*/ 402090 h 803953"/>
                  <a:gd name="connsiteX84" fmla="*/ 622194 w 3024845"/>
                  <a:gd name="connsiteY84" fmla="*/ 403171 h 803953"/>
                  <a:gd name="connsiteX85" fmla="*/ 622194 w 3024845"/>
                  <a:gd name="connsiteY85" fmla="*/ 410737 h 803953"/>
                  <a:gd name="connsiteX86" fmla="*/ 623968 w 3024845"/>
                  <a:gd name="connsiteY86" fmla="*/ 410737 h 803953"/>
                  <a:gd name="connsiteX87" fmla="*/ 636381 w 3024845"/>
                  <a:gd name="connsiteY87" fmla="*/ 410737 h 803953"/>
                  <a:gd name="connsiteX88" fmla="*/ 636381 w 3024845"/>
                  <a:gd name="connsiteY88" fmla="*/ 386958 h 803953"/>
                  <a:gd name="connsiteX89" fmla="*/ 637394 w 3024845"/>
                  <a:gd name="connsiteY89" fmla="*/ 386958 h 803953"/>
                  <a:gd name="connsiteX90" fmla="*/ 644488 w 3024845"/>
                  <a:gd name="connsiteY90" fmla="*/ 386958 h 803953"/>
                  <a:gd name="connsiteX91" fmla="*/ 644488 w 3024845"/>
                  <a:gd name="connsiteY91" fmla="*/ 354531 h 803953"/>
                  <a:gd name="connsiteX92" fmla="*/ 645501 w 3024845"/>
                  <a:gd name="connsiteY92" fmla="*/ 354531 h 803953"/>
                  <a:gd name="connsiteX93" fmla="*/ 652595 w 3024845"/>
                  <a:gd name="connsiteY93" fmla="*/ 354531 h 803953"/>
                  <a:gd name="connsiteX94" fmla="*/ 652595 w 3024845"/>
                  <a:gd name="connsiteY94" fmla="*/ 352640 h 803953"/>
                  <a:gd name="connsiteX95" fmla="*/ 652595 w 3024845"/>
                  <a:gd name="connsiteY95" fmla="*/ 339399 h 803953"/>
                  <a:gd name="connsiteX96" fmla="*/ 651328 w 3024845"/>
                  <a:gd name="connsiteY96" fmla="*/ 337777 h 803953"/>
                  <a:gd name="connsiteX97" fmla="*/ 656648 w 3024845"/>
                  <a:gd name="connsiteY97" fmla="*/ 326428 h 803953"/>
                  <a:gd name="connsiteX98" fmla="*/ 664755 w 3024845"/>
                  <a:gd name="connsiteY98" fmla="*/ 354531 h 803953"/>
                  <a:gd name="connsiteX99" fmla="*/ 665515 w 3024845"/>
                  <a:gd name="connsiteY99" fmla="*/ 354531 h 803953"/>
                  <a:gd name="connsiteX100" fmla="*/ 670835 w 3024845"/>
                  <a:gd name="connsiteY100" fmla="*/ 354531 h 803953"/>
                  <a:gd name="connsiteX101" fmla="*/ 670835 w 3024845"/>
                  <a:gd name="connsiteY101" fmla="*/ 248604 h 803953"/>
                  <a:gd name="connsiteX102" fmla="*/ 672355 w 3024845"/>
                  <a:gd name="connsiteY102" fmla="*/ 248604 h 803953"/>
                  <a:gd name="connsiteX103" fmla="*/ 682995 w 3024845"/>
                  <a:gd name="connsiteY103" fmla="*/ 248604 h 803953"/>
                  <a:gd name="connsiteX104" fmla="*/ 682995 w 3024845"/>
                  <a:gd name="connsiteY104" fmla="*/ 201045 h 803953"/>
                  <a:gd name="connsiteX105" fmla="*/ 709342 w 3024845"/>
                  <a:gd name="connsiteY105" fmla="*/ 201045 h 803953"/>
                  <a:gd name="connsiteX106" fmla="*/ 709342 w 3024845"/>
                  <a:gd name="connsiteY106" fmla="*/ 179427 h 803953"/>
                  <a:gd name="connsiteX107" fmla="*/ 743796 w 3024845"/>
                  <a:gd name="connsiteY107" fmla="*/ 179427 h 803953"/>
                  <a:gd name="connsiteX108" fmla="*/ 743796 w 3024845"/>
                  <a:gd name="connsiteY108" fmla="*/ 181859 h 803953"/>
                  <a:gd name="connsiteX109" fmla="*/ 743796 w 3024845"/>
                  <a:gd name="connsiteY109" fmla="*/ 198883 h 803953"/>
                  <a:gd name="connsiteX110" fmla="*/ 746076 w 3024845"/>
                  <a:gd name="connsiteY110" fmla="*/ 198883 h 803953"/>
                  <a:gd name="connsiteX111" fmla="*/ 762036 w 3024845"/>
                  <a:gd name="connsiteY111" fmla="*/ 198883 h 803953"/>
                  <a:gd name="connsiteX112" fmla="*/ 762036 w 3024845"/>
                  <a:gd name="connsiteY112" fmla="*/ 246442 h 803953"/>
                  <a:gd name="connsiteX113" fmla="*/ 763049 w 3024845"/>
                  <a:gd name="connsiteY113" fmla="*/ 246442 h 803953"/>
                  <a:gd name="connsiteX114" fmla="*/ 770143 w 3024845"/>
                  <a:gd name="connsiteY114" fmla="*/ 246442 h 803953"/>
                  <a:gd name="connsiteX115" fmla="*/ 784330 w 3024845"/>
                  <a:gd name="connsiteY115" fmla="*/ 250766 h 803953"/>
                  <a:gd name="connsiteX116" fmla="*/ 784330 w 3024845"/>
                  <a:gd name="connsiteY116" fmla="*/ 289678 h 803953"/>
                  <a:gd name="connsiteX117" fmla="*/ 785343 w 3024845"/>
                  <a:gd name="connsiteY117" fmla="*/ 289678 h 803953"/>
                  <a:gd name="connsiteX118" fmla="*/ 792436 w 3024845"/>
                  <a:gd name="connsiteY118" fmla="*/ 289678 h 803953"/>
                  <a:gd name="connsiteX119" fmla="*/ 792436 w 3024845"/>
                  <a:gd name="connsiteY119" fmla="*/ 291299 h 803953"/>
                  <a:gd name="connsiteX120" fmla="*/ 792436 w 3024845"/>
                  <a:gd name="connsiteY120" fmla="*/ 302648 h 803953"/>
                  <a:gd name="connsiteX121" fmla="*/ 794463 w 3024845"/>
                  <a:gd name="connsiteY121" fmla="*/ 302648 h 803953"/>
                  <a:gd name="connsiteX122" fmla="*/ 808650 w 3024845"/>
                  <a:gd name="connsiteY122" fmla="*/ 302648 h 803953"/>
                  <a:gd name="connsiteX123" fmla="*/ 814730 w 3024845"/>
                  <a:gd name="connsiteY123" fmla="*/ 309134 h 803953"/>
                  <a:gd name="connsiteX124" fmla="*/ 814730 w 3024845"/>
                  <a:gd name="connsiteY124" fmla="*/ 330752 h 803953"/>
                  <a:gd name="connsiteX125" fmla="*/ 817010 w 3024845"/>
                  <a:gd name="connsiteY125" fmla="*/ 330752 h 803953"/>
                  <a:gd name="connsiteX126" fmla="*/ 832970 w 3024845"/>
                  <a:gd name="connsiteY126" fmla="*/ 330752 h 803953"/>
                  <a:gd name="connsiteX127" fmla="*/ 832970 w 3024845"/>
                  <a:gd name="connsiteY127" fmla="*/ 331832 h 803953"/>
                  <a:gd name="connsiteX128" fmla="*/ 832970 w 3024845"/>
                  <a:gd name="connsiteY128" fmla="*/ 339399 h 803953"/>
                  <a:gd name="connsiteX129" fmla="*/ 834237 w 3024845"/>
                  <a:gd name="connsiteY129" fmla="*/ 339399 h 803953"/>
                  <a:gd name="connsiteX130" fmla="*/ 843104 w 3024845"/>
                  <a:gd name="connsiteY130" fmla="*/ 339399 h 803953"/>
                  <a:gd name="connsiteX131" fmla="*/ 843104 w 3024845"/>
                  <a:gd name="connsiteY131" fmla="*/ 341560 h 803953"/>
                  <a:gd name="connsiteX132" fmla="*/ 843104 w 3024845"/>
                  <a:gd name="connsiteY132" fmla="*/ 356693 h 803953"/>
                  <a:gd name="connsiteX133" fmla="*/ 847157 w 3024845"/>
                  <a:gd name="connsiteY133" fmla="*/ 354801 h 803953"/>
                  <a:gd name="connsiteX134" fmla="*/ 847157 w 3024845"/>
                  <a:gd name="connsiteY134" fmla="*/ 341560 h 803953"/>
                  <a:gd name="connsiteX135" fmla="*/ 848170 w 3024845"/>
                  <a:gd name="connsiteY135" fmla="*/ 341560 h 803953"/>
                  <a:gd name="connsiteX136" fmla="*/ 855264 w 3024845"/>
                  <a:gd name="connsiteY136" fmla="*/ 341560 h 803953"/>
                  <a:gd name="connsiteX137" fmla="*/ 855264 w 3024845"/>
                  <a:gd name="connsiteY137" fmla="*/ 343182 h 803953"/>
                  <a:gd name="connsiteX138" fmla="*/ 855264 w 3024845"/>
                  <a:gd name="connsiteY138" fmla="*/ 354531 h 803953"/>
                  <a:gd name="connsiteX139" fmla="*/ 856024 w 3024845"/>
                  <a:gd name="connsiteY139" fmla="*/ 354531 h 803953"/>
                  <a:gd name="connsiteX140" fmla="*/ 861344 w 3024845"/>
                  <a:gd name="connsiteY140" fmla="*/ 354531 h 803953"/>
                  <a:gd name="connsiteX141" fmla="*/ 909984 w 3024845"/>
                  <a:gd name="connsiteY141" fmla="*/ 350208 h 803953"/>
                  <a:gd name="connsiteX142" fmla="*/ 909984 w 3024845"/>
                  <a:gd name="connsiteY142" fmla="*/ 351559 h 803953"/>
                  <a:gd name="connsiteX143" fmla="*/ 909984 w 3024845"/>
                  <a:gd name="connsiteY143" fmla="*/ 361016 h 803953"/>
                  <a:gd name="connsiteX144" fmla="*/ 910744 w 3024845"/>
                  <a:gd name="connsiteY144" fmla="*/ 361016 h 803953"/>
                  <a:gd name="connsiteX145" fmla="*/ 916065 w 3024845"/>
                  <a:gd name="connsiteY145" fmla="*/ 361016 h 803953"/>
                  <a:gd name="connsiteX146" fmla="*/ 916065 w 3024845"/>
                  <a:gd name="connsiteY146" fmla="*/ 363178 h 803953"/>
                  <a:gd name="connsiteX147" fmla="*/ 916065 w 3024845"/>
                  <a:gd name="connsiteY147" fmla="*/ 378311 h 803953"/>
                  <a:gd name="connsiteX148" fmla="*/ 918091 w 3024845"/>
                  <a:gd name="connsiteY148" fmla="*/ 376960 h 803953"/>
                  <a:gd name="connsiteX149" fmla="*/ 932278 w 3024845"/>
                  <a:gd name="connsiteY149" fmla="*/ 367502 h 803953"/>
                  <a:gd name="connsiteX150" fmla="*/ 938358 w 3024845"/>
                  <a:gd name="connsiteY150" fmla="*/ 326428 h 803953"/>
                  <a:gd name="connsiteX151" fmla="*/ 939118 w 3024845"/>
                  <a:gd name="connsiteY151" fmla="*/ 326158 h 803953"/>
                  <a:gd name="connsiteX152" fmla="*/ 944438 w 3024845"/>
                  <a:gd name="connsiteY152" fmla="*/ 324266 h 803953"/>
                  <a:gd name="connsiteX153" fmla="*/ 946465 w 3024845"/>
                  <a:gd name="connsiteY153" fmla="*/ 255089 h 803953"/>
                  <a:gd name="connsiteX154" fmla="*/ 948492 w 3024845"/>
                  <a:gd name="connsiteY154" fmla="*/ 324266 h 803953"/>
                  <a:gd name="connsiteX155" fmla="*/ 949252 w 3024845"/>
                  <a:gd name="connsiteY155" fmla="*/ 324536 h 803953"/>
                  <a:gd name="connsiteX156" fmla="*/ 954572 w 3024845"/>
                  <a:gd name="connsiteY156" fmla="*/ 326428 h 803953"/>
                  <a:gd name="connsiteX157" fmla="*/ 954572 w 3024845"/>
                  <a:gd name="connsiteY157" fmla="*/ 239957 h 803953"/>
                  <a:gd name="connsiteX158" fmla="*/ 958625 w 3024845"/>
                  <a:gd name="connsiteY158" fmla="*/ 207530 h 803953"/>
                  <a:gd name="connsiteX159" fmla="*/ 997132 w 3024845"/>
                  <a:gd name="connsiteY159" fmla="*/ 207530 h 803953"/>
                  <a:gd name="connsiteX160" fmla="*/ 997132 w 3024845"/>
                  <a:gd name="connsiteY160" fmla="*/ 239957 h 803953"/>
                  <a:gd name="connsiteX161" fmla="*/ 997892 w 3024845"/>
                  <a:gd name="connsiteY161" fmla="*/ 239957 h 803953"/>
                  <a:gd name="connsiteX162" fmla="*/ 1003212 w 3024845"/>
                  <a:gd name="connsiteY162" fmla="*/ 239957 h 803953"/>
                  <a:gd name="connsiteX163" fmla="*/ 1003212 w 3024845"/>
                  <a:gd name="connsiteY163" fmla="*/ 157809 h 803953"/>
                  <a:gd name="connsiteX164" fmla="*/ 1004986 w 3024845"/>
                  <a:gd name="connsiteY164" fmla="*/ 157809 h 803953"/>
                  <a:gd name="connsiteX165" fmla="*/ 1017399 w 3024845"/>
                  <a:gd name="connsiteY165" fmla="*/ 157809 h 803953"/>
                  <a:gd name="connsiteX166" fmla="*/ 1017399 w 3024845"/>
                  <a:gd name="connsiteY166" fmla="*/ 155918 h 803953"/>
                  <a:gd name="connsiteX167" fmla="*/ 1017399 w 3024845"/>
                  <a:gd name="connsiteY167" fmla="*/ 142677 h 803953"/>
                  <a:gd name="connsiteX168" fmla="*/ 1039693 w 3024845"/>
                  <a:gd name="connsiteY168" fmla="*/ 142677 h 803953"/>
                  <a:gd name="connsiteX169" fmla="*/ 1039693 w 3024845"/>
                  <a:gd name="connsiteY169" fmla="*/ 141596 h 803953"/>
                  <a:gd name="connsiteX170" fmla="*/ 1039693 w 3024845"/>
                  <a:gd name="connsiteY170" fmla="*/ 134030 h 803953"/>
                  <a:gd name="connsiteX171" fmla="*/ 1041466 w 3024845"/>
                  <a:gd name="connsiteY171" fmla="*/ 134030 h 803953"/>
                  <a:gd name="connsiteX172" fmla="*/ 1053880 w 3024845"/>
                  <a:gd name="connsiteY172" fmla="*/ 134030 h 803953"/>
                  <a:gd name="connsiteX173" fmla="*/ 1053880 w 3024845"/>
                  <a:gd name="connsiteY173" fmla="*/ 135111 h 803953"/>
                  <a:gd name="connsiteX174" fmla="*/ 1053880 w 3024845"/>
                  <a:gd name="connsiteY174" fmla="*/ 142677 h 803953"/>
                  <a:gd name="connsiteX175" fmla="*/ 1054640 w 3024845"/>
                  <a:gd name="connsiteY175" fmla="*/ 142677 h 803953"/>
                  <a:gd name="connsiteX176" fmla="*/ 1059960 w 3024845"/>
                  <a:gd name="connsiteY176" fmla="*/ 142677 h 803953"/>
                  <a:gd name="connsiteX177" fmla="*/ 1070093 w 3024845"/>
                  <a:gd name="connsiteY177" fmla="*/ 138353 h 803953"/>
                  <a:gd name="connsiteX178" fmla="*/ 1074146 w 3024845"/>
                  <a:gd name="connsiteY178" fmla="*/ 141596 h 803953"/>
                  <a:gd name="connsiteX179" fmla="*/ 1074146 w 3024845"/>
                  <a:gd name="connsiteY179" fmla="*/ 134030 h 803953"/>
                  <a:gd name="connsiteX180" fmla="*/ 1076426 w 3024845"/>
                  <a:gd name="connsiteY180" fmla="*/ 134030 h 803953"/>
                  <a:gd name="connsiteX181" fmla="*/ 1092387 w 3024845"/>
                  <a:gd name="connsiteY181" fmla="*/ 134030 h 803953"/>
                  <a:gd name="connsiteX182" fmla="*/ 1092387 w 3024845"/>
                  <a:gd name="connsiteY182" fmla="*/ 135111 h 803953"/>
                  <a:gd name="connsiteX183" fmla="*/ 1092387 w 3024845"/>
                  <a:gd name="connsiteY183" fmla="*/ 142677 h 803953"/>
                  <a:gd name="connsiteX184" fmla="*/ 1122787 w 3024845"/>
                  <a:gd name="connsiteY184" fmla="*/ 142677 h 803953"/>
                  <a:gd name="connsiteX185" fmla="*/ 1122787 w 3024845"/>
                  <a:gd name="connsiteY185" fmla="*/ 144298 h 803953"/>
                  <a:gd name="connsiteX186" fmla="*/ 1122787 w 3024845"/>
                  <a:gd name="connsiteY186" fmla="*/ 155648 h 803953"/>
                  <a:gd name="connsiteX187" fmla="*/ 1149134 w 3024845"/>
                  <a:gd name="connsiteY187" fmla="*/ 155648 h 803953"/>
                  <a:gd name="connsiteX188" fmla="*/ 1149134 w 3024845"/>
                  <a:gd name="connsiteY188" fmla="*/ 185912 h 803953"/>
                  <a:gd name="connsiteX189" fmla="*/ 1149894 w 3024845"/>
                  <a:gd name="connsiteY189" fmla="*/ 185912 h 803953"/>
                  <a:gd name="connsiteX190" fmla="*/ 1155214 w 3024845"/>
                  <a:gd name="connsiteY190" fmla="*/ 185912 h 803953"/>
                  <a:gd name="connsiteX191" fmla="*/ 1155214 w 3024845"/>
                  <a:gd name="connsiteY191" fmla="*/ 186993 h 803953"/>
                  <a:gd name="connsiteX192" fmla="*/ 1155214 w 3024845"/>
                  <a:gd name="connsiteY192" fmla="*/ 194560 h 803953"/>
                  <a:gd name="connsiteX193" fmla="*/ 1159268 w 3024845"/>
                  <a:gd name="connsiteY193" fmla="*/ 224824 h 803953"/>
                  <a:gd name="connsiteX194" fmla="*/ 1160028 w 3024845"/>
                  <a:gd name="connsiteY194" fmla="*/ 224824 h 803953"/>
                  <a:gd name="connsiteX195" fmla="*/ 1165348 w 3024845"/>
                  <a:gd name="connsiteY195" fmla="*/ 224824 h 803953"/>
                  <a:gd name="connsiteX196" fmla="*/ 1165348 w 3024845"/>
                  <a:gd name="connsiteY196" fmla="*/ 225635 h 803953"/>
                  <a:gd name="connsiteX197" fmla="*/ 1165348 w 3024845"/>
                  <a:gd name="connsiteY197" fmla="*/ 231310 h 803953"/>
                  <a:gd name="connsiteX198" fmla="*/ 1166361 w 3024845"/>
                  <a:gd name="connsiteY198" fmla="*/ 231310 h 803953"/>
                  <a:gd name="connsiteX199" fmla="*/ 1173454 w 3024845"/>
                  <a:gd name="connsiteY199" fmla="*/ 231310 h 803953"/>
                  <a:gd name="connsiteX200" fmla="*/ 1173454 w 3024845"/>
                  <a:gd name="connsiteY200" fmla="*/ 261575 h 803953"/>
                  <a:gd name="connsiteX201" fmla="*/ 1175481 w 3024845"/>
                  <a:gd name="connsiteY201" fmla="*/ 261575 h 803953"/>
                  <a:gd name="connsiteX202" fmla="*/ 1189668 w 3024845"/>
                  <a:gd name="connsiteY202" fmla="*/ 261575 h 803953"/>
                  <a:gd name="connsiteX203" fmla="*/ 1189668 w 3024845"/>
                  <a:gd name="connsiteY203" fmla="*/ 285354 h 803953"/>
                  <a:gd name="connsiteX204" fmla="*/ 1191695 w 3024845"/>
                  <a:gd name="connsiteY204" fmla="*/ 286975 h 803953"/>
                  <a:gd name="connsiteX205" fmla="*/ 1191695 w 3024845"/>
                  <a:gd name="connsiteY205" fmla="*/ 298325 h 803953"/>
                  <a:gd name="connsiteX206" fmla="*/ 1192455 w 3024845"/>
                  <a:gd name="connsiteY206" fmla="*/ 298325 h 803953"/>
                  <a:gd name="connsiteX207" fmla="*/ 1197775 w 3024845"/>
                  <a:gd name="connsiteY207" fmla="*/ 298325 h 803953"/>
                  <a:gd name="connsiteX208" fmla="*/ 1197775 w 3024845"/>
                  <a:gd name="connsiteY208" fmla="*/ 322104 h 803953"/>
                  <a:gd name="connsiteX209" fmla="*/ 1199041 w 3024845"/>
                  <a:gd name="connsiteY209" fmla="*/ 322104 h 803953"/>
                  <a:gd name="connsiteX210" fmla="*/ 1207908 w 3024845"/>
                  <a:gd name="connsiteY210" fmla="*/ 322104 h 803953"/>
                  <a:gd name="connsiteX211" fmla="*/ 1209935 w 3024845"/>
                  <a:gd name="connsiteY211" fmla="*/ 326158 h 803953"/>
                  <a:gd name="connsiteX212" fmla="*/ 1209935 w 3024845"/>
                  <a:gd name="connsiteY212" fmla="*/ 339399 h 803953"/>
                  <a:gd name="connsiteX213" fmla="*/ 1211455 w 3024845"/>
                  <a:gd name="connsiteY213" fmla="*/ 337507 h 803953"/>
                  <a:gd name="connsiteX214" fmla="*/ 1222095 w 3024845"/>
                  <a:gd name="connsiteY214" fmla="*/ 324266 h 803953"/>
                  <a:gd name="connsiteX215" fmla="*/ 1250469 w 3024845"/>
                  <a:gd name="connsiteY215" fmla="*/ 324266 h 803953"/>
                  <a:gd name="connsiteX216" fmla="*/ 1250469 w 3024845"/>
                  <a:gd name="connsiteY216" fmla="*/ 410737 h 803953"/>
                  <a:gd name="connsiteX217" fmla="*/ 1251229 w 3024845"/>
                  <a:gd name="connsiteY217" fmla="*/ 410737 h 803953"/>
                  <a:gd name="connsiteX218" fmla="*/ 1256549 w 3024845"/>
                  <a:gd name="connsiteY218" fmla="*/ 410737 h 803953"/>
                  <a:gd name="connsiteX219" fmla="*/ 1257309 w 3024845"/>
                  <a:gd name="connsiteY219" fmla="*/ 409386 h 803953"/>
                  <a:gd name="connsiteX220" fmla="*/ 1262629 w 3024845"/>
                  <a:gd name="connsiteY220" fmla="*/ 399928 h 803953"/>
                  <a:gd name="connsiteX221" fmla="*/ 1262629 w 3024845"/>
                  <a:gd name="connsiteY221" fmla="*/ 401820 h 803953"/>
                  <a:gd name="connsiteX222" fmla="*/ 1262629 w 3024845"/>
                  <a:gd name="connsiteY222" fmla="*/ 415061 h 803953"/>
                  <a:gd name="connsiteX223" fmla="*/ 1266682 w 3024845"/>
                  <a:gd name="connsiteY223" fmla="*/ 369664 h 803953"/>
                  <a:gd name="connsiteX224" fmla="*/ 1267442 w 3024845"/>
                  <a:gd name="connsiteY224" fmla="*/ 369664 h 803953"/>
                  <a:gd name="connsiteX225" fmla="*/ 1272762 w 3024845"/>
                  <a:gd name="connsiteY225" fmla="*/ 369664 h 803953"/>
                  <a:gd name="connsiteX226" fmla="*/ 1272762 w 3024845"/>
                  <a:gd name="connsiteY226" fmla="*/ 304810 h 803953"/>
                  <a:gd name="connsiteX227" fmla="*/ 1273776 w 3024845"/>
                  <a:gd name="connsiteY227" fmla="*/ 304810 h 803953"/>
                  <a:gd name="connsiteX228" fmla="*/ 1280869 w 3024845"/>
                  <a:gd name="connsiteY228" fmla="*/ 304810 h 803953"/>
                  <a:gd name="connsiteX229" fmla="*/ 1293029 w 3024845"/>
                  <a:gd name="connsiteY229" fmla="*/ 261575 h 803953"/>
                  <a:gd name="connsiteX230" fmla="*/ 1294296 w 3024845"/>
                  <a:gd name="connsiteY230" fmla="*/ 261575 h 803953"/>
                  <a:gd name="connsiteX231" fmla="*/ 1303163 w 3024845"/>
                  <a:gd name="connsiteY231" fmla="*/ 261575 h 803953"/>
                  <a:gd name="connsiteX232" fmla="*/ 1313296 w 3024845"/>
                  <a:gd name="connsiteY232" fmla="*/ 304810 h 803953"/>
                  <a:gd name="connsiteX233" fmla="*/ 1314309 w 3024845"/>
                  <a:gd name="connsiteY233" fmla="*/ 304810 h 803953"/>
                  <a:gd name="connsiteX234" fmla="*/ 1321403 w 3024845"/>
                  <a:gd name="connsiteY234" fmla="*/ 304810 h 803953"/>
                  <a:gd name="connsiteX235" fmla="*/ 1321403 w 3024845"/>
                  <a:gd name="connsiteY235" fmla="*/ 343722 h 803953"/>
                  <a:gd name="connsiteX236" fmla="*/ 1323176 w 3024845"/>
                  <a:gd name="connsiteY236" fmla="*/ 343722 h 803953"/>
                  <a:gd name="connsiteX237" fmla="*/ 1335590 w 3024845"/>
                  <a:gd name="connsiteY237" fmla="*/ 343722 h 803953"/>
                  <a:gd name="connsiteX238" fmla="*/ 1335590 w 3024845"/>
                  <a:gd name="connsiteY238" fmla="*/ 345884 h 803953"/>
                  <a:gd name="connsiteX239" fmla="*/ 1335590 w 3024845"/>
                  <a:gd name="connsiteY239" fmla="*/ 361016 h 803953"/>
                  <a:gd name="connsiteX240" fmla="*/ 1339643 w 3024845"/>
                  <a:gd name="connsiteY240" fmla="*/ 358855 h 803953"/>
                  <a:gd name="connsiteX241" fmla="*/ 1339643 w 3024845"/>
                  <a:gd name="connsiteY241" fmla="*/ 343722 h 803953"/>
                  <a:gd name="connsiteX242" fmla="*/ 1341163 w 3024845"/>
                  <a:gd name="connsiteY242" fmla="*/ 343722 h 803953"/>
                  <a:gd name="connsiteX243" fmla="*/ 1351803 w 3024845"/>
                  <a:gd name="connsiteY243" fmla="*/ 343722 h 803953"/>
                  <a:gd name="connsiteX244" fmla="*/ 1351803 w 3024845"/>
                  <a:gd name="connsiteY244" fmla="*/ 345343 h 803953"/>
                  <a:gd name="connsiteX245" fmla="*/ 1351803 w 3024845"/>
                  <a:gd name="connsiteY245" fmla="*/ 356693 h 803953"/>
                  <a:gd name="connsiteX246" fmla="*/ 1382204 w 3024845"/>
                  <a:gd name="connsiteY246" fmla="*/ 356693 h 803953"/>
                  <a:gd name="connsiteX247" fmla="*/ 1382204 w 3024845"/>
                  <a:gd name="connsiteY247" fmla="*/ 319943 h 803953"/>
                  <a:gd name="connsiteX248" fmla="*/ 1383470 w 3024845"/>
                  <a:gd name="connsiteY248" fmla="*/ 319943 h 803953"/>
                  <a:gd name="connsiteX249" fmla="*/ 1392337 w 3024845"/>
                  <a:gd name="connsiteY249" fmla="*/ 319943 h 803953"/>
                  <a:gd name="connsiteX250" fmla="*/ 1392337 w 3024845"/>
                  <a:gd name="connsiteY250" fmla="*/ 341560 h 803953"/>
                  <a:gd name="connsiteX251" fmla="*/ 1394364 w 3024845"/>
                  <a:gd name="connsiteY251" fmla="*/ 309134 h 803953"/>
                  <a:gd name="connsiteX252" fmla="*/ 1416657 w 3024845"/>
                  <a:gd name="connsiteY252" fmla="*/ 309134 h 803953"/>
                  <a:gd name="connsiteX253" fmla="*/ 1416657 w 3024845"/>
                  <a:gd name="connsiteY253" fmla="*/ 307512 h 803953"/>
                  <a:gd name="connsiteX254" fmla="*/ 1416657 w 3024845"/>
                  <a:gd name="connsiteY254" fmla="*/ 296163 h 803953"/>
                  <a:gd name="connsiteX255" fmla="*/ 1417417 w 3024845"/>
                  <a:gd name="connsiteY255" fmla="*/ 296163 h 803953"/>
                  <a:gd name="connsiteX256" fmla="*/ 1422737 w 3024845"/>
                  <a:gd name="connsiteY256" fmla="*/ 296163 h 803953"/>
                  <a:gd name="connsiteX257" fmla="*/ 1422737 w 3024845"/>
                  <a:gd name="connsiteY257" fmla="*/ 294272 h 803953"/>
                  <a:gd name="connsiteX258" fmla="*/ 1422737 w 3024845"/>
                  <a:gd name="connsiteY258" fmla="*/ 281031 h 803953"/>
                  <a:gd name="connsiteX259" fmla="*/ 1426791 w 3024845"/>
                  <a:gd name="connsiteY259" fmla="*/ 287516 h 803953"/>
                  <a:gd name="connsiteX260" fmla="*/ 1429071 w 3024845"/>
                  <a:gd name="connsiteY260" fmla="*/ 287516 h 803953"/>
                  <a:gd name="connsiteX261" fmla="*/ 1445031 w 3024845"/>
                  <a:gd name="connsiteY261" fmla="*/ 287516 h 803953"/>
                  <a:gd name="connsiteX262" fmla="*/ 1445031 w 3024845"/>
                  <a:gd name="connsiteY262" fmla="*/ 286705 h 803953"/>
                  <a:gd name="connsiteX263" fmla="*/ 1445031 w 3024845"/>
                  <a:gd name="connsiteY263" fmla="*/ 281031 h 803953"/>
                  <a:gd name="connsiteX264" fmla="*/ 1445791 w 3024845"/>
                  <a:gd name="connsiteY264" fmla="*/ 281031 h 803953"/>
                  <a:gd name="connsiteX265" fmla="*/ 1451111 w 3024845"/>
                  <a:gd name="connsiteY265" fmla="*/ 281031 h 803953"/>
                  <a:gd name="connsiteX266" fmla="*/ 1451111 w 3024845"/>
                  <a:gd name="connsiteY266" fmla="*/ 282382 h 803953"/>
                  <a:gd name="connsiteX267" fmla="*/ 1451111 w 3024845"/>
                  <a:gd name="connsiteY267" fmla="*/ 291840 h 803953"/>
                  <a:gd name="connsiteX268" fmla="*/ 1489618 w 3024845"/>
                  <a:gd name="connsiteY268" fmla="*/ 291840 h 803953"/>
                  <a:gd name="connsiteX269" fmla="*/ 1489618 w 3024845"/>
                  <a:gd name="connsiteY269" fmla="*/ 430193 h 803953"/>
                  <a:gd name="connsiteX270" fmla="*/ 1491138 w 3024845"/>
                  <a:gd name="connsiteY270" fmla="*/ 430193 h 803953"/>
                  <a:gd name="connsiteX271" fmla="*/ 1501778 w 3024845"/>
                  <a:gd name="connsiteY271" fmla="*/ 430193 h 803953"/>
                  <a:gd name="connsiteX272" fmla="*/ 1501778 w 3024845"/>
                  <a:gd name="connsiteY272" fmla="*/ 417223 h 803953"/>
                  <a:gd name="connsiteX273" fmla="*/ 1505832 w 3024845"/>
                  <a:gd name="connsiteY273" fmla="*/ 417223 h 803953"/>
                  <a:gd name="connsiteX274" fmla="*/ 1505832 w 3024845"/>
                  <a:gd name="connsiteY274" fmla="*/ 430193 h 803953"/>
                  <a:gd name="connsiteX275" fmla="*/ 1536232 w 3024845"/>
                  <a:gd name="connsiteY275" fmla="*/ 430193 h 803953"/>
                  <a:gd name="connsiteX276" fmla="*/ 1536232 w 3024845"/>
                  <a:gd name="connsiteY276" fmla="*/ 399928 h 803953"/>
                  <a:gd name="connsiteX277" fmla="*/ 1548392 w 3024845"/>
                  <a:gd name="connsiteY277" fmla="*/ 399928 h 803953"/>
                  <a:gd name="connsiteX278" fmla="*/ 1560552 w 3024845"/>
                  <a:gd name="connsiteY278" fmla="*/ 397767 h 803953"/>
                  <a:gd name="connsiteX279" fmla="*/ 1564606 w 3024845"/>
                  <a:gd name="connsiteY279" fmla="*/ 399928 h 803953"/>
                  <a:gd name="connsiteX280" fmla="*/ 1574739 w 3024845"/>
                  <a:gd name="connsiteY280" fmla="*/ 399928 h 803953"/>
                  <a:gd name="connsiteX281" fmla="*/ 1574739 w 3024845"/>
                  <a:gd name="connsiteY281" fmla="*/ 430193 h 803953"/>
                  <a:gd name="connsiteX282" fmla="*/ 1582846 w 3024845"/>
                  <a:gd name="connsiteY282" fmla="*/ 430193 h 803953"/>
                  <a:gd name="connsiteX283" fmla="*/ 1582846 w 3024845"/>
                  <a:gd name="connsiteY283" fmla="*/ 447488 h 803953"/>
                  <a:gd name="connsiteX284" fmla="*/ 1592182 w 3024845"/>
                  <a:gd name="connsiteY284" fmla="*/ 448393 h 803953"/>
                  <a:gd name="connsiteX285" fmla="*/ 1605140 w 3024845"/>
                  <a:gd name="connsiteY285" fmla="*/ 448393 h 803953"/>
                  <a:gd name="connsiteX286" fmla="*/ 1605140 w 3024845"/>
                  <a:gd name="connsiteY286" fmla="*/ 432355 h 803953"/>
                  <a:gd name="connsiteX287" fmla="*/ 1673096 w 3024845"/>
                  <a:gd name="connsiteY287" fmla="*/ 432355 h 803953"/>
                  <a:gd name="connsiteX288" fmla="*/ 1673096 w 3024845"/>
                  <a:gd name="connsiteY288" fmla="*/ 347102 h 803953"/>
                  <a:gd name="connsiteX289" fmla="*/ 1745104 w 3024845"/>
                  <a:gd name="connsiteY289" fmla="*/ 347102 h 803953"/>
                  <a:gd name="connsiteX290" fmla="*/ 1745104 w 3024845"/>
                  <a:gd name="connsiteY290" fmla="*/ 425870 h 803953"/>
                  <a:gd name="connsiteX291" fmla="*/ 1747008 w 3024845"/>
                  <a:gd name="connsiteY291" fmla="*/ 425870 h 803953"/>
                  <a:gd name="connsiteX292" fmla="*/ 1748250 w 3024845"/>
                  <a:gd name="connsiteY292" fmla="*/ 448393 h 803953"/>
                  <a:gd name="connsiteX293" fmla="*/ 1757926 w 3024845"/>
                  <a:gd name="connsiteY293" fmla="*/ 448393 h 803953"/>
                  <a:gd name="connsiteX294" fmla="*/ 1759168 w 3024845"/>
                  <a:gd name="connsiteY294" fmla="*/ 425870 h 803953"/>
                  <a:gd name="connsiteX295" fmla="*/ 1765248 w 3024845"/>
                  <a:gd name="connsiteY295" fmla="*/ 425870 h 803953"/>
                  <a:gd name="connsiteX296" fmla="*/ 1766490 w 3024845"/>
                  <a:gd name="connsiteY296" fmla="*/ 448393 h 803953"/>
                  <a:gd name="connsiteX297" fmla="*/ 1817112 w 3024845"/>
                  <a:gd name="connsiteY297" fmla="*/ 448393 h 803953"/>
                  <a:gd name="connsiteX298" fmla="*/ 1817112 w 3024845"/>
                  <a:gd name="connsiteY298" fmla="*/ 285365 h 803953"/>
                  <a:gd name="connsiteX299" fmla="*/ 2014439 w 3024845"/>
                  <a:gd name="connsiteY299" fmla="*/ 285365 h 803953"/>
                  <a:gd name="connsiteX300" fmla="*/ 2014439 w 3024845"/>
                  <a:gd name="connsiteY300" fmla="*/ 448393 h 803953"/>
                  <a:gd name="connsiteX301" fmla="*/ 2033136 w 3024845"/>
                  <a:gd name="connsiteY301" fmla="*/ 448393 h 803953"/>
                  <a:gd name="connsiteX302" fmla="*/ 2033136 w 3024845"/>
                  <a:gd name="connsiteY302" fmla="*/ 365700 h 803953"/>
                  <a:gd name="connsiteX303" fmla="*/ 2128256 w 3024845"/>
                  <a:gd name="connsiteY303" fmla="*/ 365700 h 803953"/>
                  <a:gd name="connsiteX304" fmla="*/ 2180720 w 3024845"/>
                  <a:gd name="connsiteY304" fmla="*/ 300487 h 803953"/>
                  <a:gd name="connsiteX305" fmla="*/ 2245574 w 3024845"/>
                  <a:gd name="connsiteY305" fmla="*/ 300487 h 803953"/>
                  <a:gd name="connsiteX306" fmla="*/ 2245574 w 3024845"/>
                  <a:gd name="connsiteY306" fmla="*/ 376149 h 803953"/>
                  <a:gd name="connsiteX307" fmla="*/ 2253681 w 3024845"/>
                  <a:gd name="connsiteY307" fmla="*/ 376149 h 803953"/>
                  <a:gd name="connsiteX308" fmla="*/ 2255708 w 3024845"/>
                  <a:gd name="connsiteY308" fmla="*/ 369664 h 803953"/>
                  <a:gd name="connsiteX309" fmla="*/ 2261788 w 3024845"/>
                  <a:gd name="connsiteY309" fmla="*/ 369664 h 803953"/>
                  <a:gd name="connsiteX310" fmla="*/ 2263815 w 3024845"/>
                  <a:gd name="connsiteY310" fmla="*/ 378311 h 803953"/>
                  <a:gd name="connsiteX311" fmla="*/ 2275975 w 3024845"/>
                  <a:gd name="connsiteY311" fmla="*/ 378311 h 803953"/>
                  <a:gd name="connsiteX312" fmla="*/ 2275975 w 3024845"/>
                  <a:gd name="connsiteY312" fmla="*/ 371825 h 803953"/>
                  <a:gd name="connsiteX313" fmla="*/ 2298268 w 3024845"/>
                  <a:gd name="connsiteY313" fmla="*/ 371825 h 803953"/>
                  <a:gd name="connsiteX314" fmla="*/ 2298268 w 3024845"/>
                  <a:gd name="connsiteY314" fmla="*/ 378311 h 803953"/>
                  <a:gd name="connsiteX315" fmla="*/ 2318535 w 3024845"/>
                  <a:gd name="connsiteY315" fmla="*/ 378311 h 803953"/>
                  <a:gd name="connsiteX316" fmla="*/ 2318535 w 3024845"/>
                  <a:gd name="connsiteY316" fmla="*/ 423708 h 803953"/>
                  <a:gd name="connsiteX317" fmla="*/ 2332722 w 3024845"/>
                  <a:gd name="connsiteY317" fmla="*/ 423708 h 803953"/>
                  <a:gd name="connsiteX318" fmla="*/ 2332722 w 3024845"/>
                  <a:gd name="connsiteY318" fmla="*/ 410737 h 803953"/>
                  <a:gd name="connsiteX319" fmla="*/ 2348936 w 3024845"/>
                  <a:gd name="connsiteY319" fmla="*/ 410737 h 803953"/>
                  <a:gd name="connsiteX320" fmla="*/ 2348936 w 3024845"/>
                  <a:gd name="connsiteY320" fmla="*/ 231310 h 803953"/>
                  <a:gd name="connsiteX321" fmla="*/ 2355016 w 3024845"/>
                  <a:gd name="connsiteY321" fmla="*/ 224824 h 803953"/>
                  <a:gd name="connsiteX322" fmla="*/ 2427977 w 3024845"/>
                  <a:gd name="connsiteY322" fmla="*/ 224824 h 803953"/>
                  <a:gd name="connsiteX323" fmla="*/ 2427977 w 3024845"/>
                  <a:gd name="connsiteY323" fmla="*/ 233472 h 803953"/>
                  <a:gd name="connsiteX324" fmla="*/ 2438110 w 3024845"/>
                  <a:gd name="connsiteY324" fmla="*/ 233472 h 803953"/>
                  <a:gd name="connsiteX325" fmla="*/ 2438110 w 3024845"/>
                  <a:gd name="connsiteY325" fmla="*/ 348046 h 803953"/>
                  <a:gd name="connsiteX326" fmla="*/ 2460404 w 3024845"/>
                  <a:gd name="connsiteY326" fmla="*/ 348046 h 803953"/>
                  <a:gd name="connsiteX327" fmla="*/ 2460404 w 3024845"/>
                  <a:gd name="connsiteY327" fmla="*/ 281031 h 803953"/>
                  <a:gd name="connsiteX328" fmla="*/ 2486751 w 3024845"/>
                  <a:gd name="connsiteY328" fmla="*/ 281031 h 803953"/>
                  <a:gd name="connsiteX329" fmla="*/ 2490804 w 3024845"/>
                  <a:gd name="connsiteY329" fmla="*/ 276707 h 803953"/>
                  <a:gd name="connsiteX330" fmla="*/ 2498911 w 3024845"/>
                  <a:gd name="connsiteY330" fmla="*/ 276707 h 803953"/>
                  <a:gd name="connsiteX331" fmla="*/ 2502964 w 3024845"/>
                  <a:gd name="connsiteY331" fmla="*/ 281031 h 803953"/>
                  <a:gd name="connsiteX332" fmla="*/ 2525258 w 3024845"/>
                  <a:gd name="connsiteY332" fmla="*/ 281031 h 803953"/>
                  <a:gd name="connsiteX333" fmla="*/ 2525258 w 3024845"/>
                  <a:gd name="connsiteY333" fmla="*/ 164295 h 803953"/>
                  <a:gd name="connsiteX334" fmla="*/ 2582005 w 3024845"/>
                  <a:gd name="connsiteY334" fmla="*/ 153486 h 803953"/>
                  <a:gd name="connsiteX335" fmla="*/ 2582005 w 3024845"/>
                  <a:gd name="connsiteY335" fmla="*/ 154567 h 803953"/>
                  <a:gd name="connsiteX336" fmla="*/ 2582005 w 3024845"/>
                  <a:gd name="connsiteY336" fmla="*/ 162133 h 803953"/>
                  <a:gd name="connsiteX337" fmla="*/ 2608352 w 3024845"/>
                  <a:gd name="connsiteY337" fmla="*/ 162133 h 803953"/>
                  <a:gd name="connsiteX338" fmla="*/ 2608352 w 3024845"/>
                  <a:gd name="connsiteY338" fmla="*/ 417223 h 803953"/>
                  <a:gd name="connsiteX339" fmla="*/ 2630646 w 3024845"/>
                  <a:gd name="connsiteY339" fmla="*/ 417223 h 803953"/>
                  <a:gd name="connsiteX340" fmla="*/ 2630646 w 3024845"/>
                  <a:gd name="connsiteY340" fmla="*/ 412899 h 803953"/>
                  <a:gd name="connsiteX341" fmla="*/ 2642806 w 3024845"/>
                  <a:gd name="connsiteY341" fmla="*/ 412899 h 803953"/>
                  <a:gd name="connsiteX342" fmla="*/ 2642806 w 3024845"/>
                  <a:gd name="connsiteY342" fmla="*/ 417223 h 803953"/>
                  <a:gd name="connsiteX343" fmla="*/ 2667126 w 3024845"/>
                  <a:gd name="connsiteY343" fmla="*/ 417223 h 803953"/>
                  <a:gd name="connsiteX344" fmla="*/ 2667126 w 3024845"/>
                  <a:gd name="connsiteY344" fmla="*/ 404252 h 803953"/>
                  <a:gd name="connsiteX345" fmla="*/ 2695500 w 3024845"/>
                  <a:gd name="connsiteY345" fmla="*/ 404252 h 803953"/>
                  <a:gd name="connsiteX346" fmla="*/ 2707660 w 3024845"/>
                  <a:gd name="connsiteY346" fmla="*/ 399928 h 803953"/>
                  <a:gd name="connsiteX347" fmla="*/ 2727927 w 3024845"/>
                  <a:gd name="connsiteY347" fmla="*/ 404252 h 803953"/>
                  <a:gd name="connsiteX348" fmla="*/ 2727927 w 3024845"/>
                  <a:gd name="connsiteY348" fmla="*/ 386958 h 803953"/>
                  <a:gd name="connsiteX349" fmla="*/ 2736034 w 3024845"/>
                  <a:gd name="connsiteY349" fmla="*/ 386958 h 803953"/>
                  <a:gd name="connsiteX350" fmla="*/ 2736034 w 3024845"/>
                  <a:gd name="connsiteY350" fmla="*/ 373987 h 803953"/>
                  <a:gd name="connsiteX351" fmla="*/ 2792781 w 3024845"/>
                  <a:gd name="connsiteY351" fmla="*/ 373987 h 803953"/>
                  <a:gd name="connsiteX352" fmla="*/ 2792781 w 3024845"/>
                  <a:gd name="connsiteY352" fmla="*/ 343722 h 803953"/>
                  <a:gd name="connsiteX353" fmla="*/ 2811021 w 3024845"/>
                  <a:gd name="connsiteY353" fmla="*/ 343722 h 803953"/>
                  <a:gd name="connsiteX354" fmla="*/ 2811021 w 3024845"/>
                  <a:gd name="connsiteY354" fmla="*/ 337237 h 803953"/>
                  <a:gd name="connsiteX355" fmla="*/ 2823181 w 3024845"/>
                  <a:gd name="connsiteY355" fmla="*/ 337237 h 803953"/>
                  <a:gd name="connsiteX356" fmla="*/ 2823181 w 3024845"/>
                  <a:gd name="connsiteY356" fmla="*/ 343722 h 803953"/>
                  <a:gd name="connsiteX357" fmla="*/ 2839395 w 3024845"/>
                  <a:gd name="connsiteY357" fmla="*/ 343722 h 803953"/>
                  <a:gd name="connsiteX358" fmla="*/ 2839395 w 3024845"/>
                  <a:gd name="connsiteY358" fmla="*/ 393443 h 803953"/>
                  <a:gd name="connsiteX359" fmla="*/ 2871822 w 3024845"/>
                  <a:gd name="connsiteY359" fmla="*/ 393443 h 803953"/>
                  <a:gd name="connsiteX360" fmla="*/ 2871822 w 3024845"/>
                  <a:gd name="connsiteY360" fmla="*/ 367502 h 803953"/>
                  <a:gd name="connsiteX361" fmla="*/ 2910329 w 3024845"/>
                  <a:gd name="connsiteY361" fmla="*/ 367502 h 803953"/>
                  <a:gd name="connsiteX362" fmla="*/ 2910329 w 3024845"/>
                  <a:gd name="connsiteY362" fmla="*/ 337237 h 803953"/>
                  <a:gd name="connsiteX363" fmla="*/ 2958970 w 3024845"/>
                  <a:gd name="connsiteY363" fmla="*/ 337237 h 803953"/>
                  <a:gd name="connsiteX364" fmla="*/ 2958970 w 3024845"/>
                  <a:gd name="connsiteY364" fmla="*/ 448393 h 803953"/>
                  <a:gd name="connsiteX365" fmla="*/ 2958970 w 3024845"/>
                  <a:gd name="connsiteY365" fmla="*/ 462172 h 803953"/>
                  <a:gd name="connsiteX366" fmla="*/ 3024845 w 3024845"/>
                  <a:gd name="connsiteY366" fmla="*/ 462172 h 803953"/>
                  <a:gd name="connsiteX367" fmla="*/ 3024845 w 3024845"/>
                  <a:gd name="connsiteY367" fmla="*/ 803953 h 803953"/>
                  <a:gd name="connsiteX368" fmla="*/ 2054 w 3024845"/>
                  <a:gd name="connsiteY368" fmla="*/ 801620 h 803953"/>
                  <a:gd name="connsiteX369" fmla="*/ 0 w 3024845"/>
                  <a:gd name="connsiteY369" fmla="*/ 367502 h 803953"/>
                  <a:gd name="connsiteX370" fmla="*/ 20267 w 3024845"/>
                  <a:gd name="connsiteY370" fmla="*/ 367502 h 803953"/>
                  <a:gd name="connsiteX371" fmla="*/ 20774 w 3024845"/>
                  <a:gd name="connsiteY371" fmla="*/ 366421 h 803953"/>
                  <a:gd name="connsiteX372" fmla="*/ 24320 w 3024845"/>
                  <a:gd name="connsiteY372" fmla="*/ 358855 h 803953"/>
                  <a:gd name="connsiteX373" fmla="*/ 26094 w 3024845"/>
                  <a:gd name="connsiteY373" fmla="*/ 359125 h 803953"/>
                  <a:gd name="connsiteX374" fmla="*/ 38507 w 3024845"/>
                  <a:gd name="connsiteY374" fmla="*/ 361016 h 803953"/>
                  <a:gd name="connsiteX375" fmla="*/ 39014 w 3024845"/>
                  <a:gd name="connsiteY375" fmla="*/ 362368 h 803953"/>
                  <a:gd name="connsiteX376" fmla="*/ 42560 w 3024845"/>
                  <a:gd name="connsiteY376" fmla="*/ 371825 h 803953"/>
                  <a:gd name="connsiteX377" fmla="*/ 68907 w 3024845"/>
                  <a:gd name="connsiteY377" fmla="*/ 373987 h 803953"/>
                  <a:gd name="connsiteX378" fmla="*/ 68907 w 3024845"/>
                  <a:gd name="connsiteY378" fmla="*/ 250766 h 803953"/>
                  <a:gd name="connsiteX379" fmla="*/ 70934 w 3024845"/>
                  <a:gd name="connsiteY379" fmla="*/ 250766 h 803953"/>
                  <a:gd name="connsiteX380" fmla="*/ 85121 w 3024845"/>
                  <a:gd name="connsiteY380" fmla="*/ 250766 h 803953"/>
                  <a:gd name="connsiteX381" fmla="*/ 85121 w 3024845"/>
                  <a:gd name="connsiteY381" fmla="*/ 114574 h 803953"/>
                  <a:gd name="connsiteX382" fmla="*/ 86894 w 3024845"/>
                  <a:gd name="connsiteY382" fmla="*/ 114574 h 803953"/>
                  <a:gd name="connsiteX383" fmla="*/ 99308 w 3024845"/>
                  <a:gd name="connsiteY383" fmla="*/ 114574 h 803953"/>
                  <a:gd name="connsiteX384" fmla="*/ 99308 w 3024845"/>
                  <a:gd name="connsiteY384" fmla="*/ 0 h 803953"/>
                  <a:gd name="connsiteX0" fmla="*/ 99308 w 3024845"/>
                  <a:gd name="connsiteY0" fmla="*/ 0 h 689379"/>
                  <a:gd name="connsiteX1" fmla="*/ 220909 w 3024845"/>
                  <a:gd name="connsiteY1" fmla="*/ 0 h 689379"/>
                  <a:gd name="connsiteX2" fmla="*/ 223189 w 3024845"/>
                  <a:gd name="connsiteY2" fmla="*/ 0 h 689379"/>
                  <a:gd name="connsiteX3" fmla="*/ 239150 w 3024845"/>
                  <a:gd name="connsiteY3" fmla="*/ 0 h 689379"/>
                  <a:gd name="connsiteX4" fmla="*/ 239150 w 3024845"/>
                  <a:gd name="connsiteY4" fmla="*/ 140515 h 689379"/>
                  <a:gd name="connsiteX5" fmla="*/ 240670 w 3024845"/>
                  <a:gd name="connsiteY5" fmla="*/ 140245 h 689379"/>
                  <a:gd name="connsiteX6" fmla="*/ 251310 w 3024845"/>
                  <a:gd name="connsiteY6" fmla="*/ 138354 h 689379"/>
                  <a:gd name="connsiteX7" fmla="*/ 249283 w 3024845"/>
                  <a:gd name="connsiteY7" fmla="*/ 226986 h 689379"/>
                  <a:gd name="connsiteX8" fmla="*/ 250803 w 3024845"/>
                  <a:gd name="connsiteY8" fmla="*/ 227257 h 689379"/>
                  <a:gd name="connsiteX9" fmla="*/ 261443 w 3024845"/>
                  <a:gd name="connsiteY9" fmla="*/ 229148 h 689379"/>
                  <a:gd name="connsiteX10" fmla="*/ 261696 w 3024845"/>
                  <a:gd name="connsiteY10" fmla="*/ 229959 h 689379"/>
                  <a:gd name="connsiteX11" fmla="*/ 263470 w 3024845"/>
                  <a:gd name="connsiteY11" fmla="*/ 235634 h 689379"/>
                  <a:gd name="connsiteX12" fmla="*/ 264230 w 3024845"/>
                  <a:gd name="connsiteY12" fmla="*/ 233202 h 689379"/>
                  <a:gd name="connsiteX13" fmla="*/ 269550 w 3024845"/>
                  <a:gd name="connsiteY13" fmla="*/ 216178 h 689379"/>
                  <a:gd name="connsiteX14" fmla="*/ 271323 w 3024845"/>
                  <a:gd name="connsiteY14" fmla="*/ 216178 h 689379"/>
                  <a:gd name="connsiteX15" fmla="*/ 283737 w 3024845"/>
                  <a:gd name="connsiteY15" fmla="*/ 216178 h 689379"/>
                  <a:gd name="connsiteX16" fmla="*/ 283737 w 3024845"/>
                  <a:gd name="connsiteY16" fmla="*/ 248604 h 689379"/>
                  <a:gd name="connsiteX17" fmla="*/ 284750 w 3024845"/>
                  <a:gd name="connsiteY17" fmla="*/ 249145 h 689379"/>
                  <a:gd name="connsiteX18" fmla="*/ 291844 w 3024845"/>
                  <a:gd name="connsiteY18" fmla="*/ 252928 h 689379"/>
                  <a:gd name="connsiteX19" fmla="*/ 291844 w 3024845"/>
                  <a:gd name="connsiteY19" fmla="*/ 254279 h 689379"/>
                  <a:gd name="connsiteX20" fmla="*/ 291844 w 3024845"/>
                  <a:gd name="connsiteY20" fmla="*/ 263737 h 689379"/>
                  <a:gd name="connsiteX21" fmla="*/ 336431 w 3024845"/>
                  <a:gd name="connsiteY21" fmla="*/ 263737 h 689379"/>
                  <a:gd name="connsiteX22" fmla="*/ 336431 w 3024845"/>
                  <a:gd name="connsiteY22" fmla="*/ 264818 h 689379"/>
                  <a:gd name="connsiteX23" fmla="*/ 336431 w 3024845"/>
                  <a:gd name="connsiteY23" fmla="*/ 272384 h 689379"/>
                  <a:gd name="connsiteX24" fmla="*/ 338457 w 3024845"/>
                  <a:gd name="connsiteY24" fmla="*/ 272384 h 689379"/>
                  <a:gd name="connsiteX25" fmla="*/ 352644 w 3024845"/>
                  <a:gd name="connsiteY25" fmla="*/ 272384 h 689379"/>
                  <a:gd name="connsiteX26" fmla="*/ 352644 w 3024845"/>
                  <a:gd name="connsiteY26" fmla="*/ 242119 h 689379"/>
                  <a:gd name="connsiteX27" fmla="*/ 397231 w 3024845"/>
                  <a:gd name="connsiteY27" fmla="*/ 242119 h 689379"/>
                  <a:gd name="connsiteX28" fmla="*/ 397231 w 3024845"/>
                  <a:gd name="connsiteY28" fmla="*/ 240768 h 689379"/>
                  <a:gd name="connsiteX29" fmla="*/ 397231 w 3024845"/>
                  <a:gd name="connsiteY29" fmla="*/ 231310 h 689379"/>
                  <a:gd name="connsiteX30" fmla="*/ 398245 w 3024845"/>
                  <a:gd name="connsiteY30" fmla="*/ 231310 h 689379"/>
                  <a:gd name="connsiteX31" fmla="*/ 405338 w 3024845"/>
                  <a:gd name="connsiteY31" fmla="*/ 231310 h 689379"/>
                  <a:gd name="connsiteX32" fmla="*/ 405338 w 3024845"/>
                  <a:gd name="connsiteY32" fmla="*/ 229419 h 689379"/>
                  <a:gd name="connsiteX33" fmla="*/ 405338 w 3024845"/>
                  <a:gd name="connsiteY33" fmla="*/ 216178 h 689379"/>
                  <a:gd name="connsiteX34" fmla="*/ 406098 w 3024845"/>
                  <a:gd name="connsiteY34" fmla="*/ 216178 h 689379"/>
                  <a:gd name="connsiteX35" fmla="*/ 411418 w 3024845"/>
                  <a:gd name="connsiteY35" fmla="*/ 216178 h 689379"/>
                  <a:gd name="connsiteX36" fmla="*/ 411418 w 3024845"/>
                  <a:gd name="connsiteY36" fmla="*/ 215097 h 689379"/>
                  <a:gd name="connsiteX37" fmla="*/ 411418 w 3024845"/>
                  <a:gd name="connsiteY37" fmla="*/ 207530 h 689379"/>
                  <a:gd name="connsiteX38" fmla="*/ 413445 w 3024845"/>
                  <a:gd name="connsiteY38" fmla="*/ 207530 h 689379"/>
                  <a:gd name="connsiteX39" fmla="*/ 427632 w 3024845"/>
                  <a:gd name="connsiteY39" fmla="*/ 207530 h 689379"/>
                  <a:gd name="connsiteX40" fmla="*/ 427632 w 3024845"/>
                  <a:gd name="connsiteY40" fmla="*/ 208611 h 689379"/>
                  <a:gd name="connsiteX41" fmla="*/ 427632 w 3024845"/>
                  <a:gd name="connsiteY41" fmla="*/ 216178 h 689379"/>
                  <a:gd name="connsiteX42" fmla="*/ 449925 w 3024845"/>
                  <a:gd name="connsiteY42" fmla="*/ 216178 h 689379"/>
                  <a:gd name="connsiteX43" fmla="*/ 449925 w 3024845"/>
                  <a:gd name="connsiteY43" fmla="*/ 214286 h 689379"/>
                  <a:gd name="connsiteX44" fmla="*/ 449925 w 3024845"/>
                  <a:gd name="connsiteY44" fmla="*/ 201045 h 689379"/>
                  <a:gd name="connsiteX45" fmla="*/ 451699 w 3024845"/>
                  <a:gd name="connsiteY45" fmla="*/ 201045 h 689379"/>
                  <a:gd name="connsiteX46" fmla="*/ 464112 w 3024845"/>
                  <a:gd name="connsiteY46" fmla="*/ 201045 h 689379"/>
                  <a:gd name="connsiteX47" fmla="*/ 464112 w 3024845"/>
                  <a:gd name="connsiteY47" fmla="*/ 224825 h 689379"/>
                  <a:gd name="connsiteX48" fmla="*/ 465126 w 3024845"/>
                  <a:gd name="connsiteY48" fmla="*/ 224825 h 689379"/>
                  <a:gd name="connsiteX49" fmla="*/ 472219 w 3024845"/>
                  <a:gd name="connsiteY49" fmla="*/ 224825 h 689379"/>
                  <a:gd name="connsiteX50" fmla="*/ 472219 w 3024845"/>
                  <a:gd name="connsiteY50" fmla="*/ 223744 h 689379"/>
                  <a:gd name="connsiteX51" fmla="*/ 472219 w 3024845"/>
                  <a:gd name="connsiteY51" fmla="*/ 216178 h 689379"/>
                  <a:gd name="connsiteX52" fmla="*/ 473992 w 3024845"/>
                  <a:gd name="connsiteY52" fmla="*/ 216178 h 689379"/>
                  <a:gd name="connsiteX53" fmla="*/ 486406 w 3024845"/>
                  <a:gd name="connsiteY53" fmla="*/ 216178 h 689379"/>
                  <a:gd name="connsiteX54" fmla="*/ 486406 w 3024845"/>
                  <a:gd name="connsiteY54" fmla="*/ 242119 h 689379"/>
                  <a:gd name="connsiteX55" fmla="*/ 488433 w 3024845"/>
                  <a:gd name="connsiteY55" fmla="*/ 242119 h 689379"/>
                  <a:gd name="connsiteX56" fmla="*/ 502619 w 3024845"/>
                  <a:gd name="connsiteY56" fmla="*/ 242119 h 689379"/>
                  <a:gd name="connsiteX57" fmla="*/ 502619 w 3024845"/>
                  <a:gd name="connsiteY57" fmla="*/ 243740 h 689379"/>
                  <a:gd name="connsiteX58" fmla="*/ 502619 w 3024845"/>
                  <a:gd name="connsiteY58" fmla="*/ 255090 h 689379"/>
                  <a:gd name="connsiteX59" fmla="*/ 503379 w 3024845"/>
                  <a:gd name="connsiteY59" fmla="*/ 255090 h 689379"/>
                  <a:gd name="connsiteX60" fmla="*/ 508700 w 3024845"/>
                  <a:gd name="connsiteY60" fmla="*/ 255090 h 689379"/>
                  <a:gd name="connsiteX61" fmla="*/ 508700 w 3024845"/>
                  <a:gd name="connsiteY61" fmla="*/ 254279 h 689379"/>
                  <a:gd name="connsiteX62" fmla="*/ 508700 w 3024845"/>
                  <a:gd name="connsiteY62" fmla="*/ 248604 h 689379"/>
                  <a:gd name="connsiteX63" fmla="*/ 539100 w 3024845"/>
                  <a:gd name="connsiteY63" fmla="*/ 248604 h 689379"/>
                  <a:gd name="connsiteX64" fmla="*/ 539100 w 3024845"/>
                  <a:gd name="connsiteY64" fmla="*/ 272384 h 689379"/>
                  <a:gd name="connsiteX65" fmla="*/ 540113 w 3024845"/>
                  <a:gd name="connsiteY65" fmla="*/ 272384 h 689379"/>
                  <a:gd name="connsiteX66" fmla="*/ 547207 w 3024845"/>
                  <a:gd name="connsiteY66" fmla="*/ 272384 h 689379"/>
                  <a:gd name="connsiteX67" fmla="*/ 547207 w 3024845"/>
                  <a:gd name="connsiteY67" fmla="*/ 273465 h 689379"/>
                  <a:gd name="connsiteX68" fmla="*/ 547207 w 3024845"/>
                  <a:gd name="connsiteY68" fmla="*/ 281031 h 689379"/>
                  <a:gd name="connsiteX69" fmla="*/ 547967 w 3024845"/>
                  <a:gd name="connsiteY69" fmla="*/ 281031 h 689379"/>
                  <a:gd name="connsiteX70" fmla="*/ 553287 w 3024845"/>
                  <a:gd name="connsiteY70" fmla="*/ 281031 h 689379"/>
                  <a:gd name="connsiteX71" fmla="*/ 553287 w 3024845"/>
                  <a:gd name="connsiteY71" fmla="*/ 278869 h 689379"/>
                  <a:gd name="connsiteX72" fmla="*/ 553287 w 3024845"/>
                  <a:gd name="connsiteY72" fmla="*/ 263737 h 689379"/>
                  <a:gd name="connsiteX73" fmla="*/ 554300 w 3024845"/>
                  <a:gd name="connsiteY73" fmla="*/ 263737 h 689379"/>
                  <a:gd name="connsiteX74" fmla="*/ 561394 w 3024845"/>
                  <a:gd name="connsiteY74" fmla="*/ 263737 h 689379"/>
                  <a:gd name="connsiteX75" fmla="*/ 561394 w 3024845"/>
                  <a:gd name="connsiteY75" fmla="*/ 264818 h 689379"/>
                  <a:gd name="connsiteX76" fmla="*/ 561394 w 3024845"/>
                  <a:gd name="connsiteY76" fmla="*/ 272384 h 689379"/>
                  <a:gd name="connsiteX77" fmla="*/ 566714 w 3024845"/>
                  <a:gd name="connsiteY77" fmla="*/ 270391 h 689379"/>
                  <a:gd name="connsiteX78" fmla="*/ 567474 w 3024845"/>
                  <a:gd name="connsiteY78" fmla="*/ 269411 h 689379"/>
                  <a:gd name="connsiteX79" fmla="*/ 567474 w 3024845"/>
                  <a:gd name="connsiteY79" fmla="*/ 263737 h 689379"/>
                  <a:gd name="connsiteX80" fmla="*/ 605981 w 3024845"/>
                  <a:gd name="connsiteY80" fmla="*/ 263737 h 689379"/>
                  <a:gd name="connsiteX81" fmla="*/ 605981 w 3024845"/>
                  <a:gd name="connsiteY81" fmla="*/ 287516 h 689379"/>
                  <a:gd name="connsiteX82" fmla="*/ 608007 w 3024845"/>
                  <a:gd name="connsiteY82" fmla="*/ 287516 h 689379"/>
                  <a:gd name="connsiteX83" fmla="*/ 622194 w 3024845"/>
                  <a:gd name="connsiteY83" fmla="*/ 287516 h 689379"/>
                  <a:gd name="connsiteX84" fmla="*/ 622194 w 3024845"/>
                  <a:gd name="connsiteY84" fmla="*/ 288597 h 689379"/>
                  <a:gd name="connsiteX85" fmla="*/ 622194 w 3024845"/>
                  <a:gd name="connsiteY85" fmla="*/ 296163 h 689379"/>
                  <a:gd name="connsiteX86" fmla="*/ 623968 w 3024845"/>
                  <a:gd name="connsiteY86" fmla="*/ 296163 h 689379"/>
                  <a:gd name="connsiteX87" fmla="*/ 636381 w 3024845"/>
                  <a:gd name="connsiteY87" fmla="*/ 296163 h 689379"/>
                  <a:gd name="connsiteX88" fmla="*/ 636381 w 3024845"/>
                  <a:gd name="connsiteY88" fmla="*/ 272384 h 689379"/>
                  <a:gd name="connsiteX89" fmla="*/ 637394 w 3024845"/>
                  <a:gd name="connsiteY89" fmla="*/ 272384 h 689379"/>
                  <a:gd name="connsiteX90" fmla="*/ 644488 w 3024845"/>
                  <a:gd name="connsiteY90" fmla="*/ 272384 h 689379"/>
                  <a:gd name="connsiteX91" fmla="*/ 644488 w 3024845"/>
                  <a:gd name="connsiteY91" fmla="*/ 239957 h 689379"/>
                  <a:gd name="connsiteX92" fmla="*/ 645501 w 3024845"/>
                  <a:gd name="connsiteY92" fmla="*/ 239957 h 689379"/>
                  <a:gd name="connsiteX93" fmla="*/ 652595 w 3024845"/>
                  <a:gd name="connsiteY93" fmla="*/ 239957 h 689379"/>
                  <a:gd name="connsiteX94" fmla="*/ 652595 w 3024845"/>
                  <a:gd name="connsiteY94" fmla="*/ 238066 h 689379"/>
                  <a:gd name="connsiteX95" fmla="*/ 652595 w 3024845"/>
                  <a:gd name="connsiteY95" fmla="*/ 224825 h 689379"/>
                  <a:gd name="connsiteX96" fmla="*/ 651328 w 3024845"/>
                  <a:gd name="connsiteY96" fmla="*/ 223203 h 689379"/>
                  <a:gd name="connsiteX97" fmla="*/ 656648 w 3024845"/>
                  <a:gd name="connsiteY97" fmla="*/ 211854 h 689379"/>
                  <a:gd name="connsiteX98" fmla="*/ 664755 w 3024845"/>
                  <a:gd name="connsiteY98" fmla="*/ 239957 h 689379"/>
                  <a:gd name="connsiteX99" fmla="*/ 665515 w 3024845"/>
                  <a:gd name="connsiteY99" fmla="*/ 239957 h 689379"/>
                  <a:gd name="connsiteX100" fmla="*/ 670835 w 3024845"/>
                  <a:gd name="connsiteY100" fmla="*/ 239957 h 689379"/>
                  <a:gd name="connsiteX101" fmla="*/ 670835 w 3024845"/>
                  <a:gd name="connsiteY101" fmla="*/ 134030 h 689379"/>
                  <a:gd name="connsiteX102" fmla="*/ 672355 w 3024845"/>
                  <a:gd name="connsiteY102" fmla="*/ 134030 h 689379"/>
                  <a:gd name="connsiteX103" fmla="*/ 682995 w 3024845"/>
                  <a:gd name="connsiteY103" fmla="*/ 134030 h 689379"/>
                  <a:gd name="connsiteX104" fmla="*/ 682995 w 3024845"/>
                  <a:gd name="connsiteY104" fmla="*/ 86471 h 689379"/>
                  <a:gd name="connsiteX105" fmla="*/ 709342 w 3024845"/>
                  <a:gd name="connsiteY105" fmla="*/ 86471 h 689379"/>
                  <a:gd name="connsiteX106" fmla="*/ 709342 w 3024845"/>
                  <a:gd name="connsiteY106" fmla="*/ 64853 h 689379"/>
                  <a:gd name="connsiteX107" fmla="*/ 743796 w 3024845"/>
                  <a:gd name="connsiteY107" fmla="*/ 64853 h 689379"/>
                  <a:gd name="connsiteX108" fmla="*/ 743796 w 3024845"/>
                  <a:gd name="connsiteY108" fmla="*/ 67285 h 689379"/>
                  <a:gd name="connsiteX109" fmla="*/ 743796 w 3024845"/>
                  <a:gd name="connsiteY109" fmla="*/ 84309 h 689379"/>
                  <a:gd name="connsiteX110" fmla="*/ 746076 w 3024845"/>
                  <a:gd name="connsiteY110" fmla="*/ 84309 h 689379"/>
                  <a:gd name="connsiteX111" fmla="*/ 762036 w 3024845"/>
                  <a:gd name="connsiteY111" fmla="*/ 84309 h 689379"/>
                  <a:gd name="connsiteX112" fmla="*/ 762036 w 3024845"/>
                  <a:gd name="connsiteY112" fmla="*/ 131868 h 689379"/>
                  <a:gd name="connsiteX113" fmla="*/ 763049 w 3024845"/>
                  <a:gd name="connsiteY113" fmla="*/ 131868 h 689379"/>
                  <a:gd name="connsiteX114" fmla="*/ 770143 w 3024845"/>
                  <a:gd name="connsiteY114" fmla="*/ 131868 h 689379"/>
                  <a:gd name="connsiteX115" fmla="*/ 784330 w 3024845"/>
                  <a:gd name="connsiteY115" fmla="*/ 136192 h 689379"/>
                  <a:gd name="connsiteX116" fmla="*/ 784330 w 3024845"/>
                  <a:gd name="connsiteY116" fmla="*/ 175104 h 689379"/>
                  <a:gd name="connsiteX117" fmla="*/ 785343 w 3024845"/>
                  <a:gd name="connsiteY117" fmla="*/ 175104 h 689379"/>
                  <a:gd name="connsiteX118" fmla="*/ 792436 w 3024845"/>
                  <a:gd name="connsiteY118" fmla="*/ 175104 h 689379"/>
                  <a:gd name="connsiteX119" fmla="*/ 792436 w 3024845"/>
                  <a:gd name="connsiteY119" fmla="*/ 176725 h 689379"/>
                  <a:gd name="connsiteX120" fmla="*/ 792436 w 3024845"/>
                  <a:gd name="connsiteY120" fmla="*/ 188074 h 689379"/>
                  <a:gd name="connsiteX121" fmla="*/ 794463 w 3024845"/>
                  <a:gd name="connsiteY121" fmla="*/ 188074 h 689379"/>
                  <a:gd name="connsiteX122" fmla="*/ 808650 w 3024845"/>
                  <a:gd name="connsiteY122" fmla="*/ 188074 h 689379"/>
                  <a:gd name="connsiteX123" fmla="*/ 814730 w 3024845"/>
                  <a:gd name="connsiteY123" fmla="*/ 194560 h 689379"/>
                  <a:gd name="connsiteX124" fmla="*/ 814730 w 3024845"/>
                  <a:gd name="connsiteY124" fmla="*/ 216178 h 689379"/>
                  <a:gd name="connsiteX125" fmla="*/ 817010 w 3024845"/>
                  <a:gd name="connsiteY125" fmla="*/ 216178 h 689379"/>
                  <a:gd name="connsiteX126" fmla="*/ 832970 w 3024845"/>
                  <a:gd name="connsiteY126" fmla="*/ 216178 h 689379"/>
                  <a:gd name="connsiteX127" fmla="*/ 832970 w 3024845"/>
                  <a:gd name="connsiteY127" fmla="*/ 217258 h 689379"/>
                  <a:gd name="connsiteX128" fmla="*/ 832970 w 3024845"/>
                  <a:gd name="connsiteY128" fmla="*/ 224825 h 689379"/>
                  <a:gd name="connsiteX129" fmla="*/ 834237 w 3024845"/>
                  <a:gd name="connsiteY129" fmla="*/ 224825 h 689379"/>
                  <a:gd name="connsiteX130" fmla="*/ 843104 w 3024845"/>
                  <a:gd name="connsiteY130" fmla="*/ 224825 h 689379"/>
                  <a:gd name="connsiteX131" fmla="*/ 843104 w 3024845"/>
                  <a:gd name="connsiteY131" fmla="*/ 226986 h 689379"/>
                  <a:gd name="connsiteX132" fmla="*/ 843104 w 3024845"/>
                  <a:gd name="connsiteY132" fmla="*/ 242119 h 689379"/>
                  <a:gd name="connsiteX133" fmla="*/ 847157 w 3024845"/>
                  <a:gd name="connsiteY133" fmla="*/ 240227 h 689379"/>
                  <a:gd name="connsiteX134" fmla="*/ 847157 w 3024845"/>
                  <a:gd name="connsiteY134" fmla="*/ 226986 h 689379"/>
                  <a:gd name="connsiteX135" fmla="*/ 848170 w 3024845"/>
                  <a:gd name="connsiteY135" fmla="*/ 226986 h 689379"/>
                  <a:gd name="connsiteX136" fmla="*/ 855264 w 3024845"/>
                  <a:gd name="connsiteY136" fmla="*/ 226986 h 689379"/>
                  <a:gd name="connsiteX137" fmla="*/ 855264 w 3024845"/>
                  <a:gd name="connsiteY137" fmla="*/ 228608 h 689379"/>
                  <a:gd name="connsiteX138" fmla="*/ 855264 w 3024845"/>
                  <a:gd name="connsiteY138" fmla="*/ 239957 h 689379"/>
                  <a:gd name="connsiteX139" fmla="*/ 856024 w 3024845"/>
                  <a:gd name="connsiteY139" fmla="*/ 239957 h 689379"/>
                  <a:gd name="connsiteX140" fmla="*/ 861344 w 3024845"/>
                  <a:gd name="connsiteY140" fmla="*/ 239957 h 689379"/>
                  <a:gd name="connsiteX141" fmla="*/ 909984 w 3024845"/>
                  <a:gd name="connsiteY141" fmla="*/ 235634 h 689379"/>
                  <a:gd name="connsiteX142" fmla="*/ 909984 w 3024845"/>
                  <a:gd name="connsiteY142" fmla="*/ 236985 h 689379"/>
                  <a:gd name="connsiteX143" fmla="*/ 909984 w 3024845"/>
                  <a:gd name="connsiteY143" fmla="*/ 246442 h 689379"/>
                  <a:gd name="connsiteX144" fmla="*/ 910744 w 3024845"/>
                  <a:gd name="connsiteY144" fmla="*/ 246442 h 689379"/>
                  <a:gd name="connsiteX145" fmla="*/ 916065 w 3024845"/>
                  <a:gd name="connsiteY145" fmla="*/ 246442 h 689379"/>
                  <a:gd name="connsiteX146" fmla="*/ 916065 w 3024845"/>
                  <a:gd name="connsiteY146" fmla="*/ 248604 h 689379"/>
                  <a:gd name="connsiteX147" fmla="*/ 916065 w 3024845"/>
                  <a:gd name="connsiteY147" fmla="*/ 263737 h 689379"/>
                  <a:gd name="connsiteX148" fmla="*/ 918091 w 3024845"/>
                  <a:gd name="connsiteY148" fmla="*/ 262386 h 689379"/>
                  <a:gd name="connsiteX149" fmla="*/ 932278 w 3024845"/>
                  <a:gd name="connsiteY149" fmla="*/ 252928 h 689379"/>
                  <a:gd name="connsiteX150" fmla="*/ 938358 w 3024845"/>
                  <a:gd name="connsiteY150" fmla="*/ 211854 h 689379"/>
                  <a:gd name="connsiteX151" fmla="*/ 939118 w 3024845"/>
                  <a:gd name="connsiteY151" fmla="*/ 211584 h 689379"/>
                  <a:gd name="connsiteX152" fmla="*/ 944438 w 3024845"/>
                  <a:gd name="connsiteY152" fmla="*/ 209692 h 689379"/>
                  <a:gd name="connsiteX153" fmla="*/ 946465 w 3024845"/>
                  <a:gd name="connsiteY153" fmla="*/ 140515 h 689379"/>
                  <a:gd name="connsiteX154" fmla="*/ 948492 w 3024845"/>
                  <a:gd name="connsiteY154" fmla="*/ 209692 h 689379"/>
                  <a:gd name="connsiteX155" fmla="*/ 949252 w 3024845"/>
                  <a:gd name="connsiteY155" fmla="*/ 209962 h 689379"/>
                  <a:gd name="connsiteX156" fmla="*/ 954572 w 3024845"/>
                  <a:gd name="connsiteY156" fmla="*/ 211854 h 689379"/>
                  <a:gd name="connsiteX157" fmla="*/ 954572 w 3024845"/>
                  <a:gd name="connsiteY157" fmla="*/ 125383 h 689379"/>
                  <a:gd name="connsiteX158" fmla="*/ 958625 w 3024845"/>
                  <a:gd name="connsiteY158" fmla="*/ 92956 h 689379"/>
                  <a:gd name="connsiteX159" fmla="*/ 997132 w 3024845"/>
                  <a:gd name="connsiteY159" fmla="*/ 92956 h 689379"/>
                  <a:gd name="connsiteX160" fmla="*/ 997132 w 3024845"/>
                  <a:gd name="connsiteY160" fmla="*/ 125383 h 689379"/>
                  <a:gd name="connsiteX161" fmla="*/ 997892 w 3024845"/>
                  <a:gd name="connsiteY161" fmla="*/ 125383 h 689379"/>
                  <a:gd name="connsiteX162" fmla="*/ 1003212 w 3024845"/>
                  <a:gd name="connsiteY162" fmla="*/ 125383 h 689379"/>
                  <a:gd name="connsiteX163" fmla="*/ 1003212 w 3024845"/>
                  <a:gd name="connsiteY163" fmla="*/ 43235 h 689379"/>
                  <a:gd name="connsiteX164" fmla="*/ 1004986 w 3024845"/>
                  <a:gd name="connsiteY164" fmla="*/ 43235 h 689379"/>
                  <a:gd name="connsiteX165" fmla="*/ 1017399 w 3024845"/>
                  <a:gd name="connsiteY165" fmla="*/ 43235 h 689379"/>
                  <a:gd name="connsiteX166" fmla="*/ 1017399 w 3024845"/>
                  <a:gd name="connsiteY166" fmla="*/ 41344 h 689379"/>
                  <a:gd name="connsiteX167" fmla="*/ 1017399 w 3024845"/>
                  <a:gd name="connsiteY167" fmla="*/ 28103 h 689379"/>
                  <a:gd name="connsiteX168" fmla="*/ 1039693 w 3024845"/>
                  <a:gd name="connsiteY168" fmla="*/ 28103 h 689379"/>
                  <a:gd name="connsiteX169" fmla="*/ 1039693 w 3024845"/>
                  <a:gd name="connsiteY169" fmla="*/ 27022 h 689379"/>
                  <a:gd name="connsiteX170" fmla="*/ 1039693 w 3024845"/>
                  <a:gd name="connsiteY170" fmla="*/ 19456 h 689379"/>
                  <a:gd name="connsiteX171" fmla="*/ 1041466 w 3024845"/>
                  <a:gd name="connsiteY171" fmla="*/ 19456 h 689379"/>
                  <a:gd name="connsiteX172" fmla="*/ 1053880 w 3024845"/>
                  <a:gd name="connsiteY172" fmla="*/ 19456 h 689379"/>
                  <a:gd name="connsiteX173" fmla="*/ 1053880 w 3024845"/>
                  <a:gd name="connsiteY173" fmla="*/ 20537 h 689379"/>
                  <a:gd name="connsiteX174" fmla="*/ 1053880 w 3024845"/>
                  <a:gd name="connsiteY174" fmla="*/ 28103 h 689379"/>
                  <a:gd name="connsiteX175" fmla="*/ 1054640 w 3024845"/>
                  <a:gd name="connsiteY175" fmla="*/ 28103 h 689379"/>
                  <a:gd name="connsiteX176" fmla="*/ 1059960 w 3024845"/>
                  <a:gd name="connsiteY176" fmla="*/ 28103 h 689379"/>
                  <a:gd name="connsiteX177" fmla="*/ 1070093 w 3024845"/>
                  <a:gd name="connsiteY177" fmla="*/ 23779 h 689379"/>
                  <a:gd name="connsiteX178" fmla="*/ 1074146 w 3024845"/>
                  <a:gd name="connsiteY178" fmla="*/ 27022 h 689379"/>
                  <a:gd name="connsiteX179" fmla="*/ 1074146 w 3024845"/>
                  <a:gd name="connsiteY179" fmla="*/ 19456 h 689379"/>
                  <a:gd name="connsiteX180" fmla="*/ 1076426 w 3024845"/>
                  <a:gd name="connsiteY180" fmla="*/ 19456 h 689379"/>
                  <a:gd name="connsiteX181" fmla="*/ 1092387 w 3024845"/>
                  <a:gd name="connsiteY181" fmla="*/ 19456 h 689379"/>
                  <a:gd name="connsiteX182" fmla="*/ 1092387 w 3024845"/>
                  <a:gd name="connsiteY182" fmla="*/ 20537 h 689379"/>
                  <a:gd name="connsiteX183" fmla="*/ 1092387 w 3024845"/>
                  <a:gd name="connsiteY183" fmla="*/ 28103 h 689379"/>
                  <a:gd name="connsiteX184" fmla="*/ 1122787 w 3024845"/>
                  <a:gd name="connsiteY184" fmla="*/ 28103 h 689379"/>
                  <a:gd name="connsiteX185" fmla="*/ 1122787 w 3024845"/>
                  <a:gd name="connsiteY185" fmla="*/ 29724 h 689379"/>
                  <a:gd name="connsiteX186" fmla="*/ 1122787 w 3024845"/>
                  <a:gd name="connsiteY186" fmla="*/ 41074 h 689379"/>
                  <a:gd name="connsiteX187" fmla="*/ 1149134 w 3024845"/>
                  <a:gd name="connsiteY187" fmla="*/ 41074 h 689379"/>
                  <a:gd name="connsiteX188" fmla="*/ 1149134 w 3024845"/>
                  <a:gd name="connsiteY188" fmla="*/ 71338 h 689379"/>
                  <a:gd name="connsiteX189" fmla="*/ 1149894 w 3024845"/>
                  <a:gd name="connsiteY189" fmla="*/ 71338 h 689379"/>
                  <a:gd name="connsiteX190" fmla="*/ 1155214 w 3024845"/>
                  <a:gd name="connsiteY190" fmla="*/ 71338 h 689379"/>
                  <a:gd name="connsiteX191" fmla="*/ 1155214 w 3024845"/>
                  <a:gd name="connsiteY191" fmla="*/ 72419 h 689379"/>
                  <a:gd name="connsiteX192" fmla="*/ 1155214 w 3024845"/>
                  <a:gd name="connsiteY192" fmla="*/ 79986 h 689379"/>
                  <a:gd name="connsiteX193" fmla="*/ 1159268 w 3024845"/>
                  <a:gd name="connsiteY193" fmla="*/ 110250 h 689379"/>
                  <a:gd name="connsiteX194" fmla="*/ 1160028 w 3024845"/>
                  <a:gd name="connsiteY194" fmla="*/ 110250 h 689379"/>
                  <a:gd name="connsiteX195" fmla="*/ 1165348 w 3024845"/>
                  <a:gd name="connsiteY195" fmla="*/ 110250 h 689379"/>
                  <a:gd name="connsiteX196" fmla="*/ 1165348 w 3024845"/>
                  <a:gd name="connsiteY196" fmla="*/ 111061 h 689379"/>
                  <a:gd name="connsiteX197" fmla="*/ 1165348 w 3024845"/>
                  <a:gd name="connsiteY197" fmla="*/ 116736 h 689379"/>
                  <a:gd name="connsiteX198" fmla="*/ 1166361 w 3024845"/>
                  <a:gd name="connsiteY198" fmla="*/ 116736 h 689379"/>
                  <a:gd name="connsiteX199" fmla="*/ 1173454 w 3024845"/>
                  <a:gd name="connsiteY199" fmla="*/ 116736 h 689379"/>
                  <a:gd name="connsiteX200" fmla="*/ 1173454 w 3024845"/>
                  <a:gd name="connsiteY200" fmla="*/ 147001 h 689379"/>
                  <a:gd name="connsiteX201" fmla="*/ 1175481 w 3024845"/>
                  <a:gd name="connsiteY201" fmla="*/ 147001 h 689379"/>
                  <a:gd name="connsiteX202" fmla="*/ 1189668 w 3024845"/>
                  <a:gd name="connsiteY202" fmla="*/ 147001 h 689379"/>
                  <a:gd name="connsiteX203" fmla="*/ 1189668 w 3024845"/>
                  <a:gd name="connsiteY203" fmla="*/ 170780 h 689379"/>
                  <a:gd name="connsiteX204" fmla="*/ 1191695 w 3024845"/>
                  <a:gd name="connsiteY204" fmla="*/ 172401 h 689379"/>
                  <a:gd name="connsiteX205" fmla="*/ 1191695 w 3024845"/>
                  <a:gd name="connsiteY205" fmla="*/ 183751 h 689379"/>
                  <a:gd name="connsiteX206" fmla="*/ 1192455 w 3024845"/>
                  <a:gd name="connsiteY206" fmla="*/ 183751 h 689379"/>
                  <a:gd name="connsiteX207" fmla="*/ 1197775 w 3024845"/>
                  <a:gd name="connsiteY207" fmla="*/ 183751 h 689379"/>
                  <a:gd name="connsiteX208" fmla="*/ 1197775 w 3024845"/>
                  <a:gd name="connsiteY208" fmla="*/ 207530 h 689379"/>
                  <a:gd name="connsiteX209" fmla="*/ 1199041 w 3024845"/>
                  <a:gd name="connsiteY209" fmla="*/ 207530 h 689379"/>
                  <a:gd name="connsiteX210" fmla="*/ 1207908 w 3024845"/>
                  <a:gd name="connsiteY210" fmla="*/ 207530 h 689379"/>
                  <a:gd name="connsiteX211" fmla="*/ 1209935 w 3024845"/>
                  <a:gd name="connsiteY211" fmla="*/ 211584 h 689379"/>
                  <a:gd name="connsiteX212" fmla="*/ 1209935 w 3024845"/>
                  <a:gd name="connsiteY212" fmla="*/ 224825 h 689379"/>
                  <a:gd name="connsiteX213" fmla="*/ 1211455 w 3024845"/>
                  <a:gd name="connsiteY213" fmla="*/ 222933 h 689379"/>
                  <a:gd name="connsiteX214" fmla="*/ 1222095 w 3024845"/>
                  <a:gd name="connsiteY214" fmla="*/ 209692 h 689379"/>
                  <a:gd name="connsiteX215" fmla="*/ 1250469 w 3024845"/>
                  <a:gd name="connsiteY215" fmla="*/ 209692 h 689379"/>
                  <a:gd name="connsiteX216" fmla="*/ 1250469 w 3024845"/>
                  <a:gd name="connsiteY216" fmla="*/ 296163 h 689379"/>
                  <a:gd name="connsiteX217" fmla="*/ 1251229 w 3024845"/>
                  <a:gd name="connsiteY217" fmla="*/ 296163 h 689379"/>
                  <a:gd name="connsiteX218" fmla="*/ 1256549 w 3024845"/>
                  <a:gd name="connsiteY218" fmla="*/ 296163 h 689379"/>
                  <a:gd name="connsiteX219" fmla="*/ 1257309 w 3024845"/>
                  <a:gd name="connsiteY219" fmla="*/ 294812 h 689379"/>
                  <a:gd name="connsiteX220" fmla="*/ 1262629 w 3024845"/>
                  <a:gd name="connsiteY220" fmla="*/ 285354 h 689379"/>
                  <a:gd name="connsiteX221" fmla="*/ 1262629 w 3024845"/>
                  <a:gd name="connsiteY221" fmla="*/ 287246 h 689379"/>
                  <a:gd name="connsiteX222" fmla="*/ 1262629 w 3024845"/>
                  <a:gd name="connsiteY222" fmla="*/ 300487 h 689379"/>
                  <a:gd name="connsiteX223" fmla="*/ 1266682 w 3024845"/>
                  <a:gd name="connsiteY223" fmla="*/ 255090 h 689379"/>
                  <a:gd name="connsiteX224" fmla="*/ 1267442 w 3024845"/>
                  <a:gd name="connsiteY224" fmla="*/ 255090 h 689379"/>
                  <a:gd name="connsiteX225" fmla="*/ 1272762 w 3024845"/>
                  <a:gd name="connsiteY225" fmla="*/ 255090 h 689379"/>
                  <a:gd name="connsiteX226" fmla="*/ 1272762 w 3024845"/>
                  <a:gd name="connsiteY226" fmla="*/ 190236 h 689379"/>
                  <a:gd name="connsiteX227" fmla="*/ 1273776 w 3024845"/>
                  <a:gd name="connsiteY227" fmla="*/ 190236 h 689379"/>
                  <a:gd name="connsiteX228" fmla="*/ 1280869 w 3024845"/>
                  <a:gd name="connsiteY228" fmla="*/ 190236 h 689379"/>
                  <a:gd name="connsiteX229" fmla="*/ 1293029 w 3024845"/>
                  <a:gd name="connsiteY229" fmla="*/ 147001 h 689379"/>
                  <a:gd name="connsiteX230" fmla="*/ 1294296 w 3024845"/>
                  <a:gd name="connsiteY230" fmla="*/ 147001 h 689379"/>
                  <a:gd name="connsiteX231" fmla="*/ 1303163 w 3024845"/>
                  <a:gd name="connsiteY231" fmla="*/ 147001 h 689379"/>
                  <a:gd name="connsiteX232" fmla="*/ 1313296 w 3024845"/>
                  <a:gd name="connsiteY232" fmla="*/ 190236 h 689379"/>
                  <a:gd name="connsiteX233" fmla="*/ 1314309 w 3024845"/>
                  <a:gd name="connsiteY233" fmla="*/ 190236 h 689379"/>
                  <a:gd name="connsiteX234" fmla="*/ 1321403 w 3024845"/>
                  <a:gd name="connsiteY234" fmla="*/ 190236 h 689379"/>
                  <a:gd name="connsiteX235" fmla="*/ 1321403 w 3024845"/>
                  <a:gd name="connsiteY235" fmla="*/ 229148 h 689379"/>
                  <a:gd name="connsiteX236" fmla="*/ 1323176 w 3024845"/>
                  <a:gd name="connsiteY236" fmla="*/ 229148 h 689379"/>
                  <a:gd name="connsiteX237" fmla="*/ 1335590 w 3024845"/>
                  <a:gd name="connsiteY237" fmla="*/ 229148 h 689379"/>
                  <a:gd name="connsiteX238" fmla="*/ 1335590 w 3024845"/>
                  <a:gd name="connsiteY238" fmla="*/ 231310 h 689379"/>
                  <a:gd name="connsiteX239" fmla="*/ 1335590 w 3024845"/>
                  <a:gd name="connsiteY239" fmla="*/ 246442 h 689379"/>
                  <a:gd name="connsiteX240" fmla="*/ 1339643 w 3024845"/>
                  <a:gd name="connsiteY240" fmla="*/ 244281 h 689379"/>
                  <a:gd name="connsiteX241" fmla="*/ 1339643 w 3024845"/>
                  <a:gd name="connsiteY241" fmla="*/ 229148 h 689379"/>
                  <a:gd name="connsiteX242" fmla="*/ 1341163 w 3024845"/>
                  <a:gd name="connsiteY242" fmla="*/ 229148 h 689379"/>
                  <a:gd name="connsiteX243" fmla="*/ 1351803 w 3024845"/>
                  <a:gd name="connsiteY243" fmla="*/ 229148 h 689379"/>
                  <a:gd name="connsiteX244" fmla="*/ 1351803 w 3024845"/>
                  <a:gd name="connsiteY244" fmla="*/ 230769 h 689379"/>
                  <a:gd name="connsiteX245" fmla="*/ 1351803 w 3024845"/>
                  <a:gd name="connsiteY245" fmla="*/ 242119 h 689379"/>
                  <a:gd name="connsiteX246" fmla="*/ 1382204 w 3024845"/>
                  <a:gd name="connsiteY246" fmla="*/ 242119 h 689379"/>
                  <a:gd name="connsiteX247" fmla="*/ 1382204 w 3024845"/>
                  <a:gd name="connsiteY247" fmla="*/ 205369 h 689379"/>
                  <a:gd name="connsiteX248" fmla="*/ 1383470 w 3024845"/>
                  <a:gd name="connsiteY248" fmla="*/ 205369 h 689379"/>
                  <a:gd name="connsiteX249" fmla="*/ 1392337 w 3024845"/>
                  <a:gd name="connsiteY249" fmla="*/ 205369 h 689379"/>
                  <a:gd name="connsiteX250" fmla="*/ 1392337 w 3024845"/>
                  <a:gd name="connsiteY250" fmla="*/ 226986 h 689379"/>
                  <a:gd name="connsiteX251" fmla="*/ 1394364 w 3024845"/>
                  <a:gd name="connsiteY251" fmla="*/ 194560 h 689379"/>
                  <a:gd name="connsiteX252" fmla="*/ 1416657 w 3024845"/>
                  <a:gd name="connsiteY252" fmla="*/ 194560 h 689379"/>
                  <a:gd name="connsiteX253" fmla="*/ 1416657 w 3024845"/>
                  <a:gd name="connsiteY253" fmla="*/ 192938 h 689379"/>
                  <a:gd name="connsiteX254" fmla="*/ 1416657 w 3024845"/>
                  <a:gd name="connsiteY254" fmla="*/ 181589 h 689379"/>
                  <a:gd name="connsiteX255" fmla="*/ 1417417 w 3024845"/>
                  <a:gd name="connsiteY255" fmla="*/ 181589 h 689379"/>
                  <a:gd name="connsiteX256" fmla="*/ 1422737 w 3024845"/>
                  <a:gd name="connsiteY256" fmla="*/ 181589 h 689379"/>
                  <a:gd name="connsiteX257" fmla="*/ 1422737 w 3024845"/>
                  <a:gd name="connsiteY257" fmla="*/ 179698 h 689379"/>
                  <a:gd name="connsiteX258" fmla="*/ 1422737 w 3024845"/>
                  <a:gd name="connsiteY258" fmla="*/ 166457 h 689379"/>
                  <a:gd name="connsiteX259" fmla="*/ 1426791 w 3024845"/>
                  <a:gd name="connsiteY259" fmla="*/ 172942 h 689379"/>
                  <a:gd name="connsiteX260" fmla="*/ 1429071 w 3024845"/>
                  <a:gd name="connsiteY260" fmla="*/ 172942 h 689379"/>
                  <a:gd name="connsiteX261" fmla="*/ 1445031 w 3024845"/>
                  <a:gd name="connsiteY261" fmla="*/ 172942 h 689379"/>
                  <a:gd name="connsiteX262" fmla="*/ 1445031 w 3024845"/>
                  <a:gd name="connsiteY262" fmla="*/ 172131 h 689379"/>
                  <a:gd name="connsiteX263" fmla="*/ 1445031 w 3024845"/>
                  <a:gd name="connsiteY263" fmla="*/ 166457 h 689379"/>
                  <a:gd name="connsiteX264" fmla="*/ 1445791 w 3024845"/>
                  <a:gd name="connsiteY264" fmla="*/ 166457 h 689379"/>
                  <a:gd name="connsiteX265" fmla="*/ 1451111 w 3024845"/>
                  <a:gd name="connsiteY265" fmla="*/ 166457 h 689379"/>
                  <a:gd name="connsiteX266" fmla="*/ 1451111 w 3024845"/>
                  <a:gd name="connsiteY266" fmla="*/ 167808 h 689379"/>
                  <a:gd name="connsiteX267" fmla="*/ 1451111 w 3024845"/>
                  <a:gd name="connsiteY267" fmla="*/ 177266 h 689379"/>
                  <a:gd name="connsiteX268" fmla="*/ 1489618 w 3024845"/>
                  <a:gd name="connsiteY268" fmla="*/ 177266 h 689379"/>
                  <a:gd name="connsiteX269" fmla="*/ 1489618 w 3024845"/>
                  <a:gd name="connsiteY269" fmla="*/ 315619 h 689379"/>
                  <a:gd name="connsiteX270" fmla="*/ 1491138 w 3024845"/>
                  <a:gd name="connsiteY270" fmla="*/ 315619 h 689379"/>
                  <a:gd name="connsiteX271" fmla="*/ 1501778 w 3024845"/>
                  <a:gd name="connsiteY271" fmla="*/ 315619 h 689379"/>
                  <a:gd name="connsiteX272" fmla="*/ 1501778 w 3024845"/>
                  <a:gd name="connsiteY272" fmla="*/ 302649 h 689379"/>
                  <a:gd name="connsiteX273" fmla="*/ 1505832 w 3024845"/>
                  <a:gd name="connsiteY273" fmla="*/ 302649 h 689379"/>
                  <a:gd name="connsiteX274" fmla="*/ 1505832 w 3024845"/>
                  <a:gd name="connsiteY274" fmla="*/ 315619 h 689379"/>
                  <a:gd name="connsiteX275" fmla="*/ 1536232 w 3024845"/>
                  <a:gd name="connsiteY275" fmla="*/ 315619 h 689379"/>
                  <a:gd name="connsiteX276" fmla="*/ 1536232 w 3024845"/>
                  <a:gd name="connsiteY276" fmla="*/ 285354 h 689379"/>
                  <a:gd name="connsiteX277" fmla="*/ 1548392 w 3024845"/>
                  <a:gd name="connsiteY277" fmla="*/ 285354 h 689379"/>
                  <a:gd name="connsiteX278" fmla="*/ 1560552 w 3024845"/>
                  <a:gd name="connsiteY278" fmla="*/ 283193 h 689379"/>
                  <a:gd name="connsiteX279" fmla="*/ 1564606 w 3024845"/>
                  <a:gd name="connsiteY279" fmla="*/ 285354 h 689379"/>
                  <a:gd name="connsiteX280" fmla="*/ 1574739 w 3024845"/>
                  <a:gd name="connsiteY280" fmla="*/ 285354 h 689379"/>
                  <a:gd name="connsiteX281" fmla="*/ 1574739 w 3024845"/>
                  <a:gd name="connsiteY281" fmla="*/ 315619 h 689379"/>
                  <a:gd name="connsiteX282" fmla="*/ 1582846 w 3024845"/>
                  <a:gd name="connsiteY282" fmla="*/ 315619 h 689379"/>
                  <a:gd name="connsiteX283" fmla="*/ 1582846 w 3024845"/>
                  <a:gd name="connsiteY283" fmla="*/ 332914 h 689379"/>
                  <a:gd name="connsiteX284" fmla="*/ 1592182 w 3024845"/>
                  <a:gd name="connsiteY284" fmla="*/ 333819 h 689379"/>
                  <a:gd name="connsiteX285" fmla="*/ 1605140 w 3024845"/>
                  <a:gd name="connsiteY285" fmla="*/ 333819 h 689379"/>
                  <a:gd name="connsiteX286" fmla="*/ 1605140 w 3024845"/>
                  <a:gd name="connsiteY286" fmla="*/ 317781 h 689379"/>
                  <a:gd name="connsiteX287" fmla="*/ 1673096 w 3024845"/>
                  <a:gd name="connsiteY287" fmla="*/ 317781 h 689379"/>
                  <a:gd name="connsiteX288" fmla="*/ 1673096 w 3024845"/>
                  <a:gd name="connsiteY288" fmla="*/ 232528 h 689379"/>
                  <a:gd name="connsiteX289" fmla="*/ 1745104 w 3024845"/>
                  <a:gd name="connsiteY289" fmla="*/ 232528 h 689379"/>
                  <a:gd name="connsiteX290" fmla="*/ 1745104 w 3024845"/>
                  <a:gd name="connsiteY290" fmla="*/ 311296 h 689379"/>
                  <a:gd name="connsiteX291" fmla="*/ 1747008 w 3024845"/>
                  <a:gd name="connsiteY291" fmla="*/ 311296 h 689379"/>
                  <a:gd name="connsiteX292" fmla="*/ 1748250 w 3024845"/>
                  <a:gd name="connsiteY292" fmla="*/ 333819 h 689379"/>
                  <a:gd name="connsiteX293" fmla="*/ 1757926 w 3024845"/>
                  <a:gd name="connsiteY293" fmla="*/ 333819 h 689379"/>
                  <a:gd name="connsiteX294" fmla="*/ 1759168 w 3024845"/>
                  <a:gd name="connsiteY294" fmla="*/ 311296 h 689379"/>
                  <a:gd name="connsiteX295" fmla="*/ 1765248 w 3024845"/>
                  <a:gd name="connsiteY295" fmla="*/ 311296 h 689379"/>
                  <a:gd name="connsiteX296" fmla="*/ 1766490 w 3024845"/>
                  <a:gd name="connsiteY296" fmla="*/ 333819 h 689379"/>
                  <a:gd name="connsiteX297" fmla="*/ 1817112 w 3024845"/>
                  <a:gd name="connsiteY297" fmla="*/ 333819 h 689379"/>
                  <a:gd name="connsiteX298" fmla="*/ 1817112 w 3024845"/>
                  <a:gd name="connsiteY298" fmla="*/ 170791 h 689379"/>
                  <a:gd name="connsiteX299" fmla="*/ 2014439 w 3024845"/>
                  <a:gd name="connsiteY299" fmla="*/ 170791 h 689379"/>
                  <a:gd name="connsiteX300" fmla="*/ 2014439 w 3024845"/>
                  <a:gd name="connsiteY300" fmla="*/ 333819 h 689379"/>
                  <a:gd name="connsiteX301" fmla="*/ 2033136 w 3024845"/>
                  <a:gd name="connsiteY301" fmla="*/ 333819 h 689379"/>
                  <a:gd name="connsiteX302" fmla="*/ 2033136 w 3024845"/>
                  <a:gd name="connsiteY302" fmla="*/ 251126 h 689379"/>
                  <a:gd name="connsiteX303" fmla="*/ 2128256 w 3024845"/>
                  <a:gd name="connsiteY303" fmla="*/ 251126 h 689379"/>
                  <a:gd name="connsiteX304" fmla="*/ 2180720 w 3024845"/>
                  <a:gd name="connsiteY304" fmla="*/ 185913 h 689379"/>
                  <a:gd name="connsiteX305" fmla="*/ 2245574 w 3024845"/>
                  <a:gd name="connsiteY305" fmla="*/ 185913 h 689379"/>
                  <a:gd name="connsiteX306" fmla="*/ 2245574 w 3024845"/>
                  <a:gd name="connsiteY306" fmla="*/ 261575 h 689379"/>
                  <a:gd name="connsiteX307" fmla="*/ 2253681 w 3024845"/>
                  <a:gd name="connsiteY307" fmla="*/ 261575 h 689379"/>
                  <a:gd name="connsiteX308" fmla="*/ 2255708 w 3024845"/>
                  <a:gd name="connsiteY308" fmla="*/ 255090 h 689379"/>
                  <a:gd name="connsiteX309" fmla="*/ 2261788 w 3024845"/>
                  <a:gd name="connsiteY309" fmla="*/ 255090 h 689379"/>
                  <a:gd name="connsiteX310" fmla="*/ 2263815 w 3024845"/>
                  <a:gd name="connsiteY310" fmla="*/ 263737 h 689379"/>
                  <a:gd name="connsiteX311" fmla="*/ 2275975 w 3024845"/>
                  <a:gd name="connsiteY311" fmla="*/ 263737 h 689379"/>
                  <a:gd name="connsiteX312" fmla="*/ 2275975 w 3024845"/>
                  <a:gd name="connsiteY312" fmla="*/ 257251 h 689379"/>
                  <a:gd name="connsiteX313" fmla="*/ 2298268 w 3024845"/>
                  <a:gd name="connsiteY313" fmla="*/ 257251 h 689379"/>
                  <a:gd name="connsiteX314" fmla="*/ 2298268 w 3024845"/>
                  <a:gd name="connsiteY314" fmla="*/ 263737 h 689379"/>
                  <a:gd name="connsiteX315" fmla="*/ 2318535 w 3024845"/>
                  <a:gd name="connsiteY315" fmla="*/ 263737 h 689379"/>
                  <a:gd name="connsiteX316" fmla="*/ 2318535 w 3024845"/>
                  <a:gd name="connsiteY316" fmla="*/ 309134 h 689379"/>
                  <a:gd name="connsiteX317" fmla="*/ 2332722 w 3024845"/>
                  <a:gd name="connsiteY317" fmla="*/ 309134 h 689379"/>
                  <a:gd name="connsiteX318" fmla="*/ 2332722 w 3024845"/>
                  <a:gd name="connsiteY318" fmla="*/ 296163 h 689379"/>
                  <a:gd name="connsiteX319" fmla="*/ 2348936 w 3024845"/>
                  <a:gd name="connsiteY319" fmla="*/ 296163 h 689379"/>
                  <a:gd name="connsiteX320" fmla="*/ 2348936 w 3024845"/>
                  <a:gd name="connsiteY320" fmla="*/ 116736 h 689379"/>
                  <a:gd name="connsiteX321" fmla="*/ 2355016 w 3024845"/>
                  <a:gd name="connsiteY321" fmla="*/ 110250 h 689379"/>
                  <a:gd name="connsiteX322" fmla="*/ 2427977 w 3024845"/>
                  <a:gd name="connsiteY322" fmla="*/ 110250 h 689379"/>
                  <a:gd name="connsiteX323" fmla="*/ 2427977 w 3024845"/>
                  <a:gd name="connsiteY323" fmla="*/ 118898 h 689379"/>
                  <a:gd name="connsiteX324" fmla="*/ 2438110 w 3024845"/>
                  <a:gd name="connsiteY324" fmla="*/ 118898 h 689379"/>
                  <a:gd name="connsiteX325" fmla="*/ 2438110 w 3024845"/>
                  <a:gd name="connsiteY325" fmla="*/ 233472 h 689379"/>
                  <a:gd name="connsiteX326" fmla="*/ 2460404 w 3024845"/>
                  <a:gd name="connsiteY326" fmla="*/ 233472 h 689379"/>
                  <a:gd name="connsiteX327" fmla="*/ 2460404 w 3024845"/>
                  <a:gd name="connsiteY327" fmla="*/ 166457 h 689379"/>
                  <a:gd name="connsiteX328" fmla="*/ 2486751 w 3024845"/>
                  <a:gd name="connsiteY328" fmla="*/ 166457 h 689379"/>
                  <a:gd name="connsiteX329" fmla="*/ 2490804 w 3024845"/>
                  <a:gd name="connsiteY329" fmla="*/ 162133 h 689379"/>
                  <a:gd name="connsiteX330" fmla="*/ 2498911 w 3024845"/>
                  <a:gd name="connsiteY330" fmla="*/ 162133 h 689379"/>
                  <a:gd name="connsiteX331" fmla="*/ 2502964 w 3024845"/>
                  <a:gd name="connsiteY331" fmla="*/ 166457 h 689379"/>
                  <a:gd name="connsiteX332" fmla="*/ 2525258 w 3024845"/>
                  <a:gd name="connsiteY332" fmla="*/ 166457 h 689379"/>
                  <a:gd name="connsiteX333" fmla="*/ 2525258 w 3024845"/>
                  <a:gd name="connsiteY333" fmla="*/ 49721 h 689379"/>
                  <a:gd name="connsiteX334" fmla="*/ 2582005 w 3024845"/>
                  <a:gd name="connsiteY334" fmla="*/ 38912 h 689379"/>
                  <a:gd name="connsiteX335" fmla="*/ 2582005 w 3024845"/>
                  <a:gd name="connsiteY335" fmla="*/ 39993 h 689379"/>
                  <a:gd name="connsiteX336" fmla="*/ 2582005 w 3024845"/>
                  <a:gd name="connsiteY336" fmla="*/ 47559 h 689379"/>
                  <a:gd name="connsiteX337" fmla="*/ 2608352 w 3024845"/>
                  <a:gd name="connsiteY337" fmla="*/ 47559 h 689379"/>
                  <a:gd name="connsiteX338" fmla="*/ 2608352 w 3024845"/>
                  <a:gd name="connsiteY338" fmla="*/ 302649 h 689379"/>
                  <a:gd name="connsiteX339" fmla="*/ 2630646 w 3024845"/>
                  <a:gd name="connsiteY339" fmla="*/ 302649 h 689379"/>
                  <a:gd name="connsiteX340" fmla="*/ 2630646 w 3024845"/>
                  <a:gd name="connsiteY340" fmla="*/ 298325 h 689379"/>
                  <a:gd name="connsiteX341" fmla="*/ 2642806 w 3024845"/>
                  <a:gd name="connsiteY341" fmla="*/ 298325 h 689379"/>
                  <a:gd name="connsiteX342" fmla="*/ 2642806 w 3024845"/>
                  <a:gd name="connsiteY342" fmla="*/ 302649 h 689379"/>
                  <a:gd name="connsiteX343" fmla="*/ 2667126 w 3024845"/>
                  <a:gd name="connsiteY343" fmla="*/ 302649 h 689379"/>
                  <a:gd name="connsiteX344" fmla="*/ 2667126 w 3024845"/>
                  <a:gd name="connsiteY344" fmla="*/ 289678 h 689379"/>
                  <a:gd name="connsiteX345" fmla="*/ 2695500 w 3024845"/>
                  <a:gd name="connsiteY345" fmla="*/ 289678 h 689379"/>
                  <a:gd name="connsiteX346" fmla="*/ 2707660 w 3024845"/>
                  <a:gd name="connsiteY346" fmla="*/ 285354 h 689379"/>
                  <a:gd name="connsiteX347" fmla="*/ 2727927 w 3024845"/>
                  <a:gd name="connsiteY347" fmla="*/ 289678 h 689379"/>
                  <a:gd name="connsiteX348" fmla="*/ 2727927 w 3024845"/>
                  <a:gd name="connsiteY348" fmla="*/ 272384 h 689379"/>
                  <a:gd name="connsiteX349" fmla="*/ 2736034 w 3024845"/>
                  <a:gd name="connsiteY349" fmla="*/ 272384 h 689379"/>
                  <a:gd name="connsiteX350" fmla="*/ 2736034 w 3024845"/>
                  <a:gd name="connsiteY350" fmla="*/ 259413 h 689379"/>
                  <a:gd name="connsiteX351" fmla="*/ 2792781 w 3024845"/>
                  <a:gd name="connsiteY351" fmla="*/ 259413 h 689379"/>
                  <a:gd name="connsiteX352" fmla="*/ 2792781 w 3024845"/>
                  <a:gd name="connsiteY352" fmla="*/ 229148 h 689379"/>
                  <a:gd name="connsiteX353" fmla="*/ 2811021 w 3024845"/>
                  <a:gd name="connsiteY353" fmla="*/ 229148 h 689379"/>
                  <a:gd name="connsiteX354" fmla="*/ 2811021 w 3024845"/>
                  <a:gd name="connsiteY354" fmla="*/ 222663 h 689379"/>
                  <a:gd name="connsiteX355" fmla="*/ 2823181 w 3024845"/>
                  <a:gd name="connsiteY355" fmla="*/ 222663 h 689379"/>
                  <a:gd name="connsiteX356" fmla="*/ 2823181 w 3024845"/>
                  <a:gd name="connsiteY356" fmla="*/ 229148 h 689379"/>
                  <a:gd name="connsiteX357" fmla="*/ 2839395 w 3024845"/>
                  <a:gd name="connsiteY357" fmla="*/ 229148 h 689379"/>
                  <a:gd name="connsiteX358" fmla="*/ 2839395 w 3024845"/>
                  <a:gd name="connsiteY358" fmla="*/ 278869 h 689379"/>
                  <a:gd name="connsiteX359" fmla="*/ 2871822 w 3024845"/>
                  <a:gd name="connsiteY359" fmla="*/ 278869 h 689379"/>
                  <a:gd name="connsiteX360" fmla="*/ 2871822 w 3024845"/>
                  <a:gd name="connsiteY360" fmla="*/ 252928 h 689379"/>
                  <a:gd name="connsiteX361" fmla="*/ 2910329 w 3024845"/>
                  <a:gd name="connsiteY361" fmla="*/ 252928 h 689379"/>
                  <a:gd name="connsiteX362" fmla="*/ 2910329 w 3024845"/>
                  <a:gd name="connsiteY362" fmla="*/ 222663 h 689379"/>
                  <a:gd name="connsiteX363" fmla="*/ 2958970 w 3024845"/>
                  <a:gd name="connsiteY363" fmla="*/ 222663 h 689379"/>
                  <a:gd name="connsiteX364" fmla="*/ 2958970 w 3024845"/>
                  <a:gd name="connsiteY364" fmla="*/ 333819 h 689379"/>
                  <a:gd name="connsiteX365" fmla="*/ 2958970 w 3024845"/>
                  <a:gd name="connsiteY365" fmla="*/ 347598 h 689379"/>
                  <a:gd name="connsiteX366" fmla="*/ 3024845 w 3024845"/>
                  <a:gd name="connsiteY366" fmla="*/ 347598 h 689379"/>
                  <a:gd name="connsiteX367" fmla="*/ 3024845 w 3024845"/>
                  <a:gd name="connsiteY367" fmla="*/ 689379 h 689379"/>
                  <a:gd name="connsiteX368" fmla="*/ 2054 w 3024845"/>
                  <a:gd name="connsiteY368" fmla="*/ 687046 h 689379"/>
                  <a:gd name="connsiteX369" fmla="*/ 0 w 3024845"/>
                  <a:gd name="connsiteY369" fmla="*/ 252928 h 689379"/>
                  <a:gd name="connsiteX370" fmla="*/ 20267 w 3024845"/>
                  <a:gd name="connsiteY370" fmla="*/ 252928 h 689379"/>
                  <a:gd name="connsiteX371" fmla="*/ 20774 w 3024845"/>
                  <a:gd name="connsiteY371" fmla="*/ 251847 h 689379"/>
                  <a:gd name="connsiteX372" fmla="*/ 24320 w 3024845"/>
                  <a:gd name="connsiteY372" fmla="*/ 244281 h 689379"/>
                  <a:gd name="connsiteX373" fmla="*/ 26094 w 3024845"/>
                  <a:gd name="connsiteY373" fmla="*/ 244551 h 689379"/>
                  <a:gd name="connsiteX374" fmla="*/ 38507 w 3024845"/>
                  <a:gd name="connsiteY374" fmla="*/ 246442 h 689379"/>
                  <a:gd name="connsiteX375" fmla="*/ 39014 w 3024845"/>
                  <a:gd name="connsiteY375" fmla="*/ 247794 h 689379"/>
                  <a:gd name="connsiteX376" fmla="*/ 42560 w 3024845"/>
                  <a:gd name="connsiteY376" fmla="*/ 257251 h 689379"/>
                  <a:gd name="connsiteX377" fmla="*/ 68907 w 3024845"/>
                  <a:gd name="connsiteY377" fmla="*/ 259413 h 689379"/>
                  <a:gd name="connsiteX378" fmla="*/ 68907 w 3024845"/>
                  <a:gd name="connsiteY378" fmla="*/ 136192 h 689379"/>
                  <a:gd name="connsiteX379" fmla="*/ 70934 w 3024845"/>
                  <a:gd name="connsiteY379" fmla="*/ 136192 h 689379"/>
                  <a:gd name="connsiteX380" fmla="*/ 85121 w 3024845"/>
                  <a:gd name="connsiteY380" fmla="*/ 136192 h 689379"/>
                  <a:gd name="connsiteX381" fmla="*/ 85121 w 3024845"/>
                  <a:gd name="connsiteY381" fmla="*/ 0 h 689379"/>
                  <a:gd name="connsiteX382" fmla="*/ 86894 w 3024845"/>
                  <a:gd name="connsiteY382" fmla="*/ 0 h 689379"/>
                  <a:gd name="connsiteX383" fmla="*/ 99308 w 3024845"/>
                  <a:gd name="connsiteY383" fmla="*/ 0 h 68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</a:cxnLst>
                <a:rect l="l" t="t" r="r" b="b"/>
                <a:pathLst>
                  <a:path w="3024845" h="689379">
                    <a:moveTo>
                      <a:pt x="99308" y="0"/>
                    </a:moveTo>
                    <a:lnTo>
                      <a:pt x="220909" y="0"/>
                    </a:lnTo>
                    <a:lnTo>
                      <a:pt x="223189" y="0"/>
                    </a:lnTo>
                    <a:lnTo>
                      <a:pt x="239150" y="0"/>
                    </a:lnTo>
                    <a:lnTo>
                      <a:pt x="239150" y="140515"/>
                    </a:lnTo>
                    <a:cubicBezTo>
                      <a:pt x="239160" y="140514"/>
                      <a:pt x="239272" y="140493"/>
                      <a:pt x="240670" y="140245"/>
                    </a:cubicBezTo>
                    <a:lnTo>
                      <a:pt x="251310" y="138354"/>
                    </a:lnTo>
                    <a:cubicBezTo>
                      <a:pt x="251310" y="138376"/>
                      <a:pt x="251280" y="139710"/>
                      <a:pt x="249283" y="226986"/>
                    </a:cubicBezTo>
                    <a:cubicBezTo>
                      <a:pt x="249293" y="226988"/>
                      <a:pt x="249404" y="227008"/>
                      <a:pt x="250803" y="227257"/>
                    </a:cubicBezTo>
                    <a:lnTo>
                      <a:pt x="261443" y="229148"/>
                    </a:lnTo>
                    <a:cubicBezTo>
                      <a:pt x="261445" y="229155"/>
                      <a:pt x="261465" y="229219"/>
                      <a:pt x="261696" y="229959"/>
                    </a:cubicBezTo>
                    <a:lnTo>
                      <a:pt x="263470" y="235634"/>
                    </a:lnTo>
                    <a:cubicBezTo>
                      <a:pt x="263472" y="235625"/>
                      <a:pt x="263517" y="235482"/>
                      <a:pt x="264230" y="233202"/>
                    </a:cubicBezTo>
                    <a:lnTo>
                      <a:pt x="269550" y="216178"/>
                    </a:lnTo>
                    <a:lnTo>
                      <a:pt x="271323" y="216178"/>
                    </a:lnTo>
                    <a:lnTo>
                      <a:pt x="283737" y="216178"/>
                    </a:lnTo>
                    <a:lnTo>
                      <a:pt x="283737" y="248604"/>
                    </a:lnTo>
                    <a:cubicBezTo>
                      <a:pt x="283743" y="248609"/>
                      <a:pt x="283820" y="248649"/>
                      <a:pt x="284750" y="249145"/>
                    </a:cubicBezTo>
                    <a:lnTo>
                      <a:pt x="291844" y="252928"/>
                    </a:lnTo>
                    <a:lnTo>
                      <a:pt x="291844" y="254279"/>
                    </a:lnTo>
                    <a:lnTo>
                      <a:pt x="291844" y="263737"/>
                    </a:lnTo>
                    <a:lnTo>
                      <a:pt x="336431" y="263737"/>
                    </a:lnTo>
                    <a:lnTo>
                      <a:pt x="336431" y="264818"/>
                    </a:lnTo>
                    <a:lnTo>
                      <a:pt x="336431" y="272384"/>
                    </a:lnTo>
                    <a:lnTo>
                      <a:pt x="338457" y="272384"/>
                    </a:lnTo>
                    <a:lnTo>
                      <a:pt x="352644" y="272384"/>
                    </a:lnTo>
                    <a:lnTo>
                      <a:pt x="352644" y="242119"/>
                    </a:lnTo>
                    <a:lnTo>
                      <a:pt x="397231" y="242119"/>
                    </a:lnTo>
                    <a:lnTo>
                      <a:pt x="397231" y="240768"/>
                    </a:lnTo>
                    <a:lnTo>
                      <a:pt x="397231" y="231310"/>
                    </a:lnTo>
                    <a:lnTo>
                      <a:pt x="398245" y="231310"/>
                    </a:lnTo>
                    <a:lnTo>
                      <a:pt x="405338" y="231310"/>
                    </a:lnTo>
                    <a:lnTo>
                      <a:pt x="405338" y="229419"/>
                    </a:lnTo>
                    <a:lnTo>
                      <a:pt x="405338" y="216178"/>
                    </a:lnTo>
                    <a:lnTo>
                      <a:pt x="406098" y="216178"/>
                    </a:lnTo>
                    <a:lnTo>
                      <a:pt x="411418" y="216178"/>
                    </a:lnTo>
                    <a:lnTo>
                      <a:pt x="411418" y="215097"/>
                    </a:lnTo>
                    <a:lnTo>
                      <a:pt x="411418" y="207530"/>
                    </a:lnTo>
                    <a:lnTo>
                      <a:pt x="413445" y="207530"/>
                    </a:lnTo>
                    <a:lnTo>
                      <a:pt x="427632" y="207530"/>
                    </a:lnTo>
                    <a:lnTo>
                      <a:pt x="427632" y="208611"/>
                    </a:lnTo>
                    <a:lnTo>
                      <a:pt x="427632" y="216178"/>
                    </a:lnTo>
                    <a:lnTo>
                      <a:pt x="449925" y="216178"/>
                    </a:lnTo>
                    <a:lnTo>
                      <a:pt x="449925" y="214286"/>
                    </a:lnTo>
                    <a:lnTo>
                      <a:pt x="449925" y="201045"/>
                    </a:lnTo>
                    <a:lnTo>
                      <a:pt x="451699" y="201045"/>
                    </a:lnTo>
                    <a:lnTo>
                      <a:pt x="464112" y="201045"/>
                    </a:lnTo>
                    <a:lnTo>
                      <a:pt x="464112" y="224825"/>
                    </a:lnTo>
                    <a:lnTo>
                      <a:pt x="465126" y="224825"/>
                    </a:lnTo>
                    <a:lnTo>
                      <a:pt x="472219" y="224825"/>
                    </a:lnTo>
                    <a:lnTo>
                      <a:pt x="472219" y="223744"/>
                    </a:lnTo>
                    <a:lnTo>
                      <a:pt x="472219" y="216178"/>
                    </a:lnTo>
                    <a:lnTo>
                      <a:pt x="473992" y="216178"/>
                    </a:lnTo>
                    <a:lnTo>
                      <a:pt x="486406" y="216178"/>
                    </a:lnTo>
                    <a:lnTo>
                      <a:pt x="486406" y="242119"/>
                    </a:lnTo>
                    <a:lnTo>
                      <a:pt x="488433" y="242119"/>
                    </a:lnTo>
                    <a:lnTo>
                      <a:pt x="502619" y="242119"/>
                    </a:lnTo>
                    <a:lnTo>
                      <a:pt x="502619" y="243740"/>
                    </a:lnTo>
                    <a:lnTo>
                      <a:pt x="502619" y="255090"/>
                    </a:lnTo>
                    <a:lnTo>
                      <a:pt x="503379" y="255090"/>
                    </a:lnTo>
                    <a:lnTo>
                      <a:pt x="508700" y="255090"/>
                    </a:lnTo>
                    <a:lnTo>
                      <a:pt x="508700" y="254279"/>
                    </a:lnTo>
                    <a:lnTo>
                      <a:pt x="508700" y="248604"/>
                    </a:lnTo>
                    <a:lnTo>
                      <a:pt x="539100" y="248604"/>
                    </a:lnTo>
                    <a:lnTo>
                      <a:pt x="539100" y="272384"/>
                    </a:lnTo>
                    <a:lnTo>
                      <a:pt x="540113" y="272384"/>
                    </a:lnTo>
                    <a:lnTo>
                      <a:pt x="547207" y="272384"/>
                    </a:lnTo>
                    <a:lnTo>
                      <a:pt x="547207" y="273465"/>
                    </a:lnTo>
                    <a:lnTo>
                      <a:pt x="547207" y="281031"/>
                    </a:lnTo>
                    <a:lnTo>
                      <a:pt x="547967" y="281031"/>
                    </a:lnTo>
                    <a:lnTo>
                      <a:pt x="553287" y="281031"/>
                    </a:lnTo>
                    <a:lnTo>
                      <a:pt x="553287" y="278869"/>
                    </a:lnTo>
                    <a:lnTo>
                      <a:pt x="553287" y="263737"/>
                    </a:lnTo>
                    <a:lnTo>
                      <a:pt x="554300" y="263737"/>
                    </a:lnTo>
                    <a:lnTo>
                      <a:pt x="561394" y="263737"/>
                    </a:lnTo>
                    <a:lnTo>
                      <a:pt x="561394" y="264818"/>
                    </a:lnTo>
                    <a:lnTo>
                      <a:pt x="561394" y="272384"/>
                    </a:lnTo>
                    <a:lnTo>
                      <a:pt x="566714" y="270391"/>
                    </a:lnTo>
                    <a:cubicBezTo>
                      <a:pt x="567474" y="270019"/>
                      <a:pt x="567474" y="269817"/>
                      <a:pt x="567474" y="269411"/>
                    </a:cubicBezTo>
                    <a:lnTo>
                      <a:pt x="567474" y="263737"/>
                    </a:lnTo>
                    <a:lnTo>
                      <a:pt x="605981" y="263737"/>
                    </a:lnTo>
                    <a:lnTo>
                      <a:pt x="605981" y="287516"/>
                    </a:lnTo>
                    <a:lnTo>
                      <a:pt x="608007" y="287516"/>
                    </a:lnTo>
                    <a:lnTo>
                      <a:pt x="622194" y="287516"/>
                    </a:lnTo>
                    <a:lnTo>
                      <a:pt x="622194" y="288597"/>
                    </a:lnTo>
                    <a:lnTo>
                      <a:pt x="622194" y="296163"/>
                    </a:lnTo>
                    <a:lnTo>
                      <a:pt x="623968" y="296163"/>
                    </a:lnTo>
                    <a:lnTo>
                      <a:pt x="636381" y="296163"/>
                    </a:lnTo>
                    <a:lnTo>
                      <a:pt x="636381" y="272384"/>
                    </a:lnTo>
                    <a:lnTo>
                      <a:pt x="637394" y="272384"/>
                    </a:lnTo>
                    <a:lnTo>
                      <a:pt x="644488" y="272384"/>
                    </a:lnTo>
                    <a:lnTo>
                      <a:pt x="644488" y="239957"/>
                    </a:lnTo>
                    <a:lnTo>
                      <a:pt x="645501" y="239957"/>
                    </a:lnTo>
                    <a:lnTo>
                      <a:pt x="652595" y="239957"/>
                    </a:lnTo>
                    <a:lnTo>
                      <a:pt x="652595" y="238066"/>
                    </a:lnTo>
                    <a:lnTo>
                      <a:pt x="652595" y="224825"/>
                    </a:lnTo>
                    <a:cubicBezTo>
                      <a:pt x="650568" y="224825"/>
                      <a:pt x="650568" y="224825"/>
                      <a:pt x="651328" y="223203"/>
                    </a:cubicBezTo>
                    <a:lnTo>
                      <a:pt x="656648" y="211854"/>
                    </a:lnTo>
                    <a:cubicBezTo>
                      <a:pt x="656653" y="211871"/>
                      <a:pt x="656848" y="212545"/>
                      <a:pt x="664755" y="239957"/>
                    </a:cubicBezTo>
                    <a:lnTo>
                      <a:pt x="665515" y="239957"/>
                    </a:lnTo>
                    <a:lnTo>
                      <a:pt x="670835" y="239957"/>
                    </a:lnTo>
                    <a:lnTo>
                      <a:pt x="670835" y="134030"/>
                    </a:lnTo>
                    <a:lnTo>
                      <a:pt x="672355" y="134030"/>
                    </a:lnTo>
                    <a:lnTo>
                      <a:pt x="682995" y="134030"/>
                    </a:lnTo>
                    <a:lnTo>
                      <a:pt x="682995" y="86471"/>
                    </a:lnTo>
                    <a:lnTo>
                      <a:pt x="709342" y="86471"/>
                    </a:lnTo>
                    <a:lnTo>
                      <a:pt x="709342" y="64853"/>
                    </a:lnTo>
                    <a:lnTo>
                      <a:pt x="743796" y="64853"/>
                    </a:lnTo>
                    <a:lnTo>
                      <a:pt x="743796" y="67285"/>
                    </a:lnTo>
                    <a:lnTo>
                      <a:pt x="743796" y="84309"/>
                    </a:lnTo>
                    <a:lnTo>
                      <a:pt x="746076" y="84309"/>
                    </a:lnTo>
                    <a:lnTo>
                      <a:pt x="762036" y="84309"/>
                    </a:lnTo>
                    <a:lnTo>
                      <a:pt x="762036" y="131868"/>
                    </a:lnTo>
                    <a:lnTo>
                      <a:pt x="763049" y="131868"/>
                    </a:lnTo>
                    <a:lnTo>
                      <a:pt x="770143" y="131868"/>
                    </a:lnTo>
                    <a:lnTo>
                      <a:pt x="784330" y="136192"/>
                    </a:lnTo>
                    <a:lnTo>
                      <a:pt x="784330" y="175104"/>
                    </a:lnTo>
                    <a:lnTo>
                      <a:pt x="785343" y="175104"/>
                    </a:lnTo>
                    <a:lnTo>
                      <a:pt x="792436" y="175104"/>
                    </a:lnTo>
                    <a:lnTo>
                      <a:pt x="792436" y="176725"/>
                    </a:lnTo>
                    <a:lnTo>
                      <a:pt x="792436" y="188074"/>
                    </a:lnTo>
                    <a:lnTo>
                      <a:pt x="794463" y="188074"/>
                    </a:lnTo>
                    <a:lnTo>
                      <a:pt x="808650" y="188074"/>
                    </a:lnTo>
                    <a:lnTo>
                      <a:pt x="814730" y="194560"/>
                    </a:lnTo>
                    <a:lnTo>
                      <a:pt x="814730" y="216178"/>
                    </a:lnTo>
                    <a:lnTo>
                      <a:pt x="817010" y="216178"/>
                    </a:lnTo>
                    <a:lnTo>
                      <a:pt x="832970" y="216178"/>
                    </a:lnTo>
                    <a:lnTo>
                      <a:pt x="832970" y="217258"/>
                    </a:lnTo>
                    <a:lnTo>
                      <a:pt x="832970" y="224825"/>
                    </a:lnTo>
                    <a:lnTo>
                      <a:pt x="834237" y="224825"/>
                    </a:lnTo>
                    <a:lnTo>
                      <a:pt x="843104" y="224825"/>
                    </a:lnTo>
                    <a:lnTo>
                      <a:pt x="843104" y="226986"/>
                    </a:lnTo>
                    <a:lnTo>
                      <a:pt x="843104" y="242119"/>
                    </a:lnTo>
                    <a:cubicBezTo>
                      <a:pt x="847157" y="242119"/>
                      <a:pt x="847157" y="242119"/>
                      <a:pt x="847157" y="240227"/>
                    </a:cubicBezTo>
                    <a:lnTo>
                      <a:pt x="847157" y="226986"/>
                    </a:lnTo>
                    <a:lnTo>
                      <a:pt x="848170" y="226986"/>
                    </a:lnTo>
                    <a:lnTo>
                      <a:pt x="855264" y="226986"/>
                    </a:lnTo>
                    <a:lnTo>
                      <a:pt x="855264" y="228608"/>
                    </a:lnTo>
                    <a:lnTo>
                      <a:pt x="855264" y="239957"/>
                    </a:lnTo>
                    <a:lnTo>
                      <a:pt x="856024" y="239957"/>
                    </a:lnTo>
                    <a:lnTo>
                      <a:pt x="861344" y="239957"/>
                    </a:lnTo>
                    <a:cubicBezTo>
                      <a:pt x="861344" y="235634"/>
                      <a:pt x="861344" y="235634"/>
                      <a:pt x="909984" y="235634"/>
                    </a:cubicBezTo>
                    <a:lnTo>
                      <a:pt x="909984" y="236985"/>
                    </a:lnTo>
                    <a:lnTo>
                      <a:pt x="909984" y="246442"/>
                    </a:lnTo>
                    <a:lnTo>
                      <a:pt x="910744" y="246442"/>
                    </a:lnTo>
                    <a:lnTo>
                      <a:pt x="916065" y="246442"/>
                    </a:lnTo>
                    <a:lnTo>
                      <a:pt x="916065" y="248604"/>
                    </a:lnTo>
                    <a:lnTo>
                      <a:pt x="916065" y="263737"/>
                    </a:lnTo>
                    <a:cubicBezTo>
                      <a:pt x="916073" y="263733"/>
                      <a:pt x="916189" y="263655"/>
                      <a:pt x="918091" y="262386"/>
                    </a:cubicBezTo>
                    <a:lnTo>
                      <a:pt x="932278" y="252928"/>
                    </a:lnTo>
                    <a:cubicBezTo>
                      <a:pt x="932280" y="252909"/>
                      <a:pt x="932411" y="252034"/>
                      <a:pt x="938358" y="211854"/>
                    </a:cubicBezTo>
                    <a:cubicBezTo>
                      <a:pt x="938367" y="211852"/>
                      <a:pt x="938436" y="211826"/>
                      <a:pt x="939118" y="211584"/>
                    </a:cubicBezTo>
                    <a:lnTo>
                      <a:pt x="944438" y="209692"/>
                    </a:lnTo>
                    <a:cubicBezTo>
                      <a:pt x="944438" y="209676"/>
                      <a:pt x="944471" y="208615"/>
                      <a:pt x="946465" y="140515"/>
                    </a:cubicBezTo>
                    <a:cubicBezTo>
                      <a:pt x="946465" y="140533"/>
                      <a:pt x="946498" y="141624"/>
                      <a:pt x="948492" y="209692"/>
                    </a:cubicBezTo>
                    <a:cubicBezTo>
                      <a:pt x="948501" y="209695"/>
                      <a:pt x="948572" y="209720"/>
                      <a:pt x="949252" y="209962"/>
                    </a:cubicBezTo>
                    <a:lnTo>
                      <a:pt x="954572" y="211854"/>
                    </a:lnTo>
                    <a:lnTo>
                      <a:pt x="954572" y="125383"/>
                    </a:lnTo>
                    <a:cubicBezTo>
                      <a:pt x="958625" y="125383"/>
                      <a:pt x="958625" y="125383"/>
                      <a:pt x="958625" y="92956"/>
                    </a:cubicBezTo>
                    <a:lnTo>
                      <a:pt x="997132" y="92956"/>
                    </a:lnTo>
                    <a:lnTo>
                      <a:pt x="997132" y="125383"/>
                    </a:lnTo>
                    <a:lnTo>
                      <a:pt x="997892" y="125383"/>
                    </a:lnTo>
                    <a:lnTo>
                      <a:pt x="1003212" y="125383"/>
                    </a:lnTo>
                    <a:lnTo>
                      <a:pt x="1003212" y="43235"/>
                    </a:lnTo>
                    <a:lnTo>
                      <a:pt x="1004986" y="43235"/>
                    </a:lnTo>
                    <a:lnTo>
                      <a:pt x="1017399" y="43235"/>
                    </a:lnTo>
                    <a:lnTo>
                      <a:pt x="1017399" y="41344"/>
                    </a:lnTo>
                    <a:lnTo>
                      <a:pt x="1017399" y="28103"/>
                    </a:lnTo>
                    <a:lnTo>
                      <a:pt x="1039693" y="28103"/>
                    </a:lnTo>
                    <a:lnTo>
                      <a:pt x="1039693" y="27022"/>
                    </a:lnTo>
                    <a:lnTo>
                      <a:pt x="1039693" y="19456"/>
                    </a:lnTo>
                    <a:lnTo>
                      <a:pt x="1041466" y="19456"/>
                    </a:lnTo>
                    <a:lnTo>
                      <a:pt x="1053880" y="19456"/>
                    </a:lnTo>
                    <a:lnTo>
                      <a:pt x="1053880" y="20537"/>
                    </a:lnTo>
                    <a:lnTo>
                      <a:pt x="1053880" y="28103"/>
                    </a:lnTo>
                    <a:lnTo>
                      <a:pt x="1054640" y="28103"/>
                    </a:lnTo>
                    <a:lnTo>
                      <a:pt x="1059960" y="28103"/>
                    </a:lnTo>
                    <a:lnTo>
                      <a:pt x="1070093" y="23779"/>
                    </a:lnTo>
                    <a:lnTo>
                      <a:pt x="1074146" y="27022"/>
                    </a:lnTo>
                    <a:lnTo>
                      <a:pt x="1074146" y="19456"/>
                    </a:lnTo>
                    <a:lnTo>
                      <a:pt x="1076426" y="19456"/>
                    </a:lnTo>
                    <a:lnTo>
                      <a:pt x="1092387" y="19456"/>
                    </a:lnTo>
                    <a:lnTo>
                      <a:pt x="1092387" y="20537"/>
                    </a:lnTo>
                    <a:lnTo>
                      <a:pt x="1092387" y="28103"/>
                    </a:lnTo>
                    <a:lnTo>
                      <a:pt x="1122787" y="28103"/>
                    </a:lnTo>
                    <a:lnTo>
                      <a:pt x="1122787" y="29724"/>
                    </a:lnTo>
                    <a:lnTo>
                      <a:pt x="1122787" y="41074"/>
                    </a:lnTo>
                    <a:lnTo>
                      <a:pt x="1149134" y="41074"/>
                    </a:lnTo>
                    <a:lnTo>
                      <a:pt x="1149134" y="71338"/>
                    </a:lnTo>
                    <a:lnTo>
                      <a:pt x="1149894" y="71338"/>
                    </a:lnTo>
                    <a:lnTo>
                      <a:pt x="1155214" y="71338"/>
                    </a:lnTo>
                    <a:lnTo>
                      <a:pt x="1155214" y="72419"/>
                    </a:lnTo>
                    <a:lnTo>
                      <a:pt x="1155214" y="79986"/>
                    </a:lnTo>
                    <a:cubicBezTo>
                      <a:pt x="1159268" y="79986"/>
                      <a:pt x="1159268" y="79986"/>
                      <a:pt x="1159268" y="110250"/>
                    </a:cubicBezTo>
                    <a:lnTo>
                      <a:pt x="1160028" y="110250"/>
                    </a:lnTo>
                    <a:lnTo>
                      <a:pt x="1165348" y="110250"/>
                    </a:lnTo>
                    <a:lnTo>
                      <a:pt x="1165348" y="111061"/>
                    </a:lnTo>
                    <a:lnTo>
                      <a:pt x="1165348" y="116736"/>
                    </a:lnTo>
                    <a:lnTo>
                      <a:pt x="1166361" y="116736"/>
                    </a:lnTo>
                    <a:lnTo>
                      <a:pt x="1173454" y="116736"/>
                    </a:lnTo>
                    <a:lnTo>
                      <a:pt x="1173454" y="147001"/>
                    </a:lnTo>
                    <a:lnTo>
                      <a:pt x="1175481" y="147001"/>
                    </a:lnTo>
                    <a:lnTo>
                      <a:pt x="1189668" y="147001"/>
                    </a:lnTo>
                    <a:lnTo>
                      <a:pt x="1189668" y="170780"/>
                    </a:lnTo>
                    <a:cubicBezTo>
                      <a:pt x="1191695" y="170780"/>
                      <a:pt x="1191695" y="170780"/>
                      <a:pt x="1191695" y="172401"/>
                    </a:cubicBezTo>
                    <a:lnTo>
                      <a:pt x="1191695" y="183751"/>
                    </a:lnTo>
                    <a:lnTo>
                      <a:pt x="1192455" y="183751"/>
                    </a:lnTo>
                    <a:lnTo>
                      <a:pt x="1197775" y="183751"/>
                    </a:lnTo>
                    <a:lnTo>
                      <a:pt x="1197775" y="207530"/>
                    </a:lnTo>
                    <a:lnTo>
                      <a:pt x="1199041" y="207530"/>
                    </a:lnTo>
                    <a:lnTo>
                      <a:pt x="1207908" y="207530"/>
                    </a:lnTo>
                    <a:cubicBezTo>
                      <a:pt x="1209935" y="209692"/>
                      <a:pt x="1209935" y="209692"/>
                      <a:pt x="1209935" y="211584"/>
                    </a:cubicBezTo>
                    <a:lnTo>
                      <a:pt x="1209935" y="224825"/>
                    </a:lnTo>
                    <a:cubicBezTo>
                      <a:pt x="1209940" y="224818"/>
                      <a:pt x="1210027" y="224711"/>
                      <a:pt x="1211455" y="222933"/>
                    </a:cubicBezTo>
                    <a:lnTo>
                      <a:pt x="1222095" y="209692"/>
                    </a:lnTo>
                    <a:lnTo>
                      <a:pt x="1250469" y="209692"/>
                    </a:lnTo>
                    <a:lnTo>
                      <a:pt x="1250469" y="296163"/>
                    </a:lnTo>
                    <a:lnTo>
                      <a:pt x="1251229" y="296163"/>
                    </a:lnTo>
                    <a:lnTo>
                      <a:pt x="1256549" y="296163"/>
                    </a:lnTo>
                    <a:cubicBezTo>
                      <a:pt x="1256553" y="296155"/>
                      <a:pt x="1256612" y="296055"/>
                      <a:pt x="1257309" y="294812"/>
                    </a:cubicBezTo>
                    <a:lnTo>
                      <a:pt x="1262629" y="285354"/>
                    </a:lnTo>
                    <a:lnTo>
                      <a:pt x="1262629" y="287246"/>
                    </a:lnTo>
                    <a:lnTo>
                      <a:pt x="1262629" y="300487"/>
                    </a:lnTo>
                    <a:cubicBezTo>
                      <a:pt x="1266682" y="300487"/>
                      <a:pt x="1266682" y="300487"/>
                      <a:pt x="1266682" y="255090"/>
                    </a:cubicBezTo>
                    <a:lnTo>
                      <a:pt x="1267442" y="255090"/>
                    </a:lnTo>
                    <a:lnTo>
                      <a:pt x="1272762" y="255090"/>
                    </a:lnTo>
                    <a:lnTo>
                      <a:pt x="1272762" y="190236"/>
                    </a:lnTo>
                    <a:lnTo>
                      <a:pt x="1273776" y="190236"/>
                    </a:lnTo>
                    <a:lnTo>
                      <a:pt x="1280869" y="190236"/>
                    </a:lnTo>
                    <a:cubicBezTo>
                      <a:pt x="1280875" y="190215"/>
                      <a:pt x="1281139" y="189275"/>
                      <a:pt x="1293029" y="147001"/>
                    </a:cubicBezTo>
                    <a:lnTo>
                      <a:pt x="1294296" y="147001"/>
                    </a:lnTo>
                    <a:lnTo>
                      <a:pt x="1303163" y="147001"/>
                    </a:lnTo>
                    <a:cubicBezTo>
                      <a:pt x="1303168" y="147024"/>
                      <a:pt x="1303394" y="147990"/>
                      <a:pt x="1313296" y="190236"/>
                    </a:cubicBezTo>
                    <a:lnTo>
                      <a:pt x="1314309" y="190236"/>
                    </a:lnTo>
                    <a:lnTo>
                      <a:pt x="1321403" y="190236"/>
                    </a:lnTo>
                    <a:lnTo>
                      <a:pt x="1321403" y="229148"/>
                    </a:lnTo>
                    <a:lnTo>
                      <a:pt x="1323176" y="229148"/>
                    </a:lnTo>
                    <a:lnTo>
                      <a:pt x="1335590" y="229148"/>
                    </a:lnTo>
                    <a:lnTo>
                      <a:pt x="1335590" y="231310"/>
                    </a:lnTo>
                    <a:lnTo>
                      <a:pt x="1335590" y="246442"/>
                    </a:lnTo>
                    <a:cubicBezTo>
                      <a:pt x="1339643" y="246442"/>
                      <a:pt x="1339643" y="246442"/>
                      <a:pt x="1339643" y="244281"/>
                    </a:cubicBezTo>
                    <a:lnTo>
                      <a:pt x="1339643" y="229148"/>
                    </a:lnTo>
                    <a:lnTo>
                      <a:pt x="1341163" y="229148"/>
                    </a:lnTo>
                    <a:lnTo>
                      <a:pt x="1351803" y="229148"/>
                    </a:lnTo>
                    <a:lnTo>
                      <a:pt x="1351803" y="230769"/>
                    </a:lnTo>
                    <a:lnTo>
                      <a:pt x="1351803" y="242119"/>
                    </a:lnTo>
                    <a:lnTo>
                      <a:pt x="1382204" y="242119"/>
                    </a:lnTo>
                    <a:lnTo>
                      <a:pt x="1382204" y="205369"/>
                    </a:lnTo>
                    <a:lnTo>
                      <a:pt x="1383470" y="205369"/>
                    </a:lnTo>
                    <a:lnTo>
                      <a:pt x="1392337" y="205369"/>
                    </a:lnTo>
                    <a:lnTo>
                      <a:pt x="1392337" y="226986"/>
                    </a:lnTo>
                    <a:cubicBezTo>
                      <a:pt x="1394364" y="226986"/>
                      <a:pt x="1394364" y="226986"/>
                      <a:pt x="1394364" y="194560"/>
                    </a:cubicBezTo>
                    <a:lnTo>
                      <a:pt x="1416657" y="194560"/>
                    </a:lnTo>
                    <a:lnTo>
                      <a:pt x="1416657" y="192938"/>
                    </a:lnTo>
                    <a:lnTo>
                      <a:pt x="1416657" y="181589"/>
                    </a:lnTo>
                    <a:lnTo>
                      <a:pt x="1417417" y="181589"/>
                    </a:lnTo>
                    <a:lnTo>
                      <a:pt x="1422737" y="181589"/>
                    </a:lnTo>
                    <a:lnTo>
                      <a:pt x="1422737" y="179698"/>
                    </a:lnTo>
                    <a:lnTo>
                      <a:pt x="1422737" y="166457"/>
                    </a:lnTo>
                    <a:lnTo>
                      <a:pt x="1426791" y="172942"/>
                    </a:lnTo>
                    <a:lnTo>
                      <a:pt x="1429071" y="172942"/>
                    </a:lnTo>
                    <a:lnTo>
                      <a:pt x="1445031" y="172942"/>
                    </a:lnTo>
                    <a:lnTo>
                      <a:pt x="1445031" y="172131"/>
                    </a:lnTo>
                    <a:lnTo>
                      <a:pt x="1445031" y="166457"/>
                    </a:lnTo>
                    <a:lnTo>
                      <a:pt x="1445791" y="166457"/>
                    </a:lnTo>
                    <a:lnTo>
                      <a:pt x="1451111" y="166457"/>
                    </a:lnTo>
                    <a:lnTo>
                      <a:pt x="1451111" y="167808"/>
                    </a:lnTo>
                    <a:lnTo>
                      <a:pt x="1451111" y="177266"/>
                    </a:lnTo>
                    <a:lnTo>
                      <a:pt x="1489618" y="177266"/>
                    </a:lnTo>
                    <a:lnTo>
                      <a:pt x="1489618" y="315619"/>
                    </a:lnTo>
                    <a:lnTo>
                      <a:pt x="1491138" y="315619"/>
                    </a:lnTo>
                    <a:lnTo>
                      <a:pt x="1501778" y="315619"/>
                    </a:lnTo>
                    <a:lnTo>
                      <a:pt x="1501778" y="302649"/>
                    </a:lnTo>
                    <a:lnTo>
                      <a:pt x="1505832" y="302649"/>
                    </a:lnTo>
                    <a:lnTo>
                      <a:pt x="1505832" y="315619"/>
                    </a:lnTo>
                    <a:lnTo>
                      <a:pt x="1536232" y="315619"/>
                    </a:lnTo>
                    <a:lnTo>
                      <a:pt x="1536232" y="285354"/>
                    </a:lnTo>
                    <a:lnTo>
                      <a:pt x="1548392" y="285354"/>
                    </a:lnTo>
                    <a:lnTo>
                      <a:pt x="1560552" y="283193"/>
                    </a:lnTo>
                    <a:cubicBezTo>
                      <a:pt x="1562579" y="283193"/>
                      <a:pt x="1562579" y="285354"/>
                      <a:pt x="1564606" y="285354"/>
                    </a:cubicBezTo>
                    <a:lnTo>
                      <a:pt x="1574739" y="285354"/>
                    </a:lnTo>
                    <a:lnTo>
                      <a:pt x="1574739" y="315619"/>
                    </a:lnTo>
                    <a:lnTo>
                      <a:pt x="1582846" y="315619"/>
                    </a:lnTo>
                    <a:lnTo>
                      <a:pt x="1582846" y="332914"/>
                    </a:lnTo>
                    <a:lnTo>
                      <a:pt x="1592182" y="333819"/>
                    </a:lnTo>
                    <a:lnTo>
                      <a:pt x="1605140" y="333819"/>
                    </a:lnTo>
                    <a:lnTo>
                      <a:pt x="1605140" y="317781"/>
                    </a:lnTo>
                    <a:lnTo>
                      <a:pt x="1673096" y="317781"/>
                    </a:lnTo>
                    <a:lnTo>
                      <a:pt x="1673096" y="232528"/>
                    </a:lnTo>
                    <a:lnTo>
                      <a:pt x="1745104" y="232528"/>
                    </a:lnTo>
                    <a:lnTo>
                      <a:pt x="1745104" y="311296"/>
                    </a:lnTo>
                    <a:lnTo>
                      <a:pt x="1747008" y="311296"/>
                    </a:lnTo>
                    <a:lnTo>
                      <a:pt x="1748250" y="333819"/>
                    </a:lnTo>
                    <a:lnTo>
                      <a:pt x="1757926" y="333819"/>
                    </a:lnTo>
                    <a:cubicBezTo>
                      <a:pt x="1758462" y="326605"/>
                      <a:pt x="1759168" y="318951"/>
                      <a:pt x="1759168" y="311296"/>
                    </a:cubicBezTo>
                    <a:lnTo>
                      <a:pt x="1765248" y="311296"/>
                    </a:lnTo>
                    <a:lnTo>
                      <a:pt x="1766490" y="333819"/>
                    </a:lnTo>
                    <a:lnTo>
                      <a:pt x="1817112" y="333819"/>
                    </a:lnTo>
                    <a:lnTo>
                      <a:pt x="1817112" y="170791"/>
                    </a:lnTo>
                    <a:lnTo>
                      <a:pt x="2014439" y="170791"/>
                    </a:lnTo>
                    <a:lnTo>
                      <a:pt x="2014439" y="333819"/>
                    </a:lnTo>
                    <a:lnTo>
                      <a:pt x="2033136" y="333819"/>
                    </a:lnTo>
                    <a:lnTo>
                      <a:pt x="2033136" y="251126"/>
                    </a:lnTo>
                    <a:lnTo>
                      <a:pt x="2128256" y="251126"/>
                    </a:lnTo>
                    <a:cubicBezTo>
                      <a:pt x="2152853" y="240257"/>
                      <a:pt x="2161167" y="196782"/>
                      <a:pt x="2180720" y="185913"/>
                    </a:cubicBezTo>
                    <a:lnTo>
                      <a:pt x="2245574" y="185913"/>
                    </a:lnTo>
                    <a:lnTo>
                      <a:pt x="2245574" y="261575"/>
                    </a:lnTo>
                    <a:lnTo>
                      <a:pt x="2253681" y="261575"/>
                    </a:lnTo>
                    <a:cubicBezTo>
                      <a:pt x="2253681" y="259413"/>
                      <a:pt x="2255708" y="257251"/>
                      <a:pt x="2255708" y="255090"/>
                    </a:cubicBezTo>
                    <a:lnTo>
                      <a:pt x="2261788" y="255090"/>
                    </a:lnTo>
                    <a:cubicBezTo>
                      <a:pt x="2261788" y="257251"/>
                      <a:pt x="2261788" y="259413"/>
                      <a:pt x="2263815" y="263737"/>
                    </a:cubicBezTo>
                    <a:lnTo>
                      <a:pt x="2275975" y="263737"/>
                    </a:lnTo>
                    <a:lnTo>
                      <a:pt x="2275975" y="257251"/>
                    </a:lnTo>
                    <a:lnTo>
                      <a:pt x="2298268" y="257251"/>
                    </a:lnTo>
                    <a:lnTo>
                      <a:pt x="2298268" y="263737"/>
                    </a:lnTo>
                    <a:lnTo>
                      <a:pt x="2318535" y="263737"/>
                    </a:lnTo>
                    <a:lnTo>
                      <a:pt x="2318535" y="309134"/>
                    </a:lnTo>
                    <a:lnTo>
                      <a:pt x="2332722" y="309134"/>
                    </a:lnTo>
                    <a:lnTo>
                      <a:pt x="2332722" y="296163"/>
                    </a:lnTo>
                    <a:lnTo>
                      <a:pt x="2348936" y="296163"/>
                    </a:lnTo>
                    <a:lnTo>
                      <a:pt x="2348936" y="116736"/>
                    </a:lnTo>
                    <a:lnTo>
                      <a:pt x="2355016" y="110250"/>
                    </a:lnTo>
                    <a:lnTo>
                      <a:pt x="2427977" y="110250"/>
                    </a:lnTo>
                    <a:lnTo>
                      <a:pt x="2427977" y="118898"/>
                    </a:lnTo>
                    <a:lnTo>
                      <a:pt x="2438110" y="118898"/>
                    </a:lnTo>
                    <a:lnTo>
                      <a:pt x="2438110" y="233472"/>
                    </a:lnTo>
                    <a:lnTo>
                      <a:pt x="2460404" y="233472"/>
                    </a:lnTo>
                    <a:lnTo>
                      <a:pt x="2460404" y="166457"/>
                    </a:lnTo>
                    <a:lnTo>
                      <a:pt x="2486751" y="166457"/>
                    </a:lnTo>
                    <a:cubicBezTo>
                      <a:pt x="2488777" y="166457"/>
                      <a:pt x="2488777" y="164295"/>
                      <a:pt x="2490804" y="162133"/>
                    </a:cubicBezTo>
                    <a:lnTo>
                      <a:pt x="2498911" y="162133"/>
                    </a:lnTo>
                    <a:cubicBezTo>
                      <a:pt x="2500937" y="164295"/>
                      <a:pt x="2500937" y="166457"/>
                      <a:pt x="2502964" y="166457"/>
                    </a:cubicBezTo>
                    <a:lnTo>
                      <a:pt x="2525258" y="166457"/>
                    </a:lnTo>
                    <a:lnTo>
                      <a:pt x="2525258" y="49721"/>
                    </a:lnTo>
                    <a:cubicBezTo>
                      <a:pt x="2525272" y="49718"/>
                      <a:pt x="2526139" y="49554"/>
                      <a:pt x="2582005" y="38912"/>
                    </a:cubicBezTo>
                    <a:lnTo>
                      <a:pt x="2582005" y="39993"/>
                    </a:lnTo>
                    <a:lnTo>
                      <a:pt x="2582005" y="47559"/>
                    </a:lnTo>
                    <a:lnTo>
                      <a:pt x="2608352" y="47559"/>
                    </a:lnTo>
                    <a:lnTo>
                      <a:pt x="2608352" y="302649"/>
                    </a:lnTo>
                    <a:lnTo>
                      <a:pt x="2630646" y="302649"/>
                    </a:lnTo>
                    <a:lnTo>
                      <a:pt x="2630646" y="298325"/>
                    </a:lnTo>
                    <a:lnTo>
                      <a:pt x="2642806" y="298325"/>
                    </a:lnTo>
                    <a:lnTo>
                      <a:pt x="2642806" y="302649"/>
                    </a:lnTo>
                    <a:lnTo>
                      <a:pt x="2667126" y="302649"/>
                    </a:lnTo>
                    <a:lnTo>
                      <a:pt x="2667126" y="289678"/>
                    </a:lnTo>
                    <a:lnTo>
                      <a:pt x="2695500" y="289678"/>
                    </a:lnTo>
                    <a:cubicBezTo>
                      <a:pt x="2699553" y="285354"/>
                      <a:pt x="2703607" y="285354"/>
                      <a:pt x="2707660" y="285354"/>
                    </a:cubicBezTo>
                    <a:cubicBezTo>
                      <a:pt x="2713740" y="289678"/>
                      <a:pt x="2721847" y="289678"/>
                      <a:pt x="2727927" y="289678"/>
                    </a:cubicBezTo>
                    <a:lnTo>
                      <a:pt x="2727927" y="272384"/>
                    </a:lnTo>
                    <a:lnTo>
                      <a:pt x="2736034" y="272384"/>
                    </a:lnTo>
                    <a:lnTo>
                      <a:pt x="2736034" y="259413"/>
                    </a:lnTo>
                    <a:lnTo>
                      <a:pt x="2792781" y="259413"/>
                    </a:lnTo>
                    <a:lnTo>
                      <a:pt x="2792781" y="229148"/>
                    </a:lnTo>
                    <a:lnTo>
                      <a:pt x="2811021" y="229148"/>
                    </a:lnTo>
                    <a:lnTo>
                      <a:pt x="2811021" y="222663"/>
                    </a:lnTo>
                    <a:lnTo>
                      <a:pt x="2823181" y="222663"/>
                    </a:lnTo>
                    <a:lnTo>
                      <a:pt x="2823181" y="229148"/>
                    </a:lnTo>
                    <a:lnTo>
                      <a:pt x="2839395" y="229148"/>
                    </a:lnTo>
                    <a:lnTo>
                      <a:pt x="2839395" y="278869"/>
                    </a:lnTo>
                    <a:lnTo>
                      <a:pt x="2871822" y="278869"/>
                    </a:lnTo>
                    <a:lnTo>
                      <a:pt x="2871822" y="252928"/>
                    </a:lnTo>
                    <a:lnTo>
                      <a:pt x="2910329" y="252928"/>
                    </a:lnTo>
                    <a:lnTo>
                      <a:pt x="2910329" y="222663"/>
                    </a:lnTo>
                    <a:lnTo>
                      <a:pt x="2958970" y="222663"/>
                    </a:lnTo>
                    <a:lnTo>
                      <a:pt x="2958970" y="333819"/>
                    </a:lnTo>
                    <a:lnTo>
                      <a:pt x="2958970" y="347598"/>
                    </a:lnTo>
                    <a:lnTo>
                      <a:pt x="3024845" y="347598"/>
                    </a:lnTo>
                    <a:lnTo>
                      <a:pt x="3024845" y="689379"/>
                    </a:lnTo>
                    <a:lnTo>
                      <a:pt x="2054" y="687046"/>
                    </a:lnTo>
                    <a:cubicBezTo>
                      <a:pt x="1369" y="539482"/>
                      <a:pt x="685" y="400492"/>
                      <a:pt x="0" y="252928"/>
                    </a:cubicBezTo>
                    <a:lnTo>
                      <a:pt x="20267" y="252928"/>
                    </a:lnTo>
                    <a:cubicBezTo>
                      <a:pt x="20271" y="252922"/>
                      <a:pt x="20308" y="252840"/>
                      <a:pt x="20774" y="251847"/>
                    </a:cubicBezTo>
                    <a:lnTo>
                      <a:pt x="24320" y="244281"/>
                    </a:lnTo>
                    <a:cubicBezTo>
                      <a:pt x="24329" y="244282"/>
                      <a:pt x="24442" y="244300"/>
                      <a:pt x="26094" y="244551"/>
                    </a:cubicBezTo>
                    <a:lnTo>
                      <a:pt x="38507" y="246442"/>
                    </a:lnTo>
                    <a:cubicBezTo>
                      <a:pt x="38510" y="246452"/>
                      <a:pt x="38548" y="246553"/>
                      <a:pt x="39014" y="247794"/>
                    </a:cubicBezTo>
                    <a:lnTo>
                      <a:pt x="42560" y="257251"/>
                    </a:lnTo>
                    <a:cubicBezTo>
                      <a:pt x="42574" y="257252"/>
                      <a:pt x="43170" y="257302"/>
                      <a:pt x="68907" y="259413"/>
                    </a:cubicBezTo>
                    <a:lnTo>
                      <a:pt x="68907" y="136192"/>
                    </a:lnTo>
                    <a:lnTo>
                      <a:pt x="70934" y="136192"/>
                    </a:lnTo>
                    <a:lnTo>
                      <a:pt x="85121" y="136192"/>
                    </a:lnTo>
                    <a:lnTo>
                      <a:pt x="85121" y="0"/>
                    </a:lnTo>
                    <a:lnTo>
                      <a:pt x="86894" y="0"/>
                    </a:lnTo>
                    <a:lnTo>
                      <a:pt x="993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" name="Rectangle 35">
                <a:extLst>
                  <a:ext uri="{FF2B5EF4-FFF2-40B4-BE49-F238E27FC236}">
                    <a16:creationId xmlns:a16="http://schemas.microsoft.com/office/drawing/2014/main" id="{65740B44-0AA4-43A4-A147-F22293A6A2EF}"/>
                  </a:ext>
                </a:extLst>
              </p:cNvPr>
              <p:cNvSpPr/>
              <p:nvPr/>
            </p:nvSpPr>
            <p:spPr>
              <a:xfrm>
                <a:off x="6047165" y="1883798"/>
                <a:ext cx="2961438" cy="689379"/>
              </a:xfrm>
              <a:custGeom>
                <a:avLst/>
                <a:gdLst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842946 w 3079941"/>
                  <a:gd name="connsiteY405" fmla="*/ 1160647 h 1160647"/>
                  <a:gd name="connsiteX406" fmla="*/ 200958 w 3079941"/>
                  <a:gd name="connsiteY406" fmla="*/ 1160647 h 1160647"/>
                  <a:gd name="connsiteX407" fmla="*/ 200958 w 3079941"/>
                  <a:gd name="connsiteY407" fmla="*/ 1126882 h 1160647"/>
                  <a:gd name="connsiteX408" fmla="*/ 0 w 3079941"/>
                  <a:gd name="connsiteY408" fmla="*/ 1126882 h 1160647"/>
                  <a:gd name="connsiteX409" fmla="*/ 0 w 3079941"/>
                  <a:gd name="connsiteY409" fmla="*/ 915339 h 1160647"/>
                  <a:gd name="connsiteX410" fmla="*/ 103377 w 3079941"/>
                  <a:gd name="connsiteY410" fmla="*/ 915339 h 1160647"/>
                  <a:gd name="connsiteX411" fmla="*/ 103377 w 3079941"/>
                  <a:gd name="connsiteY411" fmla="*/ 886329 h 1160647"/>
                  <a:gd name="connsiteX412" fmla="*/ 55096 w 3079941"/>
                  <a:gd name="connsiteY412" fmla="*/ 886329 h 1160647"/>
                  <a:gd name="connsiteX413" fmla="*/ 55096 w 3079941"/>
                  <a:gd name="connsiteY413" fmla="*/ 724196 h 1160647"/>
                  <a:gd name="connsiteX414" fmla="*/ 75363 w 3079941"/>
                  <a:gd name="connsiteY414" fmla="*/ 724196 h 1160647"/>
                  <a:gd name="connsiteX415" fmla="*/ 75870 w 3079941"/>
                  <a:gd name="connsiteY415" fmla="*/ 723115 h 1160647"/>
                  <a:gd name="connsiteX416" fmla="*/ 79416 w 3079941"/>
                  <a:gd name="connsiteY416" fmla="*/ 715549 h 1160647"/>
                  <a:gd name="connsiteX417" fmla="*/ 81190 w 3079941"/>
                  <a:gd name="connsiteY417" fmla="*/ 715819 h 1160647"/>
                  <a:gd name="connsiteX418" fmla="*/ 93603 w 3079941"/>
                  <a:gd name="connsiteY418" fmla="*/ 717710 h 1160647"/>
                  <a:gd name="connsiteX419" fmla="*/ 94110 w 3079941"/>
                  <a:gd name="connsiteY419" fmla="*/ 719062 h 1160647"/>
                  <a:gd name="connsiteX420" fmla="*/ 97656 w 3079941"/>
                  <a:gd name="connsiteY420" fmla="*/ 728519 h 1160647"/>
                  <a:gd name="connsiteX421" fmla="*/ 124003 w 3079941"/>
                  <a:gd name="connsiteY421" fmla="*/ 730681 h 1160647"/>
                  <a:gd name="connsiteX422" fmla="*/ 124003 w 3079941"/>
                  <a:gd name="connsiteY422" fmla="*/ 607460 h 1160647"/>
                  <a:gd name="connsiteX423" fmla="*/ 126030 w 3079941"/>
                  <a:gd name="connsiteY423" fmla="*/ 607460 h 1160647"/>
                  <a:gd name="connsiteX424" fmla="*/ 140217 w 3079941"/>
                  <a:gd name="connsiteY424" fmla="*/ 607460 h 1160647"/>
                  <a:gd name="connsiteX425" fmla="*/ 140217 w 3079941"/>
                  <a:gd name="connsiteY425" fmla="*/ 471268 h 1160647"/>
                  <a:gd name="connsiteX426" fmla="*/ 141990 w 3079941"/>
                  <a:gd name="connsiteY426" fmla="*/ 471268 h 1160647"/>
                  <a:gd name="connsiteX427" fmla="*/ 154404 w 3079941"/>
                  <a:gd name="connsiteY427" fmla="*/ 471268 h 1160647"/>
                  <a:gd name="connsiteX428" fmla="*/ 154404 w 3079941"/>
                  <a:gd name="connsiteY428" fmla="*/ 356694 h 1160647"/>
                  <a:gd name="connsiteX429" fmla="*/ 158457 w 3079941"/>
                  <a:gd name="connsiteY429" fmla="*/ 328590 h 1160647"/>
                  <a:gd name="connsiteX430" fmla="*/ 160484 w 3079941"/>
                  <a:gd name="connsiteY430" fmla="*/ 328590 h 1160647"/>
                  <a:gd name="connsiteX431" fmla="*/ 174671 w 3079941"/>
                  <a:gd name="connsiteY431" fmla="*/ 328590 h 1160647"/>
                  <a:gd name="connsiteX432" fmla="*/ 211151 w 3079941"/>
                  <a:gd name="connsiteY432" fmla="*/ 246443 h 1160647"/>
                  <a:gd name="connsiteX433" fmla="*/ 215205 w 3079941"/>
                  <a:gd name="connsiteY433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924638 h 1160647"/>
                  <a:gd name="connsiteX403" fmla="*/ 3079941 w 3079941"/>
                  <a:gd name="connsiteY403" fmla="*/ 1030409 h 1160647"/>
                  <a:gd name="connsiteX404" fmla="*/ 3079941 w 3079941"/>
                  <a:gd name="connsiteY404" fmla="*/ 1160647 h 1160647"/>
                  <a:gd name="connsiteX405" fmla="*/ 200958 w 3079941"/>
                  <a:gd name="connsiteY405" fmla="*/ 1160647 h 1160647"/>
                  <a:gd name="connsiteX406" fmla="*/ 200958 w 3079941"/>
                  <a:gd name="connsiteY406" fmla="*/ 1126882 h 1160647"/>
                  <a:gd name="connsiteX407" fmla="*/ 0 w 3079941"/>
                  <a:gd name="connsiteY407" fmla="*/ 1126882 h 1160647"/>
                  <a:gd name="connsiteX408" fmla="*/ 0 w 3079941"/>
                  <a:gd name="connsiteY408" fmla="*/ 915339 h 1160647"/>
                  <a:gd name="connsiteX409" fmla="*/ 103377 w 3079941"/>
                  <a:gd name="connsiteY409" fmla="*/ 915339 h 1160647"/>
                  <a:gd name="connsiteX410" fmla="*/ 103377 w 3079941"/>
                  <a:gd name="connsiteY410" fmla="*/ 886329 h 1160647"/>
                  <a:gd name="connsiteX411" fmla="*/ 55096 w 3079941"/>
                  <a:gd name="connsiteY411" fmla="*/ 886329 h 1160647"/>
                  <a:gd name="connsiteX412" fmla="*/ 55096 w 3079941"/>
                  <a:gd name="connsiteY412" fmla="*/ 724196 h 1160647"/>
                  <a:gd name="connsiteX413" fmla="*/ 75363 w 3079941"/>
                  <a:gd name="connsiteY413" fmla="*/ 724196 h 1160647"/>
                  <a:gd name="connsiteX414" fmla="*/ 75870 w 3079941"/>
                  <a:gd name="connsiteY414" fmla="*/ 723115 h 1160647"/>
                  <a:gd name="connsiteX415" fmla="*/ 79416 w 3079941"/>
                  <a:gd name="connsiteY415" fmla="*/ 715549 h 1160647"/>
                  <a:gd name="connsiteX416" fmla="*/ 81190 w 3079941"/>
                  <a:gd name="connsiteY416" fmla="*/ 715819 h 1160647"/>
                  <a:gd name="connsiteX417" fmla="*/ 93603 w 3079941"/>
                  <a:gd name="connsiteY417" fmla="*/ 717710 h 1160647"/>
                  <a:gd name="connsiteX418" fmla="*/ 94110 w 3079941"/>
                  <a:gd name="connsiteY418" fmla="*/ 719062 h 1160647"/>
                  <a:gd name="connsiteX419" fmla="*/ 97656 w 3079941"/>
                  <a:gd name="connsiteY419" fmla="*/ 728519 h 1160647"/>
                  <a:gd name="connsiteX420" fmla="*/ 124003 w 3079941"/>
                  <a:gd name="connsiteY420" fmla="*/ 730681 h 1160647"/>
                  <a:gd name="connsiteX421" fmla="*/ 124003 w 3079941"/>
                  <a:gd name="connsiteY421" fmla="*/ 607460 h 1160647"/>
                  <a:gd name="connsiteX422" fmla="*/ 126030 w 3079941"/>
                  <a:gd name="connsiteY422" fmla="*/ 607460 h 1160647"/>
                  <a:gd name="connsiteX423" fmla="*/ 140217 w 3079941"/>
                  <a:gd name="connsiteY423" fmla="*/ 607460 h 1160647"/>
                  <a:gd name="connsiteX424" fmla="*/ 140217 w 3079941"/>
                  <a:gd name="connsiteY424" fmla="*/ 471268 h 1160647"/>
                  <a:gd name="connsiteX425" fmla="*/ 141990 w 3079941"/>
                  <a:gd name="connsiteY425" fmla="*/ 471268 h 1160647"/>
                  <a:gd name="connsiteX426" fmla="*/ 154404 w 3079941"/>
                  <a:gd name="connsiteY426" fmla="*/ 471268 h 1160647"/>
                  <a:gd name="connsiteX427" fmla="*/ 154404 w 3079941"/>
                  <a:gd name="connsiteY427" fmla="*/ 356694 h 1160647"/>
                  <a:gd name="connsiteX428" fmla="*/ 158457 w 3079941"/>
                  <a:gd name="connsiteY428" fmla="*/ 328590 h 1160647"/>
                  <a:gd name="connsiteX429" fmla="*/ 160484 w 3079941"/>
                  <a:gd name="connsiteY429" fmla="*/ 328590 h 1160647"/>
                  <a:gd name="connsiteX430" fmla="*/ 174671 w 3079941"/>
                  <a:gd name="connsiteY430" fmla="*/ 328590 h 1160647"/>
                  <a:gd name="connsiteX431" fmla="*/ 211151 w 3079941"/>
                  <a:gd name="connsiteY431" fmla="*/ 246443 h 1160647"/>
                  <a:gd name="connsiteX432" fmla="*/ 215205 w 3079941"/>
                  <a:gd name="connsiteY432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030409 h 1160647"/>
                  <a:gd name="connsiteX403" fmla="*/ 3079941 w 3079941"/>
                  <a:gd name="connsiteY403" fmla="*/ 1160647 h 1160647"/>
                  <a:gd name="connsiteX404" fmla="*/ 200958 w 3079941"/>
                  <a:gd name="connsiteY404" fmla="*/ 1160647 h 1160647"/>
                  <a:gd name="connsiteX405" fmla="*/ 200958 w 3079941"/>
                  <a:gd name="connsiteY405" fmla="*/ 1126882 h 1160647"/>
                  <a:gd name="connsiteX406" fmla="*/ 0 w 3079941"/>
                  <a:gd name="connsiteY406" fmla="*/ 1126882 h 1160647"/>
                  <a:gd name="connsiteX407" fmla="*/ 0 w 3079941"/>
                  <a:gd name="connsiteY407" fmla="*/ 915339 h 1160647"/>
                  <a:gd name="connsiteX408" fmla="*/ 103377 w 3079941"/>
                  <a:gd name="connsiteY408" fmla="*/ 915339 h 1160647"/>
                  <a:gd name="connsiteX409" fmla="*/ 103377 w 3079941"/>
                  <a:gd name="connsiteY409" fmla="*/ 886329 h 1160647"/>
                  <a:gd name="connsiteX410" fmla="*/ 55096 w 3079941"/>
                  <a:gd name="connsiteY410" fmla="*/ 886329 h 1160647"/>
                  <a:gd name="connsiteX411" fmla="*/ 55096 w 3079941"/>
                  <a:gd name="connsiteY411" fmla="*/ 724196 h 1160647"/>
                  <a:gd name="connsiteX412" fmla="*/ 75363 w 3079941"/>
                  <a:gd name="connsiteY412" fmla="*/ 724196 h 1160647"/>
                  <a:gd name="connsiteX413" fmla="*/ 75870 w 3079941"/>
                  <a:gd name="connsiteY413" fmla="*/ 723115 h 1160647"/>
                  <a:gd name="connsiteX414" fmla="*/ 79416 w 3079941"/>
                  <a:gd name="connsiteY414" fmla="*/ 715549 h 1160647"/>
                  <a:gd name="connsiteX415" fmla="*/ 81190 w 3079941"/>
                  <a:gd name="connsiteY415" fmla="*/ 715819 h 1160647"/>
                  <a:gd name="connsiteX416" fmla="*/ 93603 w 3079941"/>
                  <a:gd name="connsiteY416" fmla="*/ 717710 h 1160647"/>
                  <a:gd name="connsiteX417" fmla="*/ 94110 w 3079941"/>
                  <a:gd name="connsiteY417" fmla="*/ 719062 h 1160647"/>
                  <a:gd name="connsiteX418" fmla="*/ 97656 w 3079941"/>
                  <a:gd name="connsiteY418" fmla="*/ 728519 h 1160647"/>
                  <a:gd name="connsiteX419" fmla="*/ 124003 w 3079941"/>
                  <a:gd name="connsiteY419" fmla="*/ 730681 h 1160647"/>
                  <a:gd name="connsiteX420" fmla="*/ 124003 w 3079941"/>
                  <a:gd name="connsiteY420" fmla="*/ 607460 h 1160647"/>
                  <a:gd name="connsiteX421" fmla="*/ 126030 w 3079941"/>
                  <a:gd name="connsiteY421" fmla="*/ 607460 h 1160647"/>
                  <a:gd name="connsiteX422" fmla="*/ 140217 w 3079941"/>
                  <a:gd name="connsiteY422" fmla="*/ 607460 h 1160647"/>
                  <a:gd name="connsiteX423" fmla="*/ 140217 w 3079941"/>
                  <a:gd name="connsiteY423" fmla="*/ 471268 h 1160647"/>
                  <a:gd name="connsiteX424" fmla="*/ 141990 w 3079941"/>
                  <a:gd name="connsiteY424" fmla="*/ 471268 h 1160647"/>
                  <a:gd name="connsiteX425" fmla="*/ 154404 w 3079941"/>
                  <a:gd name="connsiteY425" fmla="*/ 471268 h 1160647"/>
                  <a:gd name="connsiteX426" fmla="*/ 154404 w 3079941"/>
                  <a:gd name="connsiteY426" fmla="*/ 356694 h 1160647"/>
                  <a:gd name="connsiteX427" fmla="*/ 158457 w 3079941"/>
                  <a:gd name="connsiteY427" fmla="*/ 328590 h 1160647"/>
                  <a:gd name="connsiteX428" fmla="*/ 160484 w 3079941"/>
                  <a:gd name="connsiteY428" fmla="*/ 328590 h 1160647"/>
                  <a:gd name="connsiteX429" fmla="*/ 174671 w 3079941"/>
                  <a:gd name="connsiteY429" fmla="*/ 328590 h 1160647"/>
                  <a:gd name="connsiteX430" fmla="*/ 211151 w 3079941"/>
                  <a:gd name="connsiteY430" fmla="*/ 246443 h 1160647"/>
                  <a:gd name="connsiteX431" fmla="*/ 215205 w 3079941"/>
                  <a:gd name="connsiteY431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200958 w 3079941"/>
                  <a:gd name="connsiteY404" fmla="*/ 1126882 h 1160647"/>
                  <a:gd name="connsiteX405" fmla="*/ 0 w 3079941"/>
                  <a:gd name="connsiteY405" fmla="*/ 1126882 h 1160647"/>
                  <a:gd name="connsiteX406" fmla="*/ 0 w 3079941"/>
                  <a:gd name="connsiteY406" fmla="*/ 915339 h 1160647"/>
                  <a:gd name="connsiteX407" fmla="*/ 103377 w 3079941"/>
                  <a:gd name="connsiteY407" fmla="*/ 915339 h 1160647"/>
                  <a:gd name="connsiteX408" fmla="*/ 103377 w 3079941"/>
                  <a:gd name="connsiteY408" fmla="*/ 886329 h 1160647"/>
                  <a:gd name="connsiteX409" fmla="*/ 55096 w 3079941"/>
                  <a:gd name="connsiteY409" fmla="*/ 886329 h 1160647"/>
                  <a:gd name="connsiteX410" fmla="*/ 55096 w 3079941"/>
                  <a:gd name="connsiteY410" fmla="*/ 724196 h 1160647"/>
                  <a:gd name="connsiteX411" fmla="*/ 75363 w 3079941"/>
                  <a:gd name="connsiteY411" fmla="*/ 724196 h 1160647"/>
                  <a:gd name="connsiteX412" fmla="*/ 75870 w 3079941"/>
                  <a:gd name="connsiteY412" fmla="*/ 723115 h 1160647"/>
                  <a:gd name="connsiteX413" fmla="*/ 79416 w 3079941"/>
                  <a:gd name="connsiteY413" fmla="*/ 715549 h 1160647"/>
                  <a:gd name="connsiteX414" fmla="*/ 81190 w 3079941"/>
                  <a:gd name="connsiteY414" fmla="*/ 715819 h 1160647"/>
                  <a:gd name="connsiteX415" fmla="*/ 93603 w 3079941"/>
                  <a:gd name="connsiteY415" fmla="*/ 717710 h 1160647"/>
                  <a:gd name="connsiteX416" fmla="*/ 94110 w 3079941"/>
                  <a:gd name="connsiteY416" fmla="*/ 719062 h 1160647"/>
                  <a:gd name="connsiteX417" fmla="*/ 97656 w 3079941"/>
                  <a:gd name="connsiteY417" fmla="*/ 728519 h 1160647"/>
                  <a:gd name="connsiteX418" fmla="*/ 124003 w 3079941"/>
                  <a:gd name="connsiteY418" fmla="*/ 730681 h 1160647"/>
                  <a:gd name="connsiteX419" fmla="*/ 124003 w 3079941"/>
                  <a:gd name="connsiteY419" fmla="*/ 607460 h 1160647"/>
                  <a:gd name="connsiteX420" fmla="*/ 126030 w 3079941"/>
                  <a:gd name="connsiteY420" fmla="*/ 607460 h 1160647"/>
                  <a:gd name="connsiteX421" fmla="*/ 140217 w 3079941"/>
                  <a:gd name="connsiteY421" fmla="*/ 607460 h 1160647"/>
                  <a:gd name="connsiteX422" fmla="*/ 140217 w 3079941"/>
                  <a:gd name="connsiteY422" fmla="*/ 471268 h 1160647"/>
                  <a:gd name="connsiteX423" fmla="*/ 141990 w 3079941"/>
                  <a:gd name="connsiteY423" fmla="*/ 471268 h 1160647"/>
                  <a:gd name="connsiteX424" fmla="*/ 154404 w 3079941"/>
                  <a:gd name="connsiteY424" fmla="*/ 471268 h 1160647"/>
                  <a:gd name="connsiteX425" fmla="*/ 154404 w 3079941"/>
                  <a:gd name="connsiteY425" fmla="*/ 356694 h 1160647"/>
                  <a:gd name="connsiteX426" fmla="*/ 158457 w 3079941"/>
                  <a:gd name="connsiteY426" fmla="*/ 328590 h 1160647"/>
                  <a:gd name="connsiteX427" fmla="*/ 160484 w 3079941"/>
                  <a:gd name="connsiteY427" fmla="*/ 328590 h 1160647"/>
                  <a:gd name="connsiteX428" fmla="*/ 174671 w 3079941"/>
                  <a:gd name="connsiteY428" fmla="*/ 328590 h 1160647"/>
                  <a:gd name="connsiteX429" fmla="*/ 211151 w 3079941"/>
                  <a:gd name="connsiteY429" fmla="*/ 246443 h 1160647"/>
                  <a:gd name="connsiteX430" fmla="*/ 215205 w 3079941"/>
                  <a:gd name="connsiteY430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103377 w 3079941"/>
                  <a:gd name="connsiteY407" fmla="*/ 886329 h 1160647"/>
                  <a:gd name="connsiteX408" fmla="*/ 55096 w 3079941"/>
                  <a:gd name="connsiteY408" fmla="*/ 886329 h 1160647"/>
                  <a:gd name="connsiteX409" fmla="*/ 55096 w 3079941"/>
                  <a:gd name="connsiteY409" fmla="*/ 724196 h 1160647"/>
                  <a:gd name="connsiteX410" fmla="*/ 75363 w 3079941"/>
                  <a:gd name="connsiteY410" fmla="*/ 724196 h 1160647"/>
                  <a:gd name="connsiteX411" fmla="*/ 75870 w 3079941"/>
                  <a:gd name="connsiteY411" fmla="*/ 723115 h 1160647"/>
                  <a:gd name="connsiteX412" fmla="*/ 79416 w 3079941"/>
                  <a:gd name="connsiteY412" fmla="*/ 715549 h 1160647"/>
                  <a:gd name="connsiteX413" fmla="*/ 81190 w 3079941"/>
                  <a:gd name="connsiteY413" fmla="*/ 715819 h 1160647"/>
                  <a:gd name="connsiteX414" fmla="*/ 93603 w 3079941"/>
                  <a:gd name="connsiteY414" fmla="*/ 717710 h 1160647"/>
                  <a:gd name="connsiteX415" fmla="*/ 94110 w 3079941"/>
                  <a:gd name="connsiteY415" fmla="*/ 719062 h 1160647"/>
                  <a:gd name="connsiteX416" fmla="*/ 97656 w 3079941"/>
                  <a:gd name="connsiteY416" fmla="*/ 728519 h 1160647"/>
                  <a:gd name="connsiteX417" fmla="*/ 124003 w 3079941"/>
                  <a:gd name="connsiteY417" fmla="*/ 730681 h 1160647"/>
                  <a:gd name="connsiteX418" fmla="*/ 124003 w 3079941"/>
                  <a:gd name="connsiteY418" fmla="*/ 607460 h 1160647"/>
                  <a:gd name="connsiteX419" fmla="*/ 126030 w 3079941"/>
                  <a:gd name="connsiteY419" fmla="*/ 607460 h 1160647"/>
                  <a:gd name="connsiteX420" fmla="*/ 140217 w 3079941"/>
                  <a:gd name="connsiteY420" fmla="*/ 607460 h 1160647"/>
                  <a:gd name="connsiteX421" fmla="*/ 140217 w 3079941"/>
                  <a:gd name="connsiteY421" fmla="*/ 471268 h 1160647"/>
                  <a:gd name="connsiteX422" fmla="*/ 141990 w 3079941"/>
                  <a:gd name="connsiteY422" fmla="*/ 471268 h 1160647"/>
                  <a:gd name="connsiteX423" fmla="*/ 154404 w 3079941"/>
                  <a:gd name="connsiteY423" fmla="*/ 471268 h 1160647"/>
                  <a:gd name="connsiteX424" fmla="*/ 154404 w 3079941"/>
                  <a:gd name="connsiteY424" fmla="*/ 356694 h 1160647"/>
                  <a:gd name="connsiteX425" fmla="*/ 158457 w 3079941"/>
                  <a:gd name="connsiteY425" fmla="*/ 328590 h 1160647"/>
                  <a:gd name="connsiteX426" fmla="*/ 160484 w 3079941"/>
                  <a:gd name="connsiteY426" fmla="*/ 328590 h 1160647"/>
                  <a:gd name="connsiteX427" fmla="*/ 174671 w 3079941"/>
                  <a:gd name="connsiteY427" fmla="*/ 328590 h 1160647"/>
                  <a:gd name="connsiteX428" fmla="*/ 211151 w 3079941"/>
                  <a:gd name="connsiteY428" fmla="*/ 246443 h 1160647"/>
                  <a:gd name="connsiteX429" fmla="*/ 215205 w 3079941"/>
                  <a:gd name="connsiteY429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103377 w 3079941"/>
                  <a:gd name="connsiteY406" fmla="*/ 915339 h 1160647"/>
                  <a:gd name="connsiteX407" fmla="*/ 55096 w 3079941"/>
                  <a:gd name="connsiteY407" fmla="*/ 886329 h 1160647"/>
                  <a:gd name="connsiteX408" fmla="*/ 55096 w 3079941"/>
                  <a:gd name="connsiteY408" fmla="*/ 724196 h 1160647"/>
                  <a:gd name="connsiteX409" fmla="*/ 75363 w 3079941"/>
                  <a:gd name="connsiteY409" fmla="*/ 724196 h 1160647"/>
                  <a:gd name="connsiteX410" fmla="*/ 75870 w 3079941"/>
                  <a:gd name="connsiteY410" fmla="*/ 723115 h 1160647"/>
                  <a:gd name="connsiteX411" fmla="*/ 79416 w 3079941"/>
                  <a:gd name="connsiteY411" fmla="*/ 715549 h 1160647"/>
                  <a:gd name="connsiteX412" fmla="*/ 81190 w 3079941"/>
                  <a:gd name="connsiteY412" fmla="*/ 715819 h 1160647"/>
                  <a:gd name="connsiteX413" fmla="*/ 93603 w 3079941"/>
                  <a:gd name="connsiteY413" fmla="*/ 717710 h 1160647"/>
                  <a:gd name="connsiteX414" fmla="*/ 94110 w 3079941"/>
                  <a:gd name="connsiteY414" fmla="*/ 719062 h 1160647"/>
                  <a:gd name="connsiteX415" fmla="*/ 97656 w 3079941"/>
                  <a:gd name="connsiteY415" fmla="*/ 728519 h 1160647"/>
                  <a:gd name="connsiteX416" fmla="*/ 124003 w 3079941"/>
                  <a:gd name="connsiteY416" fmla="*/ 730681 h 1160647"/>
                  <a:gd name="connsiteX417" fmla="*/ 124003 w 3079941"/>
                  <a:gd name="connsiteY417" fmla="*/ 607460 h 1160647"/>
                  <a:gd name="connsiteX418" fmla="*/ 126030 w 3079941"/>
                  <a:gd name="connsiteY418" fmla="*/ 607460 h 1160647"/>
                  <a:gd name="connsiteX419" fmla="*/ 140217 w 3079941"/>
                  <a:gd name="connsiteY419" fmla="*/ 607460 h 1160647"/>
                  <a:gd name="connsiteX420" fmla="*/ 140217 w 3079941"/>
                  <a:gd name="connsiteY420" fmla="*/ 471268 h 1160647"/>
                  <a:gd name="connsiteX421" fmla="*/ 141990 w 3079941"/>
                  <a:gd name="connsiteY421" fmla="*/ 471268 h 1160647"/>
                  <a:gd name="connsiteX422" fmla="*/ 154404 w 3079941"/>
                  <a:gd name="connsiteY422" fmla="*/ 471268 h 1160647"/>
                  <a:gd name="connsiteX423" fmla="*/ 154404 w 3079941"/>
                  <a:gd name="connsiteY423" fmla="*/ 356694 h 1160647"/>
                  <a:gd name="connsiteX424" fmla="*/ 158457 w 3079941"/>
                  <a:gd name="connsiteY424" fmla="*/ 328590 h 1160647"/>
                  <a:gd name="connsiteX425" fmla="*/ 160484 w 3079941"/>
                  <a:gd name="connsiteY425" fmla="*/ 328590 h 1160647"/>
                  <a:gd name="connsiteX426" fmla="*/ 174671 w 3079941"/>
                  <a:gd name="connsiteY426" fmla="*/ 328590 h 1160647"/>
                  <a:gd name="connsiteX427" fmla="*/ 211151 w 3079941"/>
                  <a:gd name="connsiteY427" fmla="*/ 246443 h 1160647"/>
                  <a:gd name="connsiteX428" fmla="*/ 215205 w 3079941"/>
                  <a:gd name="connsiteY428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0 w 3079941"/>
                  <a:gd name="connsiteY405" fmla="*/ 915339 h 1160647"/>
                  <a:gd name="connsiteX406" fmla="*/ 55096 w 3079941"/>
                  <a:gd name="connsiteY406" fmla="*/ 886329 h 1160647"/>
                  <a:gd name="connsiteX407" fmla="*/ 55096 w 3079941"/>
                  <a:gd name="connsiteY407" fmla="*/ 724196 h 1160647"/>
                  <a:gd name="connsiteX408" fmla="*/ 75363 w 3079941"/>
                  <a:gd name="connsiteY408" fmla="*/ 724196 h 1160647"/>
                  <a:gd name="connsiteX409" fmla="*/ 75870 w 3079941"/>
                  <a:gd name="connsiteY409" fmla="*/ 723115 h 1160647"/>
                  <a:gd name="connsiteX410" fmla="*/ 79416 w 3079941"/>
                  <a:gd name="connsiteY410" fmla="*/ 715549 h 1160647"/>
                  <a:gd name="connsiteX411" fmla="*/ 81190 w 3079941"/>
                  <a:gd name="connsiteY411" fmla="*/ 715819 h 1160647"/>
                  <a:gd name="connsiteX412" fmla="*/ 93603 w 3079941"/>
                  <a:gd name="connsiteY412" fmla="*/ 717710 h 1160647"/>
                  <a:gd name="connsiteX413" fmla="*/ 94110 w 3079941"/>
                  <a:gd name="connsiteY413" fmla="*/ 719062 h 1160647"/>
                  <a:gd name="connsiteX414" fmla="*/ 97656 w 3079941"/>
                  <a:gd name="connsiteY414" fmla="*/ 728519 h 1160647"/>
                  <a:gd name="connsiteX415" fmla="*/ 124003 w 3079941"/>
                  <a:gd name="connsiteY415" fmla="*/ 730681 h 1160647"/>
                  <a:gd name="connsiteX416" fmla="*/ 124003 w 3079941"/>
                  <a:gd name="connsiteY416" fmla="*/ 607460 h 1160647"/>
                  <a:gd name="connsiteX417" fmla="*/ 126030 w 3079941"/>
                  <a:gd name="connsiteY417" fmla="*/ 607460 h 1160647"/>
                  <a:gd name="connsiteX418" fmla="*/ 140217 w 3079941"/>
                  <a:gd name="connsiteY418" fmla="*/ 607460 h 1160647"/>
                  <a:gd name="connsiteX419" fmla="*/ 140217 w 3079941"/>
                  <a:gd name="connsiteY419" fmla="*/ 471268 h 1160647"/>
                  <a:gd name="connsiteX420" fmla="*/ 141990 w 3079941"/>
                  <a:gd name="connsiteY420" fmla="*/ 471268 h 1160647"/>
                  <a:gd name="connsiteX421" fmla="*/ 154404 w 3079941"/>
                  <a:gd name="connsiteY421" fmla="*/ 471268 h 1160647"/>
                  <a:gd name="connsiteX422" fmla="*/ 154404 w 3079941"/>
                  <a:gd name="connsiteY422" fmla="*/ 356694 h 1160647"/>
                  <a:gd name="connsiteX423" fmla="*/ 158457 w 3079941"/>
                  <a:gd name="connsiteY423" fmla="*/ 328590 h 1160647"/>
                  <a:gd name="connsiteX424" fmla="*/ 160484 w 3079941"/>
                  <a:gd name="connsiteY424" fmla="*/ 328590 h 1160647"/>
                  <a:gd name="connsiteX425" fmla="*/ 174671 w 3079941"/>
                  <a:gd name="connsiteY425" fmla="*/ 328590 h 1160647"/>
                  <a:gd name="connsiteX426" fmla="*/ 211151 w 3079941"/>
                  <a:gd name="connsiteY426" fmla="*/ 246443 h 1160647"/>
                  <a:gd name="connsiteX427" fmla="*/ 215205 w 3079941"/>
                  <a:gd name="connsiteY427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886329 h 1160647"/>
                  <a:gd name="connsiteX406" fmla="*/ 55096 w 3079941"/>
                  <a:gd name="connsiteY406" fmla="*/ 724196 h 1160647"/>
                  <a:gd name="connsiteX407" fmla="*/ 75363 w 3079941"/>
                  <a:gd name="connsiteY407" fmla="*/ 724196 h 1160647"/>
                  <a:gd name="connsiteX408" fmla="*/ 75870 w 3079941"/>
                  <a:gd name="connsiteY408" fmla="*/ 723115 h 1160647"/>
                  <a:gd name="connsiteX409" fmla="*/ 79416 w 3079941"/>
                  <a:gd name="connsiteY409" fmla="*/ 715549 h 1160647"/>
                  <a:gd name="connsiteX410" fmla="*/ 81190 w 3079941"/>
                  <a:gd name="connsiteY410" fmla="*/ 715819 h 1160647"/>
                  <a:gd name="connsiteX411" fmla="*/ 93603 w 3079941"/>
                  <a:gd name="connsiteY411" fmla="*/ 717710 h 1160647"/>
                  <a:gd name="connsiteX412" fmla="*/ 94110 w 3079941"/>
                  <a:gd name="connsiteY412" fmla="*/ 719062 h 1160647"/>
                  <a:gd name="connsiteX413" fmla="*/ 97656 w 3079941"/>
                  <a:gd name="connsiteY413" fmla="*/ 728519 h 1160647"/>
                  <a:gd name="connsiteX414" fmla="*/ 124003 w 3079941"/>
                  <a:gd name="connsiteY414" fmla="*/ 730681 h 1160647"/>
                  <a:gd name="connsiteX415" fmla="*/ 124003 w 3079941"/>
                  <a:gd name="connsiteY415" fmla="*/ 607460 h 1160647"/>
                  <a:gd name="connsiteX416" fmla="*/ 126030 w 3079941"/>
                  <a:gd name="connsiteY416" fmla="*/ 607460 h 1160647"/>
                  <a:gd name="connsiteX417" fmla="*/ 140217 w 3079941"/>
                  <a:gd name="connsiteY417" fmla="*/ 607460 h 1160647"/>
                  <a:gd name="connsiteX418" fmla="*/ 140217 w 3079941"/>
                  <a:gd name="connsiteY418" fmla="*/ 471268 h 1160647"/>
                  <a:gd name="connsiteX419" fmla="*/ 141990 w 3079941"/>
                  <a:gd name="connsiteY419" fmla="*/ 471268 h 1160647"/>
                  <a:gd name="connsiteX420" fmla="*/ 154404 w 3079941"/>
                  <a:gd name="connsiteY420" fmla="*/ 471268 h 1160647"/>
                  <a:gd name="connsiteX421" fmla="*/ 154404 w 3079941"/>
                  <a:gd name="connsiteY421" fmla="*/ 356694 h 1160647"/>
                  <a:gd name="connsiteX422" fmla="*/ 158457 w 3079941"/>
                  <a:gd name="connsiteY422" fmla="*/ 328590 h 1160647"/>
                  <a:gd name="connsiteX423" fmla="*/ 160484 w 3079941"/>
                  <a:gd name="connsiteY423" fmla="*/ 328590 h 1160647"/>
                  <a:gd name="connsiteX424" fmla="*/ 174671 w 3079941"/>
                  <a:gd name="connsiteY424" fmla="*/ 328590 h 1160647"/>
                  <a:gd name="connsiteX425" fmla="*/ 211151 w 3079941"/>
                  <a:gd name="connsiteY425" fmla="*/ 246443 h 1160647"/>
                  <a:gd name="connsiteX426" fmla="*/ 215205 w 3079941"/>
                  <a:gd name="connsiteY426" fmla="*/ 0 h 1160647"/>
                  <a:gd name="connsiteX0" fmla="*/ 215205 w 3079941"/>
                  <a:gd name="connsiteY0" fmla="*/ 0 h 1160647"/>
                  <a:gd name="connsiteX1" fmla="*/ 217231 w 3079941"/>
                  <a:gd name="connsiteY1" fmla="*/ 246443 h 1160647"/>
                  <a:gd name="connsiteX2" fmla="*/ 255738 w 3079941"/>
                  <a:gd name="connsiteY2" fmla="*/ 326429 h 1160647"/>
                  <a:gd name="connsiteX3" fmla="*/ 257765 w 3079941"/>
                  <a:gd name="connsiteY3" fmla="*/ 326429 h 1160647"/>
                  <a:gd name="connsiteX4" fmla="*/ 271952 w 3079941"/>
                  <a:gd name="connsiteY4" fmla="*/ 326429 h 1160647"/>
                  <a:gd name="connsiteX5" fmla="*/ 271952 w 3079941"/>
                  <a:gd name="connsiteY5" fmla="*/ 350208 h 1160647"/>
                  <a:gd name="connsiteX6" fmla="*/ 272459 w 3079941"/>
                  <a:gd name="connsiteY6" fmla="*/ 351019 h 1160647"/>
                  <a:gd name="connsiteX7" fmla="*/ 276005 w 3079941"/>
                  <a:gd name="connsiteY7" fmla="*/ 356694 h 1160647"/>
                  <a:gd name="connsiteX8" fmla="*/ 276005 w 3079941"/>
                  <a:gd name="connsiteY8" fmla="*/ 471268 h 1160647"/>
                  <a:gd name="connsiteX9" fmla="*/ 278285 w 3079941"/>
                  <a:gd name="connsiteY9" fmla="*/ 471268 h 1160647"/>
                  <a:gd name="connsiteX10" fmla="*/ 294246 w 3079941"/>
                  <a:gd name="connsiteY10" fmla="*/ 471268 h 1160647"/>
                  <a:gd name="connsiteX11" fmla="*/ 294246 w 3079941"/>
                  <a:gd name="connsiteY11" fmla="*/ 611783 h 1160647"/>
                  <a:gd name="connsiteX12" fmla="*/ 295766 w 3079941"/>
                  <a:gd name="connsiteY12" fmla="*/ 611513 h 1160647"/>
                  <a:gd name="connsiteX13" fmla="*/ 306406 w 3079941"/>
                  <a:gd name="connsiteY13" fmla="*/ 609622 h 1160647"/>
                  <a:gd name="connsiteX14" fmla="*/ 304379 w 3079941"/>
                  <a:gd name="connsiteY14" fmla="*/ 698254 h 1160647"/>
                  <a:gd name="connsiteX15" fmla="*/ 305899 w 3079941"/>
                  <a:gd name="connsiteY15" fmla="*/ 698525 h 1160647"/>
                  <a:gd name="connsiteX16" fmla="*/ 316539 w 3079941"/>
                  <a:gd name="connsiteY16" fmla="*/ 700416 h 1160647"/>
                  <a:gd name="connsiteX17" fmla="*/ 316792 w 3079941"/>
                  <a:gd name="connsiteY17" fmla="*/ 701227 h 1160647"/>
                  <a:gd name="connsiteX18" fmla="*/ 318566 w 3079941"/>
                  <a:gd name="connsiteY18" fmla="*/ 706902 h 1160647"/>
                  <a:gd name="connsiteX19" fmla="*/ 319326 w 3079941"/>
                  <a:gd name="connsiteY19" fmla="*/ 704470 h 1160647"/>
                  <a:gd name="connsiteX20" fmla="*/ 324646 w 3079941"/>
                  <a:gd name="connsiteY20" fmla="*/ 687446 h 1160647"/>
                  <a:gd name="connsiteX21" fmla="*/ 326419 w 3079941"/>
                  <a:gd name="connsiteY21" fmla="*/ 687446 h 1160647"/>
                  <a:gd name="connsiteX22" fmla="*/ 338833 w 3079941"/>
                  <a:gd name="connsiteY22" fmla="*/ 687446 h 1160647"/>
                  <a:gd name="connsiteX23" fmla="*/ 338833 w 3079941"/>
                  <a:gd name="connsiteY23" fmla="*/ 719872 h 1160647"/>
                  <a:gd name="connsiteX24" fmla="*/ 339846 w 3079941"/>
                  <a:gd name="connsiteY24" fmla="*/ 720413 h 1160647"/>
                  <a:gd name="connsiteX25" fmla="*/ 346940 w 3079941"/>
                  <a:gd name="connsiteY25" fmla="*/ 724196 h 1160647"/>
                  <a:gd name="connsiteX26" fmla="*/ 346940 w 3079941"/>
                  <a:gd name="connsiteY26" fmla="*/ 725547 h 1160647"/>
                  <a:gd name="connsiteX27" fmla="*/ 346940 w 3079941"/>
                  <a:gd name="connsiteY27" fmla="*/ 735005 h 1160647"/>
                  <a:gd name="connsiteX28" fmla="*/ 391527 w 3079941"/>
                  <a:gd name="connsiteY28" fmla="*/ 735005 h 1160647"/>
                  <a:gd name="connsiteX29" fmla="*/ 391527 w 3079941"/>
                  <a:gd name="connsiteY29" fmla="*/ 736086 h 1160647"/>
                  <a:gd name="connsiteX30" fmla="*/ 391527 w 3079941"/>
                  <a:gd name="connsiteY30" fmla="*/ 743652 h 1160647"/>
                  <a:gd name="connsiteX31" fmla="*/ 393553 w 3079941"/>
                  <a:gd name="connsiteY31" fmla="*/ 743652 h 1160647"/>
                  <a:gd name="connsiteX32" fmla="*/ 407740 w 3079941"/>
                  <a:gd name="connsiteY32" fmla="*/ 743652 h 1160647"/>
                  <a:gd name="connsiteX33" fmla="*/ 407740 w 3079941"/>
                  <a:gd name="connsiteY33" fmla="*/ 713387 h 1160647"/>
                  <a:gd name="connsiteX34" fmla="*/ 452327 w 3079941"/>
                  <a:gd name="connsiteY34" fmla="*/ 713387 h 1160647"/>
                  <a:gd name="connsiteX35" fmla="*/ 452327 w 3079941"/>
                  <a:gd name="connsiteY35" fmla="*/ 712036 h 1160647"/>
                  <a:gd name="connsiteX36" fmla="*/ 452327 w 3079941"/>
                  <a:gd name="connsiteY36" fmla="*/ 702578 h 1160647"/>
                  <a:gd name="connsiteX37" fmla="*/ 453341 w 3079941"/>
                  <a:gd name="connsiteY37" fmla="*/ 702578 h 1160647"/>
                  <a:gd name="connsiteX38" fmla="*/ 460434 w 3079941"/>
                  <a:gd name="connsiteY38" fmla="*/ 702578 h 1160647"/>
                  <a:gd name="connsiteX39" fmla="*/ 460434 w 3079941"/>
                  <a:gd name="connsiteY39" fmla="*/ 700687 h 1160647"/>
                  <a:gd name="connsiteX40" fmla="*/ 460434 w 3079941"/>
                  <a:gd name="connsiteY40" fmla="*/ 687446 h 1160647"/>
                  <a:gd name="connsiteX41" fmla="*/ 461194 w 3079941"/>
                  <a:gd name="connsiteY41" fmla="*/ 687446 h 1160647"/>
                  <a:gd name="connsiteX42" fmla="*/ 466514 w 3079941"/>
                  <a:gd name="connsiteY42" fmla="*/ 687446 h 1160647"/>
                  <a:gd name="connsiteX43" fmla="*/ 466514 w 3079941"/>
                  <a:gd name="connsiteY43" fmla="*/ 686365 h 1160647"/>
                  <a:gd name="connsiteX44" fmla="*/ 466514 w 3079941"/>
                  <a:gd name="connsiteY44" fmla="*/ 678798 h 1160647"/>
                  <a:gd name="connsiteX45" fmla="*/ 468541 w 3079941"/>
                  <a:gd name="connsiteY45" fmla="*/ 678798 h 1160647"/>
                  <a:gd name="connsiteX46" fmla="*/ 482728 w 3079941"/>
                  <a:gd name="connsiteY46" fmla="*/ 678798 h 1160647"/>
                  <a:gd name="connsiteX47" fmla="*/ 482728 w 3079941"/>
                  <a:gd name="connsiteY47" fmla="*/ 679879 h 1160647"/>
                  <a:gd name="connsiteX48" fmla="*/ 482728 w 3079941"/>
                  <a:gd name="connsiteY48" fmla="*/ 687446 h 1160647"/>
                  <a:gd name="connsiteX49" fmla="*/ 505021 w 3079941"/>
                  <a:gd name="connsiteY49" fmla="*/ 687446 h 1160647"/>
                  <a:gd name="connsiteX50" fmla="*/ 505021 w 3079941"/>
                  <a:gd name="connsiteY50" fmla="*/ 685554 h 1160647"/>
                  <a:gd name="connsiteX51" fmla="*/ 505021 w 3079941"/>
                  <a:gd name="connsiteY51" fmla="*/ 672313 h 1160647"/>
                  <a:gd name="connsiteX52" fmla="*/ 506795 w 3079941"/>
                  <a:gd name="connsiteY52" fmla="*/ 672313 h 1160647"/>
                  <a:gd name="connsiteX53" fmla="*/ 519208 w 3079941"/>
                  <a:gd name="connsiteY53" fmla="*/ 672313 h 1160647"/>
                  <a:gd name="connsiteX54" fmla="*/ 519208 w 3079941"/>
                  <a:gd name="connsiteY54" fmla="*/ 696093 h 1160647"/>
                  <a:gd name="connsiteX55" fmla="*/ 520222 w 3079941"/>
                  <a:gd name="connsiteY55" fmla="*/ 696093 h 1160647"/>
                  <a:gd name="connsiteX56" fmla="*/ 527315 w 3079941"/>
                  <a:gd name="connsiteY56" fmla="*/ 696093 h 1160647"/>
                  <a:gd name="connsiteX57" fmla="*/ 527315 w 3079941"/>
                  <a:gd name="connsiteY57" fmla="*/ 695012 h 1160647"/>
                  <a:gd name="connsiteX58" fmla="*/ 527315 w 3079941"/>
                  <a:gd name="connsiteY58" fmla="*/ 687446 h 1160647"/>
                  <a:gd name="connsiteX59" fmla="*/ 529088 w 3079941"/>
                  <a:gd name="connsiteY59" fmla="*/ 687446 h 1160647"/>
                  <a:gd name="connsiteX60" fmla="*/ 541502 w 3079941"/>
                  <a:gd name="connsiteY60" fmla="*/ 687446 h 1160647"/>
                  <a:gd name="connsiteX61" fmla="*/ 541502 w 3079941"/>
                  <a:gd name="connsiteY61" fmla="*/ 713387 h 1160647"/>
                  <a:gd name="connsiteX62" fmla="*/ 543529 w 3079941"/>
                  <a:gd name="connsiteY62" fmla="*/ 713387 h 1160647"/>
                  <a:gd name="connsiteX63" fmla="*/ 557715 w 3079941"/>
                  <a:gd name="connsiteY63" fmla="*/ 713387 h 1160647"/>
                  <a:gd name="connsiteX64" fmla="*/ 557715 w 3079941"/>
                  <a:gd name="connsiteY64" fmla="*/ 715008 h 1160647"/>
                  <a:gd name="connsiteX65" fmla="*/ 557715 w 3079941"/>
                  <a:gd name="connsiteY65" fmla="*/ 726358 h 1160647"/>
                  <a:gd name="connsiteX66" fmla="*/ 558475 w 3079941"/>
                  <a:gd name="connsiteY66" fmla="*/ 726358 h 1160647"/>
                  <a:gd name="connsiteX67" fmla="*/ 563796 w 3079941"/>
                  <a:gd name="connsiteY67" fmla="*/ 726358 h 1160647"/>
                  <a:gd name="connsiteX68" fmla="*/ 563796 w 3079941"/>
                  <a:gd name="connsiteY68" fmla="*/ 725547 h 1160647"/>
                  <a:gd name="connsiteX69" fmla="*/ 563796 w 3079941"/>
                  <a:gd name="connsiteY69" fmla="*/ 719872 h 1160647"/>
                  <a:gd name="connsiteX70" fmla="*/ 594196 w 3079941"/>
                  <a:gd name="connsiteY70" fmla="*/ 719872 h 1160647"/>
                  <a:gd name="connsiteX71" fmla="*/ 594196 w 3079941"/>
                  <a:gd name="connsiteY71" fmla="*/ 743652 h 1160647"/>
                  <a:gd name="connsiteX72" fmla="*/ 595209 w 3079941"/>
                  <a:gd name="connsiteY72" fmla="*/ 743652 h 1160647"/>
                  <a:gd name="connsiteX73" fmla="*/ 602303 w 3079941"/>
                  <a:gd name="connsiteY73" fmla="*/ 743652 h 1160647"/>
                  <a:gd name="connsiteX74" fmla="*/ 602303 w 3079941"/>
                  <a:gd name="connsiteY74" fmla="*/ 744733 h 1160647"/>
                  <a:gd name="connsiteX75" fmla="*/ 602303 w 3079941"/>
                  <a:gd name="connsiteY75" fmla="*/ 752299 h 1160647"/>
                  <a:gd name="connsiteX76" fmla="*/ 603063 w 3079941"/>
                  <a:gd name="connsiteY76" fmla="*/ 752299 h 1160647"/>
                  <a:gd name="connsiteX77" fmla="*/ 608383 w 3079941"/>
                  <a:gd name="connsiteY77" fmla="*/ 752299 h 1160647"/>
                  <a:gd name="connsiteX78" fmla="*/ 608383 w 3079941"/>
                  <a:gd name="connsiteY78" fmla="*/ 750137 h 1160647"/>
                  <a:gd name="connsiteX79" fmla="*/ 608383 w 3079941"/>
                  <a:gd name="connsiteY79" fmla="*/ 735005 h 1160647"/>
                  <a:gd name="connsiteX80" fmla="*/ 609396 w 3079941"/>
                  <a:gd name="connsiteY80" fmla="*/ 735005 h 1160647"/>
                  <a:gd name="connsiteX81" fmla="*/ 616490 w 3079941"/>
                  <a:gd name="connsiteY81" fmla="*/ 735005 h 1160647"/>
                  <a:gd name="connsiteX82" fmla="*/ 616490 w 3079941"/>
                  <a:gd name="connsiteY82" fmla="*/ 736086 h 1160647"/>
                  <a:gd name="connsiteX83" fmla="*/ 616490 w 3079941"/>
                  <a:gd name="connsiteY83" fmla="*/ 743652 h 1160647"/>
                  <a:gd name="connsiteX84" fmla="*/ 621810 w 3079941"/>
                  <a:gd name="connsiteY84" fmla="*/ 741659 h 1160647"/>
                  <a:gd name="connsiteX85" fmla="*/ 622570 w 3079941"/>
                  <a:gd name="connsiteY85" fmla="*/ 740679 h 1160647"/>
                  <a:gd name="connsiteX86" fmla="*/ 622570 w 3079941"/>
                  <a:gd name="connsiteY86" fmla="*/ 735005 h 1160647"/>
                  <a:gd name="connsiteX87" fmla="*/ 661077 w 3079941"/>
                  <a:gd name="connsiteY87" fmla="*/ 735005 h 1160647"/>
                  <a:gd name="connsiteX88" fmla="*/ 661077 w 3079941"/>
                  <a:gd name="connsiteY88" fmla="*/ 758784 h 1160647"/>
                  <a:gd name="connsiteX89" fmla="*/ 663103 w 3079941"/>
                  <a:gd name="connsiteY89" fmla="*/ 758784 h 1160647"/>
                  <a:gd name="connsiteX90" fmla="*/ 677290 w 3079941"/>
                  <a:gd name="connsiteY90" fmla="*/ 758784 h 1160647"/>
                  <a:gd name="connsiteX91" fmla="*/ 677290 w 3079941"/>
                  <a:gd name="connsiteY91" fmla="*/ 759865 h 1160647"/>
                  <a:gd name="connsiteX92" fmla="*/ 677290 w 3079941"/>
                  <a:gd name="connsiteY92" fmla="*/ 767431 h 1160647"/>
                  <a:gd name="connsiteX93" fmla="*/ 679064 w 3079941"/>
                  <a:gd name="connsiteY93" fmla="*/ 767431 h 1160647"/>
                  <a:gd name="connsiteX94" fmla="*/ 691477 w 3079941"/>
                  <a:gd name="connsiteY94" fmla="*/ 767431 h 1160647"/>
                  <a:gd name="connsiteX95" fmla="*/ 691477 w 3079941"/>
                  <a:gd name="connsiteY95" fmla="*/ 743652 h 1160647"/>
                  <a:gd name="connsiteX96" fmla="*/ 692490 w 3079941"/>
                  <a:gd name="connsiteY96" fmla="*/ 743652 h 1160647"/>
                  <a:gd name="connsiteX97" fmla="*/ 699584 w 3079941"/>
                  <a:gd name="connsiteY97" fmla="*/ 743652 h 1160647"/>
                  <a:gd name="connsiteX98" fmla="*/ 699584 w 3079941"/>
                  <a:gd name="connsiteY98" fmla="*/ 711225 h 1160647"/>
                  <a:gd name="connsiteX99" fmla="*/ 700597 w 3079941"/>
                  <a:gd name="connsiteY99" fmla="*/ 711225 h 1160647"/>
                  <a:gd name="connsiteX100" fmla="*/ 707691 w 3079941"/>
                  <a:gd name="connsiteY100" fmla="*/ 711225 h 1160647"/>
                  <a:gd name="connsiteX101" fmla="*/ 707691 w 3079941"/>
                  <a:gd name="connsiteY101" fmla="*/ 709334 h 1160647"/>
                  <a:gd name="connsiteX102" fmla="*/ 707691 w 3079941"/>
                  <a:gd name="connsiteY102" fmla="*/ 696093 h 1160647"/>
                  <a:gd name="connsiteX103" fmla="*/ 706424 w 3079941"/>
                  <a:gd name="connsiteY103" fmla="*/ 694471 h 1160647"/>
                  <a:gd name="connsiteX104" fmla="*/ 711744 w 3079941"/>
                  <a:gd name="connsiteY104" fmla="*/ 683122 h 1160647"/>
                  <a:gd name="connsiteX105" fmla="*/ 719851 w 3079941"/>
                  <a:gd name="connsiteY105" fmla="*/ 711225 h 1160647"/>
                  <a:gd name="connsiteX106" fmla="*/ 720611 w 3079941"/>
                  <a:gd name="connsiteY106" fmla="*/ 711225 h 1160647"/>
                  <a:gd name="connsiteX107" fmla="*/ 725931 w 3079941"/>
                  <a:gd name="connsiteY107" fmla="*/ 711225 h 1160647"/>
                  <a:gd name="connsiteX108" fmla="*/ 725931 w 3079941"/>
                  <a:gd name="connsiteY108" fmla="*/ 605298 h 1160647"/>
                  <a:gd name="connsiteX109" fmla="*/ 727451 w 3079941"/>
                  <a:gd name="connsiteY109" fmla="*/ 605298 h 1160647"/>
                  <a:gd name="connsiteX110" fmla="*/ 738091 w 3079941"/>
                  <a:gd name="connsiteY110" fmla="*/ 605298 h 1160647"/>
                  <a:gd name="connsiteX111" fmla="*/ 738091 w 3079941"/>
                  <a:gd name="connsiteY111" fmla="*/ 557739 h 1160647"/>
                  <a:gd name="connsiteX112" fmla="*/ 764438 w 3079941"/>
                  <a:gd name="connsiteY112" fmla="*/ 557739 h 1160647"/>
                  <a:gd name="connsiteX113" fmla="*/ 764438 w 3079941"/>
                  <a:gd name="connsiteY113" fmla="*/ 536121 h 1160647"/>
                  <a:gd name="connsiteX114" fmla="*/ 798892 w 3079941"/>
                  <a:gd name="connsiteY114" fmla="*/ 536121 h 1160647"/>
                  <a:gd name="connsiteX115" fmla="*/ 798892 w 3079941"/>
                  <a:gd name="connsiteY115" fmla="*/ 538553 h 1160647"/>
                  <a:gd name="connsiteX116" fmla="*/ 798892 w 3079941"/>
                  <a:gd name="connsiteY116" fmla="*/ 555577 h 1160647"/>
                  <a:gd name="connsiteX117" fmla="*/ 801172 w 3079941"/>
                  <a:gd name="connsiteY117" fmla="*/ 555577 h 1160647"/>
                  <a:gd name="connsiteX118" fmla="*/ 817132 w 3079941"/>
                  <a:gd name="connsiteY118" fmla="*/ 555577 h 1160647"/>
                  <a:gd name="connsiteX119" fmla="*/ 817132 w 3079941"/>
                  <a:gd name="connsiteY119" fmla="*/ 603136 h 1160647"/>
                  <a:gd name="connsiteX120" fmla="*/ 818145 w 3079941"/>
                  <a:gd name="connsiteY120" fmla="*/ 603136 h 1160647"/>
                  <a:gd name="connsiteX121" fmla="*/ 825239 w 3079941"/>
                  <a:gd name="connsiteY121" fmla="*/ 603136 h 1160647"/>
                  <a:gd name="connsiteX122" fmla="*/ 839426 w 3079941"/>
                  <a:gd name="connsiteY122" fmla="*/ 607460 h 1160647"/>
                  <a:gd name="connsiteX123" fmla="*/ 839426 w 3079941"/>
                  <a:gd name="connsiteY123" fmla="*/ 646372 h 1160647"/>
                  <a:gd name="connsiteX124" fmla="*/ 840439 w 3079941"/>
                  <a:gd name="connsiteY124" fmla="*/ 646372 h 1160647"/>
                  <a:gd name="connsiteX125" fmla="*/ 847532 w 3079941"/>
                  <a:gd name="connsiteY125" fmla="*/ 646372 h 1160647"/>
                  <a:gd name="connsiteX126" fmla="*/ 847532 w 3079941"/>
                  <a:gd name="connsiteY126" fmla="*/ 647993 h 1160647"/>
                  <a:gd name="connsiteX127" fmla="*/ 847532 w 3079941"/>
                  <a:gd name="connsiteY127" fmla="*/ 659342 h 1160647"/>
                  <a:gd name="connsiteX128" fmla="*/ 849559 w 3079941"/>
                  <a:gd name="connsiteY128" fmla="*/ 659342 h 1160647"/>
                  <a:gd name="connsiteX129" fmla="*/ 863746 w 3079941"/>
                  <a:gd name="connsiteY129" fmla="*/ 659342 h 1160647"/>
                  <a:gd name="connsiteX130" fmla="*/ 869826 w 3079941"/>
                  <a:gd name="connsiteY130" fmla="*/ 665828 h 1160647"/>
                  <a:gd name="connsiteX131" fmla="*/ 869826 w 3079941"/>
                  <a:gd name="connsiteY131" fmla="*/ 687446 h 1160647"/>
                  <a:gd name="connsiteX132" fmla="*/ 872106 w 3079941"/>
                  <a:gd name="connsiteY132" fmla="*/ 687446 h 1160647"/>
                  <a:gd name="connsiteX133" fmla="*/ 888066 w 3079941"/>
                  <a:gd name="connsiteY133" fmla="*/ 687446 h 1160647"/>
                  <a:gd name="connsiteX134" fmla="*/ 888066 w 3079941"/>
                  <a:gd name="connsiteY134" fmla="*/ 688526 h 1160647"/>
                  <a:gd name="connsiteX135" fmla="*/ 888066 w 3079941"/>
                  <a:gd name="connsiteY135" fmla="*/ 696093 h 1160647"/>
                  <a:gd name="connsiteX136" fmla="*/ 889333 w 3079941"/>
                  <a:gd name="connsiteY136" fmla="*/ 696093 h 1160647"/>
                  <a:gd name="connsiteX137" fmla="*/ 898200 w 3079941"/>
                  <a:gd name="connsiteY137" fmla="*/ 696093 h 1160647"/>
                  <a:gd name="connsiteX138" fmla="*/ 898200 w 3079941"/>
                  <a:gd name="connsiteY138" fmla="*/ 698254 h 1160647"/>
                  <a:gd name="connsiteX139" fmla="*/ 898200 w 3079941"/>
                  <a:gd name="connsiteY139" fmla="*/ 713387 h 1160647"/>
                  <a:gd name="connsiteX140" fmla="*/ 902253 w 3079941"/>
                  <a:gd name="connsiteY140" fmla="*/ 711495 h 1160647"/>
                  <a:gd name="connsiteX141" fmla="*/ 902253 w 3079941"/>
                  <a:gd name="connsiteY141" fmla="*/ 698254 h 1160647"/>
                  <a:gd name="connsiteX142" fmla="*/ 903266 w 3079941"/>
                  <a:gd name="connsiteY142" fmla="*/ 698254 h 1160647"/>
                  <a:gd name="connsiteX143" fmla="*/ 910360 w 3079941"/>
                  <a:gd name="connsiteY143" fmla="*/ 698254 h 1160647"/>
                  <a:gd name="connsiteX144" fmla="*/ 910360 w 3079941"/>
                  <a:gd name="connsiteY144" fmla="*/ 699876 h 1160647"/>
                  <a:gd name="connsiteX145" fmla="*/ 910360 w 3079941"/>
                  <a:gd name="connsiteY145" fmla="*/ 711225 h 1160647"/>
                  <a:gd name="connsiteX146" fmla="*/ 911120 w 3079941"/>
                  <a:gd name="connsiteY146" fmla="*/ 711225 h 1160647"/>
                  <a:gd name="connsiteX147" fmla="*/ 916440 w 3079941"/>
                  <a:gd name="connsiteY147" fmla="*/ 711225 h 1160647"/>
                  <a:gd name="connsiteX148" fmla="*/ 965080 w 3079941"/>
                  <a:gd name="connsiteY148" fmla="*/ 706902 h 1160647"/>
                  <a:gd name="connsiteX149" fmla="*/ 965080 w 3079941"/>
                  <a:gd name="connsiteY149" fmla="*/ 708253 h 1160647"/>
                  <a:gd name="connsiteX150" fmla="*/ 965080 w 3079941"/>
                  <a:gd name="connsiteY150" fmla="*/ 717710 h 1160647"/>
                  <a:gd name="connsiteX151" fmla="*/ 965840 w 3079941"/>
                  <a:gd name="connsiteY151" fmla="*/ 717710 h 1160647"/>
                  <a:gd name="connsiteX152" fmla="*/ 971161 w 3079941"/>
                  <a:gd name="connsiteY152" fmla="*/ 717710 h 1160647"/>
                  <a:gd name="connsiteX153" fmla="*/ 971161 w 3079941"/>
                  <a:gd name="connsiteY153" fmla="*/ 719872 h 1160647"/>
                  <a:gd name="connsiteX154" fmla="*/ 971161 w 3079941"/>
                  <a:gd name="connsiteY154" fmla="*/ 735005 h 1160647"/>
                  <a:gd name="connsiteX155" fmla="*/ 973187 w 3079941"/>
                  <a:gd name="connsiteY155" fmla="*/ 733654 h 1160647"/>
                  <a:gd name="connsiteX156" fmla="*/ 987374 w 3079941"/>
                  <a:gd name="connsiteY156" fmla="*/ 724196 h 1160647"/>
                  <a:gd name="connsiteX157" fmla="*/ 993454 w 3079941"/>
                  <a:gd name="connsiteY157" fmla="*/ 683122 h 1160647"/>
                  <a:gd name="connsiteX158" fmla="*/ 994214 w 3079941"/>
                  <a:gd name="connsiteY158" fmla="*/ 682852 h 1160647"/>
                  <a:gd name="connsiteX159" fmla="*/ 999534 w 3079941"/>
                  <a:gd name="connsiteY159" fmla="*/ 680960 h 1160647"/>
                  <a:gd name="connsiteX160" fmla="*/ 1001561 w 3079941"/>
                  <a:gd name="connsiteY160" fmla="*/ 611783 h 1160647"/>
                  <a:gd name="connsiteX161" fmla="*/ 1003588 w 3079941"/>
                  <a:gd name="connsiteY161" fmla="*/ 680960 h 1160647"/>
                  <a:gd name="connsiteX162" fmla="*/ 1004348 w 3079941"/>
                  <a:gd name="connsiteY162" fmla="*/ 681230 h 1160647"/>
                  <a:gd name="connsiteX163" fmla="*/ 1009668 w 3079941"/>
                  <a:gd name="connsiteY163" fmla="*/ 683122 h 1160647"/>
                  <a:gd name="connsiteX164" fmla="*/ 1009668 w 3079941"/>
                  <a:gd name="connsiteY164" fmla="*/ 596651 h 1160647"/>
                  <a:gd name="connsiteX165" fmla="*/ 1013721 w 3079941"/>
                  <a:gd name="connsiteY165" fmla="*/ 564224 h 1160647"/>
                  <a:gd name="connsiteX166" fmla="*/ 1052228 w 3079941"/>
                  <a:gd name="connsiteY166" fmla="*/ 564224 h 1160647"/>
                  <a:gd name="connsiteX167" fmla="*/ 1052228 w 3079941"/>
                  <a:gd name="connsiteY167" fmla="*/ 596651 h 1160647"/>
                  <a:gd name="connsiteX168" fmla="*/ 1052988 w 3079941"/>
                  <a:gd name="connsiteY168" fmla="*/ 596651 h 1160647"/>
                  <a:gd name="connsiteX169" fmla="*/ 1058308 w 3079941"/>
                  <a:gd name="connsiteY169" fmla="*/ 596651 h 1160647"/>
                  <a:gd name="connsiteX170" fmla="*/ 1058308 w 3079941"/>
                  <a:gd name="connsiteY170" fmla="*/ 514503 h 1160647"/>
                  <a:gd name="connsiteX171" fmla="*/ 1060082 w 3079941"/>
                  <a:gd name="connsiteY171" fmla="*/ 514503 h 1160647"/>
                  <a:gd name="connsiteX172" fmla="*/ 1072495 w 3079941"/>
                  <a:gd name="connsiteY172" fmla="*/ 514503 h 1160647"/>
                  <a:gd name="connsiteX173" fmla="*/ 1072495 w 3079941"/>
                  <a:gd name="connsiteY173" fmla="*/ 512612 h 1160647"/>
                  <a:gd name="connsiteX174" fmla="*/ 1072495 w 3079941"/>
                  <a:gd name="connsiteY174" fmla="*/ 499371 h 1160647"/>
                  <a:gd name="connsiteX175" fmla="*/ 1094789 w 3079941"/>
                  <a:gd name="connsiteY175" fmla="*/ 499371 h 1160647"/>
                  <a:gd name="connsiteX176" fmla="*/ 1094789 w 3079941"/>
                  <a:gd name="connsiteY176" fmla="*/ 498290 h 1160647"/>
                  <a:gd name="connsiteX177" fmla="*/ 1094789 w 3079941"/>
                  <a:gd name="connsiteY177" fmla="*/ 490724 h 1160647"/>
                  <a:gd name="connsiteX178" fmla="*/ 1096562 w 3079941"/>
                  <a:gd name="connsiteY178" fmla="*/ 490724 h 1160647"/>
                  <a:gd name="connsiteX179" fmla="*/ 1108976 w 3079941"/>
                  <a:gd name="connsiteY179" fmla="*/ 490724 h 1160647"/>
                  <a:gd name="connsiteX180" fmla="*/ 1108976 w 3079941"/>
                  <a:gd name="connsiteY180" fmla="*/ 491805 h 1160647"/>
                  <a:gd name="connsiteX181" fmla="*/ 1108976 w 3079941"/>
                  <a:gd name="connsiteY181" fmla="*/ 499371 h 1160647"/>
                  <a:gd name="connsiteX182" fmla="*/ 1109736 w 3079941"/>
                  <a:gd name="connsiteY182" fmla="*/ 499371 h 1160647"/>
                  <a:gd name="connsiteX183" fmla="*/ 1115056 w 3079941"/>
                  <a:gd name="connsiteY183" fmla="*/ 499371 h 1160647"/>
                  <a:gd name="connsiteX184" fmla="*/ 1125189 w 3079941"/>
                  <a:gd name="connsiteY184" fmla="*/ 495047 h 1160647"/>
                  <a:gd name="connsiteX185" fmla="*/ 1129242 w 3079941"/>
                  <a:gd name="connsiteY185" fmla="*/ 498290 h 1160647"/>
                  <a:gd name="connsiteX186" fmla="*/ 1129242 w 3079941"/>
                  <a:gd name="connsiteY186" fmla="*/ 490724 h 1160647"/>
                  <a:gd name="connsiteX187" fmla="*/ 1131522 w 3079941"/>
                  <a:gd name="connsiteY187" fmla="*/ 490724 h 1160647"/>
                  <a:gd name="connsiteX188" fmla="*/ 1147483 w 3079941"/>
                  <a:gd name="connsiteY188" fmla="*/ 490724 h 1160647"/>
                  <a:gd name="connsiteX189" fmla="*/ 1147483 w 3079941"/>
                  <a:gd name="connsiteY189" fmla="*/ 491805 h 1160647"/>
                  <a:gd name="connsiteX190" fmla="*/ 1147483 w 3079941"/>
                  <a:gd name="connsiteY190" fmla="*/ 499371 h 1160647"/>
                  <a:gd name="connsiteX191" fmla="*/ 1177883 w 3079941"/>
                  <a:gd name="connsiteY191" fmla="*/ 499371 h 1160647"/>
                  <a:gd name="connsiteX192" fmla="*/ 1177883 w 3079941"/>
                  <a:gd name="connsiteY192" fmla="*/ 500992 h 1160647"/>
                  <a:gd name="connsiteX193" fmla="*/ 1177883 w 3079941"/>
                  <a:gd name="connsiteY193" fmla="*/ 512342 h 1160647"/>
                  <a:gd name="connsiteX194" fmla="*/ 1204230 w 3079941"/>
                  <a:gd name="connsiteY194" fmla="*/ 512342 h 1160647"/>
                  <a:gd name="connsiteX195" fmla="*/ 1204230 w 3079941"/>
                  <a:gd name="connsiteY195" fmla="*/ 542606 h 1160647"/>
                  <a:gd name="connsiteX196" fmla="*/ 1204990 w 3079941"/>
                  <a:gd name="connsiteY196" fmla="*/ 542606 h 1160647"/>
                  <a:gd name="connsiteX197" fmla="*/ 1210310 w 3079941"/>
                  <a:gd name="connsiteY197" fmla="*/ 542606 h 1160647"/>
                  <a:gd name="connsiteX198" fmla="*/ 1210310 w 3079941"/>
                  <a:gd name="connsiteY198" fmla="*/ 543687 h 1160647"/>
                  <a:gd name="connsiteX199" fmla="*/ 1210310 w 3079941"/>
                  <a:gd name="connsiteY199" fmla="*/ 551254 h 1160647"/>
                  <a:gd name="connsiteX200" fmla="*/ 1214364 w 3079941"/>
                  <a:gd name="connsiteY200" fmla="*/ 581518 h 1160647"/>
                  <a:gd name="connsiteX201" fmla="*/ 1215124 w 3079941"/>
                  <a:gd name="connsiteY201" fmla="*/ 581518 h 1160647"/>
                  <a:gd name="connsiteX202" fmla="*/ 1220444 w 3079941"/>
                  <a:gd name="connsiteY202" fmla="*/ 581518 h 1160647"/>
                  <a:gd name="connsiteX203" fmla="*/ 1220444 w 3079941"/>
                  <a:gd name="connsiteY203" fmla="*/ 582329 h 1160647"/>
                  <a:gd name="connsiteX204" fmla="*/ 1220444 w 3079941"/>
                  <a:gd name="connsiteY204" fmla="*/ 588004 h 1160647"/>
                  <a:gd name="connsiteX205" fmla="*/ 1221457 w 3079941"/>
                  <a:gd name="connsiteY205" fmla="*/ 588004 h 1160647"/>
                  <a:gd name="connsiteX206" fmla="*/ 1228550 w 3079941"/>
                  <a:gd name="connsiteY206" fmla="*/ 588004 h 1160647"/>
                  <a:gd name="connsiteX207" fmla="*/ 1228550 w 3079941"/>
                  <a:gd name="connsiteY207" fmla="*/ 618269 h 1160647"/>
                  <a:gd name="connsiteX208" fmla="*/ 1230577 w 3079941"/>
                  <a:gd name="connsiteY208" fmla="*/ 618269 h 1160647"/>
                  <a:gd name="connsiteX209" fmla="*/ 1244764 w 3079941"/>
                  <a:gd name="connsiteY209" fmla="*/ 618269 h 1160647"/>
                  <a:gd name="connsiteX210" fmla="*/ 1244764 w 3079941"/>
                  <a:gd name="connsiteY210" fmla="*/ 642048 h 1160647"/>
                  <a:gd name="connsiteX211" fmla="*/ 1246791 w 3079941"/>
                  <a:gd name="connsiteY211" fmla="*/ 643669 h 1160647"/>
                  <a:gd name="connsiteX212" fmla="*/ 1246791 w 3079941"/>
                  <a:gd name="connsiteY212" fmla="*/ 655019 h 1160647"/>
                  <a:gd name="connsiteX213" fmla="*/ 1247551 w 3079941"/>
                  <a:gd name="connsiteY213" fmla="*/ 655019 h 1160647"/>
                  <a:gd name="connsiteX214" fmla="*/ 1252871 w 3079941"/>
                  <a:gd name="connsiteY214" fmla="*/ 655019 h 1160647"/>
                  <a:gd name="connsiteX215" fmla="*/ 1252871 w 3079941"/>
                  <a:gd name="connsiteY215" fmla="*/ 678798 h 1160647"/>
                  <a:gd name="connsiteX216" fmla="*/ 1254137 w 3079941"/>
                  <a:gd name="connsiteY216" fmla="*/ 678798 h 1160647"/>
                  <a:gd name="connsiteX217" fmla="*/ 1263004 w 3079941"/>
                  <a:gd name="connsiteY217" fmla="*/ 678798 h 1160647"/>
                  <a:gd name="connsiteX218" fmla="*/ 1265031 w 3079941"/>
                  <a:gd name="connsiteY218" fmla="*/ 682852 h 1160647"/>
                  <a:gd name="connsiteX219" fmla="*/ 1265031 w 3079941"/>
                  <a:gd name="connsiteY219" fmla="*/ 696093 h 1160647"/>
                  <a:gd name="connsiteX220" fmla="*/ 1266551 w 3079941"/>
                  <a:gd name="connsiteY220" fmla="*/ 694201 h 1160647"/>
                  <a:gd name="connsiteX221" fmla="*/ 1277191 w 3079941"/>
                  <a:gd name="connsiteY221" fmla="*/ 680960 h 1160647"/>
                  <a:gd name="connsiteX222" fmla="*/ 1305565 w 3079941"/>
                  <a:gd name="connsiteY222" fmla="*/ 680960 h 1160647"/>
                  <a:gd name="connsiteX223" fmla="*/ 1305565 w 3079941"/>
                  <a:gd name="connsiteY223" fmla="*/ 767431 h 1160647"/>
                  <a:gd name="connsiteX224" fmla="*/ 1306325 w 3079941"/>
                  <a:gd name="connsiteY224" fmla="*/ 767431 h 1160647"/>
                  <a:gd name="connsiteX225" fmla="*/ 1311645 w 3079941"/>
                  <a:gd name="connsiteY225" fmla="*/ 767431 h 1160647"/>
                  <a:gd name="connsiteX226" fmla="*/ 1312405 w 3079941"/>
                  <a:gd name="connsiteY226" fmla="*/ 766080 h 1160647"/>
                  <a:gd name="connsiteX227" fmla="*/ 1317725 w 3079941"/>
                  <a:gd name="connsiteY227" fmla="*/ 756622 h 1160647"/>
                  <a:gd name="connsiteX228" fmla="*/ 1317725 w 3079941"/>
                  <a:gd name="connsiteY228" fmla="*/ 758514 h 1160647"/>
                  <a:gd name="connsiteX229" fmla="*/ 1317725 w 3079941"/>
                  <a:gd name="connsiteY229" fmla="*/ 771755 h 1160647"/>
                  <a:gd name="connsiteX230" fmla="*/ 1321778 w 3079941"/>
                  <a:gd name="connsiteY230" fmla="*/ 726358 h 1160647"/>
                  <a:gd name="connsiteX231" fmla="*/ 1322538 w 3079941"/>
                  <a:gd name="connsiteY231" fmla="*/ 726358 h 1160647"/>
                  <a:gd name="connsiteX232" fmla="*/ 1327858 w 3079941"/>
                  <a:gd name="connsiteY232" fmla="*/ 726358 h 1160647"/>
                  <a:gd name="connsiteX233" fmla="*/ 1327858 w 3079941"/>
                  <a:gd name="connsiteY233" fmla="*/ 661504 h 1160647"/>
                  <a:gd name="connsiteX234" fmla="*/ 1328872 w 3079941"/>
                  <a:gd name="connsiteY234" fmla="*/ 661504 h 1160647"/>
                  <a:gd name="connsiteX235" fmla="*/ 1335965 w 3079941"/>
                  <a:gd name="connsiteY235" fmla="*/ 661504 h 1160647"/>
                  <a:gd name="connsiteX236" fmla="*/ 1348125 w 3079941"/>
                  <a:gd name="connsiteY236" fmla="*/ 618269 h 1160647"/>
                  <a:gd name="connsiteX237" fmla="*/ 1349392 w 3079941"/>
                  <a:gd name="connsiteY237" fmla="*/ 618269 h 1160647"/>
                  <a:gd name="connsiteX238" fmla="*/ 1358259 w 3079941"/>
                  <a:gd name="connsiteY238" fmla="*/ 618269 h 1160647"/>
                  <a:gd name="connsiteX239" fmla="*/ 1368392 w 3079941"/>
                  <a:gd name="connsiteY239" fmla="*/ 661504 h 1160647"/>
                  <a:gd name="connsiteX240" fmla="*/ 1369405 w 3079941"/>
                  <a:gd name="connsiteY240" fmla="*/ 661504 h 1160647"/>
                  <a:gd name="connsiteX241" fmla="*/ 1376499 w 3079941"/>
                  <a:gd name="connsiteY241" fmla="*/ 661504 h 1160647"/>
                  <a:gd name="connsiteX242" fmla="*/ 1376499 w 3079941"/>
                  <a:gd name="connsiteY242" fmla="*/ 700416 h 1160647"/>
                  <a:gd name="connsiteX243" fmla="*/ 1378272 w 3079941"/>
                  <a:gd name="connsiteY243" fmla="*/ 700416 h 1160647"/>
                  <a:gd name="connsiteX244" fmla="*/ 1390686 w 3079941"/>
                  <a:gd name="connsiteY244" fmla="*/ 700416 h 1160647"/>
                  <a:gd name="connsiteX245" fmla="*/ 1390686 w 3079941"/>
                  <a:gd name="connsiteY245" fmla="*/ 702578 h 1160647"/>
                  <a:gd name="connsiteX246" fmla="*/ 1390686 w 3079941"/>
                  <a:gd name="connsiteY246" fmla="*/ 717710 h 1160647"/>
                  <a:gd name="connsiteX247" fmla="*/ 1394739 w 3079941"/>
                  <a:gd name="connsiteY247" fmla="*/ 715549 h 1160647"/>
                  <a:gd name="connsiteX248" fmla="*/ 1394739 w 3079941"/>
                  <a:gd name="connsiteY248" fmla="*/ 700416 h 1160647"/>
                  <a:gd name="connsiteX249" fmla="*/ 1396259 w 3079941"/>
                  <a:gd name="connsiteY249" fmla="*/ 700416 h 1160647"/>
                  <a:gd name="connsiteX250" fmla="*/ 1406899 w 3079941"/>
                  <a:gd name="connsiteY250" fmla="*/ 700416 h 1160647"/>
                  <a:gd name="connsiteX251" fmla="*/ 1406899 w 3079941"/>
                  <a:gd name="connsiteY251" fmla="*/ 702037 h 1160647"/>
                  <a:gd name="connsiteX252" fmla="*/ 1406899 w 3079941"/>
                  <a:gd name="connsiteY252" fmla="*/ 713387 h 1160647"/>
                  <a:gd name="connsiteX253" fmla="*/ 1437300 w 3079941"/>
                  <a:gd name="connsiteY253" fmla="*/ 713387 h 1160647"/>
                  <a:gd name="connsiteX254" fmla="*/ 1437300 w 3079941"/>
                  <a:gd name="connsiteY254" fmla="*/ 676637 h 1160647"/>
                  <a:gd name="connsiteX255" fmla="*/ 1438566 w 3079941"/>
                  <a:gd name="connsiteY255" fmla="*/ 676637 h 1160647"/>
                  <a:gd name="connsiteX256" fmla="*/ 1447433 w 3079941"/>
                  <a:gd name="connsiteY256" fmla="*/ 676637 h 1160647"/>
                  <a:gd name="connsiteX257" fmla="*/ 1447433 w 3079941"/>
                  <a:gd name="connsiteY257" fmla="*/ 698254 h 1160647"/>
                  <a:gd name="connsiteX258" fmla="*/ 1449460 w 3079941"/>
                  <a:gd name="connsiteY258" fmla="*/ 665828 h 1160647"/>
                  <a:gd name="connsiteX259" fmla="*/ 1471753 w 3079941"/>
                  <a:gd name="connsiteY259" fmla="*/ 665828 h 1160647"/>
                  <a:gd name="connsiteX260" fmla="*/ 1471753 w 3079941"/>
                  <a:gd name="connsiteY260" fmla="*/ 664206 h 1160647"/>
                  <a:gd name="connsiteX261" fmla="*/ 1471753 w 3079941"/>
                  <a:gd name="connsiteY261" fmla="*/ 652857 h 1160647"/>
                  <a:gd name="connsiteX262" fmla="*/ 1472513 w 3079941"/>
                  <a:gd name="connsiteY262" fmla="*/ 652857 h 1160647"/>
                  <a:gd name="connsiteX263" fmla="*/ 1477833 w 3079941"/>
                  <a:gd name="connsiteY263" fmla="*/ 652857 h 1160647"/>
                  <a:gd name="connsiteX264" fmla="*/ 1477833 w 3079941"/>
                  <a:gd name="connsiteY264" fmla="*/ 650966 h 1160647"/>
                  <a:gd name="connsiteX265" fmla="*/ 1477833 w 3079941"/>
                  <a:gd name="connsiteY265" fmla="*/ 637725 h 1160647"/>
                  <a:gd name="connsiteX266" fmla="*/ 1481887 w 3079941"/>
                  <a:gd name="connsiteY266" fmla="*/ 644210 h 1160647"/>
                  <a:gd name="connsiteX267" fmla="*/ 1484167 w 3079941"/>
                  <a:gd name="connsiteY267" fmla="*/ 644210 h 1160647"/>
                  <a:gd name="connsiteX268" fmla="*/ 1500127 w 3079941"/>
                  <a:gd name="connsiteY268" fmla="*/ 644210 h 1160647"/>
                  <a:gd name="connsiteX269" fmla="*/ 1500127 w 3079941"/>
                  <a:gd name="connsiteY269" fmla="*/ 643399 h 1160647"/>
                  <a:gd name="connsiteX270" fmla="*/ 1500127 w 3079941"/>
                  <a:gd name="connsiteY270" fmla="*/ 637725 h 1160647"/>
                  <a:gd name="connsiteX271" fmla="*/ 1500887 w 3079941"/>
                  <a:gd name="connsiteY271" fmla="*/ 637725 h 1160647"/>
                  <a:gd name="connsiteX272" fmla="*/ 1506207 w 3079941"/>
                  <a:gd name="connsiteY272" fmla="*/ 637725 h 1160647"/>
                  <a:gd name="connsiteX273" fmla="*/ 1506207 w 3079941"/>
                  <a:gd name="connsiteY273" fmla="*/ 639076 h 1160647"/>
                  <a:gd name="connsiteX274" fmla="*/ 1506207 w 3079941"/>
                  <a:gd name="connsiteY274" fmla="*/ 648534 h 1160647"/>
                  <a:gd name="connsiteX275" fmla="*/ 1544714 w 3079941"/>
                  <a:gd name="connsiteY275" fmla="*/ 648534 h 1160647"/>
                  <a:gd name="connsiteX276" fmla="*/ 1544714 w 3079941"/>
                  <a:gd name="connsiteY276" fmla="*/ 786887 h 1160647"/>
                  <a:gd name="connsiteX277" fmla="*/ 1546234 w 3079941"/>
                  <a:gd name="connsiteY277" fmla="*/ 786887 h 1160647"/>
                  <a:gd name="connsiteX278" fmla="*/ 1556874 w 3079941"/>
                  <a:gd name="connsiteY278" fmla="*/ 786887 h 1160647"/>
                  <a:gd name="connsiteX279" fmla="*/ 1556874 w 3079941"/>
                  <a:gd name="connsiteY279" fmla="*/ 773917 h 1160647"/>
                  <a:gd name="connsiteX280" fmla="*/ 1560928 w 3079941"/>
                  <a:gd name="connsiteY280" fmla="*/ 773917 h 1160647"/>
                  <a:gd name="connsiteX281" fmla="*/ 1560928 w 3079941"/>
                  <a:gd name="connsiteY281" fmla="*/ 786887 h 1160647"/>
                  <a:gd name="connsiteX282" fmla="*/ 1591328 w 3079941"/>
                  <a:gd name="connsiteY282" fmla="*/ 786887 h 1160647"/>
                  <a:gd name="connsiteX283" fmla="*/ 1591328 w 3079941"/>
                  <a:gd name="connsiteY283" fmla="*/ 756622 h 1160647"/>
                  <a:gd name="connsiteX284" fmla="*/ 1603488 w 3079941"/>
                  <a:gd name="connsiteY284" fmla="*/ 756622 h 1160647"/>
                  <a:gd name="connsiteX285" fmla="*/ 1615648 w 3079941"/>
                  <a:gd name="connsiteY285" fmla="*/ 754461 h 1160647"/>
                  <a:gd name="connsiteX286" fmla="*/ 1619702 w 3079941"/>
                  <a:gd name="connsiteY286" fmla="*/ 756622 h 1160647"/>
                  <a:gd name="connsiteX287" fmla="*/ 1629835 w 3079941"/>
                  <a:gd name="connsiteY287" fmla="*/ 756622 h 1160647"/>
                  <a:gd name="connsiteX288" fmla="*/ 1629835 w 3079941"/>
                  <a:gd name="connsiteY288" fmla="*/ 786887 h 1160647"/>
                  <a:gd name="connsiteX289" fmla="*/ 1637942 w 3079941"/>
                  <a:gd name="connsiteY289" fmla="*/ 786887 h 1160647"/>
                  <a:gd name="connsiteX290" fmla="*/ 1637942 w 3079941"/>
                  <a:gd name="connsiteY290" fmla="*/ 804182 h 1160647"/>
                  <a:gd name="connsiteX291" fmla="*/ 1647278 w 3079941"/>
                  <a:gd name="connsiteY291" fmla="*/ 805087 h 1160647"/>
                  <a:gd name="connsiteX292" fmla="*/ 1660236 w 3079941"/>
                  <a:gd name="connsiteY292" fmla="*/ 805087 h 1160647"/>
                  <a:gd name="connsiteX293" fmla="*/ 1660236 w 3079941"/>
                  <a:gd name="connsiteY293" fmla="*/ 789049 h 1160647"/>
                  <a:gd name="connsiteX294" fmla="*/ 1728192 w 3079941"/>
                  <a:gd name="connsiteY294" fmla="*/ 789049 h 1160647"/>
                  <a:gd name="connsiteX295" fmla="*/ 1728192 w 3079941"/>
                  <a:gd name="connsiteY295" fmla="*/ 703796 h 1160647"/>
                  <a:gd name="connsiteX296" fmla="*/ 1800200 w 3079941"/>
                  <a:gd name="connsiteY296" fmla="*/ 703796 h 1160647"/>
                  <a:gd name="connsiteX297" fmla="*/ 1800200 w 3079941"/>
                  <a:gd name="connsiteY297" fmla="*/ 782564 h 1160647"/>
                  <a:gd name="connsiteX298" fmla="*/ 1802104 w 3079941"/>
                  <a:gd name="connsiteY298" fmla="*/ 782564 h 1160647"/>
                  <a:gd name="connsiteX299" fmla="*/ 1803346 w 3079941"/>
                  <a:gd name="connsiteY299" fmla="*/ 805087 h 1160647"/>
                  <a:gd name="connsiteX300" fmla="*/ 1813022 w 3079941"/>
                  <a:gd name="connsiteY300" fmla="*/ 805087 h 1160647"/>
                  <a:gd name="connsiteX301" fmla="*/ 1814264 w 3079941"/>
                  <a:gd name="connsiteY301" fmla="*/ 782564 h 1160647"/>
                  <a:gd name="connsiteX302" fmla="*/ 1820344 w 3079941"/>
                  <a:gd name="connsiteY302" fmla="*/ 782564 h 1160647"/>
                  <a:gd name="connsiteX303" fmla="*/ 1821586 w 3079941"/>
                  <a:gd name="connsiteY303" fmla="*/ 805087 h 1160647"/>
                  <a:gd name="connsiteX304" fmla="*/ 1872208 w 3079941"/>
                  <a:gd name="connsiteY304" fmla="*/ 805087 h 1160647"/>
                  <a:gd name="connsiteX305" fmla="*/ 1872208 w 3079941"/>
                  <a:gd name="connsiteY305" fmla="*/ 642059 h 1160647"/>
                  <a:gd name="connsiteX306" fmla="*/ 2069535 w 3079941"/>
                  <a:gd name="connsiteY306" fmla="*/ 642059 h 1160647"/>
                  <a:gd name="connsiteX307" fmla="*/ 2069535 w 3079941"/>
                  <a:gd name="connsiteY307" fmla="*/ 805087 h 1160647"/>
                  <a:gd name="connsiteX308" fmla="*/ 2088232 w 3079941"/>
                  <a:gd name="connsiteY308" fmla="*/ 805087 h 1160647"/>
                  <a:gd name="connsiteX309" fmla="*/ 2088232 w 3079941"/>
                  <a:gd name="connsiteY309" fmla="*/ 722394 h 1160647"/>
                  <a:gd name="connsiteX310" fmla="*/ 2183352 w 3079941"/>
                  <a:gd name="connsiteY310" fmla="*/ 722394 h 1160647"/>
                  <a:gd name="connsiteX311" fmla="*/ 2195282 w 3079941"/>
                  <a:gd name="connsiteY311" fmla="*/ 404253 h 1160647"/>
                  <a:gd name="connsiteX312" fmla="*/ 2183122 w 3079941"/>
                  <a:gd name="connsiteY312" fmla="*/ 382635 h 1160647"/>
                  <a:gd name="connsiteX313" fmla="*/ 2177042 w 3079941"/>
                  <a:gd name="connsiteY313" fmla="*/ 378311 h 1160647"/>
                  <a:gd name="connsiteX314" fmla="*/ 2185149 w 3079941"/>
                  <a:gd name="connsiteY314" fmla="*/ 354532 h 1160647"/>
                  <a:gd name="connsiteX315" fmla="*/ 2185149 w 3079941"/>
                  <a:gd name="connsiteY315" fmla="*/ 337238 h 1160647"/>
                  <a:gd name="connsiteX316" fmla="*/ 2199336 w 3079941"/>
                  <a:gd name="connsiteY316" fmla="*/ 337238 h 1160647"/>
                  <a:gd name="connsiteX317" fmla="*/ 2199336 w 3079941"/>
                  <a:gd name="connsiteY317" fmla="*/ 315620 h 1160647"/>
                  <a:gd name="connsiteX318" fmla="*/ 2201362 w 3079941"/>
                  <a:gd name="connsiteY318" fmla="*/ 311296 h 1160647"/>
                  <a:gd name="connsiteX319" fmla="*/ 2201362 w 3079941"/>
                  <a:gd name="connsiteY319" fmla="*/ 233472 h 1160647"/>
                  <a:gd name="connsiteX320" fmla="*/ 2199336 w 3079941"/>
                  <a:gd name="connsiteY320" fmla="*/ 226987 h 1160647"/>
                  <a:gd name="connsiteX321" fmla="*/ 2205416 w 3079941"/>
                  <a:gd name="connsiteY321" fmla="*/ 220501 h 1160647"/>
                  <a:gd name="connsiteX322" fmla="*/ 2205416 w 3079941"/>
                  <a:gd name="connsiteY322" fmla="*/ 162133 h 1160647"/>
                  <a:gd name="connsiteX323" fmla="*/ 2207442 w 3079941"/>
                  <a:gd name="connsiteY323" fmla="*/ 157810 h 1160647"/>
                  <a:gd name="connsiteX324" fmla="*/ 2207442 w 3079941"/>
                  <a:gd name="connsiteY324" fmla="*/ 101604 h 1160647"/>
                  <a:gd name="connsiteX325" fmla="*/ 2209469 w 3079941"/>
                  <a:gd name="connsiteY325" fmla="*/ 82148 h 1160647"/>
                  <a:gd name="connsiteX326" fmla="*/ 2213523 w 3079941"/>
                  <a:gd name="connsiteY326" fmla="*/ 99442 h 1160647"/>
                  <a:gd name="connsiteX327" fmla="*/ 2215549 w 3079941"/>
                  <a:gd name="connsiteY327" fmla="*/ 157810 h 1160647"/>
                  <a:gd name="connsiteX328" fmla="*/ 2217576 w 3079941"/>
                  <a:gd name="connsiteY328" fmla="*/ 220501 h 1160647"/>
                  <a:gd name="connsiteX329" fmla="*/ 2223656 w 3079941"/>
                  <a:gd name="connsiteY329" fmla="*/ 226987 h 1160647"/>
                  <a:gd name="connsiteX330" fmla="*/ 2221629 w 3079941"/>
                  <a:gd name="connsiteY330" fmla="*/ 233472 h 1160647"/>
                  <a:gd name="connsiteX331" fmla="*/ 2221629 w 3079941"/>
                  <a:gd name="connsiteY331" fmla="*/ 311296 h 1160647"/>
                  <a:gd name="connsiteX332" fmla="*/ 2223656 w 3079941"/>
                  <a:gd name="connsiteY332" fmla="*/ 315620 h 1160647"/>
                  <a:gd name="connsiteX333" fmla="*/ 2223656 w 3079941"/>
                  <a:gd name="connsiteY333" fmla="*/ 337238 h 1160647"/>
                  <a:gd name="connsiteX334" fmla="*/ 2237843 w 3079941"/>
                  <a:gd name="connsiteY334" fmla="*/ 337238 h 1160647"/>
                  <a:gd name="connsiteX335" fmla="*/ 2237843 w 3079941"/>
                  <a:gd name="connsiteY335" fmla="*/ 354532 h 1160647"/>
                  <a:gd name="connsiteX336" fmla="*/ 2245950 w 3079941"/>
                  <a:gd name="connsiteY336" fmla="*/ 378311 h 1160647"/>
                  <a:gd name="connsiteX337" fmla="*/ 2239870 w 3079941"/>
                  <a:gd name="connsiteY337" fmla="*/ 382635 h 1160647"/>
                  <a:gd name="connsiteX338" fmla="*/ 2227709 w 3079941"/>
                  <a:gd name="connsiteY338" fmla="*/ 404253 h 1160647"/>
                  <a:gd name="connsiteX339" fmla="*/ 2235816 w 3079941"/>
                  <a:gd name="connsiteY339" fmla="*/ 657181 h 1160647"/>
                  <a:gd name="connsiteX340" fmla="*/ 2300670 w 3079941"/>
                  <a:gd name="connsiteY340" fmla="*/ 657181 h 1160647"/>
                  <a:gd name="connsiteX341" fmla="*/ 2300670 w 3079941"/>
                  <a:gd name="connsiteY341" fmla="*/ 732843 h 1160647"/>
                  <a:gd name="connsiteX342" fmla="*/ 2308777 w 3079941"/>
                  <a:gd name="connsiteY342" fmla="*/ 732843 h 1160647"/>
                  <a:gd name="connsiteX343" fmla="*/ 2310804 w 3079941"/>
                  <a:gd name="connsiteY343" fmla="*/ 726358 h 1160647"/>
                  <a:gd name="connsiteX344" fmla="*/ 2316884 w 3079941"/>
                  <a:gd name="connsiteY344" fmla="*/ 726358 h 1160647"/>
                  <a:gd name="connsiteX345" fmla="*/ 2318911 w 3079941"/>
                  <a:gd name="connsiteY345" fmla="*/ 735005 h 1160647"/>
                  <a:gd name="connsiteX346" fmla="*/ 2331071 w 3079941"/>
                  <a:gd name="connsiteY346" fmla="*/ 735005 h 1160647"/>
                  <a:gd name="connsiteX347" fmla="*/ 2331071 w 3079941"/>
                  <a:gd name="connsiteY347" fmla="*/ 728519 h 1160647"/>
                  <a:gd name="connsiteX348" fmla="*/ 2353364 w 3079941"/>
                  <a:gd name="connsiteY348" fmla="*/ 728519 h 1160647"/>
                  <a:gd name="connsiteX349" fmla="*/ 2353364 w 3079941"/>
                  <a:gd name="connsiteY349" fmla="*/ 735005 h 1160647"/>
                  <a:gd name="connsiteX350" fmla="*/ 2373631 w 3079941"/>
                  <a:gd name="connsiteY350" fmla="*/ 735005 h 1160647"/>
                  <a:gd name="connsiteX351" fmla="*/ 2373631 w 3079941"/>
                  <a:gd name="connsiteY351" fmla="*/ 780402 h 1160647"/>
                  <a:gd name="connsiteX352" fmla="*/ 2387818 w 3079941"/>
                  <a:gd name="connsiteY352" fmla="*/ 780402 h 1160647"/>
                  <a:gd name="connsiteX353" fmla="*/ 2387818 w 3079941"/>
                  <a:gd name="connsiteY353" fmla="*/ 767431 h 1160647"/>
                  <a:gd name="connsiteX354" fmla="*/ 2404032 w 3079941"/>
                  <a:gd name="connsiteY354" fmla="*/ 767431 h 1160647"/>
                  <a:gd name="connsiteX355" fmla="*/ 2404032 w 3079941"/>
                  <a:gd name="connsiteY355" fmla="*/ 588004 h 1160647"/>
                  <a:gd name="connsiteX356" fmla="*/ 2410112 w 3079941"/>
                  <a:gd name="connsiteY356" fmla="*/ 581518 h 1160647"/>
                  <a:gd name="connsiteX357" fmla="*/ 2483073 w 3079941"/>
                  <a:gd name="connsiteY357" fmla="*/ 581518 h 1160647"/>
                  <a:gd name="connsiteX358" fmla="*/ 2483073 w 3079941"/>
                  <a:gd name="connsiteY358" fmla="*/ 590166 h 1160647"/>
                  <a:gd name="connsiteX359" fmla="*/ 2493206 w 3079941"/>
                  <a:gd name="connsiteY359" fmla="*/ 590166 h 1160647"/>
                  <a:gd name="connsiteX360" fmla="*/ 2493206 w 3079941"/>
                  <a:gd name="connsiteY360" fmla="*/ 704740 h 1160647"/>
                  <a:gd name="connsiteX361" fmla="*/ 2515500 w 3079941"/>
                  <a:gd name="connsiteY361" fmla="*/ 704740 h 1160647"/>
                  <a:gd name="connsiteX362" fmla="*/ 2515500 w 3079941"/>
                  <a:gd name="connsiteY362" fmla="*/ 637725 h 1160647"/>
                  <a:gd name="connsiteX363" fmla="*/ 2541847 w 3079941"/>
                  <a:gd name="connsiteY363" fmla="*/ 637725 h 1160647"/>
                  <a:gd name="connsiteX364" fmla="*/ 2545900 w 3079941"/>
                  <a:gd name="connsiteY364" fmla="*/ 633401 h 1160647"/>
                  <a:gd name="connsiteX365" fmla="*/ 2554007 w 3079941"/>
                  <a:gd name="connsiteY365" fmla="*/ 633401 h 1160647"/>
                  <a:gd name="connsiteX366" fmla="*/ 2558060 w 3079941"/>
                  <a:gd name="connsiteY366" fmla="*/ 637725 h 1160647"/>
                  <a:gd name="connsiteX367" fmla="*/ 2580354 w 3079941"/>
                  <a:gd name="connsiteY367" fmla="*/ 637725 h 1160647"/>
                  <a:gd name="connsiteX368" fmla="*/ 2580354 w 3079941"/>
                  <a:gd name="connsiteY368" fmla="*/ 520989 h 1160647"/>
                  <a:gd name="connsiteX369" fmla="*/ 2637101 w 3079941"/>
                  <a:gd name="connsiteY369" fmla="*/ 510180 h 1160647"/>
                  <a:gd name="connsiteX370" fmla="*/ 2637101 w 3079941"/>
                  <a:gd name="connsiteY370" fmla="*/ 511261 h 1160647"/>
                  <a:gd name="connsiteX371" fmla="*/ 2637101 w 3079941"/>
                  <a:gd name="connsiteY371" fmla="*/ 518827 h 1160647"/>
                  <a:gd name="connsiteX372" fmla="*/ 2663448 w 3079941"/>
                  <a:gd name="connsiteY372" fmla="*/ 518827 h 1160647"/>
                  <a:gd name="connsiteX373" fmla="*/ 2663448 w 3079941"/>
                  <a:gd name="connsiteY373" fmla="*/ 773917 h 1160647"/>
                  <a:gd name="connsiteX374" fmla="*/ 2685742 w 3079941"/>
                  <a:gd name="connsiteY374" fmla="*/ 773917 h 1160647"/>
                  <a:gd name="connsiteX375" fmla="*/ 2685742 w 3079941"/>
                  <a:gd name="connsiteY375" fmla="*/ 769593 h 1160647"/>
                  <a:gd name="connsiteX376" fmla="*/ 2697902 w 3079941"/>
                  <a:gd name="connsiteY376" fmla="*/ 769593 h 1160647"/>
                  <a:gd name="connsiteX377" fmla="*/ 2697902 w 3079941"/>
                  <a:gd name="connsiteY377" fmla="*/ 773917 h 1160647"/>
                  <a:gd name="connsiteX378" fmla="*/ 2722222 w 3079941"/>
                  <a:gd name="connsiteY378" fmla="*/ 773917 h 1160647"/>
                  <a:gd name="connsiteX379" fmla="*/ 2722222 w 3079941"/>
                  <a:gd name="connsiteY379" fmla="*/ 760946 h 1160647"/>
                  <a:gd name="connsiteX380" fmla="*/ 2750596 w 3079941"/>
                  <a:gd name="connsiteY380" fmla="*/ 760946 h 1160647"/>
                  <a:gd name="connsiteX381" fmla="*/ 2762756 w 3079941"/>
                  <a:gd name="connsiteY381" fmla="*/ 756622 h 1160647"/>
                  <a:gd name="connsiteX382" fmla="*/ 2783023 w 3079941"/>
                  <a:gd name="connsiteY382" fmla="*/ 760946 h 1160647"/>
                  <a:gd name="connsiteX383" fmla="*/ 2783023 w 3079941"/>
                  <a:gd name="connsiteY383" fmla="*/ 743652 h 1160647"/>
                  <a:gd name="connsiteX384" fmla="*/ 2791130 w 3079941"/>
                  <a:gd name="connsiteY384" fmla="*/ 743652 h 1160647"/>
                  <a:gd name="connsiteX385" fmla="*/ 2791130 w 3079941"/>
                  <a:gd name="connsiteY385" fmla="*/ 730681 h 1160647"/>
                  <a:gd name="connsiteX386" fmla="*/ 2847877 w 3079941"/>
                  <a:gd name="connsiteY386" fmla="*/ 730681 h 1160647"/>
                  <a:gd name="connsiteX387" fmla="*/ 2847877 w 3079941"/>
                  <a:gd name="connsiteY387" fmla="*/ 700416 h 1160647"/>
                  <a:gd name="connsiteX388" fmla="*/ 2866117 w 3079941"/>
                  <a:gd name="connsiteY388" fmla="*/ 700416 h 1160647"/>
                  <a:gd name="connsiteX389" fmla="*/ 2866117 w 3079941"/>
                  <a:gd name="connsiteY389" fmla="*/ 693931 h 1160647"/>
                  <a:gd name="connsiteX390" fmla="*/ 2878277 w 3079941"/>
                  <a:gd name="connsiteY390" fmla="*/ 693931 h 1160647"/>
                  <a:gd name="connsiteX391" fmla="*/ 2878277 w 3079941"/>
                  <a:gd name="connsiteY391" fmla="*/ 700416 h 1160647"/>
                  <a:gd name="connsiteX392" fmla="*/ 2894491 w 3079941"/>
                  <a:gd name="connsiteY392" fmla="*/ 700416 h 1160647"/>
                  <a:gd name="connsiteX393" fmla="*/ 2894491 w 3079941"/>
                  <a:gd name="connsiteY393" fmla="*/ 750137 h 1160647"/>
                  <a:gd name="connsiteX394" fmla="*/ 2926918 w 3079941"/>
                  <a:gd name="connsiteY394" fmla="*/ 750137 h 1160647"/>
                  <a:gd name="connsiteX395" fmla="*/ 2926918 w 3079941"/>
                  <a:gd name="connsiteY395" fmla="*/ 724196 h 1160647"/>
                  <a:gd name="connsiteX396" fmla="*/ 2965425 w 3079941"/>
                  <a:gd name="connsiteY396" fmla="*/ 724196 h 1160647"/>
                  <a:gd name="connsiteX397" fmla="*/ 2965425 w 3079941"/>
                  <a:gd name="connsiteY397" fmla="*/ 693931 h 1160647"/>
                  <a:gd name="connsiteX398" fmla="*/ 3014066 w 3079941"/>
                  <a:gd name="connsiteY398" fmla="*/ 693931 h 1160647"/>
                  <a:gd name="connsiteX399" fmla="*/ 3014066 w 3079941"/>
                  <a:gd name="connsiteY399" fmla="*/ 805087 h 1160647"/>
                  <a:gd name="connsiteX400" fmla="*/ 3014066 w 3079941"/>
                  <a:gd name="connsiteY400" fmla="*/ 818866 h 1160647"/>
                  <a:gd name="connsiteX401" fmla="*/ 3079941 w 3079941"/>
                  <a:gd name="connsiteY401" fmla="*/ 818866 h 1160647"/>
                  <a:gd name="connsiteX402" fmla="*/ 3079941 w 3079941"/>
                  <a:gd name="connsiteY402" fmla="*/ 1160647 h 1160647"/>
                  <a:gd name="connsiteX403" fmla="*/ 200958 w 3079941"/>
                  <a:gd name="connsiteY403" fmla="*/ 1160647 h 1160647"/>
                  <a:gd name="connsiteX404" fmla="*/ 0 w 3079941"/>
                  <a:gd name="connsiteY404" fmla="*/ 1126882 h 1160647"/>
                  <a:gd name="connsiteX405" fmla="*/ 55096 w 3079941"/>
                  <a:gd name="connsiteY405" fmla="*/ 724196 h 1160647"/>
                  <a:gd name="connsiteX406" fmla="*/ 75363 w 3079941"/>
                  <a:gd name="connsiteY406" fmla="*/ 724196 h 1160647"/>
                  <a:gd name="connsiteX407" fmla="*/ 75870 w 3079941"/>
                  <a:gd name="connsiteY407" fmla="*/ 723115 h 1160647"/>
                  <a:gd name="connsiteX408" fmla="*/ 79416 w 3079941"/>
                  <a:gd name="connsiteY408" fmla="*/ 715549 h 1160647"/>
                  <a:gd name="connsiteX409" fmla="*/ 81190 w 3079941"/>
                  <a:gd name="connsiteY409" fmla="*/ 715819 h 1160647"/>
                  <a:gd name="connsiteX410" fmla="*/ 93603 w 3079941"/>
                  <a:gd name="connsiteY410" fmla="*/ 717710 h 1160647"/>
                  <a:gd name="connsiteX411" fmla="*/ 94110 w 3079941"/>
                  <a:gd name="connsiteY411" fmla="*/ 719062 h 1160647"/>
                  <a:gd name="connsiteX412" fmla="*/ 97656 w 3079941"/>
                  <a:gd name="connsiteY412" fmla="*/ 728519 h 1160647"/>
                  <a:gd name="connsiteX413" fmla="*/ 124003 w 3079941"/>
                  <a:gd name="connsiteY413" fmla="*/ 730681 h 1160647"/>
                  <a:gd name="connsiteX414" fmla="*/ 124003 w 3079941"/>
                  <a:gd name="connsiteY414" fmla="*/ 607460 h 1160647"/>
                  <a:gd name="connsiteX415" fmla="*/ 126030 w 3079941"/>
                  <a:gd name="connsiteY415" fmla="*/ 607460 h 1160647"/>
                  <a:gd name="connsiteX416" fmla="*/ 140217 w 3079941"/>
                  <a:gd name="connsiteY416" fmla="*/ 607460 h 1160647"/>
                  <a:gd name="connsiteX417" fmla="*/ 140217 w 3079941"/>
                  <a:gd name="connsiteY417" fmla="*/ 471268 h 1160647"/>
                  <a:gd name="connsiteX418" fmla="*/ 141990 w 3079941"/>
                  <a:gd name="connsiteY418" fmla="*/ 471268 h 1160647"/>
                  <a:gd name="connsiteX419" fmla="*/ 154404 w 3079941"/>
                  <a:gd name="connsiteY419" fmla="*/ 471268 h 1160647"/>
                  <a:gd name="connsiteX420" fmla="*/ 154404 w 3079941"/>
                  <a:gd name="connsiteY420" fmla="*/ 356694 h 1160647"/>
                  <a:gd name="connsiteX421" fmla="*/ 158457 w 3079941"/>
                  <a:gd name="connsiteY421" fmla="*/ 328590 h 1160647"/>
                  <a:gd name="connsiteX422" fmla="*/ 160484 w 3079941"/>
                  <a:gd name="connsiteY422" fmla="*/ 328590 h 1160647"/>
                  <a:gd name="connsiteX423" fmla="*/ 174671 w 3079941"/>
                  <a:gd name="connsiteY423" fmla="*/ 328590 h 1160647"/>
                  <a:gd name="connsiteX424" fmla="*/ 211151 w 3079941"/>
                  <a:gd name="connsiteY424" fmla="*/ 246443 h 1160647"/>
                  <a:gd name="connsiteX425" fmla="*/ 215205 w 3079941"/>
                  <a:gd name="connsiteY425" fmla="*/ 0 h 1160647"/>
                  <a:gd name="connsiteX0" fmla="*/ 160109 w 3024845"/>
                  <a:gd name="connsiteY0" fmla="*/ 0 h 1166887"/>
                  <a:gd name="connsiteX1" fmla="*/ 162135 w 3024845"/>
                  <a:gd name="connsiteY1" fmla="*/ 246443 h 1166887"/>
                  <a:gd name="connsiteX2" fmla="*/ 200642 w 3024845"/>
                  <a:gd name="connsiteY2" fmla="*/ 326429 h 1166887"/>
                  <a:gd name="connsiteX3" fmla="*/ 202669 w 3024845"/>
                  <a:gd name="connsiteY3" fmla="*/ 326429 h 1166887"/>
                  <a:gd name="connsiteX4" fmla="*/ 216856 w 3024845"/>
                  <a:gd name="connsiteY4" fmla="*/ 326429 h 1166887"/>
                  <a:gd name="connsiteX5" fmla="*/ 216856 w 3024845"/>
                  <a:gd name="connsiteY5" fmla="*/ 350208 h 1166887"/>
                  <a:gd name="connsiteX6" fmla="*/ 217363 w 3024845"/>
                  <a:gd name="connsiteY6" fmla="*/ 351019 h 1166887"/>
                  <a:gd name="connsiteX7" fmla="*/ 220909 w 3024845"/>
                  <a:gd name="connsiteY7" fmla="*/ 356694 h 1166887"/>
                  <a:gd name="connsiteX8" fmla="*/ 220909 w 3024845"/>
                  <a:gd name="connsiteY8" fmla="*/ 471268 h 1166887"/>
                  <a:gd name="connsiteX9" fmla="*/ 223189 w 3024845"/>
                  <a:gd name="connsiteY9" fmla="*/ 471268 h 1166887"/>
                  <a:gd name="connsiteX10" fmla="*/ 239150 w 3024845"/>
                  <a:gd name="connsiteY10" fmla="*/ 471268 h 1166887"/>
                  <a:gd name="connsiteX11" fmla="*/ 239150 w 3024845"/>
                  <a:gd name="connsiteY11" fmla="*/ 611783 h 1166887"/>
                  <a:gd name="connsiteX12" fmla="*/ 240670 w 3024845"/>
                  <a:gd name="connsiteY12" fmla="*/ 611513 h 1166887"/>
                  <a:gd name="connsiteX13" fmla="*/ 251310 w 3024845"/>
                  <a:gd name="connsiteY13" fmla="*/ 609622 h 1166887"/>
                  <a:gd name="connsiteX14" fmla="*/ 249283 w 3024845"/>
                  <a:gd name="connsiteY14" fmla="*/ 698254 h 1166887"/>
                  <a:gd name="connsiteX15" fmla="*/ 250803 w 3024845"/>
                  <a:gd name="connsiteY15" fmla="*/ 698525 h 1166887"/>
                  <a:gd name="connsiteX16" fmla="*/ 261443 w 3024845"/>
                  <a:gd name="connsiteY16" fmla="*/ 700416 h 1166887"/>
                  <a:gd name="connsiteX17" fmla="*/ 261696 w 3024845"/>
                  <a:gd name="connsiteY17" fmla="*/ 701227 h 1166887"/>
                  <a:gd name="connsiteX18" fmla="*/ 263470 w 3024845"/>
                  <a:gd name="connsiteY18" fmla="*/ 706902 h 1166887"/>
                  <a:gd name="connsiteX19" fmla="*/ 264230 w 3024845"/>
                  <a:gd name="connsiteY19" fmla="*/ 704470 h 1166887"/>
                  <a:gd name="connsiteX20" fmla="*/ 269550 w 3024845"/>
                  <a:gd name="connsiteY20" fmla="*/ 687446 h 1166887"/>
                  <a:gd name="connsiteX21" fmla="*/ 271323 w 3024845"/>
                  <a:gd name="connsiteY21" fmla="*/ 687446 h 1166887"/>
                  <a:gd name="connsiteX22" fmla="*/ 283737 w 3024845"/>
                  <a:gd name="connsiteY22" fmla="*/ 687446 h 1166887"/>
                  <a:gd name="connsiteX23" fmla="*/ 283737 w 3024845"/>
                  <a:gd name="connsiteY23" fmla="*/ 719872 h 1166887"/>
                  <a:gd name="connsiteX24" fmla="*/ 284750 w 3024845"/>
                  <a:gd name="connsiteY24" fmla="*/ 720413 h 1166887"/>
                  <a:gd name="connsiteX25" fmla="*/ 291844 w 3024845"/>
                  <a:gd name="connsiteY25" fmla="*/ 724196 h 1166887"/>
                  <a:gd name="connsiteX26" fmla="*/ 291844 w 3024845"/>
                  <a:gd name="connsiteY26" fmla="*/ 725547 h 1166887"/>
                  <a:gd name="connsiteX27" fmla="*/ 291844 w 3024845"/>
                  <a:gd name="connsiteY27" fmla="*/ 735005 h 1166887"/>
                  <a:gd name="connsiteX28" fmla="*/ 336431 w 3024845"/>
                  <a:gd name="connsiteY28" fmla="*/ 735005 h 1166887"/>
                  <a:gd name="connsiteX29" fmla="*/ 336431 w 3024845"/>
                  <a:gd name="connsiteY29" fmla="*/ 736086 h 1166887"/>
                  <a:gd name="connsiteX30" fmla="*/ 336431 w 3024845"/>
                  <a:gd name="connsiteY30" fmla="*/ 743652 h 1166887"/>
                  <a:gd name="connsiteX31" fmla="*/ 338457 w 3024845"/>
                  <a:gd name="connsiteY31" fmla="*/ 743652 h 1166887"/>
                  <a:gd name="connsiteX32" fmla="*/ 352644 w 3024845"/>
                  <a:gd name="connsiteY32" fmla="*/ 743652 h 1166887"/>
                  <a:gd name="connsiteX33" fmla="*/ 352644 w 3024845"/>
                  <a:gd name="connsiteY33" fmla="*/ 713387 h 1166887"/>
                  <a:gd name="connsiteX34" fmla="*/ 397231 w 3024845"/>
                  <a:gd name="connsiteY34" fmla="*/ 713387 h 1166887"/>
                  <a:gd name="connsiteX35" fmla="*/ 397231 w 3024845"/>
                  <a:gd name="connsiteY35" fmla="*/ 712036 h 1166887"/>
                  <a:gd name="connsiteX36" fmla="*/ 397231 w 3024845"/>
                  <a:gd name="connsiteY36" fmla="*/ 702578 h 1166887"/>
                  <a:gd name="connsiteX37" fmla="*/ 398245 w 3024845"/>
                  <a:gd name="connsiteY37" fmla="*/ 702578 h 1166887"/>
                  <a:gd name="connsiteX38" fmla="*/ 405338 w 3024845"/>
                  <a:gd name="connsiteY38" fmla="*/ 702578 h 1166887"/>
                  <a:gd name="connsiteX39" fmla="*/ 405338 w 3024845"/>
                  <a:gd name="connsiteY39" fmla="*/ 700687 h 1166887"/>
                  <a:gd name="connsiteX40" fmla="*/ 405338 w 3024845"/>
                  <a:gd name="connsiteY40" fmla="*/ 687446 h 1166887"/>
                  <a:gd name="connsiteX41" fmla="*/ 406098 w 3024845"/>
                  <a:gd name="connsiteY41" fmla="*/ 687446 h 1166887"/>
                  <a:gd name="connsiteX42" fmla="*/ 411418 w 3024845"/>
                  <a:gd name="connsiteY42" fmla="*/ 687446 h 1166887"/>
                  <a:gd name="connsiteX43" fmla="*/ 411418 w 3024845"/>
                  <a:gd name="connsiteY43" fmla="*/ 686365 h 1166887"/>
                  <a:gd name="connsiteX44" fmla="*/ 411418 w 3024845"/>
                  <a:gd name="connsiteY44" fmla="*/ 678798 h 1166887"/>
                  <a:gd name="connsiteX45" fmla="*/ 413445 w 3024845"/>
                  <a:gd name="connsiteY45" fmla="*/ 678798 h 1166887"/>
                  <a:gd name="connsiteX46" fmla="*/ 427632 w 3024845"/>
                  <a:gd name="connsiteY46" fmla="*/ 678798 h 1166887"/>
                  <a:gd name="connsiteX47" fmla="*/ 427632 w 3024845"/>
                  <a:gd name="connsiteY47" fmla="*/ 679879 h 1166887"/>
                  <a:gd name="connsiteX48" fmla="*/ 427632 w 3024845"/>
                  <a:gd name="connsiteY48" fmla="*/ 687446 h 1166887"/>
                  <a:gd name="connsiteX49" fmla="*/ 449925 w 3024845"/>
                  <a:gd name="connsiteY49" fmla="*/ 687446 h 1166887"/>
                  <a:gd name="connsiteX50" fmla="*/ 449925 w 3024845"/>
                  <a:gd name="connsiteY50" fmla="*/ 685554 h 1166887"/>
                  <a:gd name="connsiteX51" fmla="*/ 449925 w 3024845"/>
                  <a:gd name="connsiteY51" fmla="*/ 672313 h 1166887"/>
                  <a:gd name="connsiteX52" fmla="*/ 451699 w 3024845"/>
                  <a:gd name="connsiteY52" fmla="*/ 672313 h 1166887"/>
                  <a:gd name="connsiteX53" fmla="*/ 464112 w 3024845"/>
                  <a:gd name="connsiteY53" fmla="*/ 672313 h 1166887"/>
                  <a:gd name="connsiteX54" fmla="*/ 464112 w 3024845"/>
                  <a:gd name="connsiteY54" fmla="*/ 696093 h 1166887"/>
                  <a:gd name="connsiteX55" fmla="*/ 465126 w 3024845"/>
                  <a:gd name="connsiteY55" fmla="*/ 696093 h 1166887"/>
                  <a:gd name="connsiteX56" fmla="*/ 472219 w 3024845"/>
                  <a:gd name="connsiteY56" fmla="*/ 696093 h 1166887"/>
                  <a:gd name="connsiteX57" fmla="*/ 472219 w 3024845"/>
                  <a:gd name="connsiteY57" fmla="*/ 695012 h 1166887"/>
                  <a:gd name="connsiteX58" fmla="*/ 472219 w 3024845"/>
                  <a:gd name="connsiteY58" fmla="*/ 687446 h 1166887"/>
                  <a:gd name="connsiteX59" fmla="*/ 473992 w 3024845"/>
                  <a:gd name="connsiteY59" fmla="*/ 687446 h 1166887"/>
                  <a:gd name="connsiteX60" fmla="*/ 486406 w 3024845"/>
                  <a:gd name="connsiteY60" fmla="*/ 687446 h 1166887"/>
                  <a:gd name="connsiteX61" fmla="*/ 486406 w 3024845"/>
                  <a:gd name="connsiteY61" fmla="*/ 713387 h 1166887"/>
                  <a:gd name="connsiteX62" fmla="*/ 488433 w 3024845"/>
                  <a:gd name="connsiteY62" fmla="*/ 713387 h 1166887"/>
                  <a:gd name="connsiteX63" fmla="*/ 502619 w 3024845"/>
                  <a:gd name="connsiteY63" fmla="*/ 713387 h 1166887"/>
                  <a:gd name="connsiteX64" fmla="*/ 502619 w 3024845"/>
                  <a:gd name="connsiteY64" fmla="*/ 715008 h 1166887"/>
                  <a:gd name="connsiteX65" fmla="*/ 502619 w 3024845"/>
                  <a:gd name="connsiteY65" fmla="*/ 726358 h 1166887"/>
                  <a:gd name="connsiteX66" fmla="*/ 503379 w 3024845"/>
                  <a:gd name="connsiteY66" fmla="*/ 726358 h 1166887"/>
                  <a:gd name="connsiteX67" fmla="*/ 508700 w 3024845"/>
                  <a:gd name="connsiteY67" fmla="*/ 726358 h 1166887"/>
                  <a:gd name="connsiteX68" fmla="*/ 508700 w 3024845"/>
                  <a:gd name="connsiteY68" fmla="*/ 725547 h 1166887"/>
                  <a:gd name="connsiteX69" fmla="*/ 508700 w 3024845"/>
                  <a:gd name="connsiteY69" fmla="*/ 719872 h 1166887"/>
                  <a:gd name="connsiteX70" fmla="*/ 539100 w 3024845"/>
                  <a:gd name="connsiteY70" fmla="*/ 719872 h 1166887"/>
                  <a:gd name="connsiteX71" fmla="*/ 539100 w 3024845"/>
                  <a:gd name="connsiteY71" fmla="*/ 743652 h 1166887"/>
                  <a:gd name="connsiteX72" fmla="*/ 540113 w 3024845"/>
                  <a:gd name="connsiteY72" fmla="*/ 743652 h 1166887"/>
                  <a:gd name="connsiteX73" fmla="*/ 547207 w 3024845"/>
                  <a:gd name="connsiteY73" fmla="*/ 743652 h 1166887"/>
                  <a:gd name="connsiteX74" fmla="*/ 547207 w 3024845"/>
                  <a:gd name="connsiteY74" fmla="*/ 744733 h 1166887"/>
                  <a:gd name="connsiteX75" fmla="*/ 547207 w 3024845"/>
                  <a:gd name="connsiteY75" fmla="*/ 752299 h 1166887"/>
                  <a:gd name="connsiteX76" fmla="*/ 547967 w 3024845"/>
                  <a:gd name="connsiteY76" fmla="*/ 752299 h 1166887"/>
                  <a:gd name="connsiteX77" fmla="*/ 553287 w 3024845"/>
                  <a:gd name="connsiteY77" fmla="*/ 752299 h 1166887"/>
                  <a:gd name="connsiteX78" fmla="*/ 553287 w 3024845"/>
                  <a:gd name="connsiteY78" fmla="*/ 750137 h 1166887"/>
                  <a:gd name="connsiteX79" fmla="*/ 553287 w 3024845"/>
                  <a:gd name="connsiteY79" fmla="*/ 735005 h 1166887"/>
                  <a:gd name="connsiteX80" fmla="*/ 554300 w 3024845"/>
                  <a:gd name="connsiteY80" fmla="*/ 735005 h 1166887"/>
                  <a:gd name="connsiteX81" fmla="*/ 561394 w 3024845"/>
                  <a:gd name="connsiteY81" fmla="*/ 735005 h 1166887"/>
                  <a:gd name="connsiteX82" fmla="*/ 561394 w 3024845"/>
                  <a:gd name="connsiteY82" fmla="*/ 736086 h 1166887"/>
                  <a:gd name="connsiteX83" fmla="*/ 561394 w 3024845"/>
                  <a:gd name="connsiteY83" fmla="*/ 743652 h 1166887"/>
                  <a:gd name="connsiteX84" fmla="*/ 566714 w 3024845"/>
                  <a:gd name="connsiteY84" fmla="*/ 741659 h 1166887"/>
                  <a:gd name="connsiteX85" fmla="*/ 567474 w 3024845"/>
                  <a:gd name="connsiteY85" fmla="*/ 740679 h 1166887"/>
                  <a:gd name="connsiteX86" fmla="*/ 567474 w 3024845"/>
                  <a:gd name="connsiteY86" fmla="*/ 735005 h 1166887"/>
                  <a:gd name="connsiteX87" fmla="*/ 605981 w 3024845"/>
                  <a:gd name="connsiteY87" fmla="*/ 735005 h 1166887"/>
                  <a:gd name="connsiteX88" fmla="*/ 605981 w 3024845"/>
                  <a:gd name="connsiteY88" fmla="*/ 758784 h 1166887"/>
                  <a:gd name="connsiteX89" fmla="*/ 608007 w 3024845"/>
                  <a:gd name="connsiteY89" fmla="*/ 758784 h 1166887"/>
                  <a:gd name="connsiteX90" fmla="*/ 622194 w 3024845"/>
                  <a:gd name="connsiteY90" fmla="*/ 758784 h 1166887"/>
                  <a:gd name="connsiteX91" fmla="*/ 622194 w 3024845"/>
                  <a:gd name="connsiteY91" fmla="*/ 759865 h 1166887"/>
                  <a:gd name="connsiteX92" fmla="*/ 622194 w 3024845"/>
                  <a:gd name="connsiteY92" fmla="*/ 767431 h 1166887"/>
                  <a:gd name="connsiteX93" fmla="*/ 623968 w 3024845"/>
                  <a:gd name="connsiteY93" fmla="*/ 767431 h 1166887"/>
                  <a:gd name="connsiteX94" fmla="*/ 636381 w 3024845"/>
                  <a:gd name="connsiteY94" fmla="*/ 767431 h 1166887"/>
                  <a:gd name="connsiteX95" fmla="*/ 636381 w 3024845"/>
                  <a:gd name="connsiteY95" fmla="*/ 743652 h 1166887"/>
                  <a:gd name="connsiteX96" fmla="*/ 637394 w 3024845"/>
                  <a:gd name="connsiteY96" fmla="*/ 743652 h 1166887"/>
                  <a:gd name="connsiteX97" fmla="*/ 644488 w 3024845"/>
                  <a:gd name="connsiteY97" fmla="*/ 743652 h 1166887"/>
                  <a:gd name="connsiteX98" fmla="*/ 644488 w 3024845"/>
                  <a:gd name="connsiteY98" fmla="*/ 711225 h 1166887"/>
                  <a:gd name="connsiteX99" fmla="*/ 645501 w 3024845"/>
                  <a:gd name="connsiteY99" fmla="*/ 711225 h 1166887"/>
                  <a:gd name="connsiteX100" fmla="*/ 652595 w 3024845"/>
                  <a:gd name="connsiteY100" fmla="*/ 711225 h 1166887"/>
                  <a:gd name="connsiteX101" fmla="*/ 652595 w 3024845"/>
                  <a:gd name="connsiteY101" fmla="*/ 709334 h 1166887"/>
                  <a:gd name="connsiteX102" fmla="*/ 652595 w 3024845"/>
                  <a:gd name="connsiteY102" fmla="*/ 696093 h 1166887"/>
                  <a:gd name="connsiteX103" fmla="*/ 651328 w 3024845"/>
                  <a:gd name="connsiteY103" fmla="*/ 694471 h 1166887"/>
                  <a:gd name="connsiteX104" fmla="*/ 656648 w 3024845"/>
                  <a:gd name="connsiteY104" fmla="*/ 683122 h 1166887"/>
                  <a:gd name="connsiteX105" fmla="*/ 664755 w 3024845"/>
                  <a:gd name="connsiteY105" fmla="*/ 711225 h 1166887"/>
                  <a:gd name="connsiteX106" fmla="*/ 665515 w 3024845"/>
                  <a:gd name="connsiteY106" fmla="*/ 711225 h 1166887"/>
                  <a:gd name="connsiteX107" fmla="*/ 670835 w 3024845"/>
                  <a:gd name="connsiteY107" fmla="*/ 711225 h 1166887"/>
                  <a:gd name="connsiteX108" fmla="*/ 670835 w 3024845"/>
                  <a:gd name="connsiteY108" fmla="*/ 605298 h 1166887"/>
                  <a:gd name="connsiteX109" fmla="*/ 672355 w 3024845"/>
                  <a:gd name="connsiteY109" fmla="*/ 605298 h 1166887"/>
                  <a:gd name="connsiteX110" fmla="*/ 682995 w 3024845"/>
                  <a:gd name="connsiteY110" fmla="*/ 605298 h 1166887"/>
                  <a:gd name="connsiteX111" fmla="*/ 682995 w 3024845"/>
                  <a:gd name="connsiteY111" fmla="*/ 557739 h 1166887"/>
                  <a:gd name="connsiteX112" fmla="*/ 709342 w 3024845"/>
                  <a:gd name="connsiteY112" fmla="*/ 557739 h 1166887"/>
                  <a:gd name="connsiteX113" fmla="*/ 709342 w 3024845"/>
                  <a:gd name="connsiteY113" fmla="*/ 536121 h 1166887"/>
                  <a:gd name="connsiteX114" fmla="*/ 743796 w 3024845"/>
                  <a:gd name="connsiteY114" fmla="*/ 536121 h 1166887"/>
                  <a:gd name="connsiteX115" fmla="*/ 743796 w 3024845"/>
                  <a:gd name="connsiteY115" fmla="*/ 538553 h 1166887"/>
                  <a:gd name="connsiteX116" fmla="*/ 743796 w 3024845"/>
                  <a:gd name="connsiteY116" fmla="*/ 555577 h 1166887"/>
                  <a:gd name="connsiteX117" fmla="*/ 746076 w 3024845"/>
                  <a:gd name="connsiteY117" fmla="*/ 555577 h 1166887"/>
                  <a:gd name="connsiteX118" fmla="*/ 762036 w 3024845"/>
                  <a:gd name="connsiteY118" fmla="*/ 555577 h 1166887"/>
                  <a:gd name="connsiteX119" fmla="*/ 762036 w 3024845"/>
                  <a:gd name="connsiteY119" fmla="*/ 603136 h 1166887"/>
                  <a:gd name="connsiteX120" fmla="*/ 763049 w 3024845"/>
                  <a:gd name="connsiteY120" fmla="*/ 603136 h 1166887"/>
                  <a:gd name="connsiteX121" fmla="*/ 770143 w 3024845"/>
                  <a:gd name="connsiteY121" fmla="*/ 603136 h 1166887"/>
                  <a:gd name="connsiteX122" fmla="*/ 784330 w 3024845"/>
                  <a:gd name="connsiteY122" fmla="*/ 607460 h 1166887"/>
                  <a:gd name="connsiteX123" fmla="*/ 784330 w 3024845"/>
                  <a:gd name="connsiteY123" fmla="*/ 646372 h 1166887"/>
                  <a:gd name="connsiteX124" fmla="*/ 785343 w 3024845"/>
                  <a:gd name="connsiteY124" fmla="*/ 646372 h 1166887"/>
                  <a:gd name="connsiteX125" fmla="*/ 792436 w 3024845"/>
                  <a:gd name="connsiteY125" fmla="*/ 646372 h 1166887"/>
                  <a:gd name="connsiteX126" fmla="*/ 792436 w 3024845"/>
                  <a:gd name="connsiteY126" fmla="*/ 647993 h 1166887"/>
                  <a:gd name="connsiteX127" fmla="*/ 792436 w 3024845"/>
                  <a:gd name="connsiteY127" fmla="*/ 659342 h 1166887"/>
                  <a:gd name="connsiteX128" fmla="*/ 794463 w 3024845"/>
                  <a:gd name="connsiteY128" fmla="*/ 659342 h 1166887"/>
                  <a:gd name="connsiteX129" fmla="*/ 808650 w 3024845"/>
                  <a:gd name="connsiteY129" fmla="*/ 659342 h 1166887"/>
                  <a:gd name="connsiteX130" fmla="*/ 814730 w 3024845"/>
                  <a:gd name="connsiteY130" fmla="*/ 665828 h 1166887"/>
                  <a:gd name="connsiteX131" fmla="*/ 814730 w 3024845"/>
                  <a:gd name="connsiteY131" fmla="*/ 687446 h 1166887"/>
                  <a:gd name="connsiteX132" fmla="*/ 817010 w 3024845"/>
                  <a:gd name="connsiteY132" fmla="*/ 687446 h 1166887"/>
                  <a:gd name="connsiteX133" fmla="*/ 832970 w 3024845"/>
                  <a:gd name="connsiteY133" fmla="*/ 687446 h 1166887"/>
                  <a:gd name="connsiteX134" fmla="*/ 832970 w 3024845"/>
                  <a:gd name="connsiteY134" fmla="*/ 688526 h 1166887"/>
                  <a:gd name="connsiteX135" fmla="*/ 832970 w 3024845"/>
                  <a:gd name="connsiteY135" fmla="*/ 696093 h 1166887"/>
                  <a:gd name="connsiteX136" fmla="*/ 834237 w 3024845"/>
                  <a:gd name="connsiteY136" fmla="*/ 696093 h 1166887"/>
                  <a:gd name="connsiteX137" fmla="*/ 843104 w 3024845"/>
                  <a:gd name="connsiteY137" fmla="*/ 696093 h 1166887"/>
                  <a:gd name="connsiteX138" fmla="*/ 843104 w 3024845"/>
                  <a:gd name="connsiteY138" fmla="*/ 698254 h 1166887"/>
                  <a:gd name="connsiteX139" fmla="*/ 843104 w 3024845"/>
                  <a:gd name="connsiteY139" fmla="*/ 713387 h 1166887"/>
                  <a:gd name="connsiteX140" fmla="*/ 847157 w 3024845"/>
                  <a:gd name="connsiteY140" fmla="*/ 711495 h 1166887"/>
                  <a:gd name="connsiteX141" fmla="*/ 847157 w 3024845"/>
                  <a:gd name="connsiteY141" fmla="*/ 698254 h 1166887"/>
                  <a:gd name="connsiteX142" fmla="*/ 848170 w 3024845"/>
                  <a:gd name="connsiteY142" fmla="*/ 698254 h 1166887"/>
                  <a:gd name="connsiteX143" fmla="*/ 855264 w 3024845"/>
                  <a:gd name="connsiteY143" fmla="*/ 698254 h 1166887"/>
                  <a:gd name="connsiteX144" fmla="*/ 855264 w 3024845"/>
                  <a:gd name="connsiteY144" fmla="*/ 699876 h 1166887"/>
                  <a:gd name="connsiteX145" fmla="*/ 855264 w 3024845"/>
                  <a:gd name="connsiteY145" fmla="*/ 711225 h 1166887"/>
                  <a:gd name="connsiteX146" fmla="*/ 856024 w 3024845"/>
                  <a:gd name="connsiteY146" fmla="*/ 711225 h 1166887"/>
                  <a:gd name="connsiteX147" fmla="*/ 861344 w 3024845"/>
                  <a:gd name="connsiteY147" fmla="*/ 711225 h 1166887"/>
                  <a:gd name="connsiteX148" fmla="*/ 909984 w 3024845"/>
                  <a:gd name="connsiteY148" fmla="*/ 706902 h 1166887"/>
                  <a:gd name="connsiteX149" fmla="*/ 909984 w 3024845"/>
                  <a:gd name="connsiteY149" fmla="*/ 708253 h 1166887"/>
                  <a:gd name="connsiteX150" fmla="*/ 909984 w 3024845"/>
                  <a:gd name="connsiteY150" fmla="*/ 717710 h 1166887"/>
                  <a:gd name="connsiteX151" fmla="*/ 910744 w 3024845"/>
                  <a:gd name="connsiteY151" fmla="*/ 717710 h 1166887"/>
                  <a:gd name="connsiteX152" fmla="*/ 916065 w 3024845"/>
                  <a:gd name="connsiteY152" fmla="*/ 717710 h 1166887"/>
                  <a:gd name="connsiteX153" fmla="*/ 916065 w 3024845"/>
                  <a:gd name="connsiteY153" fmla="*/ 719872 h 1166887"/>
                  <a:gd name="connsiteX154" fmla="*/ 916065 w 3024845"/>
                  <a:gd name="connsiteY154" fmla="*/ 735005 h 1166887"/>
                  <a:gd name="connsiteX155" fmla="*/ 918091 w 3024845"/>
                  <a:gd name="connsiteY155" fmla="*/ 733654 h 1166887"/>
                  <a:gd name="connsiteX156" fmla="*/ 932278 w 3024845"/>
                  <a:gd name="connsiteY156" fmla="*/ 724196 h 1166887"/>
                  <a:gd name="connsiteX157" fmla="*/ 938358 w 3024845"/>
                  <a:gd name="connsiteY157" fmla="*/ 683122 h 1166887"/>
                  <a:gd name="connsiteX158" fmla="*/ 939118 w 3024845"/>
                  <a:gd name="connsiteY158" fmla="*/ 682852 h 1166887"/>
                  <a:gd name="connsiteX159" fmla="*/ 944438 w 3024845"/>
                  <a:gd name="connsiteY159" fmla="*/ 680960 h 1166887"/>
                  <a:gd name="connsiteX160" fmla="*/ 946465 w 3024845"/>
                  <a:gd name="connsiteY160" fmla="*/ 611783 h 1166887"/>
                  <a:gd name="connsiteX161" fmla="*/ 948492 w 3024845"/>
                  <a:gd name="connsiteY161" fmla="*/ 680960 h 1166887"/>
                  <a:gd name="connsiteX162" fmla="*/ 949252 w 3024845"/>
                  <a:gd name="connsiteY162" fmla="*/ 681230 h 1166887"/>
                  <a:gd name="connsiteX163" fmla="*/ 954572 w 3024845"/>
                  <a:gd name="connsiteY163" fmla="*/ 683122 h 1166887"/>
                  <a:gd name="connsiteX164" fmla="*/ 954572 w 3024845"/>
                  <a:gd name="connsiteY164" fmla="*/ 596651 h 1166887"/>
                  <a:gd name="connsiteX165" fmla="*/ 958625 w 3024845"/>
                  <a:gd name="connsiteY165" fmla="*/ 564224 h 1166887"/>
                  <a:gd name="connsiteX166" fmla="*/ 997132 w 3024845"/>
                  <a:gd name="connsiteY166" fmla="*/ 564224 h 1166887"/>
                  <a:gd name="connsiteX167" fmla="*/ 997132 w 3024845"/>
                  <a:gd name="connsiteY167" fmla="*/ 596651 h 1166887"/>
                  <a:gd name="connsiteX168" fmla="*/ 997892 w 3024845"/>
                  <a:gd name="connsiteY168" fmla="*/ 596651 h 1166887"/>
                  <a:gd name="connsiteX169" fmla="*/ 1003212 w 3024845"/>
                  <a:gd name="connsiteY169" fmla="*/ 596651 h 1166887"/>
                  <a:gd name="connsiteX170" fmla="*/ 1003212 w 3024845"/>
                  <a:gd name="connsiteY170" fmla="*/ 514503 h 1166887"/>
                  <a:gd name="connsiteX171" fmla="*/ 1004986 w 3024845"/>
                  <a:gd name="connsiteY171" fmla="*/ 514503 h 1166887"/>
                  <a:gd name="connsiteX172" fmla="*/ 1017399 w 3024845"/>
                  <a:gd name="connsiteY172" fmla="*/ 514503 h 1166887"/>
                  <a:gd name="connsiteX173" fmla="*/ 1017399 w 3024845"/>
                  <a:gd name="connsiteY173" fmla="*/ 512612 h 1166887"/>
                  <a:gd name="connsiteX174" fmla="*/ 1017399 w 3024845"/>
                  <a:gd name="connsiteY174" fmla="*/ 499371 h 1166887"/>
                  <a:gd name="connsiteX175" fmla="*/ 1039693 w 3024845"/>
                  <a:gd name="connsiteY175" fmla="*/ 499371 h 1166887"/>
                  <a:gd name="connsiteX176" fmla="*/ 1039693 w 3024845"/>
                  <a:gd name="connsiteY176" fmla="*/ 498290 h 1166887"/>
                  <a:gd name="connsiteX177" fmla="*/ 1039693 w 3024845"/>
                  <a:gd name="connsiteY177" fmla="*/ 490724 h 1166887"/>
                  <a:gd name="connsiteX178" fmla="*/ 1041466 w 3024845"/>
                  <a:gd name="connsiteY178" fmla="*/ 490724 h 1166887"/>
                  <a:gd name="connsiteX179" fmla="*/ 1053880 w 3024845"/>
                  <a:gd name="connsiteY179" fmla="*/ 490724 h 1166887"/>
                  <a:gd name="connsiteX180" fmla="*/ 1053880 w 3024845"/>
                  <a:gd name="connsiteY180" fmla="*/ 491805 h 1166887"/>
                  <a:gd name="connsiteX181" fmla="*/ 1053880 w 3024845"/>
                  <a:gd name="connsiteY181" fmla="*/ 499371 h 1166887"/>
                  <a:gd name="connsiteX182" fmla="*/ 1054640 w 3024845"/>
                  <a:gd name="connsiteY182" fmla="*/ 499371 h 1166887"/>
                  <a:gd name="connsiteX183" fmla="*/ 1059960 w 3024845"/>
                  <a:gd name="connsiteY183" fmla="*/ 499371 h 1166887"/>
                  <a:gd name="connsiteX184" fmla="*/ 1070093 w 3024845"/>
                  <a:gd name="connsiteY184" fmla="*/ 495047 h 1166887"/>
                  <a:gd name="connsiteX185" fmla="*/ 1074146 w 3024845"/>
                  <a:gd name="connsiteY185" fmla="*/ 498290 h 1166887"/>
                  <a:gd name="connsiteX186" fmla="*/ 1074146 w 3024845"/>
                  <a:gd name="connsiteY186" fmla="*/ 490724 h 1166887"/>
                  <a:gd name="connsiteX187" fmla="*/ 1076426 w 3024845"/>
                  <a:gd name="connsiteY187" fmla="*/ 490724 h 1166887"/>
                  <a:gd name="connsiteX188" fmla="*/ 1092387 w 3024845"/>
                  <a:gd name="connsiteY188" fmla="*/ 490724 h 1166887"/>
                  <a:gd name="connsiteX189" fmla="*/ 1092387 w 3024845"/>
                  <a:gd name="connsiteY189" fmla="*/ 491805 h 1166887"/>
                  <a:gd name="connsiteX190" fmla="*/ 1092387 w 3024845"/>
                  <a:gd name="connsiteY190" fmla="*/ 499371 h 1166887"/>
                  <a:gd name="connsiteX191" fmla="*/ 1122787 w 3024845"/>
                  <a:gd name="connsiteY191" fmla="*/ 499371 h 1166887"/>
                  <a:gd name="connsiteX192" fmla="*/ 1122787 w 3024845"/>
                  <a:gd name="connsiteY192" fmla="*/ 500992 h 1166887"/>
                  <a:gd name="connsiteX193" fmla="*/ 1122787 w 3024845"/>
                  <a:gd name="connsiteY193" fmla="*/ 512342 h 1166887"/>
                  <a:gd name="connsiteX194" fmla="*/ 1149134 w 3024845"/>
                  <a:gd name="connsiteY194" fmla="*/ 512342 h 1166887"/>
                  <a:gd name="connsiteX195" fmla="*/ 1149134 w 3024845"/>
                  <a:gd name="connsiteY195" fmla="*/ 542606 h 1166887"/>
                  <a:gd name="connsiteX196" fmla="*/ 1149894 w 3024845"/>
                  <a:gd name="connsiteY196" fmla="*/ 542606 h 1166887"/>
                  <a:gd name="connsiteX197" fmla="*/ 1155214 w 3024845"/>
                  <a:gd name="connsiteY197" fmla="*/ 542606 h 1166887"/>
                  <a:gd name="connsiteX198" fmla="*/ 1155214 w 3024845"/>
                  <a:gd name="connsiteY198" fmla="*/ 543687 h 1166887"/>
                  <a:gd name="connsiteX199" fmla="*/ 1155214 w 3024845"/>
                  <a:gd name="connsiteY199" fmla="*/ 551254 h 1166887"/>
                  <a:gd name="connsiteX200" fmla="*/ 1159268 w 3024845"/>
                  <a:gd name="connsiteY200" fmla="*/ 581518 h 1166887"/>
                  <a:gd name="connsiteX201" fmla="*/ 1160028 w 3024845"/>
                  <a:gd name="connsiteY201" fmla="*/ 581518 h 1166887"/>
                  <a:gd name="connsiteX202" fmla="*/ 1165348 w 3024845"/>
                  <a:gd name="connsiteY202" fmla="*/ 581518 h 1166887"/>
                  <a:gd name="connsiteX203" fmla="*/ 1165348 w 3024845"/>
                  <a:gd name="connsiteY203" fmla="*/ 582329 h 1166887"/>
                  <a:gd name="connsiteX204" fmla="*/ 1165348 w 3024845"/>
                  <a:gd name="connsiteY204" fmla="*/ 588004 h 1166887"/>
                  <a:gd name="connsiteX205" fmla="*/ 1166361 w 3024845"/>
                  <a:gd name="connsiteY205" fmla="*/ 588004 h 1166887"/>
                  <a:gd name="connsiteX206" fmla="*/ 1173454 w 3024845"/>
                  <a:gd name="connsiteY206" fmla="*/ 588004 h 1166887"/>
                  <a:gd name="connsiteX207" fmla="*/ 1173454 w 3024845"/>
                  <a:gd name="connsiteY207" fmla="*/ 618269 h 1166887"/>
                  <a:gd name="connsiteX208" fmla="*/ 1175481 w 3024845"/>
                  <a:gd name="connsiteY208" fmla="*/ 618269 h 1166887"/>
                  <a:gd name="connsiteX209" fmla="*/ 1189668 w 3024845"/>
                  <a:gd name="connsiteY209" fmla="*/ 618269 h 1166887"/>
                  <a:gd name="connsiteX210" fmla="*/ 1189668 w 3024845"/>
                  <a:gd name="connsiteY210" fmla="*/ 642048 h 1166887"/>
                  <a:gd name="connsiteX211" fmla="*/ 1191695 w 3024845"/>
                  <a:gd name="connsiteY211" fmla="*/ 643669 h 1166887"/>
                  <a:gd name="connsiteX212" fmla="*/ 1191695 w 3024845"/>
                  <a:gd name="connsiteY212" fmla="*/ 655019 h 1166887"/>
                  <a:gd name="connsiteX213" fmla="*/ 1192455 w 3024845"/>
                  <a:gd name="connsiteY213" fmla="*/ 655019 h 1166887"/>
                  <a:gd name="connsiteX214" fmla="*/ 1197775 w 3024845"/>
                  <a:gd name="connsiteY214" fmla="*/ 655019 h 1166887"/>
                  <a:gd name="connsiteX215" fmla="*/ 1197775 w 3024845"/>
                  <a:gd name="connsiteY215" fmla="*/ 678798 h 1166887"/>
                  <a:gd name="connsiteX216" fmla="*/ 1199041 w 3024845"/>
                  <a:gd name="connsiteY216" fmla="*/ 678798 h 1166887"/>
                  <a:gd name="connsiteX217" fmla="*/ 1207908 w 3024845"/>
                  <a:gd name="connsiteY217" fmla="*/ 678798 h 1166887"/>
                  <a:gd name="connsiteX218" fmla="*/ 1209935 w 3024845"/>
                  <a:gd name="connsiteY218" fmla="*/ 682852 h 1166887"/>
                  <a:gd name="connsiteX219" fmla="*/ 1209935 w 3024845"/>
                  <a:gd name="connsiteY219" fmla="*/ 696093 h 1166887"/>
                  <a:gd name="connsiteX220" fmla="*/ 1211455 w 3024845"/>
                  <a:gd name="connsiteY220" fmla="*/ 694201 h 1166887"/>
                  <a:gd name="connsiteX221" fmla="*/ 1222095 w 3024845"/>
                  <a:gd name="connsiteY221" fmla="*/ 680960 h 1166887"/>
                  <a:gd name="connsiteX222" fmla="*/ 1250469 w 3024845"/>
                  <a:gd name="connsiteY222" fmla="*/ 680960 h 1166887"/>
                  <a:gd name="connsiteX223" fmla="*/ 1250469 w 3024845"/>
                  <a:gd name="connsiteY223" fmla="*/ 767431 h 1166887"/>
                  <a:gd name="connsiteX224" fmla="*/ 1251229 w 3024845"/>
                  <a:gd name="connsiteY224" fmla="*/ 767431 h 1166887"/>
                  <a:gd name="connsiteX225" fmla="*/ 1256549 w 3024845"/>
                  <a:gd name="connsiteY225" fmla="*/ 767431 h 1166887"/>
                  <a:gd name="connsiteX226" fmla="*/ 1257309 w 3024845"/>
                  <a:gd name="connsiteY226" fmla="*/ 766080 h 1166887"/>
                  <a:gd name="connsiteX227" fmla="*/ 1262629 w 3024845"/>
                  <a:gd name="connsiteY227" fmla="*/ 756622 h 1166887"/>
                  <a:gd name="connsiteX228" fmla="*/ 1262629 w 3024845"/>
                  <a:gd name="connsiteY228" fmla="*/ 758514 h 1166887"/>
                  <a:gd name="connsiteX229" fmla="*/ 1262629 w 3024845"/>
                  <a:gd name="connsiteY229" fmla="*/ 771755 h 1166887"/>
                  <a:gd name="connsiteX230" fmla="*/ 1266682 w 3024845"/>
                  <a:gd name="connsiteY230" fmla="*/ 726358 h 1166887"/>
                  <a:gd name="connsiteX231" fmla="*/ 1267442 w 3024845"/>
                  <a:gd name="connsiteY231" fmla="*/ 726358 h 1166887"/>
                  <a:gd name="connsiteX232" fmla="*/ 1272762 w 3024845"/>
                  <a:gd name="connsiteY232" fmla="*/ 726358 h 1166887"/>
                  <a:gd name="connsiteX233" fmla="*/ 1272762 w 3024845"/>
                  <a:gd name="connsiteY233" fmla="*/ 661504 h 1166887"/>
                  <a:gd name="connsiteX234" fmla="*/ 1273776 w 3024845"/>
                  <a:gd name="connsiteY234" fmla="*/ 661504 h 1166887"/>
                  <a:gd name="connsiteX235" fmla="*/ 1280869 w 3024845"/>
                  <a:gd name="connsiteY235" fmla="*/ 661504 h 1166887"/>
                  <a:gd name="connsiteX236" fmla="*/ 1293029 w 3024845"/>
                  <a:gd name="connsiteY236" fmla="*/ 618269 h 1166887"/>
                  <a:gd name="connsiteX237" fmla="*/ 1294296 w 3024845"/>
                  <a:gd name="connsiteY237" fmla="*/ 618269 h 1166887"/>
                  <a:gd name="connsiteX238" fmla="*/ 1303163 w 3024845"/>
                  <a:gd name="connsiteY238" fmla="*/ 618269 h 1166887"/>
                  <a:gd name="connsiteX239" fmla="*/ 1313296 w 3024845"/>
                  <a:gd name="connsiteY239" fmla="*/ 661504 h 1166887"/>
                  <a:gd name="connsiteX240" fmla="*/ 1314309 w 3024845"/>
                  <a:gd name="connsiteY240" fmla="*/ 661504 h 1166887"/>
                  <a:gd name="connsiteX241" fmla="*/ 1321403 w 3024845"/>
                  <a:gd name="connsiteY241" fmla="*/ 661504 h 1166887"/>
                  <a:gd name="connsiteX242" fmla="*/ 1321403 w 3024845"/>
                  <a:gd name="connsiteY242" fmla="*/ 700416 h 1166887"/>
                  <a:gd name="connsiteX243" fmla="*/ 1323176 w 3024845"/>
                  <a:gd name="connsiteY243" fmla="*/ 700416 h 1166887"/>
                  <a:gd name="connsiteX244" fmla="*/ 1335590 w 3024845"/>
                  <a:gd name="connsiteY244" fmla="*/ 700416 h 1166887"/>
                  <a:gd name="connsiteX245" fmla="*/ 1335590 w 3024845"/>
                  <a:gd name="connsiteY245" fmla="*/ 702578 h 1166887"/>
                  <a:gd name="connsiteX246" fmla="*/ 1335590 w 3024845"/>
                  <a:gd name="connsiteY246" fmla="*/ 717710 h 1166887"/>
                  <a:gd name="connsiteX247" fmla="*/ 1339643 w 3024845"/>
                  <a:gd name="connsiteY247" fmla="*/ 715549 h 1166887"/>
                  <a:gd name="connsiteX248" fmla="*/ 1339643 w 3024845"/>
                  <a:gd name="connsiteY248" fmla="*/ 700416 h 1166887"/>
                  <a:gd name="connsiteX249" fmla="*/ 1341163 w 3024845"/>
                  <a:gd name="connsiteY249" fmla="*/ 700416 h 1166887"/>
                  <a:gd name="connsiteX250" fmla="*/ 1351803 w 3024845"/>
                  <a:gd name="connsiteY250" fmla="*/ 700416 h 1166887"/>
                  <a:gd name="connsiteX251" fmla="*/ 1351803 w 3024845"/>
                  <a:gd name="connsiteY251" fmla="*/ 702037 h 1166887"/>
                  <a:gd name="connsiteX252" fmla="*/ 1351803 w 3024845"/>
                  <a:gd name="connsiteY252" fmla="*/ 713387 h 1166887"/>
                  <a:gd name="connsiteX253" fmla="*/ 1382204 w 3024845"/>
                  <a:gd name="connsiteY253" fmla="*/ 713387 h 1166887"/>
                  <a:gd name="connsiteX254" fmla="*/ 1382204 w 3024845"/>
                  <a:gd name="connsiteY254" fmla="*/ 676637 h 1166887"/>
                  <a:gd name="connsiteX255" fmla="*/ 1383470 w 3024845"/>
                  <a:gd name="connsiteY255" fmla="*/ 676637 h 1166887"/>
                  <a:gd name="connsiteX256" fmla="*/ 1392337 w 3024845"/>
                  <a:gd name="connsiteY256" fmla="*/ 676637 h 1166887"/>
                  <a:gd name="connsiteX257" fmla="*/ 1392337 w 3024845"/>
                  <a:gd name="connsiteY257" fmla="*/ 698254 h 1166887"/>
                  <a:gd name="connsiteX258" fmla="*/ 1394364 w 3024845"/>
                  <a:gd name="connsiteY258" fmla="*/ 665828 h 1166887"/>
                  <a:gd name="connsiteX259" fmla="*/ 1416657 w 3024845"/>
                  <a:gd name="connsiteY259" fmla="*/ 665828 h 1166887"/>
                  <a:gd name="connsiteX260" fmla="*/ 1416657 w 3024845"/>
                  <a:gd name="connsiteY260" fmla="*/ 664206 h 1166887"/>
                  <a:gd name="connsiteX261" fmla="*/ 1416657 w 3024845"/>
                  <a:gd name="connsiteY261" fmla="*/ 652857 h 1166887"/>
                  <a:gd name="connsiteX262" fmla="*/ 1417417 w 3024845"/>
                  <a:gd name="connsiteY262" fmla="*/ 652857 h 1166887"/>
                  <a:gd name="connsiteX263" fmla="*/ 1422737 w 3024845"/>
                  <a:gd name="connsiteY263" fmla="*/ 652857 h 1166887"/>
                  <a:gd name="connsiteX264" fmla="*/ 1422737 w 3024845"/>
                  <a:gd name="connsiteY264" fmla="*/ 650966 h 1166887"/>
                  <a:gd name="connsiteX265" fmla="*/ 1422737 w 3024845"/>
                  <a:gd name="connsiteY265" fmla="*/ 637725 h 1166887"/>
                  <a:gd name="connsiteX266" fmla="*/ 1426791 w 3024845"/>
                  <a:gd name="connsiteY266" fmla="*/ 644210 h 1166887"/>
                  <a:gd name="connsiteX267" fmla="*/ 1429071 w 3024845"/>
                  <a:gd name="connsiteY267" fmla="*/ 644210 h 1166887"/>
                  <a:gd name="connsiteX268" fmla="*/ 1445031 w 3024845"/>
                  <a:gd name="connsiteY268" fmla="*/ 644210 h 1166887"/>
                  <a:gd name="connsiteX269" fmla="*/ 1445031 w 3024845"/>
                  <a:gd name="connsiteY269" fmla="*/ 643399 h 1166887"/>
                  <a:gd name="connsiteX270" fmla="*/ 1445031 w 3024845"/>
                  <a:gd name="connsiteY270" fmla="*/ 637725 h 1166887"/>
                  <a:gd name="connsiteX271" fmla="*/ 1445791 w 3024845"/>
                  <a:gd name="connsiteY271" fmla="*/ 637725 h 1166887"/>
                  <a:gd name="connsiteX272" fmla="*/ 1451111 w 3024845"/>
                  <a:gd name="connsiteY272" fmla="*/ 637725 h 1166887"/>
                  <a:gd name="connsiteX273" fmla="*/ 1451111 w 3024845"/>
                  <a:gd name="connsiteY273" fmla="*/ 639076 h 1166887"/>
                  <a:gd name="connsiteX274" fmla="*/ 1451111 w 3024845"/>
                  <a:gd name="connsiteY274" fmla="*/ 648534 h 1166887"/>
                  <a:gd name="connsiteX275" fmla="*/ 1489618 w 3024845"/>
                  <a:gd name="connsiteY275" fmla="*/ 648534 h 1166887"/>
                  <a:gd name="connsiteX276" fmla="*/ 1489618 w 3024845"/>
                  <a:gd name="connsiteY276" fmla="*/ 786887 h 1166887"/>
                  <a:gd name="connsiteX277" fmla="*/ 1491138 w 3024845"/>
                  <a:gd name="connsiteY277" fmla="*/ 786887 h 1166887"/>
                  <a:gd name="connsiteX278" fmla="*/ 1501778 w 3024845"/>
                  <a:gd name="connsiteY278" fmla="*/ 786887 h 1166887"/>
                  <a:gd name="connsiteX279" fmla="*/ 1501778 w 3024845"/>
                  <a:gd name="connsiteY279" fmla="*/ 773917 h 1166887"/>
                  <a:gd name="connsiteX280" fmla="*/ 1505832 w 3024845"/>
                  <a:gd name="connsiteY280" fmla="*/ 773917 h 1166887"/>
                  <a:gd name="connsiteX281" fmla="*/ 1505832 w 3024845"/>
                  <a:gd name="connsiteY281" fmla="*/ 786887 h 1166887"/>
                  <a:gd name="connsiteX282" fmla="*/ 1536232 w 3024845"/>
                  <a:gd name="connsiteY282" fmla="*/ 786887 h 1166887"/>
                  <a:gd name="connsiteX283" fmla="*/ 1536232 w 3024845"/>
                  <a:gd name="connsiteY283" fmla="*/ 756622 h 1166887"/>
                  <a:gd name="connsiteX284" fmla="*/ 1548392 w 3024845"/>
                  <a:gd name="connsiteY284" fmla="*/ 756622 h 1166887"/>
                  <a:gd name="connsiteX285" fmla="*/ 1560552 w 3024845"/>
                  <a:gd name="connsiteY285" fmla="*/ 754461 h 1166887"/>
                  <a:gd name="connsiteX286" fmla="*/ 1564606 w 3024845"/>
                  <a:gd name="connsiteY286" fmla="*/ 756622 h 1166887"/>
                  <a:gd name="connsiteX287" fmla="*/ 1574739 w 3024845"/>
                  <a:gd name="connsiteY287" fmla="*/ 756622 h 1166887"/>
                  <a:gd name="connsiteX288" fmla="*/ 1574739 w 3024845"/>
                  <a:gd name="connsiteY288" fmla="*/ 786887 h 1166887"/>
                  <a:gd name="connsiteX289" fmla="*/ 1582846 w 3024845"/>
                  <a:gd name="connsiteY289" fmla="*/ 786887 h 1166887"/>
                  <a:gd name="connsiteX290" fmla="*/ 1582846 w 3024845"/>
                  <a:gd name="connsiteY290" fmla="*/ 804182 h 1166887"/>
                  <a:gd name="connsiteX291" fmla="*/ 1592182 w 3024845"/>
                  <a:gd name="connsiteY291" fmla="*/ 805087 h 1166887"/>
                  <a:gd name="connsiteX292" fmla="*/ 1605140 w 3024845"/>
                  <a:gd name="connsiteY292" fmla="*/ 805087 h 1166887"/>
                  <a:gd name="connsiteX293" fmla="*/ 1605140 w 3024845"/>
                  <a:gd name="connsiteY293" fmla="*/ 789049 h 1166887"/>
                  <a:gd name="connsiteX294" fmla="*/ 1673096 w 3024845"/>
                  <a:gd name="connsiteY294" fmla="*/ 789049 h 1166887"/>
                  <a:gd name="connsiteX295" fmla="*/ 1673096 w 3024845"/>
                  <a:gd name="connsiteY295" fmla="*/ 703796 h 1166887"/>
                  <a:gd name="connsiteX296" fmla="*/ 1745104 w 3024845"/>
                  <a:gd name="connsiteY296" fmla="*/ 703796 h 1166887"/>
                  <a:gd name="connsiteX297" fmla="*/ 1745104 w 3024845"/>
                  <a:gd name="connsiteY297" fmla="*/ 782564 h 1166887"/>
                  <a:gd name="connsiteX298" fmla="*/ 1747008 w 3024845"/>
                  <a:gd name="connsiteY298" fmla="*/ 782564 h 1166887"/>
                  <a:gd name="connsiteX299" fmla="*/ 1748250 w 3024845"/>
                  <a:gd name="connsiteY299" fmla="*/ 805087 h 1166887"/>
                  <a:gd name="connsiteX300" fmla="*/ 1757926 w 3024845"/>
                  <a:gd name="connsiteY300" fmla="*/ 805087 h 1166887"/>
                  <a:gd name="connsiteX301" fmla="*/ 1759168 w 3024845"/>
                  <a:gd name="connsiteY301" fmla="*/ 782564 h 1166887"/>
                  <a:gd name="connsiteX302" fmla="*/ 1765248 w 3024845"/>
                  <a:gd name="connsiteY302" fmla="*/ 782564 h 1166887"/>
                  <a:gd name="connsiteX303" fmla="*/ 1766490 w 3024845"/>
                  <a:gd name="connsiteY303" fmla="*/ 805087 h 1166887"/>
                  <a:gd name="connsiteX304" fmla="*/ 1817112 w 3024845"/>
                  <a:gd name="connsiteY304" fmla="*/ 805087 h 1166887"/>
                  <a:gd name="connsiteX305" fmla="*/ 1817112 w 3024845"/>
                  <a:gd name="connsiteY305" fmla="*/ 642059 h 1166887"/>
                  <a:gd name="connsiteX306" fmla="*/ 2014439 w 3024845"/>
                  <a:gd name="connsiteY306" fmla="*/ 642059 h 1166887"/>
                  <a:gd name="connsiteX307" fmla="*/ 2014439 w 3024845"/>
                  <a:gd name="connsiteY307" fmla="*/ 805087 h 1166887"/>
                  <a:gd name="connsiteX308" fmla="*/ 2033136 w 3024845"/>
                  <a:gd name="connsiteY308" fmla="*/ 805087 h 1166887"/>
                  <a:gd name="connsiteX309" fmla="*/ 2033136 w 3024845"/>
                  <a:gd name="connsiteY309" fmla="*/ 722394 h 1166887"/>
                  <a:gd name="connsiteX310" fmla="*/ 2128256 w 3024845"/>
                  <a:gd name="connsiteY310" fmla="*/ 722394 h 1166887"/>
                  <a:gd name="connsiteX311" fmla="*/ 2140186 w 3024845"/>
                  <a:gd name="connsiteY311" fmla="*/ 404253 h 1166887"/>
                  <a:gd name="connsiteX312" fmla="*/ 2128026 w 3024845"/>
                  <a:gd name="connsiteY312" fmla="*/ 382635 h 1166887"/>
                  <a:gd name="connsiteX313" fmla="*/ 2121946 w 3024845"/>
                  <a:gd name="connsiteY313" fmla="*/ 378311 h 1166887"/>
                  <a:gd name="connsiteX314" fmla="*/ 2130053 w 3024845"/>
                  <a:gd name="connsiteY314" fmla="*/ 354532 h 1166887"/>
                  <a:gd name="connsiteX315" fmla="*/ 2130053 w 3024845"/>
                  <a:gd name="connsiteY315" fmla="*/ 337238 h 1166887"/>
                  <a:gd name="connsiteX316" fmla="*/ 2144240 w 3024845"/>
                  <a:gd name="connsiteY316" fmla="*/ 337238 h 1166887"/>
                  <a:gd name="connsiteX317" fmla="*/ 2144240 w 3024845"/>
                  <a:gd name="connsiteY317" fmla="*/ 315620 h 1166887"/>
                  <a:gd name="connsiteX318" fmla="*/ 2146266 w 3024845"/>
                  <a:gd name="connsiteY318" fmla="*/ 311296 h 1166887"/>
                  <a:gd name="connsiteX319" fmla="*/ 2146266 w 3024845"/>
                  <a:gd name="connsiteY319" fmla="*/ 233472 h 1166887"/>
                  <a:gd name="connsiteX320" fmla="*/ 2144240 w 3024845"/>
                  <a:gd name="connsiteY320" fmla="*/ 226987 h 1166887"/>
                  <a:gd name="connsiteX321" fmla="*/ 2150320 w 3024845"/>
                  <a:gd name="connsiteY321" fmla="*/ 220501 h 1166887"/>
                  <a:gd name="connsiteX322" fmla="*/ 2150320 w 3024845"/>
                  <a:gd name="connsiteY322" fmla="*/ 162133 h 1166887"/>
                  <a:gd name="connsiteX323" fmla="*/ 2152346 w 3024845"/>
                  <a:gd name="connsiteY323" fmla="*/ 157810 h 1166887"/>
                  <a:gd name="connsiteX324" fmla="*/ 2152346 w 3024845"/>
                  <a:gd name="connsiteY324" fmla="*/ 101604 h 1166887"/>
                  <a:gd name="connsiteX325" fmla="*/ 2154373 w 3024845"/>
                  <a:gd name="connsiteY325" fmla="*/ 82148 h 1166887"/>
                  <a:gd name="connsiteX326" fmla="*/ 2158427 w 3024845"/>
                  <a:gd name="connsiteY326" fmla="*/ 99442 h 1166887"/>
                  <a:gd name="connsiteX327" fmla="*/ 2160453 w 3024845"/>
                  <a:gd name="connsiteY327" fmla="*/ 157810 h 1166887"/>
                  <a:gd name="connsiteX328" fmla="*/ 2162480 w 3024845"/>
                  <a:gd name="connsiteY328" fmla="*/ 220501 h 1166887"/>
                  <a:gd name="connsiteX329" fmla="*/ 2168560 w 3024845"/>
                  <a:gd name="connsiteY329" fmla="*/ 226987 h 1166887"/>
                  <a:gd name="connsiteX330" fmla="*/ 2166533 w 3024845"/>
                  <a:gd name="connsiteY330" fmla="*/ 233472 h 1166887"/>
                  <a:gd name="connsiteX331" fmla="*/ 2166533 w 3024845"/>
                  <a:gd name="connsiteY331" fmla="*/ 311296 h 1166887"/>
                  <a:gd name="connsiteX332" fmla="*/ 2168560 w 3024845"/>
                  <a:gd name="connsiteY332" fmla="*/ 315620 h 1166887"/>
                  <a:gd name="connsiteX333" fmla="*/ 2168560 w 3024845"/>
                  <a:gd name="connsiteY333" fmla="*/ 337238 h 1166887"/>
                  <a:gd name="connsiteX334" fmla="*/ 2182747 w 3024845"/>
                  <a:gd name="connsiteY334" fmla="*/ 337238 h 1166887"/>
                  <a:gd name="connsiteX335" fmla="*/ 2182747 w 3024845"/>
                  <a:gd name="connsiteY335" fmla="*/ 354532 h 1166887"/>
                  <a:gd name="connsiteX336" fmla="*/ 2190854 w 3024845"/>
                  <a:gd name="connsiteY336" fmla="*/ 378311 h 1166887"/>
                  <a:gd name="connsiteX337" fmla="*/ 2184774 w 3024845"/>
                  <a:gd name="connsiteY337" fmla="*/ 382635 h 1166887"/>
                  <a:gd name="connsiteX338" fmla="*/ 2172613 w 3024845"/>
                  <a:gd name="connsiteY338" fmla="*/ 404253 h 1166887"/>
                  <a:gd name="connsiteX339" fmla="*/ 2180720 w 3024845"/>
                  <a:gd name="connsiteY339" fmla="*/ 657181 h 1166887"/>
                  <a:gd name="connsiteX340" fmla="*/ 2245574 w 3024845"/>
                  <a:gd name="connsiteY340" fmla="*/ 657181 h 1166887"/>
                  <a:gd name="connsiteX341" fmla="*/ 2245574 w 3024845"/>
                  <a:gd name="connsiteY341" fmla="*/ 732843 h 1166887"/>
                  <a:gd name="connsiteX342" fmla="*/ 2253681 w 3024845"/>
                  <a:gd name="connsiteY342" fmla="*/ 732843 h 1166887"/>
                  <a:gd name="connsiteX343" fmla="*/ 2255708 w 3024845"/>
                  <a:gd name="connsiteY343" fmla="*/ 726358 h 1166887"/>
                  <a:gd name="connsiteX344" fmla="*/ 2261788 w 3024845"/>
                  <a:gd name="connsiteY344" fmla="*/ 726358 h 1166887"/>
                  <a:gd name="connsiteX345" fmla="*/ 2263815 w 3024845"/>
                  <a:gd name="connsiteY345" fmla="*/ 735005 h 1166887"/>
                  <a:gd name="connsiteX346" fmla="*/ 2275975 w 3024845"/>
                  <a:gd name="connsiteY346" fmla="*/ 735005 h 1166887"/>
                  <a:gd name="connsiteX347" fmla="*/ 2275975 w 3024845"/>
                  <a:gd name="connsiteY347" fmla="*/ 728519 h 1166887"/>
                  <a:gd name="connsiteX348" fmla="*/ 2298268 w 3024845"/>
                  <a:gd name="connsiteY348" fmla="*/ 728519 h 1166887"/>
                  <a:gd name="connsiteX349" fmla="*/ 2298268 w 3024845"/>
                  <a:gd name="connsiteY349" fmla="*/ 735005 h 1166887"/>
                  <a:gd name="connsiteX350" fmla="*/ 2318535 w 3024845"/>
                  <a:gd name="connsiteY350" fmla="*/ 735005 h 1166887"/>
                  <a:gd name="connsiteX351" fmla="*/ 2318535 w 3024845"/>
                  <a:gd name="connsiteY351" fmla="*/ 780402 h 1166887"/>
                  <a:gd name="connsiteX352" fmla="*/ 2332722 w 3024845"/>
                  <a:gd name="connsiteY352" fmla="*/ 780402 h 1166887"/>
                  <a:gd name="connsiteX353" fmla="*/ 2332722 w 3024845"/>
                  <a:gd name="connsiteY353" fmla="*/ 767431 h 1166887"/>
                  <a:gd name="connsiteX354" fmla="*/ 2348936 w 3024845"/>
                  <a:gd name="connsiteY354" fmla="*/ 767431 h 1166887"/>
                  <a:gd name="connsiteX355" fmla="*/ 2348936 w 3024845"/>
                  <a:gd name="connsiteY355" fmla="*/ 588004 h 1166887"/>
                  <a:gd name="connsiteX356" fmla="*/ 2355016 w 3024845"/>
                  <a:gd name="connsiteY356" fmla="*/ 581518 h 1166887"/>
                  <a:gd name="connsiteX357" fmla="*/ 2427977 w 3024845"/>
                  <a:gd name="connsiteY357" fmla="*/ 581518 h 1166887"/>
                  <a:gd name="connsiteX358" fmla="*/ 2427977 w 3024845"/>
                  <a:gd name="connsiteY358" fmla="*/ 590166 h 1166887"/>
                  <a:gd name="connsiteX359" fmla="*/ 2438110 w 3024845"/>
                  <a:gd name="connsiteY359" fmla="*/ 590166 h 1166887"/>
                  <a:gd name="connsiteX360" fmla="*/ 2438110 w 3024845"/>
                  <a:gd name="connsiteY360" fmla="*/ 704740 h 1166887"/>
                  <a:gd name="connsiteX361" fmla="*/ 2460404 w 3024845"/>
                  <a:gd name="connsiteY361" fmla="*/ 704740 h 1166887"/>
                  <a:gd name="connsiteX362" fmla="*/ 2460404 w 3024845"/>
                  <a:gd name="connsiteY362" fmla="*/ 637725 h 1166887"/>
                  <a:gd name="connsiteX363" fmla="*/ 2486751 w 3024845"/>
                  <a:gd name="connsiteY363" fmla="*/ 637725 h 1166887"/>
                  <a:gd name="connsiteX364" fmla="*/ 2490804 w 3024845"/>
                  <a:gd name="connsiteY364" fmla="*/ 633401 h 1166887"/>
                  <a:gd name="connsiteX365" fmla="*/ 2498911 w 3024845"/>
                  <a:gd name="connsiteY365" fmla="*/ 633401 h 1166887"/>
                  <a:gd name="connsiteX366" fmla="*/ 2502964 w 3024845"/>
                  <a:gd name="connsiteY366" fmla="*/ 637725 h 1166887"/>
                  <a:gd name="connsiteX367" fmla="*/ 2525258 w 3024845"/>
                  <a:gd name="connsiteY367" fmla="*/ 637725 h 1166887"/>
                  <a:gd name="connsiteX368" fmla="*/ 2525258 w 3024845"/>
                  <a:gd name="connsiteY368" fmla="*/ 520989 h 1166887"/>
                  <a:gd name="connsiteX369" fmla="*/ 2582005 w 3024845"/>
                  <a:gd name="connsiteY369" fmla="*/ 510180 h 1166887"/>
                  <a:gd name="connsiteX370" fmla="*/ 2582005 w 3024845"/>
                  <a:gd name="connsiteY370" fmla="*/ 511261 h 1166887"/>
                  <a:gd name="connsiteX371" fmla="*/ 2582005 w 3024845"/>
                  <a:gd name="connsiteY371" fmla="*/ 518827 h 1166887"/>
                  <a:gd name="connsiteX372" fmla="*/ 2608352 w 3024845"/>
                  <a:gd name="connsiteY372" fmla="*/ 518827 h 1166887"/>
                  <a:gd name="connsiteX373" fmla="*/ 2608352 w 3024845"/>
                  <a:gd name="connsiteY373" fmla="*/ 773917 h 1166887"/>
                  <a:gd name="connsiteX374" fmla="*/ 2630646 w 3024845"/>
                  <a:gd name="connsiteY374" fmla="*/ 773917 h 1166887"/>
                  <a:gd name="connsiteX375" fmla="*/ 2630646 w 3024845"/>
                  <a:gd name="connsiteY375" fmla="*/ 769593 h 1166887"/>
                  <a:gd name="connsiteX376" fmla="*/ 2642806 w 3024845"/>
                  <a:gd name="connsiteY376" fmla="*/ 769593 h 1166887"/>
                  <a:gd name="connsiteX377" fmla="*/ 2642806 w 3024845"/>
                  <a:gd name="connsiteY377" fmla="*/ 773917 h 1166887"/>
                  <a:gd name="connsiteX378" fmla="*/ 2667126 w 3024845"/>
                  <a:gd name="connsiteY378" fmla="*/ 773917 h 1166887"/>
                  <a:gd name="connsiteX379" fmla="*/ 2667126 w 3024845"/>
                  <a:gd name="connsiteY379" fmla="*/ 760946 h 1166887"/>
                  <a:gd name="connsiteX380" fmla="*/ 2695500 w 3024845"/>
                  <a:gd name="connsiteY380" fmla="*/ 760946 h 1166887"/>
                  <a:gd name="connsiteX381" fmla="*/ 2707660 w 3024845"/>
                  <a:gd name="connsiteY381" fmla="*/ 756622 h 1166887"/>
                  <a:gd name="connsiteX382" fmla="*/ 2727927 w 3024845"/>
                  <a:gd name="connsiteY382" fmla="*/ 760946 h 1166887"/>
                  <a:gd name="connsiteX383" fmla="*/ 2727927 w 3024845"/>
                  <a:gd name="connsiteY383" fmla="*/ 743652 h 1166887"/>
                  <a:gd name="connsiteX384" fmla="*/ 2736034 w 3024845"/>
                  <a:gd name="connsiteY384" fmla="*/ 743652 h 1166887"/>
                  <a:gd name="connsiteX385" fmla="*/ 2736034 w 3024845"/>
                  <a:gd name="connsiteY385" fmla="*/ 730681 h 1166887"/>
                  <a:gd name="connsiteX386" fmla="*/ 2792781 w 3024845"/>
                  <a:gd name="connsiteY386" fmla="*/ 730681 h 1166887"/>
                  <a:gd name="connsiteX387" fmla="*/ 2792781 w 3024845"/>
                  <a:gd name="connsiteY387" fmla="*/ 700416 h 1166887"/>
                  <a:gd name="connsiteX388" fmla="*/ 2811021 w 3024845"/>
                  <a:gd name="connsiteY388" fmla="*/ 700416 h 1166887"/>
                  <a:gd name="connsiteX389" fmla="*/ 2811021 w 3024845"/>
                  <a:gd name="connsiteY389" fmla="*/ 693931 h 1166887"/>
                  <a:gd name="connsiteX390" fmla="*/ 2823181 w 3024845"/>
                  <a:gd name="connsiteY390" fmla="*/ 693931 h 1166887"/>
                  <a:gd name="connsiteX391" fmla="*/ 2823181 w 3024845"/>
                  <a:gd name="connsiteY391" fmla="*/ 700416 h 1166887"/>
                  <a:gd name="connsiteX392" fmla="*/ 2839395 w 3024845"/>
                  <a:gd name="connsiteY392" fmla="*/ 700416 h 1166887"/>
                  <a:gd name="connsiteX393" fmla="*/ 2839395 w 3024845"/>
                  <a:gd name="connsiteY393" fmla="*/ 750137 h 1166887"/>
                  <a:gd name="connsiteX394" fmla="*/ 2871822 w 3024845"/>
                  <a:gd name="connsiteY394" fmla="*/ 750137 h 1166887"/>
                  <a:gd name="connsiteX395" fmla="*/ 2871822 w 3024845"/>
                  <a:gd name="connsiteY395" fmla="*/ 724196 h 1166887"/>
                  <a:gd name="connsiteX396" fmla="*/ 2910329 w 3024845"/>
                  <a:gd name="connsiteY396" fmla="*/ 724196 h 1166887"/>
                  <a:gd name="connsiteX397" fmla="*/ 2910329 w 3024845"/>
                  <a:gd name="connsiteY397" fmla="*/ 693931 h 1166887"/>
                  <a:gd name="connsiteX398" fmla="*/ 2958970 w 3024845"/>
                  <a:gd name="connsiteY398" fmla="*/ 693931 h 1166887"/>
                  <a:gd name="connsiteX399" fmla="*/ 2958970 w 3024845"/>
                  <a:gd name="connsiteY399" fmla="*/ 805087 h 1166887"/>
                  <a:gd name="connsiteX400" fmla="*/ 2958970 w 3024845"/>
                  <a:gd name="connsiteY400" fmla="*/ 818866 h 1166887"/>
                  <a:gd name="connsiteX401" fmla="*/ 3024845 w 3024845"/>
                  <a:gd name="connsiteY401" fmla="*/ 818866 h 1166887"/>
                  <a:gd name="connsiteX402" fmla="*/ 3024845 w 3024845"/>
                  <a:gd name="connsiteY402" fmla="*/ 1160647 h 1166887"/>
                  <a:gd name="connsiteX403" fmla="*/ 145862 w 3024845"/>
                  <a:gd name="connsiteY403" fmla="*/ 1160647 h 1166887"/>
                  <a:gd name="connsiteX404" fmla="*/ 2054 w 3024845"/>
                  <a:gd name="connsiteY404" fmla="*/ 1166887 h 1166887"/>
                  <a:gd name="connsiteX405" fmla="*/ 0 w 3024845"/>
                  <a:gd name="connsiteY405" fmla="*/ 724196 h 1166887"/>
                  <a:gd name="connsiteX406" fmla="*/ 20267 w 3024845"/>
                  <a:gd name="connsiteY406" fmla="*/ 724196 h 1166887"/>
                  <a:gd name="connsiteX407" fmla="*/ 20774 w 3024845"/>
                  <a:gd name="connsiteY407" fmla="*/ 723115 h 1166887"/>
                  <a:gd name="connsiteX408" fmla="*/ 24320 w 3024845"/>
                  <a:gd name="connsiteY408" fmla="*/ 715549 h 1166887"/>
                  <a:gd name="connsiteX409" fmla="*/ 26094 w 3024845"/>
                  <a:gd name="connsiteY409" fmla="*/ 715819 h 1166887"/>
                  <a:gd name="connsiteX410" fmla="*/ 38507 w 3024845"/>
                  <a:gd name="connsiteY410" fmla="*/ 717710 h 1166887"/>
                  <a:gd name="connsiteX411" fmla="*/ 39014 w 3024845"/>
                  <a:gd name="connsiteY411" fmla="*/ 719062 h 1166887"/>
                  <a:gd name="connsiteX412" fmla="*/ 42560 w 3024845"/>
                  <a:gd name="connsiteY412" fmla="*/ 728519 h 1166887"/>
                  <a:gd name="connsiteX413" fmla="*/ 68907 w 3024845"/>
                  <a:gd name="connsiteY413" fmla="*/ 730681 h 1166887"/>
                  <a:gd name="connsiteX414" fmla="*/ 68907 w 3024845"/>
                  <a:gd name="connsiteY414" fmla="*/ 607460 h 1166887"/>
                  <a:gd name="connsiteX415" fmla="*/ 70934 w 3024845"/>
                  <a:gd name="connsiteY415" fmla="*/ 607460 h 1166887"/>
                  <a:gd name="connsiteX416" fmla="*/ 85121 w 3024845"/>
                  <a:gd name="connsiteY416" fmla="*/ 607460 h 1166887"/>
                  <a:gd name="connsiteX417" fmla="*/ 85121 w 3024845"/>
                  <a:gd name="connsiteY417" fmla="*/ 471268 h 1166887"/>
                  <a:gd name="connsiteX418" fmla="*/ 86894 w 3024845"/>
                  <a:gd name="connsiteY418" fmla="*/ 471268 h 1166887"/>
                  <a:gd name="connsiteX419" fmla="*/ 99308 w 3024845"/>
                  <a:gd name="connsiteY419" fmla="*/ 471268 h 1166887"/>
                  <a:gd name="connsiteX420" fmla="*/ 99308 w 3024845"/>
                  <a:gd name="connsiteY420" fmla="*/ 356694 h 1166887"/>
                  <a:gd name="connsiteX421" fmla="*/ 103361 w 3024845"/>
                  <a:gd name="connsiteY421" fmla="*/ 328590 h 1166887"/>
                  <a:gd name="connsiteX422" fmla="*/ 105388 w 3024845"/>
                  <a:gd name="connsiteY422" fmla="*/ 328590 h 1166887"/>
                  <a:gd name="connsiteX423" fmla="*/ 119575 w 3024845"/>
                  <a:gd name="connsiteY423" fmla="*/ 328590 h 1166887"/>
                  <a:gd name="connsiteX424" fmla="*/ 156055 w 3024845"/>
                  <a:gd name="connsiteY424" fmla="*/ 246443 h 1166887"/>
                  <a:gd name="connsiteX425" fmla="*/ 160109 w 3024845"/>
                  <a:gd name="connsiteY425" fmla="*/ 0 h 116688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145862 w 3024845"/>
                  <a:gd name="connsiteY403" fmla="*/ 1160647 h 1160647"/>
                  <a:gd name="connsiteX404" fmla="*/ 2054 w 3024845"/>
                  <a:gd name="connsiteY404" fmla="*/ 1158314 h 1160647"/>
                  <a:gd name="connsiteX405" fmla="*/ 0 w 3024845"/>
                  <a:gd name="connsiteY405" fmla="*/ 724196 h 1160647"/>
                  <a:gd name="connsiteX406" fmla="*/ 20267 w 3024845"/>
                  <a:gd name="connsiteY406" fmla="*/ 724196 h 1160647"/>
                  <a:gd name="connsiteX407" fmla="*/ 20774 w 3024845"/>
                  <a:gd name="connsiteY407" fmla="*/ 723115 h 1160647"/>
                  <a:gd name="connsiteX408" fmla="*/ 24320 w 3024845"/>
                  <a:gd name="connsiteY408" fmla="*/ 715549 h 1160647"/>
                  <a:gd name="connsiteX409" fmla="*/ 26094 w 3024845"/>
                  <a:gd name="connsiteY409" fmla="*/ 715819 h 1160647"/>
                  <a:gd name="connsiteX410" fmla="*/ 38507 w 3024845"/>
                  <a:gd name="connsiteY410" fmla="*/ 717710 h 1160647"/>
                  <a:gd name="connsiteX411" fmla="*/ 39014 w 3024845"/>
                  <a:gd name="connsiteY411" fmla="*/ 719062 h 1160647"/>
                  <a:gd name="connsiteX412" fmla="*/ 42560 w 3024845"/>
                  <a:gd name="connsiteY412" fmla="*/ 728519 h 1160647"/>
                  <a:gd name="connsiteX413" fmla="*/ 68907 w 3024845"/>
                  <a:gd name="connsiteY413" fmla="*/ 730681 h 1160647"/>
                  <a:gd name="connsiteX414" fmla="*/ 68907 w 3024845"/>
                  <a:gd name="connsiteY414" fmla="*/ 607460 h 1160647"/>
                  <a:gd name="connsiteX415" fmla="*/ 70934 w 3024845"/>
                  <a:gd name="connsiteY415" fmla="*/ 607460 h 1160647"/>
                  <a:gd name="connsiteX416" fmla="*/ 85121 w 3024845"/>
                  <a:gd name="connsiteY416" fmla="*/ 607460 h 1160647"/>
                  <a:gd name="connsiteX417" fmla="*/ 85121 w 3024845"/>
                  <a:gd name="connsiteY417" fmla="*/ 471268 h 1160647"/>
                  <a:gd name="connsiteX418" fmla="*/ 86894 w 3024845"/>
                  <a:gd name="connsiteY418" fmla="*/ 471268 h 1160647"/>
                  <a:gd name="connsiteX419" fmla="*/ 99308 w 3024845"/>
                  <a:gd name="connsiteY419" fmla="*/ 471268 h 1160647"/>
                  <a:gd name="connsiteX420" fmla="*/ 99308 w 3024845"/>
                  <a:gd name="connsiteY420" fmla="*/ 356694 h 1160647"/>
                  <a:gd name="connsiteX421" fmla="*/ 103361 w 3024845"/>
                  <a:gd name="connsiteY421" fmla="*/ 328590 h 1160647"/>
                  <a:gd name="connsiteX422" fmla="*/ 105388 w 3024845"/>
                  <a:gd name="connsiteY422" fmla="*/ 328590 h 1160647"/>
                  <a:gd name="connsiteX423" fmla="*/ 119575 w 3024845"/>
                  <a:gd name="connsiteY423" fmla="*/ 328590 h 1160647"/>
                  <a:gd name="connsiteX424" fmla="*/ 156055 w 3024845"/>
                  <a:gd name="connsiteY424" fmla="*/ 246443 h 1160647"/>
                  <a:gd name="connsiteX425" fmla="*/ 160109 w 3024845"/>
                  <a:gd name="connsiteY425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60109 w 3024845"/>
                  <a:gd name="connsiteY0" fmla="*/ 0 h 1160647"/>
                  <a:gd name="connsiteX1" fmla="*/ 162135 w 3024845"/>
                  <a:gd name="connsiteY1" fmla="*/ 246443 h 1160647"/>
                  <a:gd name="connsiteX2" fmla="*/ 200642 w 3024845"/>
                  <a:gd name="connsiteY2" fmla="*/ 326429 h 1160647"/>
                  <a:gd name="connsiteX3" fmla="*/ 202669 w 3024845"/>
                  <a:gd name="connsiteY3" fmla="*/ 326429 h 1160647"/>
                  <a:gd name="connsiteX4" fmla="*/ 216856 w 3024845"/>
                  <a:gd name="connsiteY4" fmla="*/ 326429 h 1160647"/>
                  <a:gd name="connsiteX5" fmla="*/ 216856 w 3024845"/>
                  <a:gd name="connsiteY5" fmla="*/ 350208 h 1160647"/>
                  <a:gd name="connsiteX6" fmla="*/ 217363 w 3024845"/>
                  <a:gd name="connsiteY6" fmla="*/ 351019 h 1160647"/>
                  <a:gd name="connsiteX7" fmla="*/ 220909 w 3024845"/>
                  <a:gd name="connsiteY7" fmla="*/ 356694 h 1160647"/>
                  <a:gd name="connsiteX8" fmla="*/ 220909 w 3024845"/>
                  <a:gd name="connsiteY8" fmla="*/ 471268 h 1160647"/>
                  <a:gd name="connsiteX9" fmla="*/ 223189 w 3024845"/>
                  <a:gd name="connsiteY9" fmla="*/ 471268 h 1160647"/>
                  <a:gd name="connsiteX10" fmla="*/ 239150 w 3024845"/>
                  <a:gd name="connsiteY10" fmla="*/ 471268 h 1160647"/>
                  <a:gd name="connsiteX11" fmla="*/ 239150 w 3024845"/>
                  <a:gd name="connsiteY11" fmla="*/ 611783 h 1160647"/>
                  <a:gd name="connsiteX12" fmla="*/ 240670 w 3024845"/>
                  <a:gd name="connsiteY12" fmla="*/ 611513 h 1160647"/>
                  <a:gd name="connsiteX13" fmla="*/ 251310 w 3024845"/>
                  <a:gd name="connsiteY13" fmla="*/ 609622 h 1160647"/>
                  <a:gd name="connsiteX14" fmla="*/ 249283 w 3024845"/>
                  <a:gd name="connsiteY14" fmla="*/ 698254 h 1160647"/>
                  <a:gd name="connsiteX15" fmla="*/ 250803 w 3024845"/>
                  <a:gd name="connsiteY15" fmla="*/ 698525 h 1160647"/>
                  <a:gd name="connsiteX16" fmla="*/ 261443 w 3024845"/>
                  <a:gd name="connsiteY16" fmla="*/ 700416 h 1160647"/>
                  <a:gd name="connsiteX17" fmla="*/ 261696 w 3024845"/>
                  <a:gd name="connsiteY17" fmla="*/ 701227 h 1160647"/>
                  <a:gd name="connsiteX18" fmla="*/ 263470 w 3024845"/>
                  <a:gd name="connsiteY18" fmla="*/ 706902 h 1160647"/>
                  <a:gd name="connsiteX19" fmla="*/ 264230 w 3024845"/>
                  <a:gd name="connsiteY19" fmla="*/ 704470 h 1160647"/>
                  <a:gd name="connsiteX20" fmla="*/ 269550 w 3024845"/>
                  <a:gd name="connsiteY20" fmla="*/ 687446 h 1160647"/>
                  <a:gd name="connsiteX21" fmla="*/ 271323 w 3024845"/>
                  <a:gd name="connsiteY21" fmla="*/ 687446 h 1160647"/>
                  <a:gd name="connsiteX22" fmla="*/ 283737 w 3024845"/>
                  <a:gd name="connsiteY22" fmla="*/ 687446 h 1160647"/>
                  <a:gd name="connsiteX23" fmla="*/ 283737 w 3024845"/>
                  <a:gd name="connsiteY23" fmla="*/ 719872 h 1160647"/>
                  <a:gd name="connsiteX24" fmla="*/ 284750 w 3024845"/>
                  <a:gd name="connsiteY24" fmla="*/ 720413 h 1160647"/>
                  <a:gd name="connsiteX25" fmla="*/ 291844 w 3024845"/>
                  <a:gd name="connsiteY25" fmla="*/ 724196 h 1160647"/>
                  <a:gd name="connsiteX26" fmla="*/ 291844 w 3024845"/>
                  <a:gd name="connsiteY26" fmla="*/ 725547 h 1160647"/>
                  <a:gd name="connsiteX27" fmla="*/ 291844 w 3024845"/>
                  <a:gd name="connsiteY27" fmla="*/ 735005 h 1160647"/>
                  <a:gd name="connsiteX28" fmla="*/ 336431 w 3024845"/>
                  <a:gd name="connsiteY28" fmla="*/ 735005 h 1160647"/>
                  <a:gd name="connsiteX29" fmla="*/ 336431 w 3024845"/>
                  <a:gd name="connsiteY29" fmla="*/ 736086 h 1160647"/>
                  <a:gd name="connsiteX30" fmla="*/ 336431 w 3024845"/>
                  <a:gd name="connsiteY30" fmla="*/ 743652 h 1160647"/>
                  <a:gd name="connsiteX31" fmla="*/ 338457 w 3024845"/>
                  <a:gd name="connsiteY31" fmla="*/ 743652 h 1160647"/>
                  <a:gd name="connsiteX32" fmla="*/ 352644 w 3024845"/>
                  <a:gd name="connsiteY32" fmla="*/ 743652 h 1160647"/>
                  <a:gd name="connsiteX33" fmla="*/ 352644 w 3024845"/>
                  <a:gd name="connsiteY33" fmla="*/ 713387 h 1160647"/>
                  <a:gd name="connsiteX34" fmla="*/ 397231 w 3024845"/>
                  <a:gd name="connsiteY34" fmla="*/ 713387 h 1160647"/>
                  <a:gd name="connsiteX35" fmla="*/ 397231 w 3024845"/>
                  <a:gd name="connsiteY35" fmla="*/ 712036 h 1160647"/>
                  <a:gd name="connsiteX36" fmla="*/ 397231 w 3024845"/>
                  <a:gd name="connsiteY36" fmla="*/ 702578 h 1160647"/>
                  <a:gd name="connsiteX37" fmla="*/ 398245 w 3024845"/>
                  <a:gd name="connsiteY37" fmla="*/ 702578 h 1160647"/>
                  <a:gd name="connsiteX38" fmla="*/ 405338 w 3024845"/>
                  <a:gd name="connsiteY38" fmla="*/ 702578 h 1160647"/>
                  <a:gd name="connsiteX39" fmla="*/ 405338 w 3024845"/>
                  <a:gd name="connsiteY39" fmla="*/ 700687 h 1160647"/>
                  <a:gd name="connsiteX40" fmla="*/ 405338 w 3024845"/>
                  <a:gd name="connsiteY40" fmla="*/ 687446 h 1160647"/>
                  <a:gd name="connsiteX41" fmla="*/ 406098 w 3024845"/>
                  <a:gd name="connsiteY41" fmla="*/ 687446 h 1160647"/>
                  <a:gd name="connsiteX42" fmla="*/ 411418 w 3024845"/>
                  <a:gd name="connsiteY42" fmla="*/ 687446 h 1160647"/>
                  <a:gd name="connsiteX43" fmla="*/ 411418 w 3024845"/>
                  <a:gd name="connsiteY43" fmla="*/ 686365 h 1160647"/>
                  <a:gd name="connsiteX44" fmla="*/ 411418 w 3024845"/>
                  <a:gd name="connsiteY44" fmla="*/ 678798 h 1160647"/>
                  <a:gd name="connsiteX45" fmla="*/ 413445 w 3024845"/>
                  <a:gd name="connsiteY45" fmla="*/ 678798 h 1160647"/>
                  <a:gd name="connsiteX46" fmla="*/ 427632 w 3024845"/>
                  <a:gd name="connsiteY46" fmla="*/ 678798 h 1160647"/>
                  <a:gd name="connsiteX47" fmla="*/ 427632 w 3024845"/>
                  <a:gd name="connsiteY47" fmla="*/ 679879 h 1160647"/>
                  <a:gd name="connsiteX48" fmla="*/ 427632 w 3024845"/>
                  <a:gd name="connsiteY48" fmla="*/ 687446 h 1160647"/>
                  <a:gd name="connsiteX49" fmla="*/ 449925 w 3024845"/>
                  <a:gd name="connsiteY49" fmla="*/ 687446 h 1160647"/>
                  <a:gd name="connsiteX50" fmla="*/ 449925 w 3024845"/>
                  <a:gd name="connsiteY50" fmla="*/ 685554 h 1160647"/>
                  <a:gd name="connsiteX51" fmla="*/ 449925 w 3024845"/>
                  <a:gd name="connsiteY51" fmla="*/ 672313 h 1160647"/>
                  <a:gd name="connsiteX52" fmla="*/ 451699 w 3024845"/>
                  <a:gd name="connsiteY52" fmla="*/ 672313 h 1160647"/>
                  <a:gd name="connsiteX53" fmla="*/ 464112 w 3024845"/>
                  <a:gd name="connsiteY53" fmla="*/ 672313 h 1160647"/>
                  <a:gd name="connsiteX54" fmla="*/ 464112 w 3024845"/>
                  <a:gd name="connsiteY54" fmla="*/ 696093 h 1160647"/>
                  <a:gd name="connsiteX55" fmla="*/ 465126 w 3024845"/>
                  <a:gd name="connsiteY55" fmla="*/ 696093 h 1160647"/>
                  <a:gd name="connsiteX56" fmla="*/ 472219 w 3024845"/>
                  <a:gd name="connsiteY56" fmla="*/ 696093 h 1160647"/>
                  <a:gd name="connsiteX57" fmla="*/ 472219 w 3024845"/>
                  <a:gd name="connsiteY57" fmla="*/ 695012 h 1160647"/>
                  <a:gd name="connsiteX58" fmla="*/ 472219 w 3024845"/>
                  <a:gd name="connsiteY58" fmla="*/ 687446 h 1160647"/>
                  <a:gd name="connsiteX59" fmla="*/ 473992 w 3024845"/>
                  <a:gd name="connsiteY59" fmla="*/ 687446 h 1160647"/>
                  <a:gd name="connsiteX60" fmla="*/ 486406 w 3024845"/>
                  <a:gd name="connsiteY60" fmla="*/ 687446 h 1160647"/>
                  <a:gd name="connsiteX61" fmla="*/ 486406 w 3024845"/>
                  <a:gd name="connsiteY61" fmla="*/ 713387 h 1160647"/>
                  <a:gd name="connsiteX62" fmla="*/ 488433 w 3024845"/>
                  <a:gd name="connsiteY62" fmla="*/ 713387 h 1160647"/>
                  <a:gd name="connsiteX63" fmla="*/ 502619 w 3024845"/>
                  <a:gd name="connsiteY63" fmla="*/ 713387 h 1160647"/>
                  <a:gd name="connsiteX64" fmla="*/ 502619 w 3024845"/>
                  <a:gd name="connsiteY64" fmla="*/ 715008 h 1160647"/>
                  <a:gd name="connsiteX65" fmla="*/ 502619 w 3024845"/>
                  <a:gd name="connsiteY65" fmla="*/ 726358 h 1160647"/>
                  <a:gd name="connsiteX66" fmla="*/ 503379 w 3024845"/>
                  <a:gd name="connsiteY66" fmla="*/ 726358 h 1160647"/>
                  <a:gd name="connsiteX67" fmla="*/ 508700 w 3024845"/>
                  <a:gd name="connsiteY67" fmla="*/ 726358 h 1160647"/>
                  <a:gd name="connsiteX68" fmla="*/ 508700 w 3024845"/>
                  <a:gd name="connsiteY68" fmla="*/ 725547 h 1160647"/>
                  <a:gd name="connsiteX69" fmla="*/ 508700 w 3024845"/>
                  <a:gd name="connsiteY69" fmla="*/ 719872 h 1160647"/>
                  <a:gd name="connsiteX70" fmla="*/ 539100 w 3024845"/>
                  <a:gd name="connsiteY70" fmla="*/ 719872 h 1160647"/>
                  <a:gd name="connsiteX71" fmla="*/ 539100 w 3024845"/>
                  <a:gd name="connsiteY71" fmla="*/ 743652 h 1160647"/>
                  <a:gd name="connsiteX72" fmla="*/ 540113 w 3024845"/>
                  <a:gd name="connsiteY72" fmla="*/ 743652 h 1160647"/>
                  <a:gd name="connsiteX73" fmla="*/ 547207 w 3024845"/>
                  <a:gd name="connsiteY73" fmla="*/ 743652 h 1160647"/>
                  <a:gd name="connsiteX74" fmla="*/ 547207 w 3024845"/>
                  <a:gd name="connsiteY74" fmla="*/ 744733 h 1160647"/>
                  <a:gd name="connsiteX75" fmla="*/ 547207 w 3024845"/>
                  <a:gd name="connsiteY75" fmla="*/ 752299 h 1160647"/>
                  <a:gd name="connsiteX76" fmla="*/ 547967 w 3024845"/>
                  <a:gd name="connsiteY76" fmla="*/ 752299 h 1160647"/>
                  <a:gd name="connsiteX77" fmla="*/ 553287 w 3024845"/>
                  <a:gd name="connsiteY77" fmla="*/ 752299 h 1160647"/>
                  <a:gd name="connsiteX78" fmla="*/ 553287 w 3024845"/>
                  <a:gd name="connsiteY78" fmla="*/ 750137 h 1160647"/>
                  <a:gd name="connsiteX79" fmla="*/ 553287 w 3024845"/>
                  <a:gd name="connsiteY79" fmla="*/ 735005 h 1160647"/>
                  <a:gd name="connsiteX80" fmla="*/ 554300 w 3024845"/>
                  <a:gd name="connsiteY80" fmla="*/ 735005 h 1160647"/>
                  <a:gd name="connsiteX81" fmla="*/ 561394 w 3024845"/>
                  <a:gd name="connsiteY81" fmla="*/ 735005 h 1160647"/>
                  <a:gd name="connsiteX82" fmla="*/ 561394 w 3024845"/>
                  <a:gd name="connsiteY82" fmla="*/ 736086 h 1160647"/>
                  <a:gd name="connsiteX83" fmla="*/ 561394 w 3024845"/>
                  <a:gd name="connsiteY83" fmla="*/ 743652 h 1160647"/>
                  <a:gd name="connsiteX84" fmla="*/ 566714 w 3024845"/>
                  <a:gd name="connsiteY84" fmla="*/ 741659 h 1160647"/>
                  <a:gd name="connsiteX85" fmla="*/ 567474 w 3024845"/>
                  <a:gd name="connsiteY85" fmla="*/ 740679 h 1160647"/>
                  <a:gd name="connsiteX86" fmla="*/ 567474 w 3024845"/>
                  <a:gd name="connsiteY86" fmla="*/ 735005 h 1160647"/>
                  <a:gd name="connsiteX87" fmla="*/ 605981 w 3024845"/>
                  <a:gd name="connsiteY87" fmla="*/ 735005 h 1160647"/>
                  <a:gd name="connsiteX88" fmla="*/ 605981 w 3024845"/>
                  <a:gd name="connsiteY88" fmla="*/ 758784 h 1160647"/>
                  <a:gd name="connsiteX89" fmla="*/ 608007 w 3024845"/>
                  <a:gd name="connsiteY89" fmla="*/ 758784 h 1160647"/>
                  <a:gd name="connsiteX90" fmla="*/ 622194 w 3024845"/>
                  <a:gd name="connsiteY90" fmla="*/ 758784 h 1160647"/>
                  <a:gd name="connsiteX91" fmla="*/ 622194 w 3024845"/>
                  <a:gd name="connsiteY91" fmla="*/ 759865 h 1160647"/>
                  <a:gd name="connsiteX92" fmla="*/ 622194 w 3024845"/>
                  <a:gd name="connsiteY92" fmla="*/ 767431 h 1160647"/>
                  <a:gd name="connsiteX93" fmla="*/ 623968 w 3024845"/>
                  <a:gd name="connsiteY93" fmla="*/ 767431 h 1160647"/>
                  <a:gd name="connsiteX94" fmla="*/ 636381 w 3024845"/>
                  <a:gd name="connsiteY94" fmla="*/ 767431 h 1160647"/>
                  <a:gd name="connsiteX95" fmla="*/ 636381 w 3024845"/>
                  <a:gd name="connsiteY95" fmla="*/ 743652 h 1160647"/>
                  <a:gd name="connsiteX96" fmla="*/ 637394 w 3024845"/>
                  <a:gd name="connsiteY96" fmla="*/ 743652 h 1160647"/>
                  <a:gd name="connsiteX97" fmla="*/ 644488 w 3024845"/>
                  <a:gd name="connsiteY97" fmla="*/ 743652 h 1160647"/>
                  <a:gd name="connsiteX98" fmla="*/ 644488 w 3024845"/>
                  <a:gd name="connsiteY98" fmla="*/ 711225 h 1160647"/>
                  <a:gd name="connsiteX99" fmla="*/ 645501 w 3024845"/>
                  <a:gd name="connsiteY99" fmla="*/ 711225 h 1160647"/>
                  <a:gd name="connsiteX100" fmla="*/ 652595 w 3024845"/>
                  <a:gd name="connsiteY100" fmla="*/ 711225 h 1160647"/>
                  <a:gd name="connsiteX101" fmla="*/ 652595 w 3024845"/>
                  <a:gd name="connsiteY101" fmla="*/ 709334 h 1160647"/>
                  <a:gd name="connsiteX102" fmla="*/ 652595 w 3024845"/>
                  <a:gd name="connsiteY102" fmla="*/ 696093 h 1160647"/>
                  <a:gd name="connsiteX103" fmla="*/ 651328 w 3024845"/>
                  <a:gd name="connsiteY103" fmla="*/ 694471 h 1160647"/>
                  <a:gd name="connsiteX104" fmla="*/ 656648 w 3024845"/>
                  <a:gd name="connsiteY104" fmla="*/ 683122 h 1160647"/>
                  <a:gd name="connsiteX105" fmla="*/ 664755 w 3024845"/>
                  <a:gd name="connsiteY105" fmla="*/ 711225 h 1160647"/>
                  <a:gd name="connsiteX106" fmla="*/ 665515 w 3024845"/>
                  <a:gd name="connsiteY106" fmla="*/ 711225 h 1160647"/>
                  <a:gd name="connsiteX107" fmla="*/ 670835 w 3024845"/>
                  <a:gd name="connsiteY107" fmla="*/ 711225 h 1160647"/>
                  <a:gd name="connsiteX108" fmla="*/ 670835 w 3024845"/>
                  <a:gd name="connsiteY108" fmla="*/ 605298 h 1160647"/>
                  <a:gd name="connsiteX109" fmla="*/ 672355 w 3024845"/>
                  <a:gd name="connsiteY109" fmla="*/ 605298 h 1160647"/>
                  <a:gd name="connsiteX110" fmla="*/ 682995 w 3024845"/>
                  <a:gd name="connsiteY110" fmla="*/ 605298 h 1160647"/>
                  <a:gd name="connsiteX111" fmla="*/ 682995 w 3024845"/>
                  <a:gd name="connsiteY111" fmla="*/ 557739 h 1160647"/>
                  <a:gd name="connsiteX112" fmla="*/ 709342 w 3024845"/>
                  <a:gd name="connsiteY112" fmla="*/ 557739 h 1160647"/>
                  <a:gd name="connsiteX113" fmla="*/ 709342 w 3024845"/>
                  <a:gd name="connsiteY113" fmla="*/ 536121 h 1160647"/>
                  <a:gd name="connsiteX114" fmla="*/ 743796 w 3024845"/>
                  <a:gd name="connsiteY114" fmla="*/ 536121 h 1160647"/>
                  <a:gd name="connsiteX115" fmla="*/ 743796 w 3024845"/>
                  <a:gd name="connsiteY115" fmla="*/ 538553 h 1160647"/>
                  <a:gd name="connsiteX116" fmla="*/ 743796 w 3024845"/>
                  <a:gd name="connsiteY116" fmla="*/ 555577 h 1160647"/>
                  <a:gd name="connsiteX117" fmla="*/ 746076 w 3024845"/>
                  <a:gd name="connsiteY117" fmla="*/ 555577 h 1160647"/>
                  <a:gd name="connsiteX118" fmla="*/ 762036 w 3024845"/>
                  <a:gd name="connsiteY118" fmla="*/ 555577 h 1160647"/>
                  <a:gd name="connsiteX119" fmla="*/ 762036 w 3024845"/>
                  <a:gd name="connsiteY119" fmla="*/ 603136 h 1160647"/>
                  <a:gd name="connsiteX120" fmla="*/ 763049 w 3024845"/>
                  <a:gd name="connsiteY120" fmla="*/ 603136 h 1160647"/>
                  <a:gd name="connsiteX121" fmla="*/ 770143 w 3024845"/>
                  <a:gd name="connsiteY121" fmla="*/ 603136 h 1160647"/>
                  <a:gd name="connsiteX122" fmla="*/ 784330 w 3024845"/>
                  <a:gd name="connsiteY122" fmla="*/ 607460 h 1160647"/>
                  <a:gd name="connsiteX123" fmla="*/ 784330 w 3024845"/>
                  <a:gd name="connsiteY123" fmla="*/ 646372 h 1160647"/>
                  <a:gd name="connsiteX124" fmla="*/ 785343 w 3024845"/>
                  <a:gd name="connsiteY124" fmla="*/ 646372 h 1160647"/>
                  <a:gd name="connsiteX125" fmla="*/ 792436 w 3024845"/>
                  <a:gd name="connsiteY125" fmla="*/ 646372 h 1160647"/>
                  <a:gd name="connsiteX126" fmla="*/ 792436 w 3024845"/>
                  <a:gd name="connsiteY126" fmla="*/ 647993 h 1160647"/>
                  <a:gd name="connsiteX127" fmla="*/ 792436 w 3024845"/>
                  <a:gd name="connsiteY127" fmla="*/ 659342 h 1160647"/>
                  <a:gd name="connsiteX128" fmla="*/ 794463 w 3024845"/>
                  <a:gd name="connsiteY128" fmla="*/ 659342 h 1160647"/>
                  <a:gd name="connsiteX129" fmla="*/ 808650 w 3024845"/>
                  <a:gd name="connsiteY129" fmla="*/ 659342 h 1160647"/>
                  <a:gd name="connsiteX130" fmla="*/ 814730 w 3024845"/>
                  <a:gd name="connsiteY130" fmla="*/ 665828 h 1160647"/>
                  <a:gd name="connsiteX131" fmla="*/ 814730 w 3024845"/>
                  <a:gd name="connsiteY131" fmla="*/ 687446 h 1160647"/>
                  <a:gd name="connsiteX132" fmla="*/ 817010 w 3024845"/>
                  <a:gd name="connsiteY132" fmla="*/ 687446 h 1160647"/>
                  <a:gd name="connsiteX133" fmla="*/ 832970 w 3024845"/>
                  <a:gd name="connsiteY133" fmla="*/ 687446 h 1160647"/>
                  <a:gd name="connsiteX134" fmla="*/ 832970 w 3024845"/>
                  <a:gd name="connsiteY134" fmla="*/ 688526 h 1160647"/>
                  <a:gd name="connsiteX135" fmla="*/ 832970 w 3024845"/>
                  <a:gd name="connsiteY135" fmla="*/ 696093 h 1160647"/>
                  <a:gd name="connsiteX136" fmla="*/ 834237 w 3024845"/>
                  <a:gd name="connsiteY136" fmla="*/ 696093 h 1160647"/>
                  <a:gd name="connsiteX137" fmla="*/ 843104 w 3024845"/>
                  <a:gd name="connsiteY137" fmla="*/ 696093 h 1160647"/>
                  <a:gd name="connsiteX138" fmla="*/ 843104 w 3024845"/>
                  <a:gd name="connsiteY138" fmla="*/ 698254 h 1160647"/>
                  <a:gd name="connsiteX139" fmla="*/ 843104 w 3024845"/>
                  <a:gd name="connsiteY139" fmla="*/ 713387 h 1160647"/>
                  <a:gd name="connsiteX140" fmla="*/ 847157 w 3024845"/>
                  <a:gd name="connsiteY140" fmla="*/ 711495 h 1160647"/>
                  <a:gd name="connsiteX141" fmla="*/ 847157 w 3024845"/>
                  <a:gd name="connsiteY141" fmla="*/ 698254 h 1160647"/>
                  <a:gd name="connsiteX142" fmla="*/ 848170 w 3024845"/>
                  <a:gd name="connsiteY142" fmla="*/ 698254 h 1160647"/>
                  <a:gd name="connsiteX143" fmla="*/ 855264 w 3024845"/>
                  <a:gd name="connsiteY143" fmla="*/ 698254 h 1160647"/>
                  <a:gd name="connsiteX144" fmla="*/ 855264 w 3024845"/>
                  <a:gd name="connsiteY144" fmla="*/ 699876 h 1160647"/>
                  <a:gd name="connsiteX145" fmla="*/ 855264 w 3024845"/>
                  <a:gd name="connsiteY145" fmla="*/ 711225 h 1160647"/>
                  <a:gd name="connsiteX146" fmla="*/ 856024 w 3024845"/>
                  <a:gd name="connsiteY146" fmla="*/ 711225 h 1160647"/>
                  <a:gd name="connsiteX147" fmla="*/ 861344 w 3024845"/>
                  <a:gd name="connsiteY147" fmla="*/ 711225 h 1160647"/>
                  <a:gd name="connsiteX148" fmla="*/ 909984 w 3024845"/>
                  <a:gd name="connsiteY148" fmla="*/ 706902 h 1160647"/>
                  <a:gd name="connsiteX149" fmla="*/ 909984 w 3024845"/>
                  <a:gd name="connsiteY149" fmla="*/ 708253 h 1160647"/>
                  <a:gd name="connsiteX150" fmla="*/ 909984 w 3024845"/>
                  <a:gd name="connsiteY150" fmla="*/ 717710 h 1160647"/>
                  <a:gd name="connsiteX151" fmla="*/ 910744 w 3024845"/>
                  <a:gd name="connsiteY151" fmla="*/ 717710 h 1160647"/>
                  <a:gd name="connsiteX152" fmla="*/ 916065 w 3024845"/>
                  <a:gd name="connsiteY152" fmla="*/ 717710 h 1160647"/>
                  <a:gd name="connsiteX153" fmla="*/ 916065 w 3024845"/>
                  <a:gd name="connsiteY153" fmla="*/ 719872 h 1160647"/>
                  <a:gd name="connsiteX154" fmla="*/ 916065 w 3024845"/>
                  <a:gd name="connsiteY154" fmla="*/ 735005 h 1160647"/>
                  <a:gd name="connsiteX155" fmla="*/ 918091 w 3024845"/>
                  <a:gd name="connsiteY155" fmla="*/ 733654 h 1160647"/>
                  <a:gd name="connsiteX156" fmla="*/ 932278 w 3024845"/>
                  <a:gd name="connsiteY156" fmla="*/ 724196 h 1160647"/>
                  <a:gd name="connsiteX157" fmla="*/ 938358 w 3024845"/>
                  <a:gd name="connsiteY157" fmla="*/ 683122 h 1160647"/>
                  <a:gd name="connsiteX158" fmla="*/ 939118 w 3024845"/>
                  <a:gd name="connsiteY158" fmla="*/ 682852 h 1160647"/>
                  <a:gd name="connsiteX159" fmla="*/ 944438 w 3024845"/>
                  <a:gd name="connsiteY159" fmla="*/ 680960 h 1160647"/>
                  <a:gd name="connsiteX160" fmla="*/ 946465 w 3024845"/>
                  <a:gd name="connsiteY160" fmla="*/ 611783 h 1160647"/>
                  <a:gd name="connsiteX161" fmla="*/ 948492 w 3024845"/>
                  <a:gd name="connsiteY161" fmla="*/ 680960 h 1160647"/>
                  <a:gd name="connsiteX162" fmla="*/ 949252 w 3024845"/>
                  <a:gd name="connsiteY162" fmla="*/ 681230 h 1160647"/>
                  <a:gd name="connsiteX163" fmla="*/ 954572 w 3024845"/>
                  <a:gd name="connsiteY163" fmla="*/ 683122 h 1160647"/>
                  <a:gd name="connsiteX164" fmla="*/ 954572 w 3024845"/>
                  <a:gd name="connsiteY164" fmla="*/ 596651 h 1160647"/>
                  <a:gd name="connsiteX165" fmla="*/ 958625 w 3024845"/>
                  <a:gd name="connsiteY165" fmla="*/ 564224 h 1160647"/>
                  <a:gd name="connsiteX166" fmla="*/ 997132 w 3024845"/>
                  <a:gd name="connsiteY166" fmla="*/ 564224 h 1160647"/>
                  <a:gd name="connsiteX167" fmla="*/ 997132 w 3024845"/>
                  <a:gd name="connsiteY167" fmla="*/ 596651 h 1160647"/>
                  <a:gd name="connsiteX168" fmla="*/ 997892 w 3024845"/>
                  <a:gd name="connsiteY168" fmla="*/ 596651 h 1160647"/>
                  <a:gd name="connsiteX169" fmla="*/ 1003212 w 3024845"/>
                  <a:gd name="connsiteY169" fmla="*/ 596651 h 1160647"/>
                  <a:gd name="connsiteX170" fmla="*/ 1003212 w 3024845"/>
                  <a:gd name="connsiteY170" fmla="*/ 514503 h 1160647"/>
                  <a:gd name="connsiteX171" fmla="*/ 1004986 w 3024845"/>
                  <a:gd name="connsiteY171" fmla="*/ 514503 h 1160647"/>
                  <a:gd name="connsiteX172" fmla="*/ 1017399 w 3024845"/>
                  <a:gd name="connsiteY172" fmla="*/ 514503 h 1160647"/>
                  <a:gd name="connsiteX173" fmla="*/ 1017399 w 3024845"/>
                  <a:gd name="connsiteY173" fmla="*/ 512612 h 1160647"/>
                  <a:gd name="connsiteX174" fmla="*/ 1017399 w 3024845"/>
                  <a:gd name="connsiteY174" fmla="*/ 499371 h 1160647"/>
                  <a:gd name="connsiteX175" fmla="*/ 1039693 w 3024845"/>
                  <a:gd name="connsiteY175" fmla="*/ 499371 h 1160647"/>
                  <a:gd name="connsiteX176" fmla="*/ 1039693 w 3024845"/>
                  <a:gd name="connsiteY176" fmla="*/ 498290 h 1160647"/>
                  <a:gd name="connsiteX177" fmla="*/ 1039693 w 3024845"/>
                  <a:gd name="connsiteY177" fmla="*/ 490724 h 1160647"/>
                  <a:gd name="connsiteX178" fmla="*/ 1041466 w 3024845"/>
                  <a:gd name="connsiteY178" fmla="*/ 490724 h 1160647"/>
                  <a:gd name="connsiteX179" fmla="*/ 1053880 w 3024845"/>
                  <a:gd name="connsiteY179" fmla="*/ 490724 h 1160647"/>
                  <a:gd name="connsiteX180" fmla="*/ 1053880 w 3024845"/>
                  <a:gd name="connsiteY180" fmla="*/ 491805 h 1160647"/>
                  <a:gd name="connsiteX181" fmla="*/ 1053880 w 3024845"/>
                  <a:gd name="connsiteY181" fmla="*/ 499371 h 1160647"/>
                  <a:gd name="connsiteX182" fmla="*/ 1054640 w 3024845"/>
                  <a:gd name="connsiteY182" fmla="*/ 499371 h 1160647"/>
                  <a:gd name="connsiteX183" fmla="*/ 1059960 w 3024845"/>
                  <a:gd name="connsiteY183" fmla="*/ 499371 h 1160647"/>
                  <a:gd name="connsiteX184" fmla="*/ 1070093 w 3024845"/>
                  <a:gd name="connsiteY184" fmla="*/ 495047 h 1160647"/>
                  <a:gd name="connsiteX185" fmla="*/ 1074146 w 3024845"/>
                  <a:gd name="connsiteY185" fmla="*/ 498290 h 1160647"/>
                  <a:gd name="connsiteX186" fmla="*/ 1074146 w 3024845"/>
                  <a:gd name="connsiteY186" fmla="*/ 490724 h 1160647"/>
                  <a:gd name="connsiteX187" fmla="*/ 1076426 w 3024845"/>
                  <a:gd name="connsiteY187" fmla="*/ 490724 h 1160647"/>
                  <a:gd name="connsiteX188" fmla="*/ 1092387 w 3024845"/>
                  <a:gd name="connsiteY188" fmla="*/ 490724 h 1160647"/>
                  <a:gd name="connsiteX189" fmla="*/ 1092387 w 3024845"/>
                  <a:gd name="connsiteY189" fmla="*/ 491805 h 1160647"/>
                  <a:gd name="connsiteX190" fmla="*/ 1092387 w 3024845"/>
                  <a:gd name="connsiteY190" fmla="*/ 499371 h 1160647"/>
                  <a:gd name="connsiteX191" fmla="*/ 1122787 w 3024845"/>
                  <a:gd name="connsiteY191" fmla="*/ 499371 h 1160647"/>
                  <a:gd name="connsiteX192" fmla="*/ 1122787 w 3024845"/>
                  <a:gd name="connsiteY192" fmla="*/ 500992 h 1160647"/>
                  <a:gd name="connsiteX193" fmla="*/ 1122787 w 3024845"/>
                  <a:gd name="connsiteY193" fmla="*/ 512342 h 1160647"/>
                  <a:gd name="connsiteX194" fmla="*/ 1149134 w 3024845"/>
                  <a:gd name="connsiteY194" fmla="*/ 512342 h 1160647"/>
                  <a:gd name="connsiteX195" fmla="*/ 1149134 w 3024845"/>
                  <a:gd name="connsiteY195" fmla="*/ 542606 h 1160647"/>
                  <a:gd name="connsiteX196" fmla="*/ 1149894 w 3024845"/>
                  <a:gd name="connsiteY196" fmla="*/ 542606 h 1160647"/>
                  <a:gd name="connsiteX197" fmla="*/ 1155214 w 3024845"/>
                  <a:gd name="connsiteY197" fmla="*/ 542606 h 1160647"/>
                  <a:gd name="connsiteX198" fmla="*/ 1155214 w 3024845"/>
                  <a:gd name="connsiteY198" fmla="*/ 543687 h 1160647"/>
                  <a:gd name="connsiteX199" fmla="*/ 1155214 w 3024845"/>
                  <a:gd name="connsiteY199" fmla="*/ 551254 h 1160647"/>
                  <a:gd name="connsiteX200" fmla="*/ 1159268 w 3024845"/>
                  <a:gd name="connsiteY200" fmla="*/ 581518 h 1160647"/>
                  <a:gd name="connsiteX201" fmla="*/ 1160028 w 3024845"/>
                  <a:gd name="connsiteY201" fmla="*/ 581518 h 1160647"/>
                  <a:gd name="connsiteX202" fmla="*/ 1165348 w 3024845"/>
                  <a:gd name="connsiteY202" fmla="*/ 581518 h 1160647"/>
                  <a:gd name="connsiteX203" fmla="*/ 1165348 w 3024845"/>
                  <a:gd name="connsiteY203" fmla="*/ 582329 h 1160647"/>
                  <a:gd name="connsiteX204" fmla="*/ 1165348 w 3024845"/>
                  <a:gd name="connsiteY204" fmla="*/ 588004 h 1160647"/>
                  <a:gd name="connsiteX205" fmla="*/ 1166361 w 3024845"/>
                  <a:gd name="connsiteY205" fmla="*/ 588004 h 1160647"/>
                  <a:gd name="connsiteX206" fmla="*/ 1173454 w 3024845"/>
                  <a:gd name="connsiteY206" fmla="*/ 588004 h 1160647"/>
                  <a:gd name="connsiteX207" fmla="*/ 1173454 w 3024845"/>
                  <a:gd name="connsiteY207" fmla="*/ 618269 h 1160647"/>
                  <a:gd name="connsiteX208" fmla="*/ 1175481 w 3024845"/>
                  <a:gd name="connsiteY208" fmla="*/ 618269 h 1160647"/>
                  <a:gd name="connsiteX209" fmla="*/ 1189668 w 3024845"/>
                  <a:gd name="connsiteY209" fmla="*/ 618269 h 1160647"/>
                  <a:gd name="connsiteX210" fmla="*/ 1189668 w 3024845"/>
                  <a:gd name="connsiteY210" fmla="*/ 642048 h 1160647"/>
                  <a:gd name="connsiteX211" fmla="*/ 1191695 w 3024845"/>
                  <a:gd name="connsiteY211" fmla="*/ 643669 h 1160647"/>
                  <a:gd name="connsiteX212" fmla="*/ 1191695 w 3024845"/>
                  <a:gd name="connsiteY212" fmla="*/ 655019 h 1160647"/>
                  <a:gd name="connsiteX213" fmla="*/ 1192455 w 3024845"/>
                  <a:gd name="connsiteY213" fmla="*/ 655019 h 1160647"/>
                  <a:gd name="connsiteX214" fmla="*/ 1197775 w 3024845"/>
                  <a:gd name="connsiteY214" fmla="*/ 655019 h 1160647"/>
                  <a:gd name="connsiteX215" fmla="*/ 1197775 w 3024845"/>
                  <a:gd name="connsiteY215" fmla="*/ 678798 h 1160647"/>
                  <a:gd name="connsiteX216" fmla="*/ 1199041 w 3024845"/>
                  <a:gd name="connsiteY216" fmla="*/ 678798 h 1160647"/>
                  <a:gd name="connsiteX217" fmla="*/ 1207908 w 3024845"/>
                  <a:gd name="connsiteY217" fmla="*/ 678798 h 1160647"/>
                  <a:gd name="connsiteX218" fmla="*/ 1209935 w 3024845"/>
                  <a:gd name="connsiteY218" fmla="*/ 682852 h 1160647"/>
                  <a:gd name="connsiteX219" fmla="*/ 1209935 w 3024845"/>
                  <a:gd name="connsiteY219" fmla="*/ 696093 h 1160647"/>
                  <a:gd name="connsiteX220" fmla="*/ 1211455 w 3024845"/>
                  <a:gd name="connsiteY220" fmla="*/ 694201 h 1160647"/>
                  <a:gd name="connsiteX221" fmla="*/ 1222095 w 3024845"/>
                  <a:gd name="connsiteY221" fmla="*/ 680960 h 1160647"/>
                  <a:gd name="connsiteX222" fmla="*/ 1250469 w 3024845"/>
                  <a:gd name="connsiteY222" fmla="*/ 680960 h 1160647"/>
                  <a:gd name="connsiteX223" fmla="*/ 1250469 w 3024845"/>
                  <a:gd name="connsiteY223" fmla="*/ 767431 h 1160647"/>
                  <a:gd name="connsiteX224" fmla="*/ 1251229 w 3024845"/>
                  <a:gd name="connsiteY224" fmla="*/ 767431 h 1160647"/>
                  <a:gd name="connsiteX225" fmla="*/ 1256549 w 3024845"/>
                  <a:gd name="connsiteY225" fmla="*/ 767431 h 1160647"/>
                  <a:gd name="connsiteX226" fmla="*/ 1257309 w 3024845"/>
                  <a:gd name="connsiteY226" fmla="*/ 766080 h 1160647"/>
                  <a:gd name="connsiteX227" fmla="*/ 1262629 w 3024845"/>
                  <a:gd name="connsiteY227" fmla="*/ 756622 h 1160647"/>
                  <a:gd name="connsiteX228" fmla="*/ 1262629 w 3024845"/>
                  <a:gd name="connsiteY228" fmla="*/ 758514 h 1160647"/>
                  <a:gd name="connsiteX229" fmla="*/ 1262629 w 3024845"/>
                  <a:gd name="connsiteY229" fmla="*/ 771755 h 1160647"/>
                  <a:gd name="connsiteX230" fmla="*/ 1266682 w 3024845"/>
                  <a:gd name="connsiteY230" fmla="*/ 726358 h 1160647"/>
                  <a:gd name="connsiteX231" fmla="*/ 1267442 w 3024845"/>
                  <a:gd name="connsiteY231" fmla="*/ 726358 h 1160647"/>
                  <a:gd name="connsiteX232" fmla="*/ 1272762 w 3024845"/>
                  <a:gd name="connsiteY232" fmla="*/ 726358 h 1160647"/>
                  <a:gd name="connsiteX233" fmla="*/ 1272762 w 3024845"/>
                  <a:gd name="connsiteY233" fmla="*/ 661504 h 1160647"/>
                  <a:gd name="connsiteX234" fmla="*/ 1273776 w 3024845"/>
                  <a:gd name="connsiteY234" fmla="*/ 661504 h 1160647"/>
                  <a:gd name="connsiteX235" fmla="*/ 1280869 w 3024845"/>
                  <a:gd name="connsiteY235" fmla="*/ 661504 h 1160647"/>
                  <a:gd name="connsiteX236" fmla="*/ 1293029 w 3024845"/>
                  <a:gd name="connsiteY236" fmla="*/ 618269 h 1160647"/>
                  <a:gd name="connsiteX237" fmla="*/ 1294296 w 3024845"/>
                  <a:gd name="connsiteY237" fmla="*/ 618269 h 1160647"/>
                  <a:gd name="connsiteX238" fmla="*/ 1303163 w 3024845"/>
                  <a:gd name="connsiteY238" fmla="*/ 618269 h 1160647"/>
                  <a:gd name="connsiteX239" fmla="*/ 1313296 w 3024845"/>
                  <a:gd name="connsiteY239" fmla="*/ 661504 h 1160647"/>
                  <a:gd name="connsiteX240" fmla="*/ 1314309 w 3024845"/>
                  <a:gd name="connsiteY240" fmla="*/ 661504 h 1160647"/>
                  <a:gd name="connsiteX241" fmla="*/ 1321403 w 3024845"/>
                  <a:gd name="connsiteY241" fmla="*/ 661504 h 1160647"/>
                  <a:gd name="connsiteX242" fmla="*/ 1321403 w 3024845"/>
                  <a:gd name="connsiteY242" fmla="*/ 700416 h 1160647"/>
                  <a:gd name="connsiteX243" fmla="*/ 1323176 w 3024845"/>
                  <a:gd name="connsiteY243" fmla="*/ 700416 h 1160647"/>
                  <a:gd name="connsiteX244" fmla="*/ 1335590 w 3024845"/>
                  <a:gd name="connsiteY244" fmla="*/ 700416 h 1160647"/>
                  <a:gd name="connsiteX245" fmla="*/ 1335590 w 3024845"/>
                  <a:gd name="connsiteY245" fmla="*/ 702578 h 1160647"/>
                  <a:gd name="connsiteX246" fmla="*/ 1335590 w 3024845"/>
                  <a:gd name="connsiteY246" fmla="*/ 717710 h 1160647"/>
                  <a:gd name="connsiteX247" fmla="*/ 1339643 w 3024845"/>
                  <a:gd name="connsiteY247" fmla="*/ 715549 h 1160647"/>
                  <a:gd name="connsiteX248" fmla="*/ 1339643 w 3024845"/>
                  <a:gd name="connsiteY248" fmla="*/ 700416 h 1160647"/>
                  <a:gd name="connsiteX249" fmla="*/ 1341163 w 3024845"/>
                  <a:gd name="connsiteY249" fmla="*/ 700416 h 1160647"/>
                  <a:gd name="connsiteX250" fmla="*/ 1351803 w 3024845"/>
                  <a:gd name="connsiteY250" fmla="*/ 700416 h 1160647"/>
                  <a:gd name="connsiteX251" fmla="*/ 1351803 w 3024845"/>
                  <a:gd name="connsiteY251" fmla="*/ 702037 h 1160647"/>
                  <a:gd name="connsiteX252" fmla="*/ 1351803 w 3024845"/>
                  <a:gd name="connsiteY252" fmla="*/ 713387 h 1160647"/>
                  <a:gd name="connsiteX253" fmla="*/ 1382204 w 3024845"/>
                  <a:gd name="connsiteY253" fmla="*/ 713387 h 1160647"/>
                  <a:gd name="connsiteX254" fmla="*/ 1382204 w 3024845"/>
                  <a:gd name="connsiteY254" fmla="*/ 676637 h 1160647"/>
                  <a:gd name="connsiteX255" fmla="*/ 1383470 w 3024845"/>
                  <a:gd name="connsiteY255" fmla="*/ 676637 h 1160647"/>
                  <a:gd name="connsiteX256" fmla="*/ 1392337 w 3024845"/>
                  <a:gd name="connsiteY256" fmla="*/ 676637 h 1160647"/>
                  <a:gd name="connsiteX257" fmla="*/ 1392337 w 3024845"/>
                  <a:gd name="connsiteY257" fmla="*/ 698254 h 1160647"/>
                  <a:gd name="connsiteX258" fmla="*/ 1394364 w 3024845"/>
                  <a:gd name="connsiteY258" fmla="*/ 665828 h 1160647"/>
                  <a:gd name="connsiteX259" fmla="*/ 1416657 w 3024845"/>
                  <a:gd name="connsiteY259" fmla="*/ 665828 h 1160647"/>
                  <a:gd name="connsiteX260" fmla="*/ 1416657 w 3024845"/>
                  <a:gd name="connsiteY260" fmla="*/ 664206 h 1160647"/>
                  <a:gd name="connsiteX261" fmla="*/ 1416657 w 3024845"/>
                  <a:gd name="connsiteY261" fmla="*/ 652857 h 1160647"/>
                  <a:gd name="connsiteX262" fmla="*/ 1417417 w 3024845"/>
                  <a:gd name="connsiteY262" fmla="*/ 652857 h 1160647"/>
                  <a:gd name="connsiteX263" fmla="*/ 1422737 w 3024845"/>
                  <a:gd name="connsiteY263" fmla="*/ 652857 h 1160647"/>
                  <a:gd name="connsiteX264" fmla="*/ 1422737 w 3024845"/>
                  <a:gd name="connsiteY264" fmla="*/ 650966 h 1160647"/>
                  <a:gd name="connsiteX265" fmla="*/ 1422737 w 3024845"/>
                  <a:gd name="connsiteY265" fmla="*/ 637725 h 1160647"/>
                  <a:gd name="connsiteX266" fmla="*/ 1426791 w 3024845"/>
                  <a:gd name="connsiteY266" fmla="*/ 644210 h 1160647"/>
                  <a:gd name="connsiteX267" fmla="*/ 1429071 w 3024845"/>
                  <a:gd name="connsiteY267" fmla="*/ 644210 h 1160647"/>
                  <a:gd name="connsiteX268" fmla="*/ 1445031 w 3024845"/>
                  <a:gd name="connsiteY268" fmla="*/ 644210 h 1160647"/>
                  <a:gd name="connsiteX269" fmla="*/ 1445031 w 3024845"/>
                  <a:gd name="connsiteY269" fmla="*/ 643399 h 1160647"/>
                  <a:gd name="connsiteX270" fmla="*/ 1445031 w 3024845"/>
                  <a:gd name="connsiteY270" fmla="*/ 637725 h 1160647"/>
                  <a:gd name="connsiteX271" fmla="*/ 1445791 w 3024845"/>
                  <a:gd name="connsiteY271" fmla="*/ 637725 h 1160647"/>
                  <a:gd name="connsiteX272" fmla="*/ 1451111 w 3024845"/>
                  <a:gd name="connsiteY272" fmla="*/ 637725 h 1160647"/>
                  <a:gd name="connsiteX273" fmla="*/ 1451111 w 3024845"/>
                  <a:gd name="connsiteY273" fmla="*/ 639076 h 1160647"/>
                  <a:gd name="connsiteX274" fmla="*/ 1451111 w 3024845"/>
                  <a:gd name="connsiteY274" fmla="*/ 648534 h 1160647"/>
                  <a:gd name="connsiteX275" fmla="*/ 1489618 w 3024845"/>
                  <a:gd name="connsiteY275" fmla="*/ 648534 h 1160647"/>
                  <a:gd name="connsiteX276" fmla="*/ 1489618 w 3024845"/>
                  <a:gd name="connsiteY276" fmla="*/ 786887 h 1160647"/>
                  <a:gd name="connsiteX277" fmla="*/ 1491138 w 3024845"/>
                  <a:gd name="connsiteY277" fmla="*/ 786887 h 1160647"/>
                  <a:gd name="connsiteX278" fmla="*/ 1501778 w 3024845"/>
                  <a:gd name="connsiteY278" fmla="*/ 786887 h 1160647"/>
                  <a:gd name="connsiteX279" fmla="*/ 1501778 w 3024845"/>
                  <a:gd name="connsiteY279" fmla="*/ 773917 h 1160647"/>
                  <a:gd name="connsiteX280" fmla="*/ 1505832 w 3024845"/>
                  <a:gd name="connsiteY280" fmla="*/ 773917 h 1160647"/>
                  <a:gd name="connsiteX281" fmla="*/ 1505832 w 3024845"/>
                  <a:gd name="connsiteY281" fmla="*/ 786887 h 1160647"/>
                  <a:gd name="connsiteX282" fmla="*/ 1536232 w 3024845"/>
                  <a:gd name="connsiteY282" fmla="*/ 786887 h 1160647"/>
                  <a:gd name="connsiteX283" fmla="*/ 1536232 w 3024845"/>
                  <a:gd name="connsiteY283" fmla="*/ 756622 h 1160647"/>
                  <a:gd name="connsiteX284" fmla="*/ 1548392 w 3024845"/>
                  <a:gd name="connsiteY284" fmla="*/ 756622 h 1160647"/>
                  <a:gd name="connsiteX285" fmla="*/ 1560552 w 3024845"/>
                  <a:gd name="connsiteY285" fmla="*/ 754461 h 1160647"/>
                  <a:gd name="connsiteX286" fmla="*/ 1564606 w 3024845"/>
                  <a:gd name="connsiteY286" fmla="*/ 756622 h 1160647"/>
                  <a:gd name="connsiteX287" fmla="*/ 1574739 w 3024845"/>
                  <a:gd name="connsiteY287" fmla="*/ 756622 h 1160647"/>
                  <a:gd name="connsiteX288" fmla="*/ 1574739 w 3024845"/>
                  <a:gd name="connsiteY288" fmla="*/ 786887 h 1160647"/>
                  <a:gd name="connsiteX289" fmla="*/ 1582846 w 3024845"/>
                  <a:gd name="connsiteY289" fmla="*/ 786887 h 1160647"/>
                  <a:gd name="connsiteX290" fmla="*/ 1582846 w 3024845"/>
                  <a:gd name="connsiteY290" fmla="*/ 804182 h 1160647"/>
                  <a:gd name="connsiteX291" fmla="*/ 1592182 w 3024845"/>
                  <a:gd name="connsiteY291" fmla="*/ 805087 h 1160647"/>
                  <a:gd name="connsiteX292" fmla="*/ 1605140 w 3024845"/>
                  <a:gd name="connsiteY292" fmla="*/ 805087 h 1160647"/>
                  <a:gd name="connsiteX293" fmla="*/ 1605140 w 3024845"/>
                  <a:gd name="connsiteY293" fmla="*/ 789049 h 1160647"/>
                  <a:gd name="connsiteX294" fmla="*/ 1673096 w 3024845"/>
                  <a:gd name="connsiteY294" fmla="*/ 789049 h 1160647"/>
                  <a:gd name="connsiteX295" fmla="*/ 1673096 w 3024845"/>
                  <a:gd name="connsiteY295" fmla="*/ 703796 h 1160647"/>
                  <a:gd name="connsiteX296" fmla="*/ 1745104 w 3024845"/>
                  <a:gd name="connsiteY296" fmla="*/ 703796 h 1160647"/>
                  <a:gd name="connsiteX297" fmla="*/ 1745104 w 3024845"/>
                  <a:gd name="connsiteY297" fmla="*/ 782564 h 1160647"/>
                  <a:gd name="connsiteX298" fmla="*/ 1747008 w 3024845"/>
                  <a:gd name="connsiteY298" fmla="*/ 782564 h 1160647"/>
                  <a:gd name="connsiteX299" fmla="*/ 1748250 w 3024845"/>
                  <a:gd name="connsiteY299" fmla="*/ 805087 h 1160647"/>
                  <a:gd name="connsiteX300" fmla="*/ 1757926 w 3024845"/>
                  <a:gd name="connsiteY300" fmla="*/ 805087 h 1160647"/>
                  <a:gd name="connsiteX301" fmla="*/ 1759168 w 3024845"/>
                  <a:gd name="connsiteY301" fmla="*/ 782564 h 1160647"/>
                  <a:gd name="connsiteX302" fmla="*/ 1765248 w 3024845"/>
                  <a:gd name="connsiteY302" fmla="*/ 782564 h 1160647"/>
                  <a:gd name="connsiteX303" fmla="*/ 1766490 w 3024845"/>
                  <a:gd name="connsiteY303" fmla="*/ 805087 h 1160647"/>
                  <a:gd name="connsiteX304" fmla="*/ 1817112 w 3024845"/>
                  <a:gd name="connsiteY304" fmla="*/ 805087 h 1160647"/>
                  <a:gd name="connsiteX305" fmla="*/ 1817112 w 3024845"/>
                  <a:gd name="connsiteY305" fmla="*/ 642059 h 1160647"/>
                  <a:gd name="connsiteX306" fmla="*/ 2014439 w 3024845"/>
                  <a:gd name="connsiteY306" fmla="*/ 642059 h 1160647"/>
                  <a:gd name="connsiteX307" fmla="*/ 2014439 w 3024845"/>
                  <a:gd name="connsiteY307" fmla="*/ 805087 h 1160647"/>
                  <a:gd name="connsiteX308" fmla="*/ 2033136 w 3024845"/>
                  <a:gd name="connsiteY308" fmla="*/ 805087 h 1160647"/>
                  <a:gd name="connsiteX309" fmla="*/ 2033136 w 3024845"/>
                  <a:gd name="connsiteY309" fmla="*/ 722394 h 1160647"/>
                  <a:gd name="connsiteX310" fmla="*/ 2128256 w 3024845"/>
                  <a:gd name="connsiteY310" fmla="*/ 722394 h 1160647"/>
                  <a:gd name="connsiteX311" fmla="*/ 2140186 w 3024845"/>
                  <a:gd name="connsiteY311" fmla="*/ 404253 h 1160647"/>
                  <a:gd name="connsiteX312" fmla="*/ 2128026 w 3024845"/>
                  <a:gd name="connsiteY312" fmla="*/ 382635 h 1160647"/>
                  <a:gd name="connsiteX313" fmla="*/ 2121946 w 3024845"/>
                  <a:gd name="connsiteY313" fmla="*/ 378311 h 1160647"/>
                  <a:gd name="connsiteX314" fmla="*/ 2130053 w 3024845"/>
                  <a:gd name="connsiteY314" fmla="*/ 354532 h 1160647"/>
                  <a:gd name="connsiteX315" fmla="*/ 2130053 w 3024845"/>
                  <a:gd name="connsiteY315" fmla="*/ 337238 h 1160647"/>
                  <a:gd name="connsiteX316" fmla="*/ 2144240 w 3024845"/>
                  <a:gd name="connsiteY316" fmla="*/ 337238 h 1160647"/>
                  <a:gd name="connsiteX317" fmla="*/ 2144240 w 3024845"/>
                  <a:gd name="connsiteY317" fmla="*/ 315620 h 1160647"/>
                  <a:gd name="connsiteX318" fmla="*/ 2146266 w 3024845"/>
                  <a:gd name="connsiteY318" fmla="*/ 311296 h 1160647"/>
                  <a:gd name="connsiteX319" fmla="*/ 2146266 w 3024845"/>
                  <a:gd name="connsiteY319" fmla="*/ 233472 h 1160647"/>
                  <a:gd name="connsiteX320" fmla="*/ 2144240 w 3024845"/>
                  <a:gd name="connsiteY320" fmla="*/ 226987 h 1160647"/>
                  <a:gd name="connsiteX321" fmla="*/ 2150320 w 3024845"/>
                  <a:gd name="connsiteY321" fmla="*/ 220501 h 1160647"/>
                  <a:gd name="connsiteX322" fmla="*/ 2150320 w 3024845"/>
                  <a:gd name="connsiteY322" fmla="*/ 162133 h 1160647"/>
                  <a:gd name="connsiteX323" fmla="*/ 2152346 w 3024845"/>
                  <a:gd name="connsiteY323" fmla="*/ 157810 h 1160647"/>
                  <a:gd name="connsiteX324" fmla="*/ 2152346 w 3024845"/>
                  <a:gd name="connsiteY324" fmla="*/ 101604 h 1160647"/>
                  <a:gd name="connsiteX325" fmla="*/ 2154373 w 3024845"/>
                  <a:gd name="connsiteY325" fmla="*/ 82148 h 1160647"/>
                  <a:gd name="connsiteX326" fmla="*/ 2158427 w 3024845"/>
                  <a:gd name="connsiteY326" fmla="*/ 99442 h 1160647"/>
                  <a:gd name="connsiteX327" fmla="*/ 2160453 w 3024845"/>
                  <a:gd name="connsiteY327" fmla="*/ 157810 h 1160647"/>
                  <a:gd name="connsiteX328" fmla="*/ 2162480 w 3024845"/>
                  <a:gd name="connsiteY328" fmla="*/ 220501 h 1160647"/>
                  <a:gd name="connsiteX329" fmla="*/ 2168560 w 3024845"/>
                  <a:gd name="connsiteY329" fmla="*/ 226987 h 1160647"/>
                  <a:gd name="connsiteX330" fmla="*/ 2166533 w 3024845"/>
                  <a:gd name="connsiteY330" fmla="*/ 233472 h 1160647"/>
                  <a:gd name="connsiteX331" fmla="*/ 2166533 w 3024845"/>
                  <a:gd name="connsiteY331" fmla="*/ 311296 h 1160647"/>
                  <a:gd name="connsiteX332" fmla="*/ 2168560 w 3024845"/>
                  <a:gd name="connsiteY332" fmla="*/ 315620 h 1160647"/>
                  <a:gd name="connsiteX333" fmla="*/ 2168560 w 3024845"/>
                  <a:gd name="connsiteY333" fmla="*/ 337238 h 1160647"/>
                  <a:gd name="connsiteX334" fmla="*/ 2182747 w 3024845"/>
                  <a:gd name="connsiteY334" fmla="*/ 337238 h 1160647"/>
                  <a:gd name="connsiteX335" fmla="*/ 2182747 w 3024845"/>
                  <a:gd name="connsiteY335" fmla="*/ 354532 h 1160647"/>
                  <a:gd name="connsiteX336" fmla="*/ 2190854 w 3024845"/>
                  <a:gd name="connsiteY336" fmla="*/ 378311 h 1160647"/>
                  <a:gd name="connsiteX337" fmla="*/ 2184774 w 3024845"/>
                  <a:gd name="connsiteY337" fmla="*/ 382635 h 1160647"/>
                  <a:gd name="connsiteX338" fmla="*/ 2172613 w 3024845"/>
                  <a:gd name="connsiteY338" fmla="*/ 404253 h 1160647"/>
                  <a:gd name="connsiteX339" fmla="*/ 2180720 w 3024845"/>
                  <a:gd name="connsiteY339" fmla="*/ 657181 h 1160647"/>
                  <a:gd name="connsiteX340" fmla="*/ 2245574 w 3024845"/>
                  <a:gd name="connsiteY340" fmla="*/ 657181 h 1160647"/>
                  <a:gd name="connsiteX341" fmla="*/ 2245574 w 3024845"/>
                  <a:gd name="connsiteY341" fmla="*/ 732843 h 1160647"/>
                  <a:gd name="connsiteX342" fmla="*/ 2253681 w 3024845"/>
                  <a:gd name="connsiteY342" fmla="*/ 732843 h 1160647"/>
                  <a:gd name="connsiteX343" fmla="*/ 2255708 w 3024845"/>
                  <a:gd name="connsiteY343" fmla="*/ 726358 h 1160647"/>
                  <a:gd name="connsiteX344" fmla="*/ 2261788 w 3024845"/>
                  <a:gd name="connsiteY344" fmla="*/ 726358 h 1160647"/>
                  <a:gd name="connsiteX345" fmla="*/ 2263815 w 3024845"/>
                  <a:gd name="connsiteY345" fmla="*/ 735005 h 1160647"/>
                  <a:gd name="connsiteX346" fmla="*/ 2275975 w 3024845"/>
                  <a:gd name="connsiteY346" fmla="*/ 735005 h 1160647"/>
                  <a:gd name="connsiteX347" fmla="*/ 2275975 w 3024845"/>
                  <a:gd name="connsiteY347" fmla="*/ 728519 h 1160647"/>
                  <a:gd name="connsiteX348" fmla="*/ 2298268 w 3024845"/>
                  <a:gd name="connsiteY348" fmla="*/ 728519 h 1160647"/>
                  <a:gd name="connsiteX349" fmla="*/ 2298268 w 3024845"/>
                  <a:gd name="connsiteY349" fmla="*/ 735005 h 1160647"/>
                  <a:gd name="connsiteX350" fmla="*/ 2318535 w 3024845"/>
                  <a:gd name="connsiteY350" fmla="*/ 735005 h 1160647"/>
                  <a:gd name="connsiteX351" fmla="*/ 2318535 w 3024845"/>
                  <a:gd name="connsiteY351" fmla="*/ 780402 h 1160647"/>
                  <a:gd name="connsiteX352" fmla="*/ 2332722 w 3024845"/>
                  <a:gd name="connsiteY352" fmla="*/ 780402 h 1160647"/>
                  <a:gd name="connsiteX353" fmla="*/ 2332722 w 3024845"/>
                  <a:gd name="connsiteY353" fmla="*/ 767431 h 1160647"/>
                  <a:gd name="connsiteX354" fmla="*/ 2348936 w 3024845"/>
                  <a:gd name="connsiteY354" fmla="*/ 767431 h 1160647"/>
                  <a:gd name="connsiteX355" fmla="*/ 2348936 w 3024845"/>
                  <a:gd name="connsiteY355" fmla="*/ 588004 h 1160647"/>
                  <a:gd name="connsiteX356" fmla="*/ 2355016 w 3024845"/>
                  <a:gd name="connsiteY356" fmla="*/ 581518 h 1160647"/>
                  <a:gd name="connsiteX357" fmla="*/ 2427977 w 3024845"/>
                  <a:gd name="connsiteY357" fmla="*/ 581518 h 1160647"/>
                  <a:gd name="connsiteX358" fmla="*/ 2427977 w 3024845"/>
                  <a:gd name="connsiteY358" fmla="*/ 590166 h 1160647"/>
                  <a:gd name="connsiteX359" fmla="*/ 2438110 w 3024845"/>
                  <a:gd name="connsiteY359" fmla="*/ 590166 h 1160647"/>
                  <a:gd name="connsiteX360" fmla="*/ 2438110 w 3024845"/>
                  <a:gd name="connsiteY360" fmla="*/ 704740 h 1160647"/>
                  <a:gd name="connsiteX361" fmla="*/ 2460404 w 3024845"/>
                  <a:gd name="connsiteY361" fmla="*/ 704740 h 1160647"/>
                  <a:gd name="connsiteX362" fmla="*/ 2460404 w 3024845"/>
                  <a:gd name="connsiteY362" fmla="*/ 637725 h 1160647"/>
                  <a:gd name="connsiteX363" fmla="*/ 2486751 w 3024845"/>
                  <a:gd name="connsiteY363" fmla="*/ 637725 h 1160647"/>
                  <a:gd name="connsiteX364" fmla="*/ 2490804 w 3024845"/>
                  <a:gd name="connsiteY364" fmla="*/ 633401 h 1160647"/>
                  <a:gd name="connsiteX365" fmla="*/ 2498911 w 3024845"/>
                  <a:gd name="connsiteY365" fmla="*/ 633401 h 1160647"/>
                  <a:gd name="connsiteX366" fmla="*/ 2502964 w 3024845"/>
                  <a:gd name="connsiteY366" fmla="*/ 637725 h 1160647"/>
                  <a:gd name="connsiteX367" fmla="*/ 2525258 w 3024845"/>
                  <a:gd name="connsiteY367" fmla="*/ 637725 h 1160647"/>
                  <a:gd name="connsiteX368" fmla="*/ 2525258 w 3024845"/>
                  <a:gd name="connsiteY368" fmla="*/ 520989 h 1160647"/>
                  <a:gd name="connsiteX369" fmla="*/ 2582005 w 3024845"/>
                  <a:gd name="connsiteY369" fmla="*/ 510180 h 1160647"/>
                  <a:gd name="connsiteX370" fmla="*/ 2582005 w 3024845"/>
                  <a:gd name="connsiteY370" fmla="*/ 511261 h 1160647"/>
                  <a:gd name="connsiteX371" fmla="*/ 2582005 w 3024845"/>
                  <a:gd name="connsiteY371" fmla="*/ 518827 h 1160647"/>
                  <a:gd name="connsiteX372" fmla="*/ 2608352 w 3024845"/>
                  <a:gd name="connsiteY372" fmla="*/ 518827 h 1160647"/>
                  <a:gd name="connsiteX373" fmla="*/ 2608352 w 3024845"/>
                  <a:gd name="connsiteY373" fmla="*/ 773917 h 1160647"/>
                  <a:gd name="connsiteX374" fmla="*/ 2630646 w 3024845"/>
                  <a:gd name="connsiteY374" fmla="*/ 773917 h 1160647"/>
                  <a:gd name="connsiteX375" fmla="*/ 2630646 w 3024845"/>
                  <a:gd name="connsiteY375" fmla="*/ 769593 h 1160647"/>
                  <a:gd name="connsiteX376" fmla="*/ 2642806 w 3024845"/>
                  <a:gd name="connsiteY376" fmla="*/ 769593 h 1160647"/>
                  <a:gd name="connsiteX377" fmla="*/ 2642806 w 3024845"/>
                  <a:gd name="connsiteY377" fmla="*/ 773917 h 1160647"/>
                  <a:gd name="connsiteX378" fmla="*/ 2667126 w 3024845"/>
                  <a:gd name="connsiteY378" fmla="*/ 773917 h 1160647"/>
                  <a:gd name="connsiteX379" fmla="*/ 2667126 w 3024845"/>
                  <a:gd name="connsiteY379" fmla="*/ 760946 h 1160647"/>
                  <a:gd name="connsiteX380" fmla="*/ 2695500 w 3024845"/>
                  <a:gd name="connsiteY380" fmla="*/ 760946 h 1160647"/>
                  <a:gd name="connsiteX381" fmla="*/ 2707660 w 3024845"/>
                  <a:gd name="connsiteY381" fmla="*/ 756622 h 1160647"/>
                  <a:gd name="connsiteX382" fmla="*/ 2727927 w 3024845"/>
                  <a:gd name="connsiteY382" fmla="*/ 760946 h 1160647"/>
                  <a:gd name="connsiteX383" fmla="*/ 2727927 w 3024845"/>
                  <a:gd name="connsiteY383" fmla="*/ 743652 h 1160647"/>
                  <a:gd name="connsiteX384" fmla="*/ 2736034 w 3024845"/>
                  <a:gd name="connsiteY384" fmla="*/ 743652 h 1160647"/>
                  <a:gd name="connsiteX385" fmla="*/ 2736034 w 3024845"/>
                  <a:gd name="connsiteY385" fmla="*/ 730681 h 1160647"/>
                  <a:gd name="connsiteX386" fmla="*/ 2792781 w 3024845"/>
                  <a:gd name="connsiteY386" fmla="*/ 730681 h 1160647"/>
                  <a:gd name="connsiteX387" fmla="*/ 2792781 w 3024845"/>
                  <a:gd name="connsiteY387" fmla="*/ 700416 h 1160647"/>
                  <a:gd name="connsiteX388" fmla="*/ 2811021 w 3024845"/>
                  <a:gd name="connsiteY388" fmla="*/ 700416 h 1160647"/>
                  <a:gd name="connsiteX389" fmla="*/ 2811021 w 3024845"/>
                  <a:gd name="connsiteY389" fmla="*/ 693931 h 1160647"/>
                  <a:gd name="connsiteX390" fmla="*/ 2823181 w 3024845"/>
                  <a:gd name="connsiteY390" fmla="*/ 693931 h 1160647"/>
                  <a:gd name="connsiteX391" fmla="*/ 2823181 w 3024845"/>
                  <a:gd name="connsiteY391" fmla="*/ 700416 h 1160647"/>
                  <a:gd name="connsiteX392" fmla="*/ 2839395 w 3024845"/>
                  <a:gd name="connsiteY392" fmla="*/ 700416 h 1160647"/>
                  <a:gd name="connsiteX393" fmla="*/ 2839395 w 3024845"/>
                  <a:gd name="connsiteY393" fmla="*/ 750137 h 1160647"/>
                  <a:gd name="connsiteX394" fmla="*/ 2871822 w 3024845"/>
                  <a:gd name="connsiteY394" fmla="*/ 750137 h 1160647"/>
                  <a:gd name="connsiteX395" fmla="*/ 2871822 w 3024845"/>
                  <a:gd name="connsiteY395" fmla="*/ 724196 h 1160647"/>
                  <a:gd name="connsiteX396" fmla="*/ 2910329 w 3024845"/>
                  <a:gd name="connsiteY396" fmla="*/ 724196 h 1160647"/>
                  <a:gd name="connsiteX397" fmla="*/ 2910329 w 3024845"/>
                  <a:gd name="connsiteY397" fmla="*/ 693931 h 1160647"/>
                  <a:gd name="connsiteX398" fmla="*/ 2958970 w 3024845"/>
                  <a:gd name="connsiteY398" fmla="*/ 693931 h 1160647"/>
                  <a:gd name="connsiteX399" fmla="*/ 2958970 w 3024845"/>
                  <a:gd name="connsiteY399" fmla="*/ 805087 h 1160647"/>
                  <a:gd name="connsiteX400" fmla="*/ 2958970 w 3024845"/>
                  <a:gd name="connsiteY400" fmla="*/ 818866 h 1160647"/>
                  <a:gd name="connsiteX401" fmla="*/ 3024845 w 3024845"/>
                  <a:gd name="connsiteY401" fmla="*/ 818866 h 1160647"/>
                  <a:gd name="connsiteX402" fmla="*/ 3024845 w 3024845"/>
                  <a:gd name="connsiteY402" fmla="*/ 1160647 h 1160647"/>
                  <a:gd name="connsiteX403" fmla="*/ 2054 w 3024845"/>
                  <a:gd name="connsiteY403" fmla="*/ 1158314 h 1160647"/>
                  <a:gd name="connsiteX404" fmla="*/ 0 w 3024845"/>
                  <a:gd name="connsiteY404" fmla="*/ 724196 h 1160647"/>
                  <a:gd name="connsiteX405" fmla="*/ 20267 w 3024845"/>
                  <a:gd name="connsiteY405" fmla="*/ 724196 h 1160647"/>
                  <a:gd name="connsiteX406" fmla="*/ 20774 w 3024845"/>
                  <a:gd name="connsiteY406" fmla="*/ 723115 h 1160647"/>
                  <a:gd name="connsiteX407" fmla="*/ 24320 w 3024845"/>
                  <a:gd name="connsiteY407" fmla="*/ 715549 h 1160647"/>
                  <a:gd name="connsiteX408" fmla="*/ 26094 w 3024845"/>
                  <a:gd name="connsiteY408" fmla="*/ 715819 h 1160647"/>
                  <a:gd name="connsiteX409" fmla="*/ 38507 w 3024845"/>
                  <a:gd name="connsiteY409" fmla="*/ 717710 h 1160647"/>
                  <a:gd name="connsiteX410" fmla="*/ 39014 w 3024845"/>
                  <a:gd name="connsiteY410" fmla="*/ 719062 h 1160647"/>
                  <a:gd name="connsiteX411" fmla="*/ 42560 w 3024845"/>
                  <a:gd name="connsiteY411" fmla="*/ 728519 h 1160647"/>
                  <a:gd name="connsiteX412" fmla="*/ 68907 w 3024845"/>
                  <a:gd name="connsiteY412" fmla="*/ 730681 h 1160647"/>
                  <a:gd name="connsiteX413" fmla="*/ 68907 w 3024845"/>
                  <a:gd name="connsiteY413" fmla="*/ 607460 h 1160647"/>
                  <a:gd name="connsiteX414" fmla="*/ 70934 w 3024845"/>
                  <a:gd name="connsiteY414" fmla="*/ 607460 h 1160647"/>
                  <a:gd name="connsiteX415" fmla="*/ 85121 w 3024845"/>
                  <a:gd name="connsiteY415" fmla="*/ 607460 h 1160647"/>
                  <a:gd name="connsiteX416" fmla="*/ 85121 w 3024845"/>
                  <a:gd name="connsiteY416" fmla="*/ 471268 h 1160647"/>
                  <a:gd name="connsiteX417" fmla="*/ 86894 w 3024845"/>
                  <a:gd name="connsiteY417" fmla="*/ 471268 h 1160647"/>
                  <a:gd name="connsiteX418" fmla="*/ 99308 w 3024845"/>
                  <a:gd name="connsiteY418" fmla="*/ 471268 h 1160647"/>
                  <a:gd name="connsiteX419" fmla="*/ 99308 w 3024845"/>
                  <a:gd name="connsiteY419" fmla="*/ 356694 h 1160647"/>
                  <a:gd name="connsiteX420" fmla="*/ 103361 w 3024845"/>
                  <a:gd name="connsiteY420" fmla="*/ 328590 h 1160647"/>
                  <a:gd name="connsiteX421" fmla="*/ 105388 w 3024845"/>
                  <a:gd name="connsiteY421" fmla="*/ 328590 h 1160647"/>
                  <a:gd name="connsiteX422" fmla="*/ 119575 w 3024845"/>
                  <a:gd name="connsiteY422" fmla="*/ 328590 h 1160647"/>
                  <a:gd name="connsiteX423" fmla="*/ 156055 w 3024845"/>
                  <a:gd name="connsiteY423" fmla="*/ 246443 h 1160647"/>
                  <a:gd name="connsiteX424" fmla="*/ 160109 w 3024845"/>
                  <a:gd name="connsiteY424" fmla="*/ 0 h 1160647"/>
                  <a:gd name="connsiteX0" fmla="*/ 156055 w 3024845"/>
                  <a:gd name="connsiteY0" fmla="*/ 164295 h 1078499"/>
                  <a:gd name="connsiteX1" fmla="*/ 162135 w 3024845"/>
                  <a:gd name="connsiteY1" fmla="*/ 164295 h 1078499"/>
                  <a:gd name="connsiteX2" fmla="*/ 200642 w 3024845"/>
                  <a:gd name="connsiteY2" fmla="*/ 244281 h 1078499"/>
                  <a:gd name="connsiteX3" fmla="*/ 202669 w 3024845"/>
                  <a:gd name="connsiteY3" fmla="*/ 244281 h 1078499"/>
                  <a:gd name="connsiteX4" fmla="*/ 216856 w 3024845"/>
                  <a:gd name="connsiteY4" fmla="*/ 244281 h 1078499"/>
                  <a:gd name="connsiteX5" fmla="*/ 216856 w 3024845"/>
                  <a:gd name="connsiteY5" fmla="*/ 268060 h 1078499"/>
                  <a:gd name="connsiteX6" fmla="*/ 217363 w 3024845"/>
                  <a:gd name="connsiteY6" fmla="*/ 268871 h 1078499"/>
                  <a:gd name="connsiteX7" fmla="*/ 220909 w 3024845"/>
                  <a:gd name="connsiteY7" fmla="*/ 274546 h 1078499"/>
                  <a:gd name="connsiteX8" fmla="*/ 220909 w 3024845"/>
                  <a:gd name="connsiteY8" fmla="*/ 389120 h 1078499"/>
                  <a:gd name="connsiteX9" fmla="*/ 223189 w 3024845"/>
                  <a:gd name="connsiteY9" fmla="*/ 389120 h 1078499"/>
                  <a:gd name="connsiteX10" fmla="*/ 239150 w 3024845"/>
                  <a:gd name="connsiteY10" fmla="*/ 389120 h 1078499"/>
                  <a:gd name="connsiteX11" fmla="*/ 239150 w 3024845"/>
                  <a:gd name="connsiteY11" fmla="*/ 529635 h 1078499"/>
                  <a:gd name="connsiteX12" fmla="*/ 240670 w 3024845"/>
                  <a:gd name="connsiteY12" fmla="*/ 529365 h 1078499"/>
                  <a:gd name="connsiteX13" fmla="*/ 251310 w 3024845"/>
                  <a:gd name="connsiteY13" fmla="*/ 527474 h 1078499"/>
                  <a:gd name="connsiteX14" fmla="*/ 249283 w 3024845"/>
                  <a:gd name="connsiteY14" fmla="*/ 616106 h 1078499"/>
                  <a:gd name="connsiteX15" fmla="*/ 250803 w 3024845"/>
                  <a:gd name="connsiteY15" fmla="*/ 616377 h 1078499"/>
                  <a:gd name="connsiteX16" fmla="*/ 261443 w 3024845"/>
                  <a:gd name="connsiteY16" fmla="*/ 618268 h 1078499"/>
                  <a:gd name="connsiteX17" fmla="*/ 261696 w 3024845"/>
                  <a:gd name="connsiteY17" fmla="*/ 619079 h 1078499"/>
                  <a:gd name="connsiteX18" fmla="*/ 263470 w 3024845"/>
                  <a:gd name="connsiteY18" fmla="*/ 624754 h 1078499"/>
                  <a:gd name="connsiteX19" fmla="*/ 264230 w 3024845"/>
                  <a:gd name="connsiteY19" fmla="*/ 622322 h 1078499"/>
                  <a:gd name="connsiteX20" fmla="*/ 269550 w 3024845"/>
                  <a:gd name="connsiteY20" fmla="*/ 605298 h 1078499"/>
                  <a:gd name="connsiteX21" fmla="*/ 271323 w 3024845"/>
                  <a:gd name="connsiteY21" fmla="*/ 605298 h 1078499"/>
                  <a:gd name="connsiteX22" fmla="*/ 283737 w 3024845"/>
                  <a:gd name="connsiteY22" fmla="*/ 605298 h 1078499"/>
                  <a:gd name="connsiteX23" fmla="*/ 283737 w 3024845"/>
                  <a:gd name="connsiteY23" fmla="*/ 637724 h 1078499"/>
                  <a:gd name="connsiteX24" fmla="*/ 284750 w 3024845"/>
                  <a:gd name="connsiteY24" fmla="*/ 638265 h 1078499"/>
                  <a:gd name="connsiteX25" fmla="*/ 291844 w 3024845"/>
                  <a:gd name="connsiteY25" fmla="*/ 642048 h 1078499"/>
                  <a:gd name="connsiteX26" fmla="*/ 291844 w 3024845"/>
                  <a:gd name="connsiteY26" fmla="*/ 643399 h 1078499"/>
                  <a:gd name="connsiteX27" fmla="*/ 291844 w 3024845"/>
                  <a:gd name="connsiteY27" fmla="*/ 652857 h 1078499"/>
                  <a:gd name="connsiteX28" fmla="*/ 336431 w 3024845"/>
                  <a:gd name="connsiteY28" fmla="*/ 652857 h 1078499"/>
                  <a:gd name="connsiteX29" fmla="*/ 336431 w 3024845"/>
                  <a:gd name="connsiteY29" fmla="*/ 653938 h 1078499"/>
                  <a:gd name="connsiteX30" fmla="*/ 336431 w 3024845"/>
                  <a:gd name="connsiteY30" fmla="*/ 661504 h 1078499"/>
                  <a:gd name="connsiteX31" fmla="*/ 338457 w 3024845"/>
                  <a:gd name="connsiteY31" fmla="*/ 661504 h 1078499"/>
                  <a:gd name="connsiteX32" fmla="*/ 352644 w 3024845"/>
                  <a:gd name="connsiteY32" fmla="*/ 661504 h 1078499"/>
                  <a:gd name="connsiteX33" fmla="*/ 352644 w 3024845"/>
                  <a:gd name="connsiteY33" fmla="*/ 631239 h 1078499"/>
                  <a:gd name="connsiteX34" fmla="*/ 397231 w 3024845"/>
                  <a:gd name="connsiteY34" fmla="*/ 631239 h 1078499"/>
                  <a:gd name="connsiteX35" fmla="*/ 397231 w 3024845"/>
                  <a:gd name="connsiteY35" fmla="*/ 629888 h 1078499"/>
                  <a:gd name="connsiteX36" fmla="*/ 397231 w 3024845"/>
                  <a:gd name="connsiteY36" fmla="*/ 620430 h 1078499"/>
                  <a:gd name="connsiteX37" fmla="*/ 398245 w 3024845"/>
                  <a:gd name="connsiteY37" fmla="*/ 620430 h 1078499"/>
                  <a:gd name="connsiteX38" fmla="*/ 405338 w 3024845"/>
                  <a:gd name="connsiteY38" fmla="*/ 620430 h 1078499"/>
                  <a:gd name="connsiteX39" fmla="*/ 405338 w 3024845"/>
                  <a:gd name="connsiteY39" fmla="*/ 618539 h 1078499"/>
                  <a:gd name="connsiteX40" fmla="*/ 405338 w 3024845"/>
                  <a:gd name="connsiteY40" fmla="*/ 605298 h 1078499"/>
                  <a:gd name="connsiteX41" fmla="*/ 406098 w 3024845"/>
                  <a:gd name="connsiteY41" fmla="*/ 605298 h 1078499"/>
                  <a:gd name="connsiteX42" fmla="*/ 411418 w 3024845"/>
                  <a:gd name="connsiteY42" fmla="*/ 605298 h 1078499"/>
                  <a:gd name="connsiteX43" fmla="*/ 411418 w 3024845"/>
                  <a:gd name="connsiteY43" fmla="*/ 604217 h 1078499"/>
                  <a:gd name="connsiteX44" fmla="*/ 411418 w 3024845"/>
                  <a:gd name="connsiteY44" fmla="*/ 596650 h 1078499"/>
                  <a:gd name="connsiteX45" fmla="*/ 413445 w 3024845"/>
                  <a:gd name="connsiteY45" fmla="*/ 596650 h 1078499"/>
                  <a:gd name="connsiteX46" fmla="*/ 427632 w 3024845"/>
                  <a:gd name="connsiteY46" fmla="*/ 596650 h 1078499"/>
                  <a:gd name="connsiteX47" fmla="*/ 427632 w 3024845"/>
                  <a:gd name="connsiteY47" fmla="*/ 597731 h 1078499"/>
                  <a:gd name="connsiteX48" fmla="*/ 427632 w 3024845"/>
                  <a:gd name="connsiteY48" fmla="*/ 605298 h 1078499"/>
                  <a:gd name="connsiteX49" fmla="*/ 449925 w 3024845"/>
                  <a:gd name="connsiteY49" fmla="*/ 605298 h 1078499"/>
                  <a:gd name="connsiteX50" fmla="*/ 449925 w 3024845"/>
                  <a:gd name="connsiteY50" fmla="*/ 603406 h 1078499"/>
                  <a:gd name="connsiteX51" fmla="*/ 449925 w 3024845"/>
                  <a:gd name="connsiteY51" fmla="*/ 590165 h 1078499"/>
                  <a:gd name="connsiteX52" fmla="*/ 451699 w 3024845"/>
                  <a:gd name="connsiteY52" fmla="*/ 590165 h 1078499"/>
                  <a:gd name="connsiteX53" fmla="*/ 464112 w 3024845"/>
                  <a:gd name="connsiteY53" fmla="*/ 590165 h 1078499"/>
                  <a:gd name="connsiteX54" fmla="*/ 464112 w 3024845"/>
                  <a:gd name="connsiteY54" fmla="*/ 613945 h 1078499"/>
                  <a:gd name="connsiteX55" fmla="*/ 465126 w 3024845"/>
                  <a:gd name="connsiteY55" fmla="*/ 613945 h 1078499"/>
                  <a:gd name="connsiteX56" fmla="*/ 472219 w 3024845"/>
                  <a:gd name="connsiteY56" fmla="*/ 613945 h 1078499"/>
                  <a:gd name="connsiteX57" fmla="*/ 472219 w 3024845"/>
                  <a:gd name="connsiteY57" fmla="*/ 612864 h 1078499"/>
                  <a:gd name="connsiteX58" fmla="*/ 472219 w 3024845"/>
                  <a:gd name="connsiteY58" fmla="*/ 605298 h 1078499"/>
                  <a:gd name="connsiteX59" fmla="*/ 473992 w 3024845"/>
                  <a:gd name="connsiteY59" fmla="*/ 605298 h 1078499"/>
                  <a:gd name="connsiteX60" fmla="*/ 486406 w 3024845"/>
                  <a:gd name="connsiteY60" fmla="*/ 605298 h 1078499"/>
                  <a:gd name="connsiteX61" fmla="*/ 486406 w 3024845"/>
                  <a:gd name="connsiteY61" fmla="*/ 631239 h 1078499"/>
                  <a:gd name="connsiteX62" fmla="*/ 488433 w 3024845"/>
                  <a:gd name="connsiteY62" fmla="*/ 631239 h 1078499"/>
                  <a:gd name="connsiteX63" fmla="*/ 502619 w 3024845"/>
                  <a:gd name="connsiteY63" fmla="*/ 631239 h 1078499"/>
                  <a:gd name="connsiteX64" fmla="*/ 502619 w 3024845"/>
                  <a:gd name="connsiteY64" fmla="*/ 632860 h 1078499"/>
                  <a:gd name="connsiteX65" fmla="*/ 502619 w 3024845"/>
                  <a:gd name="connsiteY65" fmla="*/ 644210 h 1078499"/>
                  <a:gd name="connsiteX66" fmla="*/ 503379 w 3024845"/>
                  <a:gd name="connsiteY66" fmla="*/ 644210 h 1078499"/>
                  <a:gd name="connsiteX67" fmla="*/ 508700 w 3024845"/>
                  <a:gd name="connsiteY67" fmla="*/ 644210 h 1078499"/>
                  <a:gd name="connsiteX68" fmla="*/ 508700 w 3024845"/>
                  <a:gd name="connsiteY68" fmla="*/ 643399 h 1078499"/>
                  <a:gd name="connsiteX69" fmla="*/ 508700 w 3024845"/>
                  <a:gd name="connsiteY69" fmla="*/ 637724 h 1078499"/>
                  <a:gd name="connsiteX70" fmla="*/ 539100 w 3024845"/>
                  <a:gd name="connsiteY70" fmla="*/ 637724 h 1078499"/>
                  <a:gd name="connsiteX71" fmla="*/ 539100 w 3024845"/>
                  <a:gd name="connsiteY71" fmla="*/ 661504 h 1078499"/>
                  <a:gd name="connsiteX72" fmla="*/ 540113 w 3024845"/>
                  <a:gd name="connsiteY72" fmla="*/ 661504 h 1078499"/>
                  <a:gd name="connsiteX73" fmla="*/ 547207 w 3024845"/>
                  <a:gd name="connsiteY73" fmla="*/ 661504 h 1078499"/>
                  <a:gd name="connsiteX74" fmla="*/ 547207 w 3024845"/>
                  <a:gd name="connsiteY74" fmla="*/ 662585 h 1078499"/>
                  <a:gd name="connsiteX75" fmla="*/ 547207 w 3024845"/>
                  <a:gd name="connsiteY75" fmla="*/ 670151 h 1078499"/>
                  <a:gd name="connsiteX76" fmla="*/ 547967 w 3024845"/>
                  <a:gd name="connsiteY76" fmla="*/ 670151 h 1078499"/>
                  <a:gd name="connsiteX77" fmla="*/ 553287 w 3024845"/>
                  <a:gd name="connsiteY77" fmla="*/ 670151 h 1078499"/>
                  <a:gd name="connsiteX78" fmla="*/ 553287 w 3024845"/>
                  <a:gd name="connsiteY78" fmla="*/ 667989 h 1078499"/>
                  <a:gd name="connsiteX79" fmla="*/ 553287 w 3024845"/>
                  <a:gd name="connsiteY79" fmla="*/ 652857 h 1078499"/>
                  <a:gd name="connsiteX80" fmla="*/ 554300 w 3024845"/>
                  <a:gd name="connsiteY80" fmla="*/ 652857 h 1078499"/>
                  <a:gd name="connsiteX81" fmla="*/ 561394 w 3024845"/>
                  <a:gd name="connsiteY81" fmla="*/ 652857 h 1078499"/>
                  <a:gd name="connsiteX82" fmla="*/ 561394 w 3024845"/>
                  <a:gd name="connsiteY82" fmla="*/ 653938 h 1078499"/>
                  <a:gd name="connsiteX83" fmla="*/ 561394 w 3024845"/>
                  <a:gd name="connsiteY83" fmla="*/ 661504 h 1078499"/>
                  <a:gd name="connsiteX84" fmla="*/ 566714 w 3024845"/>
                  <a:gd name="connsiteY84" fmla="*/ 659511 h 1078499"/>
                  <a:gd name="connsiteX85" fmla="*/ 567474 w 3024845"/>
                  <a:gd name="connsiteY85" fmla="*/ 658531 h 1078499"/>
                  <a:gd name="connsiteX86" fmla="*/ 567474 w 3024845"/>
                  <a:gd name="connsiteY86" fmla="*/ 652857 h 1078499"/>
                  <a:gd name="connsiteX87" fmla="*/ 605981 w 3024845"/>
                  <a:gd name="connsiteY87" fmla="*/ 652857 h 1078499"/>
                  <a:gd name="connsiteX88" fmla="*/ 605981 w 3024845"/>
                  <a:gd name="connsiteY88" fmla="*/ 676636 h 1078499"/>
                  <a:gd name="connsiteX89" fmla="*/ 608007 w 3024845"/>
                  <a:gd name="connsiteY89" fmla="*/ 676636 h 1078499"/>
                  <a:gd name="connsiteX90" fmla="*/ 622194 w 3024845"/>
                  <a:gd name="connsiteY90" fmla="*/ 676636 h 1078499"/>
                  <a:gd name="connsiteX91" fmla="*/ 622194 w 3024845"/>
                  <a:gd name="connsiteY91" fmla="*/ 677717 h 1078499"/>
                  <a:gd name="connsiteX92" fmla="*/ 622194 w 3024845"/>
                  <a:gd name="connsiteY92" fmla="*/ 685283 h 1078499"/>
                  <a:gd name="connsiteX93" fmla="*/ 623968 w 3024845"/>
                  <a:gd name="connsiteY93" fmla="*/ 685283 h 1078499"/>
                  <a:gd name="connsiteX94" fmla="*/ 636381 w 3024845"/>
                  <a:gd name="connsiteY94" fmla="*/ 685283 h 1078499"/>
                  <a:gd name="connsiteX95" fmla="*/ 636381 w 3024845"/>
                  <a:gd name="connsiteY95" fmla="*/ 661504 h 1078499"/>
                  <a:gd name="connsiteX96" fmla="*/ 637394 w 3024845"/>
                  <a:gd name="connsiteY96" fmla="*/ 661504 h 1078499"/>
                  <a:gd name="connsiteX97" fmla="*/ 644488 w 3024845"/>
                  <a:gd name="connsiteY97" fmla="*/ 661504 h 1078499"/>
                  <a:gd name="connsiteX98" fmla="*/ 644488 w 3024845"/>
                  <a:gd name="connsiteY98" fmla="*/ 629077 h 1078499"/>
                  <a:gd name="connsiteX99" fmla="*/ 645501 w 3024845"/>
                  <a:gd name="connsiteY99" fmla="*/ 629077 h 1078499"/>
                  <a:gd name="connsiteX100" fmla="*/ 652595 w 3024845"/>
                  <a:gd name="connsiteY100" fmla="*/ 629077 h 1078499"/>
                  <a:gd name="connsiteX101" fmla="*/ 652595 w 3024845"/>
                  <a:gd name="connsiteY101" fmla="*/ 627186 h 1078499"/>
                  <a:gd name="connsiteX102" fmla="*/ 652595 w 3024845"/>
                  <a:gd name="connsiteY102" fmla="*/ 613945 h 1078499"/>
                  <a:gd name="connsiteX103" fmla="*/ 651328 w 3024845"/>
                  <a:gd name="connsiteY103" fmla="*/ 612323 h 1078499"/>
                  <a:gd name="connsiteX104" fmla="*/ 656648 w 3024845"/>
                  <a:gd name="connsiteY104" fmla="*/ 600974 h 1078499"/>
                  <a:gd name="connsiteX105" fmla="*/ 664755 w 3024845"/>
                  <a:gd name="connsiteY105" fmla="*/ 629077 h 1078499"/>
                  <a:gd name="connsiteX106" fmla="*/ 665515 w 3024845"/>
                  <a:gd name="connsiteY106" fmla="*/ 629077 h 1078499"/>
                  <a:gd name="connsiteX107" fmla="*/ 670835 w 3024845"/>
                  <a:gd name="connsiteY107" fmla="*/ 629077 h 1078499"/>
                  <a:gd name="connsiteX108" fmla="*/ 670835 w 3024845"/>
                  <a:gd name="connsiteY108" fmla="*/ 523150 h 1078499"/>
                  <a:gd name="connsiteX109" fmla="*/ 672355 w 3024845"/>
                  <a:gd name="connsiteY109" fmla="*/ 523150 h 1078499"/>
                  <a:gd name="connsiteX110" fmla="*/ 682995 w 3024845"/>
                  <a:gd name="connsiteY110" fmla="*/ 523150 h 1078499"/>
                  <a:gd name="connsiteX111" fmla="*/ 682995 w 3024845"/>
                  <a:gd name="connsiteY111" fmla="*/ 475591 h 1078499"/>
                  <a:gd name="connsiteX112" fmla="*/ 709342 w 3024845"/>
                  <a:gd name="connsiteY112" fmla="*/ 475591 h 1078499"/>
                  <a:gd name="connsiteX113" fmla="*/ 709342 w 3024845"/>
                  <a:gd name="connsiteY113" fmla="*/ 453973 h 1078499"/>
                  <a:gd name="connsiteX114" fmla="*/ 743796 w 3024845"/>
                  <a:gd name="connsiteY114" fmla="*/ 453973 h 1078499"/>
                  <a:gd name="connsiteX115" fmla="*/ 743796 w 3024845"/>
                  <a:gd name="connsiteY115" fmla="*/ 456405 h 1078499"/>
                  <a:gd name="connsiteX116" fmla="*/ 743796 w 3024845"/>
                  <a:gd name="connsiteY116" fmla="*/ 473429 h 1078499"/>
                  <a:gd name="connsiteX117" fmla="*/ 746076 w 3024845"/>
                  <a:gd name="connsiteY117" fmla="*/ 473429 h 1078499"/>
                  <a:gd name="connsiteX118" fmla="*/ 762036 w 3024845"/>
                  <a:gd name="connsiteY118" fmla="*/ 473429 h 1078499"/>
                  <a:gd name="connsiteX119" fmla="*/ 762036 w 3024845"/>
                  <a:gd name="connsiteY119" fmla="*/ 520988 h 1078499"/>
                  <a:gd name="connsiteX120" fmla="*/ 763049 w 3024845"/>
                  <a:gd name="connsiteY120" fmla="*/ 520988 h 1078499"/>
                  <a:gd name="connsiteX121" fmla="*/ 770143 w 3024845"/>
                  <a:gd name="connsiteY121" fmla="*/ 520988 h 1078499"/>
                  <a:gd name="connsiteX122" fmla="*/ 784330 w 3024845"/>
                  <a:gd name="connsiteY122" fmla="*/ 525312 h 1078499"/>
                  <a:gd name="connsiteX123" fmla="*/ 784330 w 3024845"/>
                  <a:gd name="connsiteY123" fmla="*/ 564224 h 1078499"/>
                  <a:gd name="connsiteX124" fmla="*/ 785343 w 3024845"/>
                  <a:gd name="connsiteY124" fmla="*/ 564224 h 1078499"/>
                  <a:gd name="connsiteX125" fmla="*/ 792436 w 3024845"/>
                  <a:gd name="connsiteY125" fmla="*/ 564224 h 1078499"/>
                  <a:gd name="connsiteX126" fmla="*/ 792436 w 3024845"/>
                  <a:gd name="connsiteY126" fmla="*/ 565845 h 1078499"/>
                  <a:gd name="connsiteX127" fmla="*/ 792436 w 3024845"/>
                  <a:gd name="connsiteY127" fmla="*/ 577194 h 1078499"/>
                  <a:gd name="connsiteX128" fmla="*/ 794463 w 3024845"/>
                  <a:gd name="connsiteY128" fmla="*/ 577194 h 1078499"/>
                  <a:gd name="connsiteX129" fmla="*/ 808650 w 3024845"/>
                  <a:gd name="connsiteY129" fmla="*/ 577194 h 1078499"/>
                  <a:gd name="connsiteX130" fmla="*/ 814730 w 3024845"/>
                  <a:gd name="connsiteY130" fmla="*/ 583680 h 1078499"/>
                  <a:gd name="connsiteX131" fmla="*/ 814730 w 3024845"/>
                  <a:gd name="connsiteY131" fmla="*/ 605298 h 1078499"/>
                  <a:gd name="connsiteX132" fmla="*/ 817010 w 3024845"/>
                  <a:gd name="connsiteY132" fmla="*/ 605298 h 1078499"/>
                  <a:gd name="connsiteX133" fmla="*/ 832970 w 3024845"/>
                  <a:gd name="connsiteY133" fmla="*/ 605298 h 1078499"/>
                  <a:gd name="connsiteX134" fmla="*/ 832970 w 3024845"/>
                  <a:gd name="connsiteY134" fmla="*/ 606378 h 1078499"/>
                  <a:gd name="connsiteX135" fmla="*/ 832970 w 3024845"/>
                  <a:gd name="connsiteY135" fmla="*/ 613945 h 1078499"/>
                  <a:gd name="connsiteX136" fmla="*/ 834237 w 3024845"/>
                  <a:gd name="connsiteY136" fmla="*/ 613945 h 1078499"/>
                  <a:gd name="connsiteX137" fmla="*/ 843104 w 3024845"/>
                  <a:gd name="connsiteY137" fmla="*/ 613945 h 1078499"/>
                  <a:gd name="connsiteX138" fmla="*/ 843104 w 3024845"/>
                  <a:gd name="connsiteY138" fmla="*/ 616106 h 1078499"/>
                  <a:gd name="connsiteX139" fmla="*/ 843104 w 3024845"/>
                  <a:gd name="connsiteY139" fmla="*/ 631239 h 1078499"/>
                  <a:gd name="connsiteX140" fmla="*/ 847157 w 3024845"/>
                  <a:gd name="connsiteY140" fmla="*/ 629347 h 1078499"/>
                  <a:gd name="connsiteX141" fmla="*/ 847157 w 3024845"/>
                  <a:gd name="connsiteY141" fmla="*/ 616106 h 1078499"/>
                  <a:gd name="connsiteX142" fmla="*/ 848170 w 3024845"/>
                  <a:gd name="connsiteY142" fmla="*/ 616106 h 1078499"/>
                  <a:gd name="connsiteX143" fmla="*/ 855264 w 3024845"/>
                  <a:gd name="connsiteY143" fmla="*/ 616106 h 1078499"/>
                  <a:gd name="connsiteX144" fmla="*/ 855264 w 3024845"/>
                  <a:gd name="connsiteY144" fmla="*/ 617728 h 1078499"/>
                  <a:gd name="connsiteX145" fmla="*/ 855264 w 3024845"/>
                  <a:gd name="connsiteY145" fmla="*/ 629077 h 1078499"/>
                  <a:gd name="connsiteX146" fmla="*/ 856024 w 3024845"/>
                  <a:gd name="connsiteY146" fmla="*/ 629077 h 1078499"/>
                  <a:gd name="connsiteX147" fmla="*/ 861344 w 3024845"/>
                  <a:gd name="connsiteY147" fmla="*/ 629077 h 1078499"/>
                  <a:gd name="connsiteX148" fmla="*/ 909984 w 3024845"/>
                  <a:gd name="connsiteY148" fmla="*/ 624754 h 1078499"/>
                  <a:gd name="connsiteX149" fmla="*/ 909984 w 3024845"/>
                  <a:gd name="connsiteY149" fmla="*/ 626105 h 1078499"/>
                  <a:gd name="connsiteX150" fmla="*/ 909984 w 3024845"/>
                  <a:gd name="connsiteY150" fmla="*/ 635562 h 1078499"/>
                  <a:gd name="connsiteX151" fmla="*/ 910744 w 3024845"/>
                  <a:gd name="connsiteY151" fmla="*/ 635562 h 1078499"/>
                  <a:gd name="connsiteX152" fmla="*/ 916065 w 3024845"/>
                  <a:gd name="connsiteY152" fmla="*/ 635562 h 1078499"/>
                  <a:gd name="connsiteX153" fmla="*/ 916065 w 3024845"/>
                  <a:gd name="connsiteY153" fmla="*/ 637724 h 1078499"/>
                  <a:gd name="connsiteX154" fmla="*/ 916065 w 3024845"/>
                  <a:gd name="connsiteY154" fmla="*/ 652857 h 1078499"/>
                  <a:gd name="connsiteX155" fmla="*/ 918091 w 3024845"/>
                  <a:gd name="connsiteY155" fmla="*/ 651506 h 1078499"/>
                  <a:gd name="connsiteX156" fmla="*/ 932278 w 3024845"/>
                  <a:gd name="connsiteY156" fmla="*/ 642048 h 1078499"/>
                  <a:gd name="connsiteX157" fmla="*/ 938358 w 3024845"/>
                  <a:gd name="connsiteY157" fmla="*/ 600974 h 1078499"/>
                  <a:gd name="connsiteX158" fmla="*/ 939118 w 3024845"/>
                  <a:gd name="connsiteY158" fmla="*/ 600704 h 1078499"/>
                  <a:gd name="connsiteX159" fmla="*/ 944438 w 3024845"/>
                  <a:gd name="connsiteY159" fmla="*/ 598812 h 1078499"/>
                  <a:gd name="connsiteX160" fmla="*/ 946465 w 3024845"/>
                  <a:gd name="connsiteY160" fmla="*/ 529635 h 1078499"/>
                  <a:gd name="connsiteX161" fmla="*/ 948492 w 3024845"/>
                  <a:gd name="connsiteY161" fmla="*/ 598812 h 1078499"/>
                  <a:gd name="connsiteX162" fmla="*/ 949252 w 3024845"/>
                  <a:gd name="connsiteY162" fmla="*/ 599082 h 1078499"/>
                  <a:gd name="connsiteX163" fmla="*/ 954572 w 3024845"/>
                  <a:gd name="connsiteY163" fmla="*/ 600974 h 1078499"/>
                  <a:gd name="connsiteX164" fmla="*/ 954572 w 3024845"/>
                  <a:gd name="connsiteY164" fmla="*/ 514503 h 1078499"/>
                  <a:gd name="connsiteX165" fmla="*/ 958625 w 3024845"/>
                  <a:gd name="connsiteY165" fmla="*/ 482076 h 1078499"/>
                  <a:gd name="connsiteX166" fmla="*/ 997132 w 3024845"/>
                  <a:gd name="connsiteY166" fmla="*/ 482076 h 1078499"/>
                  <a:gd name="connsiteX167" fmla="*/ 997132 w 3024845"/>
                  <a:gd name="connsiteY167" fmla="*/ 514503 h 1078499"/>
                  <a:gd name="connsiteX168" fmla="*/ 997892 w 3024845"/>
                  <a:gd name="connsiteY168" fmla="*/ 514503 h 1078499"/>
                  <a:gd name="connsiteX169" fmla="*/ 1003212 w 3024845"/>
                  <a:gd name="connsiteY169" fmla="*/ 514503 h 1078499"/>
                  <a:gd name="connsiteX170" fmla="*/ 1003212 w 3024845"/>
                  <a:gd name="connsiteY170" fmla="*/ 432355 h 1078499"/>
                  <a:gd name="connsiteX171" fmla="*/ 1004986 w 3024845"/>
                  <a:gd name="connsiteY171" fmla="*/ 432355 h 1078499"/>
                  <a:gd name="connsiteX172" fmla="*/ 1017399 w 3024845"/>
                  <a:gd name="connsiteY172" fmla="*/ 432355 h 1078499"/>
                  <a:gd name="connsiteX173" fmla="*/ 1017399 w 3024845"/>
                  <a:gd name="connsiteY173" fmla="*/ 430464 h 1078499"/>
                  <a:gd name="connsiteX174" fmla="*/ 1017399 w 3024845"/>
                  <a:gd name="connsiteY174" fmla="*/ 417223 h 1078499"/>
                  <a:gd name="connsiteX175" fmla="*/ 1039693 w 3024845"/>
                  <a:gd name="connsiteY175" fmla="*/ 417223 h 1078499"/>
                  <a:gd name="connsiteX176" fmla="*/ 1039693 w 3024845"/>
                  <a:gd name="connsiteY176" fmla="*/ 416142 h 1078499"/>
                  <a:gd name="connsiteX177" fmla="*/ 1039693 w 3024845"/>
                  <a:gd name="connsiteY177" fmla="*/ 408576 h 1078499"/>
                  <a:gd name="connsiteX178" fmla="*/ 1041466 w 3024845"/>
                  <a:gd name="connsiteY178" fmla="*/ 408576 h 1078499"/>
                  <a:gd name="connsiteX179" fmla="*/ 1053880 w 3024845"/>
                  <a:gd name="connsiteY179" fmla="*/ 408576 h 1078499"/>
                  <a:gd name="connsiteX180" fmla="*/ 1053880 w 3024845"/>
                  <a:gd name="connsiteY180" fmla="*/ 409657 h 1078499"/>
                  <a:gd name="connsiteX181" fmla="*/ 1053880 w 3024845"/>
                  <a:gd name="connsiteY181" fmla="*/ 417223 h 1078499"/>
                  <a:gd name="connsiteX182" fmla="*/ 1054640 w 3024845"/>
                  <a:gd name="connsiteY182" fmla="*/ 417223 h 1078499"/>
                  <a:gd name="connsiteX183" fmla="*/ 1059960 w 3024845"/>
                  <a:gd name="connsiteY183" fmla="*/ 417223 h 1078499"/>
                  <a:gd name="connsiteX184" fmla="*/ 1070093 w 3024845"/>
                  <a:gd name="connsiteY184" fmla="*/ 412899 h 1078499"/>
                  <a:gd name="connsiteX185" fmla="*/ 1074146 w 3024845"/>
                  <a:gd name="connsiteY185" fmla="*/ 416142 h 1078499"/>
                  <a:gd name="connsiteX186" fmla="*/ 1074146 w 3024845"/>
                  <a:gd name="connsiteY186" fmla="*/ 408576 h 1078499"/>
                  <a:gd name="connsiteX187" fmla="*/ 1076426 w 3024845"/>
                  <a:gd name="connsiteY187" fmla="*/ 408576 h 1078499"/>
                  <a:gd name="connsiteX188" fmla="*/ 1092387 w 3024845"/>
                  <a:gd name="connsiteY188" fmla="*/ 408576 h 1078499"/>
                  <a:gd name="connsiteX189" fmla="*/ 1092387 w 3024845"/>
                  <a:gd name="connsiteY189" fmla="*/ 409657 h 1078499"/>
                  <a:gd name="connsiteX190" fmla="*/ 1092387 w 3024845"/>
                  <a:gd name="connsiteY190" fmla="*/ 417223 h 1078499"/>
                  <a:gd name="connsiteX191" fmla="*/ 1122787 w 3024845"/>
                  <a:gd name="connsiteY191" fmla="*/ 417223 h 1078499"/>
                  <a:gd name="connsiteX192" fmla="*/ 1122787 w 3024845"/>
                  <a:gd name="connsiteY192" fmla="*/ 418844 h 1078499"/>
                  <a:gd name="connsiteX193" fmla="*/ 1122787 w 3024845"/>
                  <a:gd name="connsiteY193" fmla="*/ 430194 h 1078499"/>
                  <a:gd name="connsiteX194" fmla="*/ 1149134 w 3024845"/>
                  <a:gd name="connsiteY194" fmla="*/ 430194 h 1078499"/>
                  <a:gd name="connsiteX195" fmla="*/ 1149134 w 3024845"/>
                  <a:gd name="connsiteY195" fmla="*/ 460458 h 1078499"/>
                  <a:gd name="connsiteX196" fmla="*/ 1149894 w 3024845"/>
                  <a:gd name="connsiteY196" fmla="*/ 460458 h 1078499"/>
                  <a:gd name="connsiteX197" fmla="*/ 1155214 w 3024845"/>
                  <a:gd name="connsiteY197" fmla="*/ 460458 h 1078499"/>
                  <a:gd name="connsiteX198" fmla="*/ 1155214 w 3024845"/>
                  <a:gd name="connsiteY198" fmla="*/ 461539 h 1078499"/>
                  <a:gd name="connsiteX199" fmla="*/ 1155214 w 3024845"/>
                  <a:gd name="connsiteY199" fmla="*/ 469106 h 1078499"/>
                  <a:gd name="connsiteX200" fmla="*/ 1159268 w 3024845"/>
                  <a:gd name="connsiteY200" fmla="*/ 499370 h 1078499"/>
                  <a:gd name="connsiteX201" fmla="*/ 1160028 w 3024845"/>
                  <a:gd name="connsiteY201" fmla="*/ 499370 h 1078499"/>
                  <a:gd name="connsiteX202" fmla="*/ 1165348 w 3024845"/>
                  <a:gd name="connsiteY202" fmla="*/ 499370 h 1078499"/>
                  <a:gd name="connsiteX203" fmla="*/ 1165348 w 3024845"/>
                  <a:gd name="connsiteY203" fmla="*/ 500181 h 1078499"/>
                  <a:gd name="connsiteX204" fmla="*/ 1165348 w 3024845"/>
                  <a:gd name="connsiteY204" fmla="*/ 505856 h 1078499"/>
                  <a:gd name="connsiteX205" fmla="*/ 1166361 w 3024845"/>
                  <a:gd name="connsiteY205" fmla="*/ 505856 h 1078499"/>
                  <a:gd name="connsiteX206" fmla="*/ 1173454 w 3024845"/>
                  <a:gd name="connsiteY206" fmla="*/ 505856 h 1078499"/>
                  <a:gd name="connsiteX207" fmla="*/ 1173454 w 3024845"/>
                  <a:gd name="connsiteY207" fmla="*/ 536121 h 1078499"/>
                  <a:gd name="connsiteX208" fmla="*/ 1175481 w 3024845"/>
                  <a:gd name="connsiteY208" fmla="*/ 536121 h 1078499"/>
                  <a:gd name="connsiteX209" fmla="*/ 1189668 w 3024845"/>
                  <a:gd name="connsiteY209" fmla="*/ 536121 h 1078499"/>
                  <a:gd name="connsiteX210" fmla="*/ 1189668 w 3024845"/>
                  <a:gd name="connsiteY210" fmla="*/ 559900 h 1078499"/>
                  <a:gd name="connsiteX211" fmla="*/ 1191695 w 3024845"/>
                  <a:gd name="connsiteY211" fmla="*/ 561521 h 1078499"/>
                  <a:gd name="connsiteX212" fmla="*/ 1191695 w 3024845"/>
                  <a:gd name="connsiteY212" fmla="*/ 572871 h 1078499"/>
                  <a:gd name="connsiteX213" fmla="*/ 1192455 w 3024845"/>
                  <a:gd name="connsiteY213" fmla="*/ 572871 h 1078499"/>
                  <a:gd name="connsiteX214" fmla="*/ 1197775 w 3024845"/>
                  <a:gd name="connsiteY214" fmla="*/ 572871 h 1078499"/>
                  <a:gd name="connsiteX215" fmla="*/ 1197775 w 3024845"/>
                  <a:gd name="connsiteY215" fmla="*/ 596650 h 1078499"/>
                  <a:gd name="connsiteX216" fmla="*/ 1199041 w 3024845"/>
                  <a:gd name="connsiteY216" fmla="*/ 596650 h 1078499"/>
                  <a:gd name="connsiteX217" fmla="*/ 1207908 w 3024845"/>
                  <a:gd name="connsiteY217" fmla="*/ 596650 h 1078499"/>
                  <a:gd name="connsiteX218" fmla="*/ 1209935 w 3024845"/>
                  <a:gd name="connsiteY218" fmla="*/ 600704 h 1078499"/>
                  <a:gd name="connsiteX219" fmla="*/ 1209935 w 3024845"/>
                  <a:gd name="connsiteY219" fmla="*/ 613945 h 1078499"/>
                  <a:gd name="connsiteX220" fmla="*/ 1211455 w 3024845"/>
                  <a:gd name="connsiteY220" fmla="*/ 612053 h 1078499"/>
                  <a:gd name="connsiteX221" fmla="*/ 1222095 w 3024845"/>
                  <a:gd name="connsiteY221" fmla="*/ 598812 h 1078499"/>
                  <a:gd name="connsiteX222" fmla="*/ 1250469 w 3024845"/>
                  <a:gd name="connsiteY222" fmla="*/ 598812 h 1078499"/>
                  <a:gd name="connsiteX223" fmla="*/ 1250469 w 3024845"/>
                  <a:gd name="connsiteY223" fmla="*/ 685283 h 1078499"/>
                  <a:gd name="connsiteX224" fmla="*/ 1251229 w 3024845"/>
                  <a:gd name="connsiteY224" fmla="*/ 685283 h 1078499"/>
                  <a:gd name="connsiteX225" fmla="*/ 1256549 w 3024845"/>
                  <a:gd name="connsiteY225" fmla="*/ 685283 h 1078499"/>
                  <a:gd name="connsiteX226" fmla="*/ 1257309 w 3024845"/>
                  <a:gd name="connsiteY226" fmla="*/ 683932 h 1078499"/>
                  <a:gd name="connsiteX227" fmla="*/ 1262629 w 3024845"/>
                  <a:gd name="connsiteY227" fmla="*/ 674474 h 1078499"/>
                  <a:gd name="connsiteX228" fmla="*/ 1262629 w 3024845"/>
                  <a:gd name="connsiteY228" fmla="*/ 676366 h 1078499"/>
                  <a:gd name="connsiteX229" fmla="*/ 1262629 w 3024845"/>
                  <a:gd name="connsiteY229" fmla="*/ 689607 h 1078499"/>
                  <a:gd name="connsiteX230" fmla="*/ 1266682 w 3024845"/>
                  <a:gd name="connsiteY230" fmla="*/ 644210 h 1078499"/>
                  <a:gd name="connsiteX231" fmla="*/ 1267442 w 3024845"/>
                  <a:gd name="connsiteY231" fmla="*/ 644210 h 1078499"/>
                  <a:gd name="connsiteX232" fmla="*/ 1272762 w 3024845"/>
                  <a:gd name="connsiteY232" fmla="*/ 644210 h 1078499"/>
                  <a:gd name="connsiteX233" fmla="*/ 1272762 w 3024845"/>
                  <a:gd name="connsiteY233" fmla="*/ 579356 h 1078499"/>
                  <a:gd name="connsiteX234" fmla="*/ 1273776 w 3024845"/>
                  <a:gd name="connsiteY234" fmla="*/ 579356 h 1078499"/>
                  <a:gd name="connsiteX235" fmla="*/ 1280869 w 3024845"/>
                  <a:gd name="connsiteY235" fmla="*/ 579356 h 1078499"/>
                  <a:gd name="connsiteX236" fmla="*/ 1293029 w 3024845"/>
                  <a:gd name="connsiteY236" fmla="*/ 536121 h 1078499"/>
                  <a:gd name="connsiteX237" fmla="*/ 1294296 w 3024845"/>
                  <a:gd name="connsiteY237" fmla="*/ 536121 h 1078499"/>
                  <a:gd name="connsiteX238" fmla="*/ 1303163 w 3024845"/>
                  <a:gd name="connsiteY238" fmla="*/ 536121 h 1078499"/>
                  <a:gd name="connsiteX239" fmla="*/ 1313296 w 3024845"/>
                  <a:gd name="connsiteY239" fmla="*/ 579356 h 1078499"/>
                  <a:gd name="connsiteX240" fmla="*/ 1314309 w 3024845"/>
                  <a:gd name="connsiteY240" fmla="*/ 579356 h 1078499"/>
                  <a:gd name="connsiteX241" fmla="*/ 1321403 w 3024845"/>
                  <a:gd name="connsiteY241" fmla="*/ 579356 h 1078499"/>
                  <a:gd name="connsiteX242" fmla="*/ 1321403 w 3024845"/>
                  <a:gd name="connsiteY242" fmla="*/ 618268 h 1078499"/>
                  <a:gd name="connsiteX243" fmla="*/ 1323176 w 3024845"/>
                  <a:gd name="connsiteY243" fmla="*/ 618268 h 1078499"/>
                  <a:gd name="connsiteX244" fmla="*/ 1335590 w 3024845"/>
                  <a:gd name="connsiteY244" fmla="*/ 618268 h 1078499"/>
                  <a:gd name="connsiteX245" fmla="*/ 1335590 w 3024845"/>
                  <a:gd name="connsiteY245" fmla="*/ 620430 h 1078499"/>
                  <a:gd name="connsiteX246" fmla="*/ 1335590 w 3024845"/>
                  <a:gd name="connsiteY246" fmla="*/ 635562 h 1078499"/>
                  <a:gd name="connsiteX247" fmla="*/ 1339643 w 3024845"/>
                  <a:gd name="connsiteY247" fmla="*/ 633401 h 1078499"/>
                  <a:gd name="connsiteX248" fmla="*/ 1339643 w 3024845"/>
                  <a:gd name="connsiteY248" fmla="*/ 618268 h 1078499"/>
                  <a:gd name="connsiteX249" fmla="*/ 1341163 w 3024845"/>
                  <a:gd name="connsiteY249" fmla="*/ 618268 h 1078499"/>
                  <a:gd name="connsiteX250" fmla="*/ 1351803 w 3024845"/>
                  <a:gd name="connsiteY250" fmla="*/ 618268 h 1078499"/>
                  <a:gd name="connsiteX251" fmla="*/ 1351803 w 3024845"/>
                  <a:gd name="connsiteY251" fmla="*/ 619889 h 1078499"/>
                  <a:gd name="connsiteX252" fmla="*/ 1351803 w 3024845"/>
                  <a:gd name="connsiteY252" fmla="*/ 631239 h 1078499"/>
                  <a:gd name="connsiteX253" fmla="*/ 1382204 w 3024845"/>
                  <a:gd name="connsiteY253" fmla="*/ 631239 h 1078499"/>
                  <a:gd name="connsiteX254" fmla="*/ 1382204 w 3024845"/>
                  <a:gd name="connsiteY254" fmla="*/ 594489 h 1078499"/>
                  <a:gd name="connsiteX255" fmla="*/ 1383470 w 3024845"/>
                  <a:gd name="connsiteY255" fmla="*/ 594489 h 1078499"/>
                  <a:gd name="connsiteX256" fmla="*/ 1392337 w 3024845"/>
                  <a:gd name="connsiteY256" fmla="*/ 594489 h 1078499"/>
                  <a:gd name="connsiteX257" fmla="*/ 1392337 w 3024845"/>
                  <a:gd name="connsiteY257" fmla="*/ 616106 h 1078499"/>
                  <a:gd name="connsiteX258" fmla="*/ 1394364 w 3024845"/>
                  <a:gd name="connsiteY258" fmla="*/ 583680 h 1078499"/>
                  <a:gd name="connsiteX259" fmla="*/ 1416657 w 3024845"/>
                  <a:gd name="connsiteY259" fmla="*/ 583680 h 1078499"/>
                  <a:gd name="connsiteX260" fmla="*/ 1416657 w 3024845"/>
                  <a:gd name="connsiteY260" fmla="*/ 582058 h 1078499"/>
                  <a:gd name="connsiteX261" fmla="*/ 1416657 w 3024845"/>
                  <a:gd name="connsiteY261" fmla="*/ 570709 h 1078499"/>
                  <a:gd name="connsiteX262" fmla="*/ 1417417 w 3024845"/>
                  <a:gd name="connsiteY262" fmla="*/ 570709 h 1078499"/>
                  <a:gd name="connsiteX263" fmla="*/ 1422737 w 3024845"/>
                  <a:gd name="connsiteY263" fmla="*/ 570709 h 1078499"/>
                  <a:gd name="connsiteX264" fmla="*/ 1422737 w 3024845"/>
                  <a:gd name="connsiteY264" fmla="*/ 568818 h 1078499"/>
                  <a:gd name="connsiteX265" fmla="*/ 1422737 w 3024845"/>
                  <a:gd name="connsiteY265" fmla="*/ 555577 h 1078499"/>
                  <a:gd name="connsiteX266" fmla="*/ 1426791 w 3024845"/>
                  <a:gd name="connsiteY266" fmla="*/ 562062 h 1078499"/>
                  <a:gd name="connsiteX267" fmla="*/ 1429071 w 3024845"/>
                  <a:gd name="connsiteY267" fmla="*/ 562062 h 1078499"/>
                  <a:gd name="connsiteX268" fmla="*/ 1445031 w 3024845"/>
                  <a:gd name="connsiteY268" fmla="*/ 562062 h 1078499"/>
                  <a:gd name="connsiteX269" fmla="*/ 1445031 w 3024845"/>
                  <a:gd name="connsiteY269" fmla="*/ 561251 h 1078499"/>
                  <a:gd name="connsiteX270" fmla="*/ 1445031 w 3024845"/>
                  <a:gd name="connsiteY270" fmla="*/ 555577 h 1078499"/>
                  <a:gd name="connsiteX271" fmla="*/ 1445791 w 3024845"/>
                  <a:gd name="connsiteY271" fmla="*/ 555577 h 1078499"/>
                  <a:gd name="connsiteX272" fmla="*/ 1451111 w 3024845"/>
                  <a:gd name="connsiteY272" fmla="*/ 555577 h 1078499"/>
                  <a:gd name="connsiteX273" fmla="*/ 1451111 w 3024845"/>
                  <a:gd name="connsiteY273" fmla="*/ 556928 h 1078499"/>
                  <a:gd name="connsiteX274" fmla="*/ 1451111 w 3024845"/>
                  <a:gd name="connsiteY274" fmla="*/ 566386 h 1078499"/>
                  <a:gd name="connsiteX275" fmla="*/ 1489618 w 3024845"/>
                  <a:gd name="connsiteY275" fmla="*/ 566386 h 1078499"/>
                  <a:gd name="connsiteX276" fmla="*/ 1489618 w 3024845"/>
                  <a:gd name="connsiteY276" fmla="*/ 704739 h 1078499"/>
                  <a:gd name="connsiteX277" fmla="*/ 1491138 w 3024845"/>
                  <a:gd name="connsiteY277" fmla="*/ 704739 h 1078499"/>
                  <a:gd name="connsiteX278" fmla="*/ 1501778 w 3024845"/>
                  <a:gd name="connsiteY278" fmla="*/ 704739 h 1078499"/>
                  <a:gd name="connsiteX279" fmla="*/ 1501778 w 3024845"/>
                  <a:gd name="connsiteY279" fmla="*/ 691769 h 1078499"/>
                  <a:gd name="connsiteX280" fmla="*/ 1505832 w 3024845"/>
                  <a:gd name="connsiteY280" fmla="*/ 691769 h 1078499"/>
                  <a:gd name="connsiteX281" fmla="*/ 1505832 w 3024845"/>
                  <a:gd name="connsiteY281" fmla="*/ 704739 h 1078499"/>
                  <a:gd name="connsiteX282" fmla="*/ 1536232 w 3024845"/>
                  <a:gd name="connsiteY282" fmla="*/ 704739 h 1078499"/>
                  <a:gd name="connsiteX283" fmla="*/ 1536232 w 3024845"/>
                  <a:gd name="connsiteY283" fmla="*/ 674474 h 1078499"/>
                  <a:gd name="connsiteX284" fmla="*/ 1548392 w 3024845"/>
                  <a:gd name="connsiteY284" fmla="*/ 674474 h 1078499"/>
                  <a:gd name="connsiteX285" fmla="*/ 1560552 w 3024845"/>
                  <a:gd name="connsiteY285" fmla="*/ 672313 h 1078499"/>
                  <a:gd name="connsiteX286" fmla="*/ 1564606 w 3024845"/>
                  <a:gd name="connsiteY286" fmla="*/ 674474 h 1078499"/>
                  <a:gd name="connsiteX287" fmla="*/ 1574739 w 3024845"/>
                  <a:gd name="connsiteY287" fmla="*/ 674474 h 1078499"/>
                  <a:gd name="connsiteX288" fmla="*/ 1574739 w 3024845"/>
                  <a:gd name="connsiteY288" fmla="*/ 704739 h 1078499"/>
                  <a:gd name="connsiteX289" fmla="*/ 1582846 w 3024845"/>
                  <a:gd name="connsiteY289" fmla="*/ 704739 h 1078499"/>
                  <a:gd name="connsiteX290" fmla="*/ 1582846 w 3024845"/>
                  <a:gd name="connsiteY290" fmla="*/ 722034 h 1078499"/>
                  <a:gd name="connsiteX291" fmla="*/ 1592182 w 3024845"/>
                  <a:gd name="connsiteY291" fmla="*/ 722939 h 1078499"/>
                  <a:gd name="connsiteX292" fmla="*/ 1605140 w 3024845"/>
                  <a:gd name="connsiteY292" fmla="*/ 722939 h 1078499"/>
                  <a:gd name="connsiteX293" fmla="*/ 1605140 w 3024845"/>
                  <a:gd name="connsiteY293" fmla="*/ 706901 h 1078499"/>
                  <a:gd name="connsiteX294" fmla="*/ 1673096 w 3024845"/>
                  <a:gd name="connsiteY294" fmla="*/ 706901 h 1078499"/>
                  <a:gd name="connsiteX295" fmla="*/ 1673096 w 3024845"/>
                  <a:gd name="connsiteY295" fmla="*/ 621648 h 1078499"/>
                  <a:gd name="connsiteX296" fmla="*/ 1745104 w 3024845"/>
                  <a:gd name="connsiteY296" fmla="*/ 621648 h 1078499"/>
                  <a:gd name="connsiteX297" fmla="*/ 1745104 w 3024845"/>
                  <a:gd name="connsiteY297" fmla="*/ 700416 h 1078499"/>
                  <a:gd name="connsiteX298" fmla="*/ 1747008 w 3024845"/>
                  <a:gd name="connsiteY298" fmla="*/ 700416 h 1078499"/>
                  <a:gd name="connsiteX299" fmla="*/ 1748250 w 3024845"/>
                  <a:gd name="connsiteY299" fmla="*/ 722939 h 1078499"/>
                  <a:gd name="connsiteX300" fmla="*/ 1757926 w 3024845"/>
                  <a:gd name="connsiteY300" fmla="*/ 722939 h 1078499"/>
                  <a:gd name="connsiteX301" fmla="*/ 1759168 w 3024845"/>
                  <a:gd name="connsiteY301" fmla="*/ 700416 h 1078499"/>
                  <a:gd name="connsiteX302" fmla="*/ 1765248 w 3024845"/>
                  <a:gd name="connsiteY302" fmla="*/ 700416 h 1078499"/>
                  <a:gd name="connsiteX303" fmla="*/ 1766490 w 3024845"/>
                  <a:gd name="connsiteY303" fmla="*/ 722939 h 1078499"/>
                  <a:gd name="connsiteX304" fmla="*/ 1817112 w 3024845"/>
                  <a:gd name="connsiteY304" fmla="*/ 722939 h 1078499"/>
                  <a:gd name="connsiteX305" fmla="*/ 1817112 w 3024845"/>
                  <a:gd name="connsiteY305" fmla="*/ 559911 h 1078499"/>
                  <a:gd name="connsiteX306" fmla="*/ 2014439 w 3024845"/>
                  <a:gd name="connsiteY306" fmla="*/ 559911 h 1078499"/>
                  <a:gd name="connsiteX307" fmla="*/ 2014439 w 3024845"/>
                  <a:gd name="connsiteY307" fmla="*/ 722939 h 1078499"/>
                  <a:gd name="connsiteX308" fmla="*/ 2033136 w 3024845"/>
                  <a:gd name="connsiteY308" fmla="*/ 722939 h 1078499"/>
                  <a:gd name="connsiteX309" fmla="*/ 2033136 w 3024845"/>
                  <a:gd name="connsiteY309" fmla="*/ 640246 h 1078499"/>
                  <a:gd name="connsiteX310" fmla="*/ 2128256 w 3024845"/>
                  <a:gd name="connsiteY310" fmla="*/ 640246 h 1078499"/>
                  <a:gd name="connsiteX311" fmla="*/ 2140186 w 3024845"/>
                  <a:gd name="connsiteY311" fmla="*/ 322105 h 1078499"/>
                  <a:gd name="connsiteX312" fmla="*/ 2128026 w 3024845"/>
                  <a:gd name="connsiteY312" fmla="*/ 300487 h 1078499"/>
                  <a:gd name="connsiteX313" fmla="*/ 2121946 w 3024845"/>
                  <a:gd name="connsiteY313" fmla="*/ 296163 h 1078499"/>
                  <a:gd name="connsiteX314" fmla="*/ 2130053 w 3024845"/>
                  <a:gd name="connsiteY314" fmla="*/ 272384 h 1078499"/>
                  <a:gd name="connsiteX315" fmla="*/ 2130053 w 3024845"/>
                  <a:gd name="connsiteY315" fmla="*/ 255090 h 1078499"/>
                  <a:gd name="connsiteX316" fmla="*/ 2144240 w 3024845"/>
                  <a:gd name="connsiteY316" fmla="*/ 255090 h 1078499"/>
                  <a:gd name="connsiteX317" fmla="*/ 2144240 w 3024845"/>
                  <a:gd name="connsiteY317" fmla="*/ 233472 h 1078499"/>
                  <a:gd name="connsiteX318" fmla="*/ 2146266 w 3024845"/>
                  <a:gd name="connsiteY318" fmla="*/ 229148 h 1078499"/>
                  <a:gd name="connsiteX319" fmla="*/ 2146266 w 3024845"/>
                  <a:gd name="connsiteY319" fmla="*/ 151324 h 1078499"/>
                  <a:gd name="connsiteX320" fmla="*/ 2144240 w 3024845"/>
                  <a:gd name="connsiteY320" fmla="*/ 144839 h 1078499"/>
                  <a:gd name="connsiteX321" fmla="*/ 2150320 w 3024845"/>
                  <a:gd name="connsiteY321" fmla="*/ 138353 h 1078499"/>
                  <a:gd name="connsiteX322" fmla="*/ 2150320 w 3024845"/>
                  <a:gd name="connsiteY322" fmla="*/ 79985 h 1078499"/>
                  <a:gd name="connsiteX323" fmla="*/ 2152346 w 3024845"/>
                  <a:gd name="connsiteY323" fmla="*/ 75662 h 1078499"/>
                  <a:gd name="connsiteX324" fmla="*/ 2152346 w 3024845"/>
                  <a:gd name="connsiteY324" fmla="*/ 19456 h 1078499"/>
                  <a:gd name="connsiteX325" fmla="*/ 2154373 w 3024845"/>
                  <a:gd name="connsiteY325" fmla="*/ 0 h 1078499"/>
                  <a:gd name="connsiteX326" fmla="*/ 2158427 w 3024845"/>
                  <a:gd name="connsiteY326" fmla="*/ 17294 h 1078499"/>
                  <a:gd name="connsiteX327" fmla="*/ 2160453 w 3024845"/>
                  <a:gd name="connsiteY327" fmla="*/ 75662 h 1078499"/>
                  <a:gd name="connsiteX328" fmla="*/ 2162480 w 3024845"/>
                  <a:gd name="connsiteY328" fmla="*/ 138353 h 1078499"/>
                  <a:gd name="connsiteX329" fmla="*/ 2168560 w 3024845"/>
                  <a:gd name="connsiteY329" fmla="*/ 144839 h 1078499"/>
                  <a:gd name="connsiteX330" fmla="*/ 2166533 w 3024845"/>
                  <a:gd name="connsiteY330" fmla="*/ 151324 h 1078499"/>
                  <a:gd name="connsiteX331" fmla="*/ 2166533 w 3024845"/>
                  <a:gd name="connsiteY331" fmla="*/ 229148 h 1078499"/>
                  <a:gd name="connsiteX332" fmla="*/ 2168560 w 3024845"/>
                  <a:gd name="connsiteY332" fmla="*/ 233472 h 1078499"/>
                  <a:gd name="connsiteX333" fmla="*/ 2168560 w 3024845"/>
                  <a:gd name="connsiteY333" fmla="*/ 255090 h 1078499"/>
                  <a:gd name="connsiteX334" fmla="*/ 2182747 w 3024845"/>
                  <a:gd name="connsiteY334" fmla="*/ 255090 h 1078499"/>
                  <a:gd name="connsiteX335" fmla="*/ 2182747 w 3024845"/>
                  <a:gd name="connsiteY335" fmla="*/ 272384 h 1078499"/>
                  <a:gd name="connsiteX336" fmla="*/ 2190854 w 3024845"/>
                  <a:gd name="connsiteY336" fmla="*/ 296163 h 1078499"/>
                  <a:gd name="connsiteX337" fmla="*/ 2184774 w 3024845"/>
                  <a:gd name="connsiteY337" fmla="*/ 300487 h 1078499"/>
                  <a:gd name="connsiteX338" fmla="*/ 2172613 w 3024845"/>
                  <a:gd name="connsiteY338" fmla="*/ 322105 h 1078499"/>
                  <a:gd name="connsiteX339" fmla="*/ 2180720 w 3024845"/>
                  <a:gd name="connsiteY339" fmla="*/ 575033 h 1078499"/>
                  <a:gd name="connsiteX340" fmla="*/ 2245574 w 3024845"/>
                  <a:gd name="connsiteY340" fmla="*/ 575033 h 1078499"/>
                  <a:gd name="connsiteX341" fmla="*/ 2245574 w 3024845"/>
                  <a:gd name="connsiteY341" fmla="*/ 650695 h 1078499"/>
                  <a:gd name="connsiteX342" fmla="*/ 2253681 w 3024845"/>
                  <a:gd name="connsiteY342" fmla="*/ 650695 h 1078499"/>
                  <a:gd name="connsiteX343" fmla="*/ 2255708 w 3024845"/>
                  <a:gd name="connsiteY343" fmla="*/ 644210 h 1078499"/>
                  <a:gd name="connsiteX344" fmla="*/ 2261788 w 3024845"/>
                  <a:gd name="connsiteY344" fmla="*/ 644210 h 1078499"/>
                  <a:gd name="connsiteX345" fmla="*/ 2263815 w 3024845"/>
                  <a:gd name="connsiteY345" fmla="*/ 652857 h 1078499"/>
                  <a:gd name="connsiteX346" fmla="*/ 2275975 w 3024845"/>
                  <a:gd name="connsiteY346" fmla="*/ 652857 h 1078499"/>
                  <a:gd name="connsiteX347" fmla="*/ 2275975 w 3024845"/>
                  <a:gd name="connsiteY347" fmla="*/ 646371 h 1078499"/>
                  <a:gd name="connsiteX348" fmla="*/ 2298268 w 3024845"/>
                  <a:gd name="connsiteY348" fmla="*/ 646371 h 1078499"/>
                  <a:gd name="connsiteX349" fmla="*/ 2298268 w 3024845"/>
                  <a:gd name="connsiteY349" fmla="*/ 652857 h 1078499"/>
                  <a:gd name="connsiteX350" fmla="*/ 2318535 w 3024845"/>
                  <a:gd name="connsiteY350" fmla="*/ 652857 h 1078499"/>
                  <a:gd name="connsiteX351" fmla="*/ 2318535 w 3024845"/>
                  <a:gd name="connsiteY351" fmla="*/ 698254 h 1078499"/>
                  <a:gd name="connsiteX352" fmla="*/ 2332722 w 3024845"/>
                  <a:gd name="connsiteY352" fmla="*/ 698254 h 1078499"/>
                  <a:gd name="connsiteX353" fmla="*/ 2332722 w 3024845"/>
                  <a:gd name="connsiteY353" fmla="*/ 685283 h 1078499"/>
                  <a:gd name="connsiteX354" fmla="*/ 2348936 w 3024845"/>
                  <a:gd name="connsiteY354" fmla="*/ 685283 h 1078499"/>
                  <a:gd name="connsiteX355" fmla="*/ 2348936 w 3024845"/>
                  <a:gd name="connsiteY355" fmla="*/ 505856 h 1078499"/>
                  <a:gd name="connsiteX356" fmla="*/ 2355016 w 3024845"/>
                  <a:gd name="connsiteY356" fmla="*/ 499370 h 1078499"/>
                  <a:gd name="connsiteX357" fmla="*/ 2427977 w 3024845"/>
                  <a:gd name="connsiteY357" fmla="*/ 499370 h 1078499"/>
                  <a:gd name="connsiteX358" fmla="*/ 2427977 w 3024845"/>
                  <a:gd name="connsiteY358" fmla="*/ 508018 h 1078499"/>
                  <a:gd name="connsiteX359" fmla="*/ 2438110 w 3024845"/>
                  <a:gd name="connsiteY359" fmla="*/ 508018 h 1078499"/>
                  <a:gd name="connsiteX360" fmla="*/ 2438110 w 3024845"/>
                  <a:gd name="connsiteY360" fmla="*/ 622592 h 1078499"/>
                  <a:gd name="connsiteX361" fmla="*/ 2460404 w 3024845"/>
                  <a:gd name="connsiteY361" fmla="*/ 622592 h 1078499"/>
                  <a:gd name="connsiteX362" fmla="*/ 2460404 w 3024845"/>
                  <a:gd name="connsiteY362" fmla="*/ 555577 h 1078499"/>
                  <a:gd name="connsiteX363" fmla="*/ 2486751 w 3024845"/>
                  <a:gd name="connsiteY363" fmla="*/ 555577 h 1078499"/>
                  <a:gd name="connsiteX364" fmla="*/ 2490804 w 3024845"/>
                  <a:gd name="connsiteY364" fmla="*/ 551253 h 1078499"/>
                  <a:gd name="connsiteX365" fmla="*/ 2498911 w 3024845"/>
                  <a:gd name="connsiteY365" fmla="*/ 551253 h 1078499"/>
                  <a:gd name="connsiteX366" fmla="*/ 2502964 w 3024845"/>
                  <a:gd name="connsiteY366" fmla="*/ 555577 h 1078499"/>
                  <a:gd name="connsiteX367" fmla="*/ 2525258 w 3024845"/>
                  <a:gd name="connsiteY367" fmla="*/ 555577 h 1078499"/>
                  <a:gd name="connsiteX368" fmla="*/ 2525258 w 3024845"/>
                  <a:gd name="connsiteY368" fmla="*/ 438841 h 1078499"/>
                  <a:gd name="connsiteX369" fmla="*/ 2582005 w 3024845"/>
                  <a:gd name="connsiteY369" fmla="*/ 428032 h 1078499"/>
                  <a:gd name="connsiteX370" fmla="*/ 2582005 w 3024845"/>
                  <a:gd name="connsiteY370" fmla="*/ 429113 h 1078499"/>
                  <a:gd name="connsiteX371" fmla="*/ 2582005 w 3024845"/>
                  <a:gd name="connsiteY371" fmla="*/ 436679 h 1078499"/>
                  <a:gd name="connsiteX372" fmla="*/ 2608352 w 3024845"/>
                  <a:gd name="connsiteY372" fmla="*/ 436679 h 1078499"/>
                  <a:gd name="connsiteX373" fmla="*/ 2608352 w 3024845"/>
                  <a:gd name="connsiteY373" fmla="*/ 691769 h 1078499"/>
                  <a:gd name="connsiteX374" fmla="*/ 2630646 w 3024845"/>
                  <a:gd name="connsiteY374" fmla="*/ 691769 h 1078499"/>
                  <a:gd name="connsiteX375" fmla="*/ 2630646 w 3024845"/>
                  <a:gd name="connsiteY375" fmla="*/ 687445 h 1078499"/>
                  <a:gd name="connsiteX376" fmla="*/ 2642806 w 3024845"/>
                  <a:gd name="connsiteY376" fmla="*/ 687445 h 1078499"/>
                  <a:gd name="connsiteX377" fmla="*/ 2642806 w 3024845"/>
                  <a:gd name="connsiteY377" fmla="*/ 691769 h 1078499"/>
                  <a:gd name="connsiteX378" fmla="*/ 2667126 w 3024845"/>
                  <a:gd name="connsiteY378" fmla="*/ 691769 h 1078499"/>
                  <a:gd name="connsiteX379" fmla="*/ 2667126 w 3024845"/>
                  <a:gd name="connsiteY379" fmla="*/ 678798 h 1078499"/>
                  <a:gd name="connsiteX380" fmla="*/ 2695500 w 3024845"/>
                  <a:gd name="connsiteY380" fmla="*/ 678798 h 1078499"/>
                  <a:gd name="connsiteX381" fmla="*/ 2707660 w 3024845"/>
                  <a:gd name="connsiteY381" fmla="*/ 674474 h 1078499"/>
                  <a:gd name="connsiteX382" fmla="*/ 2727927 w 3024845"/>
                  <a:gd name="connsiteY382" fmla="*/ 678798 h 1078499"/>
                  <a:gd name="connsiteX383" fmla="*/ 2727927 w 3024845"/>
                  <a:gd name="connsiteY383" fmla="*/ 661504 h 1078499"/>
                  <a:gd name="connsiteX384" fmla="*/ 2736034 w 3024845"/>
                  <a:gd name="connsiteY384" fmla="*/ 661504 h 1078499"/>
                  <a:gd name="connsiteX385" fmla="*/ 2736034 w 3024845"/>
                  <a:gd name="connsiteY385" fmla="*/ 648533 h 1078499"/>
                  <a:gd name="connsiteX386" fmla="*/ 2792781 w 3024845"/>
                  <a:gd name="connsiteY386" fmla="*/ 648533 h 1078499"/>
                  <a:gd name="connsiteX387" fmla="*/ 2792781 w 3024845"/>
                  <a:gd name="connsiteY387" fmla="*/ 618268 h 1078499"/>
                  <a:gd name="connsiteX388" fmla="*/ 2811021 w 3024845"/>
                  <a:gd name="connsiteY388" fmla="*/ 618268 h 1078499"/>
                  <a:gd name="connsiteX389" fmla="*/ 2811021 w 3024845"/>
                  <a:gd name="connsiteY389" fmla="*/ 611783 h 1078499"/>
                  <a:gd name="connsiteX390" fmla="*/ 2823181 w 3024845"/>
                  <a:gd name="connsiteY390" fmla="*/ 611783 h 1078499"/>
                  <a:gd name="connsiteX391" fmla="*/ 2823181 w 3024845"/>
                  <a:gd name="connsiteY391" fmla="*/ 618268 h 1078499"/>
                  <a:gd name="connsiteX392" fmla="*/ 2839395 w 3024845"/>
                  <a:gd name="connsiteY392" fmla="*/ 618268 h 1078499"/>
                  <a:gd name="connsiteX393" fmla="*/ 2839395 w 3024845"/>
                  <a:gd name="connsiteY393" fmla="*/ 667989 h 1078499"/>
                  <a:gd name="connsiteX394" fmla="*/ 2871822 w 3024845"/>
                  <a:gd name="connsiteY394" fmla="*/ 667989 h 1078499"/>
                  <a:gd name="connsiteX395" fmla="*/ 2871822 w 3024845"/>
                  <a:gd name="connsiteY395" fmla="*/ 642048 h 1078499"/>
                  <a:gd name="connsiteX396" fmla="*/ 2910329 w 3024845"/>
                  <a:gd name="connsiteY396" fmla="*/ 642048 h 1078499"/>
                  <a:gd name="connsiteX397" fmla="*/ 2910329 w 3024845"/>
                  <a:gd name="connsiteY397" fmla="*/ 611783 h 1078499"/>
                  <a:gd name="connsiteX398" fmla="*/ 2958970 w 3024845"/>
                  <a:gd name="connsiteY398" fmla="*/ 611783 h 1078499"/>
                  <a:gd name="connsiteX399" fmla="*/ 2958970 w 3024845"/>
                  <a:gd name="connsiteY399" fmla="*/ 722939 h 1078499"/>
                  <a:gd name="connsiteX400" fmla="*/ 2958970 w 3024845"/>
                  <a:gd name="connsiteY400" fmla="*/ 736718 h 1078499"/>
                  <a:gd name="connsiteX401" fmla="*/ 3024845 w 3024845"/>
                  <a:gd name="connsiteY401" fmla="*/ 736718 h 1078499"/>
                  <a:gd name="connsiteX402" fmla="*/ 3024845 w 3024845"/>
                  <a:gd name="connsiteY402" fmla="*/ 1078499 h 1078499"/>
                  <a:gd name="connsiteX403" fmla="*/ 2054 w 3024845"/>
                  <a:gd name="connsiteY403" fmla="*/ 1076166 h 1078499"/>
                  <a:gd name="connsiteX404" fmla="*/ 0 w 3024845"/>
                  <a:gd name="connsiteY404" fmla="*/ 642048 h 1078499"/>
                  <a:gd name="connsiteX405" fmla="*/ 20267 w 3024845"/>
                  <a:gd name="connsiteY405" fmla="*/ 642048 h 1078499"/>
                  <a:gd name="connsiteX406" fmla="*/ 20774 w 3024845"/>
                  <a:gd name="connsiteY406" fmla="*/ 640967 h 1078499"/>
                  <a:gd name="connsiteX407" fmla="*/ 24320 w 3024845"/>
                  <a:gd name="connsiteY407" fmla="*/ 633401 h 1078499"/>
                  <a:gd name="connsiteX408" fmla="*/ 26094 w 3024845"/>
                  <a:gd name="connsiteY408" fmla="*/ 633671 h 1078499"/>
                  <a:gd name="connsiteX409" fmla="*/ 38507 w 3024845"/>
                  <a:gd name="connsiteY409" fmla="*/ 635562 h 1078499"/>
                  <a:gd name="connsiteX410" fmla="*/ 39014 w 3024845"/>
                  <a:gd name="connsiteY410" fmla="*/ 636914 h 1078499"/>
                  <a:gd name="connsiteX411" fmla="*/ 42560 w 3024845"/>
                  <a:gd name="connsiteY411" fmla="*/ 646371 h 1078499"/>
                  <a:gd name="connsiteX412" fmla="*/ 68907 w 3024845"/>
                  <a:gd name="connsiteY412" fmla="*/ 648533 h 1078499"/>
                  <a:gd name="connsiteX413" fmla="*/ 68907 w 3024845"/>
                  <a:gd name="connsiteY413" fmla="*/ 525312 h 1078499"/>
                  <a:gd name="connsiteX414" fmla="*/ 70934 w 3024845"/>
                  <a:gd name="connsiteY414" fmla="*/ 525312 h 1078499"/>
                  <a:gd name="connsiteX415" fmla="*/ 85121 w 3024845"/>
                  <a:gd name="connsiteY415" fmla="*/ 525312 h 1078499"/>
                  <a:gd name="connsiteX416" fmla="*/ 85121 w 3024845"/>
                  <a:gd name="connsiteY416" fmla="*/ 389120 h 1078499"/>
                  <a:gd name="connsiteX417" fmla="*/ 86894 w 3024845"/>
                  <a:gd name="connsiteY417" fmla="*/ 389120 h 1078499"/>
                  <a:gd name="connsiteX418" fmla="*/ 99308 w 3024845"/>
                  <a:gd name="connsiteY418" fmla="*/ 389120 h 1078499"/>
                  <a:gd name="connsiteX419" fmla="*/ 99308 w 3024845"/>
                  <a:gd name="connsiteY419" fmla="*/ 274546 h 1078499"/>
                  <a:gd name="connsiteX420" fmla="*/ 103361 w 3024845"/>
                  <a:gd name="connsiteY420" fmla="*/ 246442 h 1078499"/>
                  <a:gd name="connsiteX421" fmla="*/ 105388 w 3024845"/>
                  <a:gd name="connsiteY421" fmla="*/ 246442 h 1078499"/>
                  <a:gd name="connsiteX422" fmla="*/ 119575 w 3024845"/>
                  <a:gd name="connsiteY422" fmla="*/ 246442 h 1078499"/>
                  <a:gd name="connsiteX423" fmla="*/ 156055 w 3024845"/>
                  <a:gd name="connsiteY423" fmla="*/ 164295 h 1078499"/>
                  <a:gd name="connsiteX0" fmla="*/ 119575 w 3024845"/>
                  <a:gd name="connsiteY0" fmla="*/ 246442 h 1078499"/>
                  <a:gd name="connsiteX1" fmla="*/ 162135 w 3024845"/>
                  <a:gd name="connsiteY1" fmla="*/ 164295 h 1078499"/>
                  <a:gd name="connsiteX2" fmla="*/ 200642 w 3024845"/>
                  <a:gd name="connsiteY2" fmla="*/ 244281 h 1078499"/>
                  <a:gd name="connsiteX3" fmla="*/ 202669 w 3024845"/>
                  <a:gd name="connsiteY3" fmla="*/ 244281 h 1078499"/>
                  <a:gd name="connsiteX4" fmla="*/ 216856 w 3024845"/>
                  <a:gd name="connsiteY4" fmla="*/ 244281 h 1078499"/>
                  <a:gd name="connsiteX5" fmla="*/ 216856 w 3024845"/>
                  <a:gd name="connsiteY5" fmla="*/ 268060 h 1078499"/>
                  <a:gd name="connsiteX6" fmla="*/ 217363 w 3024845"/>
                  <a:gd name="connsiteY6" fmla="*/ 268871 h 1078499"/>
                  <a:gd name="connsiteX7" fmla="*/ 220909 w 3024845"/>
                  <a:gd name="connsiteY7" fmla="*/ 274546 h 1078499"/>
                  <a:gd name="connsiteX8" fmla="*/ 220909 w 3024845"/>
                  <a:gd name="connsiteY8" fmla="*/ 389120 h 1078499"/>
                  <a:gd name="connsiteX9" fmla="*/ 223189 w 3024845"/>
                  <a:gd name="connsiteY9" fmla="*/ 389120 h 1078499"/>
                  <a:gd name="connsiteX10" fmla="*/ 239150 w 3024845"/>
                  <a:gd name="connsiteY10" fmla="*/ 389120 h 1078499"/>
                  <a:gd name="connsiteX11" fmla="*/ 239150 w 3024845"/>
                  <a:gd name="connsiteY11" fmla="*/ 529635 h 1078499"/>
                  <a:gd name="connsiteX12" fmla="*/ 240670 w 3024845"/>
                  <a:gd name="connsiteY12" fmla="*/ 529365 h 1078499"/>
                  <a:gd name="connsiteX13" fmla="*/ 251310 w 3024845"/>
                  <a:gd name="connsiteY13" fmla="*/ 527474 h 1078499"/>
                  <a:gd name="connsiteX14" fmla="*/ 249283 w 3024845"/>
                  <a:gd name="connsiteY14" fmla="*/ 616106 h 1078499"/>
                  <a:gd name="connsiteX15" fmla="*/ 250803 w 3024845"/>
                  <a:gd name="connsiteY15" fmla="*/ 616377 h 1078499"/>
                  <a:gd name="connsiteX16" fmla="*/ 261443 w 3024845"/>
                  <a:gd name="connsiteY16" fmla="*/ 618268 h 1078499"/>
                  <a:gd name="connsiteX17" fmla="*/ 261696 w 3024845"/>
                  <a:gd name="connsiteY17" fmla="*/ 619079 h 1078499"/>
                  <a:gd name="connsiteX18" fmla="*/ 263470 w 3024845"/>
                  <a:gd name="connsiteY18" fmla="*/ 624754 h 1078499"/>
                  <a:gd name="connsiteX19" fmla="*/ 264230 w 3024845"/>
                  <a:gd name="connsiteY19" fmla="*/ 622322 h 1078499"/>
                  <a:gd name="connsiteX20" fmla="*/ 269550 w 3024845"/>
                  <a:gd name="connsiteY20" fmla="*/ 605298 h 1078499"/>
                  <a:gd name="connsiteX21" fmla="*/ 271323 w 3024845"/>
                  <a:gd name="connsiteY21" fmla="*/ 605298 h 1078499"/>
                  <a:gd name="connsiteX22" fmla="*/ 283737 w 3024845"/>
                  <a:gd name="connsiteY22" fmla="*/ 605298 h 1078499"/>
                  <a:gd name="connsiteX23" fmla="*/ 283737 w 3024845"/>
                  <a:gd name="connsiteY23" fmla="*/ 637724 h 1078499"/>
                  <a:gd name="connsiteX24" fmla="*/ 284750 w 3024845"/>
                  <a:gd name="connsiteY24" fmla="*/ 638265 h 1078499"/>
                  <a:gd name="connsiteX25" fmla="*/ 291844 w 3024845"/>
                  <a:gd name="connsiteY25" fmla="*/ 642048 h 1078499"/>
                  <a:gd name="connsiteX26" fmla="*/ 291844 w 3024845"/>
                  <a:gd name="connsiteY26" fmla="*/ 643399 h 1078499"/>
                  <a:gd name="connsiteX27" fmla="*/ 291844 w 3024845"/>
                  <a:gd name="connsiteY27" fmla="*/ 652857 h 1078499"/>
                  <a:gd name="connsiteX28" fmla="*/ 336431 w 3024845"/>
                  <a:gd name="connsiteY28" fmla="*/ 652857 h 1078499"/>
                  <a:gd name="connsiteX29" fmla="*/ 336431 w 3024845"/>
                  <a:gd name="connsiteY29" fmla="*/ 653938 h 1078499"/>
                  <a:gd name="connsiteX30" fmla="*/ 336431 w 3024845"/>
                  <a:gd name="connsiteY30" fmla="*/ 661504 h 1078499"/>
                  <a:gd name="connsiteX31" fmla="*/ 338457 w 3024845"/>
                  <a:gd name="connsiteY31" fmla="*/ 661504 h 1078499"/>
                  <a:gd name="connsiteX32" fmla="*/ 352644 w 3024845"/>
                  <a:gd name="connsiteY32" fmla="*/ 661504 h 1078499"/>
                  <a:gd name="connsiteX33" fmla="*/ 352644 w 3024845"/>
                  <a:gd name="connsiteY33" fmla="*/ 631239 h 1078499"/>
                  <a:gd name="connsiteX34" fmla="*/ 397231 w 3024845"/>
                  <a:gd name="connsiteY34" fmla="*/ 631239 h 1078499"/>
                  <a:gd name="connsiteX35" fmla="*/ 397231 w 3024845"/>
                  <a:gd name="connsiteY35" fmla="*/ 629888 h 1078499"/>
                  <a:gd name="connsiteX36" fmla="*/ 397231 w 3024845"/>
                  <a:gd name="connsiteY36" fmla="*/ 620430 h 1078499"/>
                  <a:gd name="connsiteX37" fmla="*/ 398245 w 3024845"/>
                  <a:gd name="connsiteY37" fmla="*/ 620430 h 1078499"/>
                  <a:gd name="connsiteX38" fmla="*/ 405338 w 3024845"/>
                  <a:gd name="connsiteY38" fmla="*/ 620430 h 1078499"/>
                  <a:gd name="connsiteX39" fmla="*/ 405338 w 3024845"/>
                  <a:gd name="connsiteY39" fmla="*/ 618539 h 1078499"/>
                  <a:gd name="connsiteX40" fmla="*/ 405338 w 3024845"/>
                  <a:gd name="connsiteY40" fmla="*/ 605298 h 1078499"/>
                  <a:gd name="connsiteX41" fmla="*/ 406098 w 3024845"/>
                  <a:gd name="connsiteY41" fmla="*/ 605298 h 1078499"/>
                  <a:gd name="connsiteX42" fmla="*/ 411418 w 3024845"/>
                  <a:gd name="connsiteY42" fmla="*/ 605298 h 1078499"/>
                  <a:gd name="connsiteX43" fmla="*/ 411418 w 3024845"/>
                  <a:gd name="connsiteY43" fmla="*/ 604217 h 1078499"/>
                  <a:gd name="connsiteX44" fmla="*/ 411418 w 3024845"/>
                  <a:gd name="connsiteY44" fmla="*/ 596650 h 1078499"/>
                  <a:gd name="connsiteX45" fmla="*/ 413445 w 3024845"/>
                  <a:gd name="connsiteY45" fmla="*/ 596650 h 1078499"/>
                  <a:gd name="connsiteX46" fmla="*/ 427632 w 3024845"/>
                  <a:gd name="connsiteY46" fmla="*/ 596650 h 1078499"/>
                  <a:gd name="connsiteX47" fmla="*/ 427632 w 3024845"/>
                  <a:gd name="connsiteY47" fmla="*/ 597731 h 1078499"/>
                  <a:gd name="connsiteX48" fmla="*/ 427632 w 3024845"/>
                  <a:gd name="connsiteY48" fmla="*/ 605298 h 1078499"/>
                  <a:gd name="connsiteX49" fmla="*/ 449925 w 3024845"/>
                  <a:gd name="connsiteY49" fmla="*/ 605298 h 1078499"/>
                  <a:gd name="connsiteX50" fmla="*/ 449925 w 3024845"/>
                  <a:gd name="connsiteY50" fmla="*/ 603406 h 1078499"/>
                  <a:gd name="connsiteX51" fmla="*/ 449925 w 3024845"/>
                  <a:gd name="connsiteY51" fmla="*/ 590165 h 1078499"/>
                  <a:gd name="connsiteX52" fmla="*/ 451699 w 3024845"/>
                  <a:gd name="connsiteY52" fmla="*/ 590165 h 1078499"/>
                  <a:gd name="connsiteX53" fmla="*/ 464112 w 3024845"/>
                  <a:gd name="connsiteY53" fmla="*/ 590165 h 1078499"/>
                  <a:gd name="connsiteX54" fmla="*/ 464112 w 3024845"/>
                  <a:gd name="connsiteY54" fmla="*/ 613945 h 1078499"/>
                  <a:gd name="connsiteX55" fmla="*/ 465126 w 3024845"/>
                  <a:gd name="connsiteY55" fmla="*/ 613945 h 1078499"/>
                  <a:gd name="connsiteX56" fmla="*/ 472219 w 3024845"/>
                  <a:gd name="connsiteY56" fmla="*/ 613945 h 1078499"/>
                  <a:gd name="connsiteX57" fmla="*/ 472219 w 3024845"/>
                  <a:gd name="connsiteY57" fmla="*/ 612864 h 1078499"/>
                  <a:gd name="connsiteX58" fmla="*/ 472219 w 3024845"/>
                  <a:gd name="connsiteY58" fmla="*/ 605298 h 1078499"/>
                  <a:gd name="connsiteX59" fmla="*/ 473992 w 3024845"/>
                  <a:gd name="connsiteY59" fmla="*/ 605298 h 1078499"/>
                  <a:gd name="connsiteX60" fmla="*/ 486406 w 3024845"/>
                  <a:gd name="connsiteY60" fmla="*/ 605298 h 1078499"/>
                  <a:gd name="connsiteX61" fmla="*/ 486406 w 3024845"/>
                  <a:gd name="connsiteY61" fmla="*/ 631239 h 1078499"/>
                  <a:gd name="connsiteX62" fmla="*/ 488433 w 3024845"/>
                  <a:gd name="connsiteY62" fmla="*/ 631239 h 1078499"/>
                  <a:gd name="connsiteX63" fmla="*/ 502619 w 3024845"/>
                  <a:gd name="connsiteY63" fmla="*/ 631239 h 1078499"/>
                  <a:gd name="connsiteX64" fmla="*/ 502619 w 3024845"/>
                  <a:gd name="connsiteY64" fmla="*/ 632860 h 1078499"/>
                  <a:gd name="connsiteX65" fmla="*/ 502619 w 3024845"/>
                  <a:gd name="connsiteY65" fmla="*/ 644210 h 1078499"/>
                  <a:gd name="connsiteX66" fmla="*/ 503379 w 3024845"/>
                  <a:gd name="connsiteY66" fmla="*/ 644210 h 1078499"/>
                  <a:gd name="connsiteX67" fmla="*/ 508700 w 3024845"/>
                  <a:gd name="connsiteY67" fmla="*/ 644210 h 1078499"/>
                  <a:gd name="connsiteX68" fmla="*/ 508700 w 3024845"/>
                  <a:gd name="connsiteY68" fmla="*/ 643399 h 1078499"/>
                  <a:gd name="connsiteX69" fmla="*/ 508700 w 3024845"/>
                  <a:gd name="connsiteY69" fmla="*/ 637724 h 1078499"/>
                  <a:gd name="connsiteX70" fmla="*/ 539100 w 3024845"/>
                  <a:gd name="connsiteY70" fmla="*/ 637724 h 1078499"/>
                  <a:gd name="connsiteX71" fmla="*/ 539100 w 3024845"/>
                  <a:gd name="connsiteY71" fmla="*/ 661504 h 1078499"/>
                  <a:gd name="connsiteX72" fmla="*/ 540113 w 3024845"/>
                  <a:gd name="connsiteY72" fmla="*/ 661504 h 1078499"/>
                  <a:gd name="connsiteX73" fmla="*/ 547207 w 3024845"/>
                  <a:gd name="connsiteY73" fmla="*/ 661504 h 1078499"/>
                  <a:gd name="connsiteX74" fmla="*/ 547207 w 3024845"/>
                  <a:gd name="connsiteY74" fmla="*/ 662585 h 1078499"/>
                  <a:gd name="connsiteX75" fmla="*/ 547207 w 3024845"/>
                  <a:gd name="connsiteY75" fmla="*/ 670151 h 1078499"/>
                  <a:gd name="connsiteX76" fmla="*/ 547967 w 3024845"/>
                  <a:gd name="connsiteY76" fmla="*/ 670151 h 1078499"/>
                  <a:gd name="connsiteX77" fmla="*/ 553287 w 3024845"/>
                  <a:gd name="connsiteY77" fmla="*/ 670151 h 1078499"/>
                  <a:gd name="connsiteX78" fmla="*/ 553287 w 3024845"/>
                  <a:gd name="connsiteY78" fmla="*/ 667989 h 1078499"/>
                  <a:gd name="connsiteX79" fmla="*/ 553287 w 3024845"/>
                  <a:gd name="connsiteY79" fmla="*/ 652857 h 1078499"/>
                  <a:gd name="connsiteX80" fmla="*/ 554300 w 3024845"/>
                  <a:gd name="connsiteY80" fmla="*/ 652857 h 1078499"/>
                  <a:gd name="connsiteX81" fmla="*/ 561394 w 3024845"/>
                  <a:gd name="connsiteY81" fmla="*/ 652857 h 1078499"/>
                  <a:gd name="connsiteX82" fmla="*/ 561394 w 3024845"/>
                  <a:gd name="connsiteY82" fmla="*/ 653938 h 1078499"/>
                  <a:gd name="connsiteX83" fmla="*/ 561394 w 3024845"/>
                  <a:gd name="connsiteY83" fmla="*/ 661504 h 1078499"/>
                  <a:gd name="connsiteX84" fmla="*/ 566714 w 3024845"/>
                  <a:gd name="connsiteY84" fmla="*/ 659511 h 1078499"/>
                  <a:gd name="connsiteX85" fmla="*/ 567474 w 3024845"/>
                  <a:gd name="connsiteY85" fmla="*/ 658531 h 1078499"/>
                  <a:gd name="connsiteX86" fmla="*/ 567474 w 3024845"/>
                  <a:gd name="connsiteY86" fmla="*/ 652857 h 1078499"/>
                  <a:gd name="connsiteX87" fmla="*/ 605981 w 3024845"/>
                  <a:gd name="connsiteY87" fmla="*/ 652857 h 1078499"/>
                  <a:gd name="connsiteX88" fmla="*/ 605981 w 3024845"/>
                  <a:gd name="connsiteY88" fmla="*/ 676636 h 1078499"/>
                  <a:gd name="connsiteX89" fmla="*/ 608007 w 3024845"/>
                  <a:gd name="connsiteY89" fmla="*/ 676636 h 1078499"/>
                  <a:gd name="connsiteX90" fmla="*/ 622194 w 3024845"/>
                  <a:gd name="connsiteY90" fmla="*/ 676636 h 1078499"/>
                  <a:gd name="connsiteX91" fmla="*/ 622194 w 3024845"/>
                  <a:gd name="connsiteY91" fmla="*/ 677717 h 1078499"/>
                  <a:gd name="connsiteX92" fmla="*/ 622194 w 3024845"/>
                  <a:gd name="connsiteY92" fmla="*/ 685283 h 1078499"/>
                  <a:gd name="connsiteX93" fmla="*/ 623968 w 3024845"/>
                  <a:gd name="connsiteY93" fmla="*/ 685283 h 1078499"/>
                  <a:gd name="connsiteX94" fmla="*/ 636381 w 3024845"/>
                  <a:gd name="connsiteY94" fmla="*/ 685283 h 1078499"/>
                  <a:gd name="connsiteX95" fmla="*/ 636381 w 3024845"/>
                  <a:gd name="connsiteY95" fmla="*/ 661504 h 1078499"/>
                  <a:gd name="connsiteX96" fmla="*/ 637394 w 3024845"/>
                  <a:gd name="connsiteY96" fmla="*/ 661504 h 1078499"/>
                  <a:gd name="connsiteX97" fmla="*/ 644488 w 3024845"/>
                  <a:gd name="connsiteY97" fmla="*/ 661504 h 1078499"/>
                  <a:gd name="connsiteX98" fmla="*/ 644488 w 3024845"/>
                  <a:gd name="connsiteY98" fmla="*/ 629077 h 1078499"/>
                  <a:gd name="connsiteX99" fmla="*/ 645501 w 3024845"/>
                  <a:gd name="connsiteY99" fmla="*/ 629077 h 1078499"/>
                  <a:gd name="connsiteX100" fmla="*/ 652595 w 3024845"/>
                  <a:gd name="connsiteY100" fmla="*/ 629077 h 1078499"/>
                  <a:gd name="connsiteX101" fmla="*/ 652595 w 3024845"/>
                  <a:gd name="connsiteY101" fmla="*/ 627186 h 1078499"/>
                  <a:gd name="connsiteX102" fmla="*/ 652595 w 3024845"/>
                  <a:gd name="connsiteY102" fmla="*/ 613945 h 1078499"/>
                  <a:gd name="connsiteX103" fmla="*/ 651328 w 3024845"/>
                  <a:gd name="connsiteY103" fmla="*/ 612323 h 1078499"/>
                  <a:gd name="connsiteX104" fmla="*/ 656648 w 3024845"/>
                  <a:gd name="connsiteY104" fmla="*/ 600974 h 1078499"/>
                  <a:gd name="connsiteX105" fmla="*/ 664755 w 3024845"/>
                  <a:gd name="connsiteY105" fmla="*/ 629077 h 1078499"/>
                  <a:gd name="connsiteX106" fmla="*/ 665515 w 3024845"/>
                  <a:gd name="connsiteY106" fmla="*/ 629077 h 1078499"/>
                  <a:gd name="connsiteX107" fmla="*/ 670835 w 3024845"/>
                  <a:gd name="connsiteY107" fmla="*/ 629077 h 1078499"/>
                  <a:gd name="connsiteX108" fmla="*/ 670835 w 3024845"/>
                  <a:gd name="connsiteY108" fmla="*/ 523150 h 1078499"/>
                  <a:gd name="connsiteX109" fmla="*/ 672355 w 3024845"/>
                  <a:gd name="connsiteY109" fmla="*/ 523150 h 1078499"/>
                  <a:gd name="connsiteX110" fmla="*/ 682995 w 3024845"/>
                  <a:gd name="connsiteY110" fmla="*/ 523150 h 1078499"/>
                  <a:gd name="connsiteX111" fmla="*/ 682995 w 3024845"/>
                  <a:gd name="connsiteY111" fmla="*/ 475591 h 1078499"/>
                  <a:gd name="connsiteX112" fmla="*/ 709342 w 3024845"/>
                  <a:gd name="connsiteY112" fmla="*/ 475591 h 1078499"/>
                  <a:gd name="connsiteX113" fmla="*/ 709342 w 3024845"/>
                  <a:gd name="connsiteY113" fmla="*/ 453973 h 1078499"/>
                  <a:gd name="connsiteX114" fmla="*/ 743796 w 3024845"/>
                  <a:gd name="connsiteY114" fmla="*/ 453973 h 1078499"/>
                  <a:gd name="connsiteX115" fmla="*/ 743796 w 3024845"/>
                  <a:gd name="connsiteY115" fmla="*/ 456405 h 1078499"/>
                  <a:gd name="connsiteX116" fmla="*/ 743796 w 3024845"/>
                  <a:gd name="connsiteY116" fmla="*/ 473429 h 1078499"/>
                  <a:gd name="connsiteX117" fmla="*/ 746076 w 3024845"/>
                  <a:gd name="connsiteY117" fmla="*/ 473429 h 1078499"/>
                  <a:gd name="connsiteX118" fmla="*/ 762036 w 3024845"/>
                  <a:gd name="connsiteY118" fmla="*/ 473429 h 1078499"/>
                  <a:gd name="connsiteX119" fmla="*/ 762036 w 3024845"/>
                  <a:gd name="connsiteY119" fmla="*/ 520988 h 1078499"/>
                  <a:gd name="connsiteX120" fmla="*/ 763049 w 3024845"/>
                  <a:gd name="connsiteY120" fmla="*/ 520988 h 1078499"/>
                  <a:gd name="connsiteX121" fmla="*/ 770143 w 3024845"/>
                  <a:gd name="connsiteY121" fmla="*/ 520988 h 1078499"/>
                  <a:gd name="connsiteX122" fmla="*/ 784330 w 3024845"/>
                  <a:gd name="connsiteY122" fmla="*/ 525312 h 1078499"/>
                  <a:gd name="connsiteX123" fmla="*/ 784330 w 3024845"/>
                  <a:gd name="connsiteY123" fmla="*/ 564224 h 1078499"/>
                  <a:gd name="connsiteX124" fmla="*/ 785343 w 3024845"/>
                  <a:gd name="connsiteY124" fmla="*/ 564224 h 1078499"/>
                  <a:gd name="connsiteX125" fmla="*/ 792436 w 3024845"/>
                  <a:gd name="connsiteY125" fmla="*/ 564224 h 1078499"/>
                  <a:gd name="connsiteX126" fmla="*/ 792436 w 3024845"/>
                  <a:gd name="connsiteY126" fmla="*/ 565845 h 1078499"/>
                  <a:gd name="connsiteX127" fmla="*/ 792436 w 3024845"/>
                  <a:gd name="connsiteY127" fmla="*/ 577194 h 1078499"/>
                  <a:gd name="connsiteX128" fmla="*/ 794463 w 3024845"/>
                  <a:gd name="connsiteY128" fmla="*/ 577194 h 1078499"/>
                  <a:gd name="connsiteX129" fmla="*/ 808650 w 3024845"/>
                  <a:gd name="connsiteY129" fmla="*/ 577194 h 1078499"/>
                  <a:gd name="connsiteX130" fmla="*/ 814730 w 3024845"/>
                  <a:gd name="connsiteY130" fmla="*/ 583680 h 1078499"/>
                  <a:gd name="connsiteX131" fmla="*/ 814730 w 3024845"/>
                  <a:gd name="connsiteY131" fmla="*/ 605298 h 1078499"/>
                  <a:gd name="connsiteX132" fmla="*/ 817010 w 3024845"/>
                  <a:gd name="connsiteY132" fmla="*/ 605298 h 1078499"/>
                  <a:gd name="connsiteX133" fmla="*/ 832970 w 3024845"/>
                  <a:gd name="connsiteY133" fmla="*/ 605298 h 1078499"/>
                  <a:gd name="connsiteX134" fmla="*/ 832970 w 3024845"/>
                  <a:gd name="connsiteY134" fmla="*/ 606378 h 1078499"/>
                  <a:gd name="connsiteX135" fmla="*/ 832970 w 3024845"/>
                  <a:gd name="connsiteY135" fmla="*/ 613945 h 1078499"/>
                  <a:gd name="connsiteX136" fmla="*/ 834237 w 3024845"/>
                  <a:gd name="connsiteY136" fmla="*/ 613945 h 1078499"/>
                  <a:gd name="connsiteX137" fmla="*/ 843104 w 3024845"/>
                  <a:gd name="connsiteY137" fmla="*/ 613945 h 1078499"/>
                  <a:gd name="connsiteX138" fmla="*/ 843104 w 3024845"/>
                  <a:gd name="connsiteY138" fmla="*/ 616106 h 1078499"/>
                  <a:gd name="connsiteX139" fmla="*/ 843104 w 3024845"/>
                  <a:gd name="connsiteY139" fmla="*/ 631239 h 1078499"/>
                  <a:gd name="connsiteX140" fmla="*/ 847157 w 3024845"/>
                  <a:gd name="connsiteY140" fmla="*/ 629347 h 1078499"/>
                  <a:gd name="connsiteX141" fmla="*/ 847157 w 3024845"/>
                  <a:gd name="connsiteY141" fmla="*/ 616106 h 1078499"/>
                  <a:gd name="connsiteX142" fmla="*/ 848170 w 3024845"/>
                  <a:gd name="connsiteY142" fmla="*/ 616106 h 1078499"/>
                  <a:gd name="connsiteX143" fmla="*/ 855264 w 3024845"/>
                  <a:gd name="connsiteY143" fmla="*/ 616106 h 1078499"/>
                  <a:gd name="connsiteX144" fmla="*/ 855264 w 3024845"/>
                  <a:gd name="connsiteY144" fmla="*/ 617728 h 1078499"/>
                  <a:gd name="connsiteX145" fmla="*/ 855264 w 3024845"/>
                  <a:gd name="connsiteY145" fmla="*/ 629077 h 1078499"/>
                  <a:gd name="connsiteX146" fmla="*/ 856024 w 3024845"/>
                  <a:gd name="connsiteY146" fmla="*/ 629077 h 1078499"/>
                  <a:gd name="connsiteX147" fmla="*/ 861344 w 3024845"/>
                  <a:gd name="connsiteY147" fmla="*/ 629077 h 1078499"/>
                  <a:gd name="connsiteX148" fmla="*/ 909984 w 3024845"/>
                  <a:gd name="connsiteY148" fmla="*/ 624754 h 1078499"/>
                  <a:gd name="connsiteX149" fmla="*/ 909984 w 3024845"/>
                  <a:gd name="connsiteY149" fmla="*/ 626105 h 1078499"/>
                  <a:gd name="connsiteX150" fmla="*/ 909984 w 3024845"/>
                  <a:gd name="connsiteY150" fmla="*/ 635562 h 1078499"/>
                  <a:gd name="connsiteX151" fmla="*/ 910744 w 3024845"/>
                  <a:gd name="connsiteY151" fmla="*/ 635562 h 1078499"/>
                  <a:gd name="connsiteX152" fmla="*/ 916065 w 3024845"/>
                  <a:gd name="connsiteY152" fmla="*/ 635562 h 1078499"/>
                  <a:gd name="connsiteX153" fmla="*/ 916065 w 3024845"/>
                  <a:gd name="connsiteY153" fmla="*/ 637724 h 1078499"/>
                  <a:gd name="connsiteX154" fmla="*/ 916065 w 3024845"/>
                  <a:gd name="connsiteY154" fmla="*/ 652857 h 1078499"/>
                  <a:gd name="connsiteX155" fmla="*/ 918091 w 3024845"/>
                  <a:gd name="connsiteY155" fmla="*/ 651506 h 1078499"/>
                  <a:gd name="connsiteX156" fmla="*/ 932278 w 3024845"/>
                  <a:gd name="connsiteY156" fmla="*/ 642048 h 1078499"/>
                  <a:gd name="connsiteX157" fmla="*/ 938358 w 3024845"/>
                  <a:gd name="connsiteY157" fmla="*/ 600974 h 1078499"/>
                  <a:gd name="connsiteX158" fmla="*/ 939118 w 3024845"/>
                  <a:gd name="connsiteY158" fmla="*/ 600704 h 1078499"/>
                  <a:gd name="connsiteX159" fmla="*/ 944438 w 3024845"/>
                  <a:gd name="connsiteY159" fmla="*/ 598812 h 1078499"/>
                  <a:gd name="connsiteX160" fmla="*/ 946465 w 3024845"/>
                  <a:gd name="connsiteY160" fmla="*/ 529635 h 1078499"/>
                  <a:gd name="connsiteX161" fmla="*/ 948492 w 3024845"/>
                  <a:gd name="connsiteY161" fmla="*/ 598812 h 1078499"/>
                  <a:gd name="connsiteX162" fmla="*/ 949252 w 3024845"/>
                  <a:gd name="connsiteY162" fmla="*/ 599082 h 1078499"/>
                  <a:gd name="connsiteX163" fmla="*/ 954572 w 3024845"/>
                  <a:gd name="connsiteY163" fmla="*/ 600974 h 1078499"/>
                  <a:gd name="connsiteX164" fmla="*/ 954572 w 3024845"/>
                  <a:gd name="connsiteY164" fmla="*/ 514503 h 1078499"/>
                  <a:gd name="connsiteX165" fmla="*/ 958625 w 3024845"/>
                  <a:gd name="connsiteY165" fmla="*/ 482076 h 1078499"/>
                  <a:gd name="connsiteX166" fmla="*/ 997132 w 3024845"/>
                  <a:gd name="connsiteY166" fmla="*/ 482076 h 1078499"/>
                  <a:gd name="connsiteX167" fmla="*/ 997132 w 3024845"/>
                  <a:gd name="connsiteY167" fmla="*/ 514503 h 1078499"/>
                  <a:gd name="connsiteX168" fmla="*/ 997892 w 3024845"/>
                  <a:gd name="connsiteY168" fmla="*/ 514503 h 1078499"/>
                  <a:gd name="connsiteX169" fmla="*/ 1003212 w 3024845"/>
                  <a:gd name="connsiteY169" fmla="*/ 514503 h 1078499"/>
                  <a:gd name="connsiteX170" fmla="*/ 1003212 w 3024845"/>
                  <a:gd name="connsiteY170" fmla="*/ 432355 h 1078499"/>
                  <a:gd name="connsiteX171" fmla="*/ 1004986 w 3024845"/>
                  <a:gd name="connsiteY171" fmla="*/ 432355 h 1078499"/>
                  <a:gd name="connsiteX172" fmla="*/ 1017399 w 3024845"/>
                  <a:gd name="connsiteY172" fmla="*/ 432355 h 1078499"/>
                  <a:gd name="connsiteX173" fmla="*/ 1017399 w 3024845"/>
                  <a:gd name="connsiteY173" fmla="*/ 430464 h 1078499"/>
                  <a:gd name="connsiteX174" fmla="*/ 1017399 w 3024845"/>
                  <a:gd name="connsiteY174" fmla="*/ 417223 h 1078499"/>
                  <a:gd name="connsiteX175" fmla="*/ 1039693 w 3024845"/>
                  <a:gd name="connsiteY175" fmla="*/ 417223 h 1078499"/>
                  <a:gd name="connsiteX176" fmla="*/ 1039693 w 3024845"/>
                  <a:gd name="connsiteY176" fmla="*/ 416142 h 1078499"/>
                  <a:gd name="connsiteX177" fmla="*/ 1039693 w 3024845"/>
                  <a:gd name="connsiteY177" fmla="*/ 408576 h 1078499"/>
                  <a:gd name="connsiteX178" fmla="*/ 1041466 w 3024845"/>
                  <a:gd name="connsiteY178" fmla="*/ 408576 h 1078499"/>
                  <a:gd name="connsiteX179" fmla="*/ 1053880 w 3024845"/>
                  <a:gd name="connsiteY179" fmla="*/ 408576 h 1078499"/>
                  <a:gd name="connsiteX180" fmla="*/ 1053880 w 3024845"/>
                  <a:gd name="connsiteY180" fmla="*/ 409657 h 1078499"/>
                  <a:gd name="connsiteX181" fmla="*/ 1053880 w 3024845"/>
                  <a:gd name="connsiteY181" fmla="*/ 417223 h 1078499"/>
                  <a:gd name="connsiteX182" fmla="*/ 1054640 w 3024845"/>
                  <a:gd name="connsiteY182" fmla="*/ 417223 h 1078499"/>
                  <a:gd name="connsiteX183" fmla="*/ 1059960 w 3024845"/>
                  <a:gd name="connsiteY183" fmla="*/ 417223 h 1078499"/>
                  <a:gd name="connsiteX184" fmla="*/ 1070093 w 3024845"/>
                  <a:gd name="connsiteY184" fmla="*/ 412899 h 1078499"/>
                  <a:gd name="connsiteX185" fmla="*/ 1074146 w 3024845"/>
                  <a:gd name="connsiteY185" fmla="*/ 416142 h 1078499"/>
                  <a:gd name="connsiteX186" fmla="*/ 1074146 w 3024845"/>
                  <a:gd name="connsiteY186" fmla="*/ 408576 h 1078499"/>
                  <a:gd name="connsiteX187" fmla="*/ 1076426 w 3024845"/>
                  <a:gd name="connsiteY187" fmla="*/ 408576 h 1078499"/>
                  <a:gd name="connsiteX188" fmla="*/ 1092387 w 3024845"/>
                  <a:gd name="connsiteY188" fmla="*/ 408576 h 1078499"/>
                  <a:gd name="connsiteX189" fmla="*/ 1092387 w 3024845"/>
                  <a:gd name="connsiteY189" fmla="*/ 409657 h 1078499"/>
                  <a:gd name="connsiteX190" fmla="*/ 1092387 w 3024845"/>
                  <a:gd name="connsiteY190" fmla="*/ 417223 h 1078499"/>
                  <a:gd name="connsiteX191" fmla="*/ 1122787 w 3024845"/>
                  <a:gd name="connsiteY191" fmla="*/ 417223 h 1078499"/>
                  <a:gd name="connsiteX192" fmla="*/ 1122787 w 3024845"/>
                  <a:gd name="connsiteY192" fmla="*/ 418844 h 1078499"/>
                  <a:gd name="connsiteX193" fmla="*/ 1122787 w 3024845"/>
                  <a:gd name="connsiteY193" fmla="*/ 430194 h 1078499"/>
                  <a:gd name="connsiteX194" fmla="*/ 1149134 w 3024845"/>
                  <a:gd name="connsiteY194" fmla="*/ 430194 h 1078499"/>
                  <a:gd name="connsiteX195" fmla="*/ 1149134 w 3024845"/>
                  <a:gd name="connsiteY195" fmla="*/ 460458 h 1078499"/>
                  <a:gd name="connsiteX196" fmla="*/ 1149894 w 3024845"/>
                  <a:gd name="connsiteY196" fmla="*/ 460458 h 1078499"/>
                  <a:gd name="connsiteX197" fmla="*/ 1155214 w 3024845"/>
                  <a:gd name="connsiteY197" fmla="*/ 460458 h 1078499"/>
                  <a:gd name="connsiteX198" fmla="*/ 1155214 w 3024845"/>
                  <a:gd name="connsiteY198" fmla="*/ 461539 h 1078499"/>
                  <a:gd name="connsiteX199" fmla="*/ 1155214 w 3024845"/>
                  <a:gd name="connsiteY199" fmla="*/ 469106 h 1078499"/>
                  <a:gd name="connsiteX200" fmla="*/ 1159268 w 3024845"/>
                  <a:gd name="connsiteY200" fmla="*/ 499370 h 1078499"/>
                  <a:gd name="connsiteX201" fmla="*/ 1160028 w 3024845"/>
                  <a:gd name="connsiteY201" fmla="*/ 499370 h 1078499"/>
                  <a:gd name="connsiteX202" fmla="*/ 1165348 w 3024845"/>
                  <a:gd name="connsiteY202" fmla="*/ 499370 h 1078499"/>
                  <a:gd name="connsiteX203" fmla="*/ 1165348 w 3024845"/>
                  <a:gd name="connsiteY203" fmla="*/ 500181 h 1078499"/>
                  <a:gd name="connsiteX204" fmla="*/ 1165348 w 3024845"/>
                  <a:gd name="connsiteY204" fmla="*/ 505856 h 1078499"/>
                  <a:gd name="connsiteX205" fmla="*/ 1166361 w 3024845"/>
                  <a:gd name="connsiteY205" fmla="*/ 505856 h 1078499"/>
                  <a:gd name="connsiteX206" fmla="*/ 1173454 w 3024845"/>
                  <a:gd name="connsiteY206" fmla="*/ 505856 h 1078499"/>
                  <a:gd name="connsiteX207" fmla="*/ 1173454 w 3024845"/>
                  <a:gd name="connsiteY207" fmla="*/ 536121 h 1078499"/>
                  <a:gd name="connsiteX208" fmla="*/ 1175481 w 3024845"/>
                  <a:gd name="connsiteY208" fmla="*/ 536121 h 1078499"/>
                  <a:gd name="connsiteX209" fmla="*/ 1189668 w 3024845"/>
                  <a:gd name="connsiteY209" fmla="*/ 536121 h 1078499"/>
                  <a:gd name="connsiteX210" fmla="*/ 1189668 w 3024845"/>
                  <a:gd name="connsiteY210" fmla="*/ 559900 h 1078499"/>
                  <a:gd name="connsiteX211" fmla="*/ 1191695 w 3024845"/>
                  <a:gd name="connsiteY211" fmla="*/ 561521 h 1078499"/>
                  <a:gd name="connsiteX212" fmla="*/ 1191695 w 3024845"/>
                  <a:gd name="connsiteY212" fmla="*/ 572871 h 1078499"/>
                  <a:gd name="connsiteX213" fmla="*/ 1192455 w 3024845"/>
                  <a:gd name="connsiteY213" fmla="*/ 572871 h 1078499"/>
                  <a:gd name="connsiteX214" fmla="*/ 1197775 w 3024845"/>
                  <a:gd name="connsiteY214" fmla="*/ 572871 h 1078499"/>
                  <a:gd name="connsiteX215" fmla="*/ 1197775 w 3024845"/>
                  <a:gd name="connsiteY215" fmla="*/ 596650 h 1078499"/>
                  <a:gd name="connsiteX216" fmla="*/ 1199041 w 3024845"/>
                  <a:gd name="connsiteY216" fmla="*/ 596650 h 1078499"/>
                  <a:gd name="connsiteX217" fmla="*/ 1207908 w 3024845"/>
                  <a:gd name="connsiteY217" fmla="*/ 596650 h 1078499"/>
                  <a:gd name="connsiteX218" fmla="*/ 1209935 w 3024845"/>
                  <a:gd name="connsiteY218" fmla="*/ 600704 h 1078499"/>
                  <a:gd name="connsiteX219" fmla="*/ 1209935 w 3024845"/>
                  <a:gd name="connsiteY219" fmla="*/ 613945 h 1078499"/>
                  <a:gd name="connsiteX220" fmla="*/ 1211455 w 3024845"/>
                  <a:gd name="connsiteY220" fmla="*/ 612053 h 1078499"/>
                  <a:gd name="connsiteX221" fmla="*/ 1222095 w 3024845"/>
                  <a:gd name="connsiteY221" fmla="*/ 598812 h 1078499"/>
                  <a:gd name="connsiteX222" fmla="*/ 1250469 w 3024845"/>
                  <a:gd name="connsiteY222" fmla="*/ 598812 h 1078499"/>
                  <a:gd name="connsiteX223" fmla="*/ 1250469 w 3024845"/>
                  <a:gd name="connsiteY223" fmla="*/ 685283 h 1078499"/>
                  <a:gd name="connsiteX224" fmla="*/ 1251229 w 3024845"/>
                  <a:gd name="connsiteY224" fmla="*/ 685283 h 1078499"/>
                  <a:gd name="connsiteX225" fmla="*/ 1256549 w 3024845"/>
                  <a:gd name="connsiteY225" fmla="*/ 685283 h 1078499"/>
                  <a:gd name="connsiteX226" fmla="*/ 1257309 w 3024845"/>
                  <a:gd name="connsiteY226" fmla="*/ 683932 h 1078499"/>
                  <a:gd name="connsiteX227" fmla="*/ 1262629 w 3024845"/>
                  <a:gd name="connsiteY227" fmla="*/ 674474 h 1078499"/>
                  <a:gd name="connsiteX228" fmla="*/ 1262629 w 3024845"/>
                  <a:gd name="connsiteY228" fmla="*/ 676366 h 1078499"/>
                  <a:gd name="connsiteX229" fmla="*/ 1262629 w 3024845"/>
                  <a:gd name="connsiteY229" fmla="*/ 689607 h 1078499"/>
                  <a:gd name="connsiteX230" fmla="*/ 1266682 w 3024845"/>
                  <a:gd name="connsiteY230" fmla="*/ 644210 h 1078499"/>
                  <a:gd name="connsiteX231" fmla="*/ 1267442 w 3024845"/>
                  <a:gd name="connsiteY231" fmla="*/ 644210 h 1078499"/>
                  <a:gd name="connsiteX232" fmla="*/ 1272762 w 3024845"/>
                  <a:gd name="connsiteY232" fmla="*/ 644210 h 1078499"/>
                  <a:gd name="connsiteX233" fmla="*/ 1272762 w 3024845"/>
                  <a:gd name="connsiteY233" fmla="*/ 579356 h 1078499"/>
                  <a:gd name="connsiteX234" fmla="*/ 1273776 w 3024845"/>
                  <a:gd name="connsiteY234" fmla="*/ 579356 h 1078499"/>
                  <a:gd name="connsiteX235" fmla="*/ 1280869 w 3024845"/>
                  <a:gd name="connsiteY235" fmla="*/ 579356 h 1078499"/>
                  <a:gd name="connsiteX236" fmla="*/ 1293029 w 3024845"/>
                  <a:gd name="connsiteY236" fmla="*/ 536121 h 1078499"/>
                  <a:gd name="connsiteX237" fmla="*/ 1294296 w 3024845"/>
                  <a:gd name="connsiteY237" fmla="*/ 536121 h 1078499"/>
                  <a:gd name="connsiteX238" fmla="*/ 1303163 w 3024845"/>
                  <a:gd name="connsiteY238" fmla="*/ 536121 h 1078499"/>
                  <a:gd name="connsiteX239" fmla="*/ 1313296 w 3024845"/>
                  <a:gd name="connsiteY239" fmla="*/ 579356 h 1078499"/>
                  <a:gd name="connsiteX240" fmla="*/ 1314309 w 3024845"/>
                  <a:gd name="connsiteY240" fmla="*/ 579356 h 1078499"/>
                  <a:gd name="connsiteX241" fmla="*/ 1321403 w 3024845"/>
                  <a:gd name="connsiteY241" fmla="*/ 579356 h 1078499"/>
                  <a:gd name="connsiteX242" fmla="*/ 1321403 w 3024845"/>
                  <a:gd name="connsiteY242" fmla="*/ 618268 h 1078499"/>
                  <a:gd name="connsiteX243" fmla="*/ 1323176 w 3024845"/>
                  <a:gd name="connsiteY243" fmla="*/ 618268 h 1078499"/>
                  <a:gd name="connsiteX244" fmla="*/ 1335590 w 3024845"/>
                  <a:gd name="connsiteY244" fmla="*/ 618268 h 1078499"/>
                  <a:gd name="connsiteX245" fmla="*/ 1335590 w 3024845"/>
                  <a:gd name="connsiteY245" fmla="*/ 620430 h 1078499"/>
                  <a:gd name="connsiteX246" fmla="*/ 1335590 w 3024845"/>
                  <a:gd name="connsiteY246" fmla="*/ 635562 h 1078499"/>
                  <a:gd name="connsiteX247" fmla="*/ 1339643 w 3024845"/>
                  <a:gd name="connsiteY247" fmla="*/ 633401 h 1078499"/>
                  <a:gd name="connsiteX248" fmla="*/ 1339643 w 3024845"/>
                  <a:gd name="connsiteY248" fmla="*/ 618268 h 1078499"/>
                  <a:gd name="connsiteX249" fmla="*/ 1341163 w 3024845"/>
                  <a:gd name="connsiteY249" fmla="*/ 618268 h 1078499"/>
                  <a:gd name="connsiteX250" fmla="*/ 1351803 w 3024845"/>
                  <a:gd name="connsiteY250" fmla="*/ 618268 h 1078499"/>
                  <a:gd name="connsiteX251" fmla="*/ 1351803 w 3024845"/>
                  <a:gd name="connsiteY251" fmla="*/ 619889 h 1078499"/>
                  <a:gd name="connsiteX252" fmla="*/ 1351803 w 3024845"/>
                  <a:gd name="connsiteY252" fmla="*/ 631239 h 1078499"/>
                  <a:gd name="connsiteX253" fmla="*/ 1382204 w 3024845"/>
                  <a:gd name="connsiteY253" fmla="*/ 631239 h 1078499"/>
                  <a:gd name="connsiteX254" fmla="*/ 1382204 w 3024845"/>
                  <a:gd name="connsiteY254" fmla="*/ 594489 h 1078499"/>
                  <a:gd name="connsiteX255" fmla="*/ 1383470 w 3024845"/>
                  <a:gd name="connsiteY255" fmla="*/ 594489 h 1078499"/>
                  <a:gd name="connsiteX256" fmla="*/ 1392337 w 3024845"/>
                  <a:gd name="connsiteY256" fmla="*/ 594489 h 1078499"/>
                  <a:gd name="connsiteX257" fmla="*/ 1392337 w 3024845"/>
                  <a:gd name="connsiteY257" fmla="*/ 616106 h 1078499"/>
                  <a:gd name="connsiteX258" fmla="*/ 1394364 w 3024845"/>
                  <a:gd name="connsiteY258" fmla="*/ 583680 h 1078499"/>
                  <a:gd name="connsiteX259" fmla="*/ 1416657 w 3024845"/>
                  <a:gd name="connsiteY259" fmla="*/ 583680 h 1078499"/>
                  <a:gd name="connsiteX260" fmla="*/ 1416657 w 3024845"/>
                  <a:gd name="connsiteY260" fmla="*/ 582058 h 1078499"/>
                  <a:gd name="connsiteX261" fmla="*/ 1416657 w 3024845"/>
                  <a:gd name="connsiteY261" fmla="*/ 570709 h 1078499"/>
                  <a:gd name="connsiteX262" fmla="*/ 1417417 w 3024845"/>
                  <a:gd name="connsiteY262" fmla="*/ 570709 h 1078499"/>
                  <a:gd name="connsiteX263" fmla="*/ 1422737 w 3024845"/>
                  <a:gd name="connsiteY263" fmla="*/ 570709 h 1078499"/>
                  <a:gd name="connsiteX264" fmla="*/ 1422737 w 3024845"/>
                  <a:gd name="connsiteY264" fmla="*/ 568818 h 1078499"/>
                  <a:gd name="connsiteX265" fmla="*/ 1422737 w 3024845"/>
                  <a:gd name="connsiteY265" fmla="*/ 555577 h 1078499"/>
                  <a:gd name="connsiteX266" fmla="*/ 1426791 w 3024845"/>
                  <a:gd name="connsiteY266" fmla="*/ 562062 h 1078499"/>
                  <a:gd name="connsiteX267" fmla="*/ 1429071 w 3024845"/>
                  <a:gd name="connsiteY267" fmla="*/ 562062 h 1078499"/>
                  <a:gd name="connsiteX268" fmla="*/ 1445031 w 3024845"/>
                  <a:gd name="connsiteY268" fmla="*/ 562062 h 1078499"/>
                  <a:gd name="connsiteX269" fmla="*/ 1445031 w 3024845"/>
                  <a:gd name="connsiteY269" fmla="*/ 561251 h 1078499"/>
                  <a:gd name="connsiteX270" fmla="*/ 1445031 w 3024845"/>
                  <a:gd name="connsiteY270" fmla="*/ 555577 h 1078499"/>
                  <a:gd name="connsiteX271" fmla="*/ 1445791 w 3024845"/>
                  <a:gd name="connsiteY271" fmla="*/ 555577 h 1078499"/>
                  <a:gd name="connsiteX272" fmla="*/ 1451111 w 3024845"/>
                  <a:gd name="connsiteY272" fmla="*/ 555577 h 1078499"/>
                  <a:gd name="connsiteX273" fmla="*/ 1451111 w 3024845"/>
                  <a:gd name="connsiteY273" fmla="*/ 556928 h 1078499"/>
                  <a:gd name="connsiteX274" fmla="*/ 1451111 w 3024845"/>
                  <a:gd name="connsiteY274" fmla="*/ 566386 h 1078499"/>
                  <a:gd name="connsiteX275" fmla="*/ 1489618 w 3024845"/>
                  <a:gd name="connsiteY275" fmla="*/ 566386 h 1078499"/>
                  <a:gd name="connsiteX276" fmla="*/ 1489618 w 3024845"/>
                  <a:gd name="connsiteY276" fmla="*/ 704739 h 1078499"/>
                  <a:gd name="connsiteX277" fmla="*/ 1491138 w 3024845"/>
                  <a:gd name="connsiteY277" fmla="*/ 704739 h 1078499"/>
                  <a:gd name="connsiteX278" fmla="*/ 1501778 w 3024845"/>
                  <a:gd name="connsiteY278" fmla="*/ 704739 h 1078499"/>
                  <a:gd name="connsiteX279" fmla="*/ 1501778 w 3024845"/>
                  <a:gd name="connsiteY279" fmla="*/ 691769 h 1078499"/>
                  <a:gd name="connsiteX280" fmla="*/ 1505832 w 3024845"/>
                  <a:gd name="connsiteY280" fmla="*/ 691769 h 1078499"/>
                  <a:gd name="connsiteX281" fmla="*/ 1505832 w 3024845"/>
                  <a:gd name="connsiteY281" fmla="*/ 704739 h 1078499"/>
                  <a:gd name="connsiteX282" fmla="*/ 1536232 w 3024845"/>
                  <a:gd name="connsiteY282" fmla="*/ 704739 h 1078499"/>
                  <a:gd name="connsiteX283" fmla="*/ 1536232 w 3024845"/>
                  <a:gd name="connsiteY283" fmla="*/ 674474 h 1078499"/>
                  <a:gd name="connsiteX284" fmla="*/ 1548392 w 3024845"/>
                  <a:gd name="connsiteY284" fmla="*/ 674474 h 1078499"/>
                  <a:gd name="connsiteX285" fmla="*/ 1560552 w 3024845"/>
                  <a:gd name="connsiteY285" fmla="*/ 672313 h 1078499"/>
                  <a:gd name="connsiteX286" fmla="*/ 1564606 w 3024845"/>
                  <a:gd name="connsiteY286" fmla="*/ 674474 h 1078499"/>
                  <a:gd name="connsiteX287" fmla="*/ 1574739 w 3024845"/>
                  <a:gd name="connsiteY287" fmla="*/ 674474 h 1078499"/>
                  <a:gd name="connsiteX288" fmla="*/ 1574739 w 3024845"/>
                  <a:gd name="connsiteY288" fmla="*/ 704739 h 1078499"/>
                  <a:gd name="connsiteX289" fmla="*/ 1582846 w 3024845"/>
                  <a:gd name="connsiteY289" fmla="*/ 704739 h 1078499"/>
                  <a:gd name="connsiteX290" fmla="*/ 1582846 w 3024845"/>
                  <a:gd name="connsiteY290" fmla="*/ 722034 h 1078499"/>
                  <a:gd name="connsiteX291" fmla="*/ 1592182 w 3024845"/>
                  <a:gd name="connsiteY291" fmla="*/ 722939 h 1078499"/>
                  <a:gd name="connsiteX292" fmla="*/ 1605140 w 3024845"/>
                  <a:gd name="connsiteY292" fmla="*/ 722939 h 1078499"/>
                  <a:gd name="connsiteX293" fmla="*/ 1605140 w 3024845"/>
                  <a:gd name="connsiteY293" fmla="*/ 706901 h 1078499"/>
                  <a:gd name="connsiteX294" fmla="*/ 1673096 w 3024845"/>
                  <a:gd name="connsiteY294" fmla="*/ 706901 h 1078499"/>
                  <a:gd name="connsiteX295" fmla="*/ 1673096 w 3024845"/>
                  <a:gd name="connsiteY295" fmla="*/ 621648 h 1078499"/>
                  <a:gd name="connsiteX296" fmla="*/ 1745104 w 3024845"/>
                  <a:gd name="connsiteY296" fmla="*/ 621648 h 1078499"/>
                  <a:gd name="connsiteX297" fmla="*/ 1745104 w 3024845"/>
                  <a:gd name="connsiteY297" fmla="*/ 700416 h 1078499"/>
                  <a:gd name="connsiteX298" fmla="*/ 1747008 w 3024845"/>
                  <a:gd name="connsiteY298" fmla="*/ 700416 h 1078499"/>
                  <a:gd name="connsiteX299" fmla="*/ 1748250 w 3024845"/>
                  <a:gd name="connsiteY299" fmla="*/ 722939 h 1078499"/>
                  <a:gd name="connsiteX300" fmla="*/ 1757926 w 3024845"/>
                  <a:gd name="connsiteY300" fmla="*/ 722939 h 1078499"/>
                  <a:gd name="connsiteX301" fmla="*/ 1759168 w 3024845"/>
                  <a:gd name="connsiteY301" fmla="*/ 700416 h 1078499"/>
                  <a:gd name="connsiteX302" fmla="*/ 1765248 w 3024845"/>
                  <a:gd name="connsiteY302" fmla="*/ 700416 h 1078499"/>
                  <a:gd name="connsiteX303" fmla="*/ 1766490 w 3024845"/>
                  <a:gd name="connsiteY303" fmla="*/ 722939 h 1078499"/>
                  <a:gd name="connsiteX304" fmla="*/ 1817112 w 3024845"/>
                  <a:gd name="connsiteY304" fmla="*/ 722939 h 1078499"/>
                  <a:gd name="connsiteX305" fmla="*/ 1817112 w 3024845"/>
                  <a:gd name="connsiteY305" fmla="*/ 559911 h 1078499"/>
                  <a:gd name="connsiteX306" fmla="*/ 2014439 w 3024845"/>
                  <a:gd name="connsiteY306" fmla="*/ 559911 h 1078499"/>
                  <a:gd name="connsiteX307" fmla="*/ 2014439 w 3024845"/>
                  <a:gd name="connsiteY307" fmla="*/ 722939 h 1078499"/>
                  <a:gd name="connsiteX308" fmla="*/ 2033136 w 3024845"/>
                  <a:gd name="connsiteY308" fmla="*/ 722939 h 1078499"/>
                  <a:gd name="connsiteX309" fmla="*/ 2033136 w 3024845"/>
                  <a:gd name="connsiteY309" fmla="*/ 640246 h 1078499"/>
                  <a:gd name="connsiteX310" fmla="*/ 2128256 w 3024845"/>
                  <a:gd name="connsiteY310" fmla="*/ 640246 h 1078499"/>
                  <a:gd name="connsiteX311" fmla="*/ 2140186 w 3024845"/>
                  <a:gd name="connsiteY311" fmla="*/ 322105 h 1078499"/>
                  <a:gd name="connsiteX312" fmla="*/ 2128026 w 3024845"/>
                  <a:gd name="connsiteY312" fmla="*/ 300487 h 1078499"/>
                  <a:gd name="connsiteX313" fmla="*/ 2121946 w 3024845"/>
                  <a:gd name="connsiteY313" fmla="*/ 296163 h 1078499"/>
                  <a:gd name="connsiteX314" fmla="*/ 2130053 w 3024845"/>
                  <a:gd name="connsiteY314" fmla="*/ 272384 h 1078499"/>
                  <a:gd name="connsiteX315" fmla="*/ 2130053 w 3024845"/>
                  <a:gd name="connsiteY315" fmla="*/ 255090 h 1078499"/>
                  <a:gd name="connsiteX316" fmla="*/ 2144240 w 3024845"/>
                  <a:gd name="connsiteY316" fmla="*/ 255090 h 1078499"/>
                  <a:gd name="connsiteX317" fmla="*/ 2144240 w 3024845"/>
                  <a:gd name="connsiteY317" fmla="*/ 233472 h 1078499"/>
                  <a:gd name="connsiteX318" fmla="*/ 2146266 w 3024845"/>
                  <a:gd name="connsiteY318" fmla="*/ 229148 h 1078499"/>
                  <a:gd name="connsiteX319" fmla="*/ 2146266 w 3024845"/>
                  <a:gd name="connsiteY319" fmla="*/ 151324 h 1078499"/>
                  <a:gd name="connsiteX320" fmla="*/ 2144240 w 3024845"/>
                  <a:gd name="connsiteY320" fmla="*/ 144839 h 1078499"/>
                  <a:gd name="connsiteX321" fmla="*/ 2150320 w 3024845"/>
                  <a:gd name="connsiteY321" fmla="*/ 138353 h 1078499"/>
                  <a:gd name="connsiteX322" fmla="*/ 2150320 w 3024845"/>
                  <a:gd name="connsiteY322" fmla="*/ 79985 h 1078499"/>
                  <a:gd name="connsiteX323" fmla="*/ 2152346 w 3024845"/>
                  <a:gd name="connsiteY323" fmla="*/ 75662 h 1078499"/>
                  <a:gd name="connsiteX324" fmla="*/ 2152346 w 3024845"/>
                  <a:gd name="connsiteY324" fmla="*/ 19456 h 1078499"/>
                  <a:gd name="connsiteX325" fmla="*/ 2154373 w 3024845"/>
                  <a:gd name="connsiteY325" fmla="*/ 0 h 1078499"/>
                  <a:gd name="connsiteX326" fmla="*/ 2158427 w 3024845"/>
                  <a:gd name="connsiteY326" fmla="*/ 17294 h 1078499"/>
                  <a:gd name="connsiteX327" fmla="*/ 2160453 w 3024845"/>
                  <a:gd name="connsiteY327" fmla="*/ 75662 h 1078499"/>
                  <a:gd name="connsiteX328" fmla="*/ 2162480 w 3024845"/>
                  <a:gd name="connsiteY328" fmla="*/ 138353 h 1078499"/>
                  <a:gd name="connsiteX329" fmla="*/ 2168560 w 3024845"/>
                  <a:gd name="connsiteY329" fmla="*/ 144839 h 1078499"/>
                  <a:gd name="connsiteX330" fmla="*/ 2166533 w 3024845"/>
                  <a:gd name="connsiteY330" fmla="*/ 151324 h 1078499"/>
                  <a:gd name="connsiteX331" fmla="*/ 2166533 w 3024845"/>
                  <a:gd name="connsiteY331" fmla="*/ 229148 h 1078499"/>
                  <a:gd name="connsiteX332" fmla="*/ 2168560 w 3024845"/>
                  <a:gd name="connsiteY332" fmla="*/ 233472 h 1078499"/>
                  <a:gd name="connsiteX333" fmla="*/ 2168560 w 3024845"/>
                  <a:gd name="connsiteY333" fmla="*/ 255090 h 1078499"/>
                  <a:gd name="connsiteX334" fmla="*/ 2182747 w 3024845"/>
                  <a:gd name="connsiteY334" fmla="*/ 255090 h 1078499"/>
                  <a:gd name="connsiteX335" fmla="*/ 2182747 w 3024845"/>
                  <a:gd name="connsiteY335" fmla="*/ 272384 h 1078499"/>
                  <a:gd name="connsiteX336" fmla="*/ 2190854 w 3024845"/>
                  <a:gd name="connsiteY336" fmla="*/ 296163 h 1078499"/>
                  <a:gd name="connsiteX337" fmla="*/ 2184774 w 3024845"/>
                  <a:gd name="connsiteY337" fmla="*/ 300487 h 1078499"/>
                  <a:gd name="connsiteX338" fmla="*/ 2172613 w 3024845"/>
                  <a:gd name="connsiteY338" fmla="*/ 322105 h 1078499"/>
                  <a:gd name="connsiteX339" fmla="*/ 2180720 w 3024845"/>
                  <a:gd name="connsiteY339" fmla="*/ 575033 h 1078499"/>
                  <a:gd name="connsiteX340" fmla="*/ 2245574 w 3024845"/>
                  <a:gd name="connsiteY340" fmla="*/ 575033 h 1078499"/>
                  <a:gd name="connsiteX341" fmla="*/ 2245574 w 3024845"/>
                  <a:gd name="connsiteY341" fmla="*/ 650695 h 1078499"/>
                  <a:gd name="connsiteX342" fmla="*/ 2253681 w 3024845"/>
                  <a:gd name="connsiteY342" fmla="*/ 650695 h 1078499"/>
                  <a:gd name="connsiteX343" fmla="*/ 2255708 w 3024845"/>
                  <a:gd name="connsiteY343" fmla="*/ 644210 h 1078499"/>
                  <a:gd name="connsiteX344" fmla="*/ 2261788 w 3024845"/>
                  <a:gd name="connsiteY344" fmla="*/ 644210 h 1078499"/>
                  <a:gd name="connsiteX345" fmla="*/ 2263815 w 3024845"/>
                  <a:gd name="connsiteY345" fmla="*/ 652857 h 1078499"/>
                  <a:gd name="connsiteX346" fmla="*/ 2275975 w 3024845"/>
                  <a:gd name="connsiteY346" fmla="*/ 652857 h 1078499"/>
                  <a:gd name="connsiteX347" fmla="*/ 2275975 w 3024845"/>
                  <a:gd name="connsiteY347" fmla="*/ 646371 h 1078499"/>
                  <a:gd name="connsiteX348" fmla="*/ 2298268 w 3024845"/>
                  <a:gd name="connsiteY348" fmla="*/ 646371 h 1078499"/>
                  <a:gd name="connsiteX349" fmla="*/ 2298268 w 3024845"/>
                  <a:gd name="connsiteY349" fmla="*/ 652857 h 1078499"/>
                  <a:gd name="connsiteX350" fmla="*/ 2318535 w 3024845"/>
                  <a:gd name="connsiteY350" fmla="*/ 652857 h 1078499"/>
                  <a:gd name="connsiteX351" fmla="*/ 2318535 w 3024845"/>
                  <a:gd name="connsiteY351" fmla="*/ 698254 h 1078499"/>
                  <a:gd name="connsiteX352" fmla="*/ 2332722 w 3024845"/>
                  <a:gd name="connsiteY352" fmla="*/ 698254 h 1078499"/>
                  <a:gd name="connsiteX353" fmla="*/ 2332722 w 3024845"/>
                  <a:gd name="connsiteY353" fmla="*/ 685283 h 1078499"/>
                  <a:gd name="connsiteX354" fmla="*/ 2348936 w 3024845"/>
                  <a:gd name="connsiteY354" fmla="*/ 685283 h 1078499"/>
                  <a:gd name="connsiteX355" fmla="*/ 2348936 w 3024845"/>
                  <a:gd name="connsiteY355" fmla="*/ 505856 h 1078499"/>
                  <a:gd name="connsiteX356" fmla="*/ 2355016 w 3024845"/>
                  <a:gd name="connsiteY356" fmla="*/ 499370 h 1078499"/>
                  <a:gd name="connsiteX357" fmla="*/ 2427977 w 3024845"/>
                  <a:gd name="connsiteY357" fmla="*/ 499370 h 1078499"/>
                  <a:gd name="connsiteX358" fmla="*/ 2427977 w 3024845"/>
                  <a:gd name="connsiteY358" fmla="*/ 508018 h 1078499"/>
                  <a:gd name="connsiteX359" fmla="*/ 2438110 w 3024845"/>
                  <a:gd name="connsiteY359" fmla="*/ 508018 h 1078499"/>
                  <a:gd name="connsiteX360" fmla="*/ 2438110 w 3024845"/>
                  <a:gd name="connsiteY360" fmla="*/ 622592 h 1078499"/>
                  <a:gd name="connsiteX361" fmla="*/ 2460404 w 3024845"/>
                  <a:gd name="connsiteY361" fmla="*/ 622592 h 1078499"/>
                  <a:gd name="connsiteX362" fmla="*/ 2460404 w 3024845"/>
                  <a:gd name="connsiteY362" fmla="*/ 555577 h 1078499"/>
                  <a:gd name="connsiteX363" fmla="*/ 2486751 w 3024845"/>
                  <a:gd name="connsiteY363" fmla="*/ 555577 h 1078499"/>
                  <a:gd name="connsiteX364" fmla="*/ 2490804 w 3024845"/>
                  <a:gd name="connsiteY364" fmla="*/ 551253 h 1078499"/>
                  <a:gd name="connsiteX365" fmla="*/ 2498911 w 3024845"/>
                  <a:gd name="connsiteY365" fmla="*/ 551253 h 1078499"/>
                  <a:gd name="connsiteX366" fmla="*/ 2502964 w 3024845"/>
                  <a:gd name="connsiteY366" fmla="*/ 555577 h 1078499"/>
                  <a:gd name="connsiteX367" fmla="*/ 2525258 w 3024845"/>
                  <a:gd name="connsiteY367" fmla="*/ 555577 h 1078499"/>
                  <a:gd name="connsiteX368" fmla="*/ 2525258 w 3024845"/>
                  <a:gd name="connsiteY368" fmla="*/ 438841 h 1078499"/>
                  <a:gd name="connsiteX369" fmla="*/ 2582005 w 3024845"/>
                  <a:gd name="connsiteY369" fmla="*/ 428032 h 1078499"/>
                  <a:gd name="connsiteX370" fmla="*/ 2582005 w 3024845"/>
                  <a:gd name="connsiteY370" fmla="*/ 429113 h 1078499"/>
                  <a:gd name="connsiteX371" fmla="*/ 2582005 w 3024845"/>
                  <a:gd name="connsiteY371" fmla="*/ 436679 h 1078499"/>
                  <a:gd name="connsiteX372" fmla="*/ 2608352 w 3024845"/>
                  <a:gd name="connsiteY372" fmla="*/ 436679 h 1078499"/>
                  <a:gd name="connsiteX373" fmla="*/ 2608352 w 3024845"/>
                  <a:gd name="connsiteY373" fmla="*/ 691769 h 1078499"/>
                  <a:gd name="connsiteX374" fmla="*/ 2630646 w 3024845"/>
                  <a:gd name="connsiteY374" fmla="*/ 691769 h 1078499"/>
                  <a:gd name="connsiteX375" fmla="*/ 2630646 w 3024845"/>
                  <a:gd name="connsiteY375" fmla="*/ 687445 h 1078499"/>
                  <a:gd name="connsiteX376" fmla="*/ 2642806 w 3024845"/>
                  <a:gd name="connsiteY376" fmla="*/ 687445 h 1078499"/>
                  <a:gd name="connsiteX377" fmla="*/ 2642806 w 3024845"/>
                  <a:gd name="connsiteY377" fmla="*/ 691769 h 1078499"/>
                  <a:gd name="connsiteX378" fmla="*/ 2667126 w 3024845"/>
                  <a:gd name="connsiteY378" fmla="*/ 691769 h 1078499"/>
                  <a:gd name="connsiteX379" fmla="*/ 2667126 w 3024845"/>
                  <a:gd name="connsiteY379" fmla="*/ 678798 h 1078499"/>
                  <a:gd name="connsiteX380" fmla="*/ 2695500 w 3024845"/>
                  <a:gd name="connsiteY380" fmla="*/ 678798 h 1078499"/>
                  <a:gd name="connsiteX381" fmla="*/ 2707660 w 3024845"/>
                  <a:gd name="connsiteY381" fmla="*/ 674474 h 1078499"/>
                  <a:gd name="connsiteX382" fmla="*/ 2727927 w 3024845"/>
                  <a:gd name="connsiteY382" fmla="*/ 678798 h 1078499"/>
                  <a:gd name="connsiteX383" fmla="*/ 2727927 w 3024845"/>
                  <a:gd name="connsiteY383" fmla="*/ 661504 h 1078499"/>
                  <a:gd name="connsiteX384" fmla="*/ 2736034 w 3024845"/>
                  <a:gd name="connsiteY384" fmla="*/ 661504 h 1078499"/>
                  <a:gd name="connsiteX385" fmla="*/ 2736034 w 3024845"/>
                  <a:gd name="connsiteY385" fmla="*/ 648533 h 1078499"/>
                  <a:gd name="connsiteX386" fmla="*/ 2792781 w 3024845"/>
                  <a:gd name="connsiteY386" fmla="*/ 648533 h 1078499"/>
                  <a:gd name="connsiteX387" fmla="*/ 2792781 w 3024845"/>
                  <a:gd name="connsiteY387" fmla="*/ 618268 h 1078499"/>
                  <a:gd name="connsiteX388" fmla="*/ 2811021 w 3024845"/>
                  <a:gd name="connsiteY388" fmla="*/ 618268 h 1078499"/>
                  <a:gd name="connsiteX389" fmla="*/ 2811021 w 3024845"/>
                  <a:gd name="connsiteY389" fmla="*/ 611783 h 1078499"/>
                  <a:gd name="connsiteX390" fmla="*/ 2823181 w 3024845"/>
                  <a:gd name="connsiteY390" fmla="*/ 611783 h 1078499"/>
                  <a:gd name="connsiteX391" fmla="*/ 2823181 w 3024845"/>
                  <a:gd name="connsiteY391" fmla="*/ 618268 h 1078499"/>
                  <a:gd name="connsiteX392" fmla="*/ 2839395 w 3024845"/>
                  <a:gd name="connsiteY392" fmla="*/ 618268 h 1078499"/>
                  <a:gd name="connsiteX393" fmla="*/ 2839395 w 3024845"/>
                  <a:gd name="connsiteY393" fmla="*/ 667989 h 1078499"/>
                  <a:gd name="connsiteX394" fmla="*/ 2871822 w 3024845"/>
                  <a:gd name="connsiteY394" fmla="*/ 667989 h 1078499"/>
                  <a:gd name="connsiteX395" fmla="*/ 2871822 w 3024845"/>
                  <a:gd name="connsiteY395" fmla="*/ 642048 h 1078499"/>
                  <a:gd name="connsiteX396" fmla="*/ 2910329 w 3024845"/>
                  <a:gd name="connsiteY396" fmla="*/ 642048 h 1078499"/>
                  <a:gd name="connsiteX397" fmla="*/ 2910329 w 3024845"/>
                  <a:gd name="connsiteY397" fmla="*/ 611783 h 1078499"/>
                  <a:gd name="connsiteX398" fmla="*/ 2958970 w 3024845"/>
                  <a:gd name="connsiteY398" fmla="*/ 611783 h 1078499"/>
                  <a:gd name="connsiteX399" fmla="*/ 2958970 w 3024845"/>
                  <a:gd name="connsiteY399" fmla="*/ 722939 h 1078499"/>
                  <a:gd name="connsiteX400" fmla="*/ 2958970 w 3024845"/>
                  <a:gd name="connsiteY400" fmla="*/ 736718 h 1078499"/>
                  <a:gd name="connsiteX401" fmla="*/ 3024845 w 3024845"/>
                  <a:gd name="connsiteY401" fmla="*/ 736718 h 1078499"/>
                  <a:gd name="connsiteX402" fmla="*/ 3024845 w 3024845"/>
                  <a:gd name="connsiteY402" fmla="*/ 1078499 h 1078499"/>
                  <a:gd name="connsiteX403" fmla="*/ 2054 w 3024845"/>
                  <a:gd name="connsiteY403" fmla="*/ 1076166 h 1078499"/>
                  <a:gd name="connsiteX404" fmla="*/ 0 w 3024845"/>
                  <a:gd name="connsiteY404" fmla="*/ 642048 h 1078499"/>
                  <a:gd name="connsiteX405" fmla="*/ 20267 w 3024845"/>
                  <a:gd name="connsiteY405" fmla="*/ 642048 h 1078499"/>
                  <a:gd name="connsiteX406" fmla="*/ 20774 w 3024845"/>
                  <a:gd name="connsiteY406" fmla="*/ 640967 h 1078499"/>
                  <a:gd name="connsiteX407" fmla="*/ 24320 w 3024845"/>
                  <a:gd name="connsiteY407" fmla="*/ 633401 h 1078499"/>
                  <a:gd name="connsiteX408" fmla="*/ 26094 w 3024845"/>
                  <a:gd name="connsiteY408" fmla="*/ 633671 h 1078499"/>
                  <a:gd name="connsiteX409" fmla="*/ 38507 w 3024845"/>
                  <a:gd name="connsiteY409" fmla="*/ 635562 h 1078499"/>
                  <a:gd name="connsiteX410" fmla="*/ 39014 w 3024845"/>
                  <a:gd name="connsiteY410" fmla="*/ 636914 h 1078499"/>
                  <a:gd name="connsiteX411" fmla="*/ 42560 w 3024845"/>
                  <a:gd name="connsiteY411" fmla="*/ 646371 h 1078499"/>
                  <a:gd name="connsiteX412" fmla="*/ 68907 w 3024845"/>
                  <a:gd name="connsiteY412" fmla="*/ 648533 h 1078499"/>
                  <a:gd name="connsiteX413" fmla="*/ 68907 w 3024845"/>
                  <a:gd name="connsiteY413" fmla="*/ 525312 h 1078499"/>
                  <a:gd name="connsiteX414" fmla="*/ 70934 w 3024845"/>
                  <a:gd name="connsiteY414" fmla="*/ 525312 h 1078499"/>
                  <a:gd name="connsiteX415" fmla="*/ 85121 w 3024845"/>
                  <a:gd name="connsiteY415" fmla="*/ 525312 h 1078499"/>
                  <a:gd name="connsiteX416" fmla="*/ 85121 w 3024845"/>
                  <a:gd name="connsiteY416" fmla="*/ 389120 h 1078499"/>
                  <a:gd name="connsiteX417" fmla="*/ 86894 w 3024845"/>
                  <a:gd name="connsiteY417" fmla="*/ 389120 h 1078499"/>
                  <a:gd name="connsiteX418" fmla="*/ 99308 w 3024845"/>
                  <a:gd name="connsiteY418" fmla="*/ 389120 h 1078499"/>
                  <a:gd name="connsiteX419" fmla="*/ 99308 w 3024845"/>
                  <a:gd name="connsiteY419" fmla="*/ 274546 h 1078499"/>
                  <a:gd name="connsiteX420" fmla="*/ 103361 w 3024845"/>
                  <a:gd name="connsiteY420" fmla="*/ 246442 h 1078499"/>
                  <a:gd name="connsiteX421" fmla="*/ 105388 w 3024845"/>
                  <a:gd name="connsiteY421" fmla="*/ 246442 h 1078499"/>
                  <a:gd name="connsiteX422" fmla="*/ 119575 w 3024845"/>
                  <a:gd name="connsiteY422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58427 w 3024845"/>
                  <a:gd name="connsiteY325" fmla="*/ 17294 h 1078499"/>
                  <a:gd name="connsiteX326" fmla="*/ 2160453 w 3024845"/>
                  <a:gd name="connsiteY326" fmla="*/ 75662 h 1078499"/>
                  <a:gd name="connsiteX327" fmla="*/ 2162480 w 3024845"/>
                  <a:gd name="connsiteY327" fmla="*/ 138353 h 1078499"/>
                  <a:gd name="connsiteX328" fmla="*/ 2168560 w 3024845"/>
                  <a:gd name="connsiteY328" fmla="*/ 144839 h 1078499"/>
                  <a:gd name="connsiteX329" fmla="*/ 2166533 w 3024845"/>
                  <a:gd name="connsiteY329" fmla="*/ 151324 h 1078499"/>
                  <a:gd name="connsiteX330" fmla="*/ 2166533 w 3024845"/>
                  <a:gd name="connsiteY330" fmla="*/ 229148 h 1078499"/>
                  <a:gd name="connsiteX331" fmla="*/ 2168560 w 3024845"/>
                  <a:gd name="connsiteY331" fmla="*/ 233472 h 1078499"/>
                  <a:gd name="connsiteX332" fmla="*/ 2168560 w 3024845"/>
                  <a:gd name="connsiteY332" fmla="*/ 255090 h 1078499"/>
                  <a:gd name="connsiteX333" fmla="*/ 2182747 w 3024845"/>
                  <a:gd name="connsiteY333" fmla="*/ 255090 h 1078499"/>
                  <a:gd name="connsiteX334" fmla="*/ 2182747 w 3024845"/>
                  <a:gd name="connsiteY334" fmla="*/ 272384 h 1078499"/>
                  <a:gd name="connsiteX335" fmla="*/ 2190854 w 3024845"/>
                  <a:gd name="connsiteY335" fmla="*/ 296163 h 1078499"/>
                  <a:gd name="connsiteX336" fmla="*/ 2184774 w 3024845"/>
                  <a:gd name="connsiteY336" fmla="*/ 300487 h 1078499"/>
                  <a:gd name="connsiteX337" fmla="*/ 2172613 w 3024845"/>
                  <a:gd name="connsiteY337" fmla="*/ 322105 h 1078499"/>
                  <a:gd name="connsiteX338" fmla="*/ 2180720 w 3024845"/>
                  <a:gd name="connsiteY338" fmla="*/ 575033 h 1078499"/>
                  <a:gd name="connsiteX339" fmla="*/ 2245574 w 3024845"/>
                  <a:gd name="connsiteY339" fmla="*/ 575033 h 1078499"/>
                  <a:gd name="connsiteX340" fmla="*/ 2245574 w 3024845"/>
                  <a:gd name="connsiteY340" fmla="*/ 650695 h 1078499"/>
                  <a:gd name="connsiteX341" fmla="*/ 2253681 w 3024845"/>
                  <a:gd name="connsiteY341" fmla="*/ 650695 h 1078499"/>
                  <a:gd name="connsiteX342" fmla="*/ 2255708 w 3024845"/>
                  <a:gd name="connsiteY342" fmla="*/ 644210 h 1078499"/>
                  <a:gd name="connsiteX343" fmla="*/ 2261788 w 3024845"/>
                  <a:gd name="connsiteY343" fmla="*/ 644210 h 1078499"/>
                  <a:gd name="connsiteX344" fmla="*/ 2263815 w 3024845"/>
                  <a:gd name="connsiteY344" fmla="*/ 652857 h 1078499"/>
                  <a:gd name="connsiteX345" fmla="*/ 2275975 w 3024845"/>
                  <a:gd name="connsiteY345" fmla="*/ 652857 h 1078499"/>
                  <a:gd name="connsiteX346" fmla="*/ 2275975 w 3024845"/>
                  <a:gd name="connsiteY346" fmla="*/ 646371 h 1078499"/>
                  <a:gd name="connsiteX347" fmla="*/ 2298268 w 3024845"/>
                  <a:gd name="connsiteY347" fmla="*/ 646371 h 1078499"/>
                  <a:gd name="connsiteX348" fmla="*/ 2298268 w 3024845"/>
                  <a:gd name="connsiteY348" fmla="*/ 652857 h 1078499"/>
                  <a:gd name="connsiteX349" fmla="*/ 2318535 w 3024845"/>
                  <a:gd name="connsiteY349" fmla="*/ 652857 h 1078499"/>
                  <a:gd name="connsiteX350" fmla="*/ 2318535 w 3024845"/>
                  <a:gd name="connsiteY350" fmla="*/ 698254 h 1078499"/>
                  <a:gd name="connsiteX351" fmla="*/ 2332722 w 3024845"/>
                  <a:gd name="connsiteY351" fmla="*/ 698254 h 1078499"/>
                  <a:gd name="connsiteX352" fmla="*/ 2332722 w 3024845"/>
                  <a:gd name="connsiteY352" fmla="*/ 685283 h 1078499"/>
                  <a:gd name="connsiteX353" fmla="*/ 2348936 w 3024845"/>
                  <a:gd name="connsiteY353" fmla="*/ 685283 h 1078499"/>
                  <a:gd name="connsiteX354" fmla="*/ 2348936 w 3024845"/>
                  <a:gd name="connsiteY354" fmla="*/ 505856 h 1078499"/>
                  <a:gd name="connsiteX355" fmla="*/ 2355016 w 3024845"/>
                  <a:gd name="connsiteY355" fmla="*/ 499370 h 1078499"/>
                  <a:gd name="connsiteX356" fmla="*/ 2427977 w 3024845"/>
                  <a:gd name="connsiteY356" fmla="*/ 499370 h 1078499"/>
                  <a:gd name="connsiteX357" fmla="*/ 2427977 w 3024845"/>
                  <a:gd name="connsiteY357" fmla="*/ 508018 h 1078499"/>
                  <a:gd name="connsiteX358" fmla="*/ 2438110 w 3024845"/>
                  <a:gd name="connsiteY358" fmla="*/ 508018 h 1078499"/>
                  <a:gd name="connsiteX359" fmla="*/ 2438110 w 3024845"/>
                  <a:gd name="connsiteY359" fmla="*/ 622592 h 1078499"/>
                  <a:gd name="connsiteX360" fmla="*/ 2460404 w 3024845"/>
                  <a:gd name="connsiteY360" fmla="*/ 622592 h 1078499"/>
                  <a:gd name="connsiteX361" fmla="*/ 2460404 w 3024845"/>
                  <a:gd name="connsiteY361" fmla="*/ 555577 h 1078499"/>
                  <a:gd name="connsiteX362" fmla="*/ 2486751 w 3024845"/>
                  <a:gd name="connsiteY362" fmla="*/ 555577 h 1078499"/>
                  <a:gd name="connsiteX363" fmla="*/ 2490804 w 3024845"/>
                  <a:gd name="connsiteY363" fmla="*/ 551253 h 1078499"/>
                  <a:gd name="connsiteX364" fmla="*/ 2498911 w 3024845"/>
                  <a:gd name="connsiteY364" fmla="*/ 551253 h 1078499"/>
                  <a:gd name="connsiteX365" fmla="*/ 2502964 w 3024845"/>
                  <a:gd name="connsiteY365" fmla="*/ 555577 h 1078499"/>
                  <a:gd name="connsiteX366" fmla="*/ 2525258 w 3024845"/>
                  <a:gd name="connsiteY366" fmla="*/ 555577 h 1078499"/>
                  <a:gd name="connsiteX367" fmla="*/ 2525258 w 3024845"/>
                  <a:gd name="connsiteY367" fmla="*/ 438841 h 1078499"/>
                  <a:gd name="connsiteX368" fmla="*/ 2582005 w 3024845"/>
                  <a:gd name="connsiteY368" fmla="*/ 428032 h 1078499"/>
                  <a:gd name="connsiteX369" fmla="*/ 2582005 w 3024845"/>
                  <a:gd name="connsiteY369" fmla="*/ 429113 h 1078499"/>
                  <a:gd name="connsiteX370" fmla="*/ 2582005 w 3024845"/>
                  <a:gd name="connsiteY370" fmla="*/ 436679 h 1078499"/>
                  <a:gd name="connsiteX371" fmla="*/ 2608352 w 3024845"/>
                  <a:gd name="connsiteY371" fmla="*/ 436679 h 1078499"/>
                  <a:gd name="connsiteX372" fmla="*/ 2608352 w 3024845"/>
                  <a:gd name="connsiteY372" fmla="*/ 691769 h 1078499"/>
                  <a:gd name="connsiteX373" fmla="*/ 2630646 w 3024845"/>
                  <a:gd name="connsiteY373" fmla="*/ 691769 h 1078499"/>
                  <a:gd name="connsiteX374" fmla="*/ 2630646 w 3024845"/>
                  <a:gd name="connsiteY374" fmla="*/ 687445 h 1078499"/>
                  <a:gd name="connsiteX375" fmla="*/ 2642806 w 3024845"/>
                  <a:gd name="connsiteY375" fmla="*/ 687445 h 1078499"/>
                  <a:gd name="connsiteX376" fmla="*/ 2642806 w 3024845"/>
                  <a:gd name="connsiteY376" fmla="*/ 691769 h 1078499"/>
                  <a:gd name="connsiteX377" fmla="*/ 2667126 w 3024845"/>
                  <a:gd name="connsiteY377" fmla="*/ 691769 h 1078499"/>
                  <a:gd name="connsiteX378" fmla="*/ 2667126 w 3024845"/>
                  <a:gd name="connsiteY378" fmla="*/ 678798 h 1078499"/>
                  <a:gd name="connsiteX379" fmla="*/ 2695500 w 3024845"/>
                  <a:gd name="connsiteY379" fmla="*/ 678798 h 1078499"/>
                  <a:gd name="connsiteX380" fmla="*/ 2707660 w 3024845"/>
                  <a:gd name="connsiteY380" fmla="*/ 674474 h 1078499"/>
                  <a:gd name="connsiteX381" fmla="*/ 2727927 w 3024845"/>
                  <a:gd name="connsiteY381" fmla="*/ 678798 h 1078499"/>
                  <a:gd name="connsiteX382" fmla="*/ 2727927 w 3024845"/>
                  <a:gd name="connsiteY382" fmla="*/ 661504 h 1078499"/>
                  <a:gd name="connsiteX383" fmla="*/ 2736034 w 3024845"/>
                  <a:gd name="connsiteY383" fmla="*/ 661504 h 1078499"/>
                  <a:gd name="connsiteX384" fmla="*/ 2736034 w 3024845"/>
                  <a:gd name="connsiteY384" fmla="*/ 648533 h 1078499"/>
                  <a:gd name="connsiteX385" fmla="*/ 2792781 w 3024845"/>
                  <a:gd name="connsiteY385" fmla="*/ 648533 h 1078499"/>
                  <a:gd name="connsiteX386" fmla="*/ 2792781 w 3024845"/>
                  <a:gd name="connsiteY386" fmla="*/ 618268 h 1078499"/>
                  <a:gd name="connsiteX387" fmla="*/ 2811021 w 3024845"/>
                  <a:gd name="connsiteY387" fmla="*/ 618268 h 1078499"/>
                  <a:gd name="connsiteX388" fmla="*/ 2811021 w 3024845"/>
                  <a:gd name="connsiteY388" fmla="*/ 611783 h 1078499"/>
                  <a:gd name="connsiteX389" fmla="*/ 2823181 w 3024845"/>
                  <a:gd name="connsiteY389" fmla="*/ 611783 h 1078499"/>
                  <a:gd name="connsiteX390" fmla="*/ 2823181 w 3024845"/>
                  <a:gd name="connsiteY390" fmla="*/ 618268 h 1078499"/>
                  <a:gd name="connsiteX391" fmla="*/ 2839395 w 3024845"/>
                  <a:gd name="connsiteY391" fmla="*/ 618268 h 1078499"/>
                  <a:gd name="connsiteX392" fmla="*/ 2839395 w 3024845"/>
                  <a:gd name="connsiteY392" fmla="*/ 667989 h 1078499"/>
                  <a:gd name="connsiteX393" fmla="*/ 2871822 w 3024845"/>
                  <a:gd name="connsiteY393" fmla="*/ 667989 h 1078499"/>
                  <a:gd name="connsiteX394" fmla="*/ 2871822 w 3024845"/>
                  <a:gd name="connsiteY394" fmla="*/ 642048 h 1078499"/>
                  <a:gd name="connsiteX395" fmla="*/ 2910329 w 3024845"/>
                  <a:gd name="connsiteY395" fmla="*/ 642048 h 1078499"/>
                  <a:gd name="connsiteX396" fmla="*/ 2910329 w 3024845"/>
                  <a:gd name="connsiteY396" fmla="*/ 611783 h 1078499"/>
                  <a:gd name="connsiteX397" fmla="*/ 2958970 w 3024845"/>
                  <a:gd name="connsiteY397" fmla="*/ 611783 h 1078499"/>
                  <a:gd name="connsiteX398" fmla="*/ 2958970 w 3024845"/>
                  <a:gd name="connsiteY398" fmla="*/ 722939 h 1078499"/>
                  <a:gd name="connsiteX399" fmla="*/ 2958970 w 3024845"/>
                  <a:gd name="connsiteY399" fmla="*/ 736718 h 1078499"/>
                  <a:gd name="connsiteX400" fmla="*/ 3024845 w 3024845"/>
                  <a:gd name="connsiteY400" fmla="*/ 736718 h 1078499"/>
                  <a:gd name="connsiteX401" fmla="*/ 3024845 w 3024845"/>
                  <a:gd name="connsiteY401" fmla="*/ 1078499 h 1078499"/>
                  <a:gd name="connsiteX402" fmla="*/ 2054 w 3024845"/>
                  <a:gd name="connsiteY402" fmla="*/ 1076166 h 1078499"/>
                  <a:gd name="connsiteX403" fmla="*/ 0 w 3024845"/>
                  <a:gd name="connsiteY403" fmla="*/ 642048 h 1078499"/>
                  <a:gd name="connsiteX404" fmla="*/ 20267 w 3024845"/>
                  <a:gd name="connsiteY404" fmla="*/ 642048 h 1078499"/>
                  <a:gd name="connsiteX405" fmla="*/ 20774 w 3024845"/>
                  <a:gd name="connsiteY405" fmla="*/ 640967 h 1078499"/>
                  <a:gd name="connsiteX406" fmla="*/ 24320 w 3024845"/>
                  <a:gd name="connsiteY406" fmla="*/ 633401 h 1078499"/>
                  <a:gd name="connsiteX407" fmla="*/ 26094 w 3024845"/>
                  <a:gd name="connsiteY407" fmla="*/ 633671 h 1078499"/>
                  <a:gd name="connsiteX408" fmla="*/ 38507 w 3024845"/>
                  <a:gd name="connsiteY408" fmla="*/ 635562 h 1078499"/>
                  <a:gd name="connsiteX409" fmla="*/ 39014 w 3024845"/>
                  <a:gd name="connsiteY409" fmla="*/ 636914 h 1078499"/>
                  <a:gd name="connsiteX410" fmla="*/ 42560 w 3024845"/>
                  <a:gd name="connsiteY410" fmla="*/ 646371 h 1078499"/>
                  <a:gd name="connsiteX411" fmla="*/ 68907 w 3024845"/>
                  <a:gd name="connsiteY411" fmla="*/ 648533 h 1078499"/>
                  <a:gd name="connsiteX412" fmla="*/ 68907 w 3024845"/>
                  <a:gd name="connsiteY412" fmla="*/ 525312 h 1078499"/>
                  <a:gd name="connsiteX413" fmla="*/ 70934 w 3024845"/>
                  <a:gd name="connsiteY413" fmla="*/ 525312 h 1078499"/>
                  <a:gd name="connsiteX414" fmla="*/ 85121 w 3024845"/>
                  <a:gd name="connsiteY414" fmla="*/ 525312 h 1078499"/>
                  <a:gd name="connsiteX415" fmla="*/ 85121 w 3024845"/>
                  <a:gd name="connsiteY415" fmla="*/ 389120 h 1078499"/>
                  <a:gd name="connsiteX416" fmla="*/ 86894 w 3024845"/>
                  <a:gd name="connsiteY416" fmla="*/ 389120 h 1078499"/>
                  <a:gd name="connsiteX417" fmla="*/ 99308 w 3024845"/>
                  <a:gd name="connsiteY417" fmla="*/ 389120 h 1078499"/>
                  <a:gd name="connsiteX418" fmla="*/ 99308 w 3024845"/>
                  <a:gd name="connsiteY418" fmla="*/ 274546 h 1078499"/>
                  <a:gd name="connsiteX419" fmla="*/ 103361 w 3024845"/>
                  <a:gd name="connsiteY419" fmla="*/ 246442 h 1078499"/>
                  <a:gd name="connsiteX420" fmla="*/ 105388 w 3024845"/>
                  <a:gd name="connsiteY420" fmla="*/ 246442 h 1078499"/>
                  <a:gd name="connsiteX421" fmla="*/ 119575 w 3024845"/>
                  <a:gd name="connsiteY421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60453 w 3024845"/>
                  <a:gd name="connsiteY325" fmla="*/ 75662 h 1078499"/>
                  <a:gd name="connsiteX326" fmla="*/ 2162480 w 3024845"/>
                  <a:gd name="connsiteY326" fmla="*/ 138353 h 1078499"/>
                  <a:gd name="connsiteX327" fmla="*/ 2168560 w 3024845"/>
                  <a:gd name="connsiteY327" fmla="*/ 144839 h 1078499"/>
                  <a:gd name="connsiteX328" fmla="*/ 2166533 w 3024845"/>
                  <a:gd name="connsiteY328" fmla="*/ 151324 h 1078499"/>
                  <a:gd name="connsiteX329" fmla="*/ 2166533 w 3024845"/>
                  <a:gd name="connsiteY329" fmla="*/ 229148 h 1078499"/>
                  <a:gd name="connsiteX330" fmla="*/ 2168560 w 3024845"/>
                  <a:gd name="connsiteY330" fmla="*/ 233472 h 1078499"/>
                  <a:gd name="connsiteX331" fmla="*/ 2168560 w 3024845"/>
                  <a:gd name="connsiteY331" fmla="*/ 255090 h 1078499"/>
                  <a:gd name="connsiteX332" fmla="*/ 2182747 w 3024845"/>
                  <a:gd name="connsiteY332" fmla="*/ 255090 h 1078499"/>
                  <a:gd name="connsiteX333" fmla="*/ 2182747 w 3024845"/>
                  <a:gd name="connsiteY333" fmla="*/ 272384 h 1078499"/>
                  <a:gd name="connsiteX334" fmla="*/ 2190854 w 3024845"/>
                  <a:gd name="connsiteY334" fmla="*/ 296163 h 1078499"/>
                  <a:gd name="connsiteX335" fmla="*/ 2184774 w 3024845"/>
                  <a:gd name="connsiteY335" fmla="*/ 300487 h 1078499"/>
                  <a:gd name="connsiteX336" fmla="*/ 2172613 w 3024845"/>
                  <a:gd name="connsiteY336" fmla="*/ 322105 h 1078499"/>
                  <a:gd name="connsiteX337" fmla="*/ 2180720 w 3024845"/>
                  <a:gd name="connsiteY337" fmla="*/ 575033 h 1078499"/>
                  <a:gd name="connsiteX338" fmla="*/ 2245574 w 3024845"/>
                  <a:gd name="connsiteY338" fmla="*/ 575033 h 1078499"/>
                  <a:gd name="connsiteX339" fmla="*/ 2245574 w 3024845"/>
                  <a:gd name="connsiteY339" fmla="*/ 650695 h 1078499"/>
                  <a:gd name="connsiteX340" fmla="*/ 2253681 w 3024845"/>
                  <a:gd name="connsiteY340" fmla="*/ 650695 h 1078499"/>
                  <a:gd name="connsiteX341" fmla="*/ 2255708 w 3024845"/>
                  <a:gd name="connsiteY341" fmla="*/ 644210 h 1078499"/>
                  <a:gd name="connsiteX342" fmla="*/ 2261788 w 3024845"/>
                  <a:gd name="connsiteY342" fmla="*/ 644210 h 1078499"/>
                  <a:gd name="connsiteX343" fmla="*/ 2263815 w 3024845"/>
                  <a:gd name="connsiteY343" fmla="*/ 652857 h 1078499"/>
                  <a:gd name="connsiteX344" fmla="*/ 2275975 w 3024845"/>
                  <a:gd name="connsiteY344" fmla="*/ 652857 h 1078499"/>
                  <a:gd name="connsiteX345" fmla="*/ 2275975 w 3024845"/>
                  <a:gd name="connsiteY345" fmla="*/ 646371 h 1078499"/>
                  <a:gd name="connsiteX346" fmla="*/ 2298268 w 3024845"/>
                  <a:gd name="connsiteY346" fmla="*/ 646371 h 1078499"/>
                  <a:gd name="connsiteX347" fmla="*/ 2298268 w 3024845"/>
                  <a:gd name="connsiteY347" fmla="*/ 652857 h 1078499"/>
                  <a:gd name="connsiteX348" fmla="*/ 2318535 w 3024845"/>
                  <a:gd name="connsiteY348" fmla="*/ 652857 h 1078499"/>
                  <a:gd name="connsiteX349" fmla="*/ 2318535 w 3024845"/>
                  <a:gd name="connsiteY349" fmla="*/ 698254 h 1078499"/>
                  <a:gd name="connsiteX350" fmla="*/ 2332722 w 3024845"/>
                  <a:gd name="connsiteY350" fmla="*/ 698254 h 1078499"/>
                  <a:gd name="connsiteX351" fmla="*/ 2332722 w 3024845"/>
                  <a:gd name="connsiteY351" fmla="*/ 685283 h 1078499"/>
                  <a:gd name="connsiteX352" fmla="*/ 2348936 w 3024845"/>
                  <a:gd name="connsiteY352" fmla="*/ 685283 h 1078499"/>
                  <a:gd name="connsiteX353" fmla="*/ 2348936 w 3024845"/>
                  <a:gd name="connsiteY353" fmla="*/ 505856 h 1078499"/>
                  <a:gd name="connsiteX354" fmla="*/ 2355016 w 3024845"/>
                  <a:gd name="connsiteY354" fmla="*/ 499370 h 1078499"/>
                  <a:gd name="connsiteX355" fmla="*/ 2427977 w 3024845"/>
                  <a:gd name="connsiteY355" fmla="*/ 499370 h 1078499"/>
                  <a:gd name="connsiteX356" fmla="*/ 2427977 w 3024845"/>
                  <a:gd name="connsiteY356" fmla="*/ 508018 h 1078499"/>
                  <a:gd name="connsiteX357" fmla="*/ 2438110 w 3024845"/>
                  <a:gd name="connsiteY357" fmla="*/ 508018 h 1078499"/>
                  <a:gd name="connsiteX358" fmla="*/ 2438110 w 3024845"/>
                  <a:gd name="connsiteY358" fmla="*/ 622592 h 1078499"/>
                  <a:gd name="connsiteX359" fmla="*/ 2460404 w 3024845"/>
                  <a:gd name="connsiteY359" fmla="*/ 622592 h 1078499"/>
                  <a:gd name="connsiteX360" fmla="*/ 2460404 w 3024845"/>
                  <a:gd name="connsiteY360" fmla="*/ 555577 h 1078499"/>
                  <a:gd name="connsiteX361" fmla="*/ 2486751 w 3024845"/>
                  <a:gd name="connsiteY361" fmla="*/ 555577 h 1078499"/>
                  <a:gd name="connsiteX362" fmla="*/ 2490804 w 3024845"/>
                  <a:gd name="connsiteY362" fmla="*/ 551253 h 1078499"/>
                  <a:gd name="connsiteX363" fmla="*/ 2498911 w 3024845"/>
                  <a:gd name="connsiteY363" fmla="*/ 551253 h 1078499"/>
                  <a:gd name="connsiteX364" fmla="*/ 2502964 w 3024845"/>
                  <a:gd name="connsiteY364" fmla="*/ 555577 h 1078499"/>
                  <a:gd name="connsiteX365" fmla="*/ 2525258 w 3024845"/>
                  <a:gd name="connsiteY365" fmla="*/ 555577 h 1078499"/>
                  <a:gd name="connsiteX366" fmla="*/ 2525258 w 3024845"/>
                  <a:gd name="connsiteY366" fmla="*/ 438841 h 1078499"/>
                  <a:gd name="connsiteX367" fmla="*/ 2582005 w 3024845"/>
                  <a:gd name="connsiteY367" fmla="*/ 428032 h 1078499"/>
                  <a:gd name="connsiteX368" fmla="*/ 2582005 w 3024845"/>
                  <a:gd name="connsiteY368" fmla="*/ 429113 h 1078499"/>
                  <a:gd name="connsiteX369" fmla="*/ 2582005 w 3024845"/>
                  <a:gd name="connsiteY369" fmla="*/ 436679 h 1078499"/>
                  <a:gd name="connsiteX370" fmla="*/ 2608352 w 3024845"/>
                  <a:gd name="connsiteY370" fmla="*/ 436679 h 1078499"/>
                  <a:gd name="connsiteX371" fmla="*/ 2608352 w 3024845"/>
                  <a:gd name="connsiteY371" fmla="*/ 691769 h 1078499"/>
                  <a:gd name="connsiteX372" fmla="*/ 2630646 w 3024845"/>
                  <a:gd name="connsiteY372" fmla="*/ 691769 h 1078499"/>
                  <a:gd name="connsiteX373" fmla="*/ 2630646 w 3024845"/>
                  <a:gd name="connsiteY373" fmla="*/ 687445 h 1078499"/>
                  <a:gd name="connsiteX374" fmla="*/ 2642806 w 3024845"/>
                  <a:gd name="connsiteY374" fmla="*/ 687445 h 1078499"/>
                  <a:gd name="connsiteX375" fmla="*/ 2642806 w 3024845"/>
                  <a:gd name="connsiteY375" fmla="*/ 691769 h 1078499"/>
                  <a:gd name="connsiteX376" fmla="*/ 2667126 w 3024845"/>
                  <a:gd name="connsiteY376" fmla="*/ 691769 h 1078499"/>
                  <a:gd name="connsiteX377" fmla="*/ 2667126 w 3024845"/>
                  <a:gd name="connsiteY377" fmla="*/ 678798 h 1078499"/>
                  <a:gd name="connsiteX378" fmla="*/ 2695500 w 3024845"/>
                  <a:gd name="connsiteY378" fmla="*/ 678798 h 1078499"/>
                  <a:gd name="connsiteX379" fmla="*/ 2707660 w 3024845"/>
                  <a:gd name="connsiteY379" fmla="*/ 674474 h 1078499"/>
                  <a:gd name="connsiteX380" fmla="*/ 2727927 w 3024845"/>
                  <a:gd name="connsiteY380" fmla="*/ 678798 h 1078499"/>
                  <a:gd name="connsiteX381" fmla="*/ 2727927 w 3024845"/>
                  <a:gd name="connsiteY381" fmla="*/ 661504 h 1078499"/>
                  <a:gd name="connsiteX382" fmla="*/ 2736034 w 3024845"/>
                  <a:gd name="connsiteY382" fmla="*/ 661504 h 1078499"/>
                  <a:gd name="connsiteX383" fmla="*/ 2736034 w 3024845"/>
                  <a:gd name="connsiteY383" fmla="*/ 648533 h 1078499"/>
                  <a:gd name="connsiteX384" fmla="*/ 2792781 w 3024845"/>
                  <a:gd name="connsiteY384" fmla="*/ 648533 h 1078499"/>
                  <a:gd name="connsiteX385" fmla="*/ 2792781 w 3024845"/>
                  <a:gd name="connsiteY385" fmla="*/ 618268 h 1078499"/>
                  <a:gd name="connsiteX386" fmla="*/ 2811021 w 3024845"/>
                  <a:gd name="connsiteY386" fmla="*/ 618268 h 1078499"/>
                  <a:gd name="connsiteX387" fmla="*/ 2811021 w 3024845"/>
                  <a:gd name="connsiteY387" fmla="*/ 611783 h 1078499"/>
                  <a:gd name="connsiteX388" fmla="*/ 2823181 w 3024845"/>
                  <a:gd name="connsiteY388" fmla="*/ 611783 h 1078499"/>
                  <a:gd name="connsiteX389" fmla="*/ 2823181 w 3024845"/>
                  <a:gd name="connsiteY389" fmla="*/ 618268 h 1078499"/>
                  <a:gd name="connsiteX390" fmla="*/ 2839395 w 3024845"/>
                  <a:gd name="connsiteY390" fmla="*/ 618268 h 1078499"/>
                  <a:gd name="connsiteX391" fmla="*/ 2839395 w 3024845"/>
                  <a:gd name="connsiteY391" fmla="*/ 667989 h 1078499"/>
                  <a:gd name="connsiteX392" fmla="*/ 2871822 w 3024845"/>
                  <a:gd name="connsiteY392" fmla="*/ 667989 h 1078499"/>
                  <a:gd name="connsiteX393" fmla="*/ 2871822 w 3024845"/>
                  <a:gd name="connsiteY393" fmla="*/ 642048 h 1078499"/>
                  <a:gd name="connsiteX394" fmla="*/ 2910329 w 3024845"/>
                  <a:gd name="connsiteY394" fmla="*/ 642048 h 1078499"/>
                  <a:gd name="connsiteX395" fmla="*/ 2910329 w 3024845"/>
                  <a:gd name="connsiteY395" fmla="*/ 611783 h 1078499"/>
                  <a:gd name="connsiteX396" fmla="*/ 2958970 w 3024845"/>
                  <a:gd name="connsiteY396" fmla="*/ 611783 h 1078499"/>
                  <a:gd name="connsiteX397" fmla="*/ 2958970 w 3024845"/>
                  <a:gd name="connsiteY397" fmla="*/ 722939 h 1078499"/>
                  <a:gd name="connsiteX398" fmla="*/ 2958970 w 3024845"/>
                  <a:gd name="connsiteY398" fmla="*/ 736718 h 1078499"/>
                  <a:gd name="connsiteX399" fmla="*/ 3024845 w 3024845"/>
                  <a:gd name="connsiteY399" fmla="*/ 736718 h 1078499"/>
                  <a:gd name="connsiteX400" fmla="*/ 3024845 w 3024845"/>
                  <a:gd name="connsiteY400" fmla="*/ 1078499 h 1078499"/>
                  <a:gd name="connsiteX401" fmla="*/ 2054 w 3024845"/>
                  <a:gd name="connsiteY401" fmla="*/ 1076166 h 1078499"/>
                  <a:gd name="connsiteX402" fmla="*/ 0 w 3024845"/>
                  <a:gd name="connsiteY402" fmla="*/ 642048 h 1078499"/>
                  <a:gd name="connsiteX403" fmla="*/ 20267 w 3024845"/>
                  <a:gd name="connsiteY403" fmla="*/ 642048 h 1078499"/>
                  <a:gd name="connsiteX404" fmla="*/ 20774 w 3024845"/>
                  <a:gd name="connsiteY404" fmla="*/ 640967 h 1078499"/>
                  <a:gd name="connsiteX405" fmla="*/ 24320 w 3024845"/>
                  <a:gd name="connsiteY405" fmla="*/ 633401 h 1078499"/>
                  <a:gd name="connsiteX406" fmla="*/ 26094 w 3024845"/>
                  <a:gd name="connsiteY406" fmla="*/ 633671 h 1078499"/>
                  <a:gd name="connsiteX407" fmla="*/ 38507 w 3024845"/>
                  <a:gd name="connsiteY407" fmla="*/ 635562 h 1078499"/>
                  <a:gd name="connsiteX408" fmla="*/ 39014 w 3024845"/>
                  <a:gd name="connsiteY408" fmla="*/ 636914 h 1078499"/>
                  <a:gd name="connsiteX409" fmla="*/ 42560 w 3024845"/>
                  <a:gd name="connsiteY409" fmla="*/ 646371 h 1078499"/>
                  <a:gd name="connsiteX410" fmla="*/ 68907 w 3024845"/>
                  <a:gd name="connsiteY410" fmla="*/ 648533 h 1078499"/>
                  <a:gd name="connsiteX411" fmla="*/ 68907 w 3024845"/>
                  <a:gd name="connsiteY411" fmla="*/ 525312 h 1078499"/>
                  <a:gd name="connsiteX412" fmla="*/ 70934 w 3024845"/>
                  <a:gd name="connsiteY412" fmla="*/ 525312 h 1078499"/>
                  <a:gd name="connsiteX413" fmla="*/ 85121 w 3024845"/>
                  <a:gd name="connsiteY413" fmla="*/ 525312 h 1078499"/>
                  <a:gd name="connsiteX414" fmla="*/ 85121 w 3024845"/>
                  <a:gd name="connsiteY414" fmla="*/ 389120 h 1078499"/>
                  <a:gd name="connsiteX415" fmla="*/ 86894 w 3024845"/>
                  <a:gd name="connsiteY415" fmla="*/ 389120 h 1078499"/>
                  <a:gd name="connsiteX416" fmla="*/ 99308 w 3024845"/>
                  <a:gd name="connsiteY416" fmla="*/ 389120 h 1078499"/>
                  <a:gd name="connsiteX417" fmla="*/ 99308 w 3024845"/>
                  <a:gd name="connsiteY417" fmla="*/ 274546 h 1078499"/>
                  <a:gd name="connsiteX418" fmla="*/ 103361 w 3024845"/>
                  <a:gd name="connsiteY418" fmla="*/ 246442 h 1078499"/>
                  <a:gd name="connsiteX419" fmla="*/ 105388 w 3024845"/>
                  <a:gd name="connsiteY419" fmla="*/ 246442 h 1078499"/>
                  <a:gd name="connsiteX420" fmla="*/ 119575 w 3024845"/>
                  <a:gd name="connsiteY420" fmla="*/ 246442 h 1078499"/>
                  <a:gd name="connsiteX0" fmla="*/ 119575 w 3024845"/>
                  <a:gd name="connsiteY0" fmla="*/ 246442 h 1078499"/>
                  <a:gd name="connsiteX1" fmla="*/ 200642 w 3024845"/>
                  <a:gd name="connsiteY1" fmla="*/ 244281 h 1078499"/>
                  <a:gd name="connsiteX2" fmla="*/ 202669 w 3024845"/>
                  <a:gd name="connsiteY2" fmla="*/ 244281 h 1078499"/>
                  <a:gd name="connsiteX3" fmla="*/ 216856 w 3024845"/>
                  <a:gd name="connsiteY3" fmla="*/ 244281 h 1078499"/>
                  <a:gd name="connsiteX4" fmla="*/ 216856 w 3024845"/>
                  <a:gd name="connsiteY4" fmla="*/ 268060 h 1078499"/>
                  <a:gd name="connsiteX5" fmla="*/ 217363 w 3024845"/>
                  <a:gd name="connsiteY5" fmla="*/ 268871 h 1078499"/>
                  <a:gd name="connsiteX6" fmla="*/ 220909 w 3024845"/>
                  <a:gd name="connsiteY6" fmla="*/ 274546 h 1078499"/>
                  <a:gd name="connsiteX7" fmla="*/ 220909 w 3024845"/>
                  <a:gd name="connsiteY7" fmla="*/ 389120 h 1078499"/>
                  <a:gd name="connsiteX8" fmla="*/ 223189 w 3024845"/>
                  <a:gd name="connsiteY8" fmla="*/ 389120 h 1078499"/>
                  <a:gd name="connsiteX9" fmla="*/ 239150 w 3024845"/>
                  <a:gd name="connsiteY9" fmla="*/ 389120 h 1078499"/>
                  <a:gd name="connsiteX10" fmla="*/ 239150 w 3024845"/>
                  <a:gd name="connsiteY10" fmla="*/ 529635 h 1078499"/>
                  <a:gd name="connsiteX11" fmla="*/ 240670 w 3024845"/>
                  <a:gd name="connsiteY11" fmla="*/ 529365 h 1078499"/>
                  <a:gd name="connsiteX12" fmla="*/ 251310 w 3024845"/>
                  <a:gd name="connsiteY12" fmla="*/ 527474 h 1078499"/>
                  <a:gd name="connsiteX13" fmla="*/ 249283 w 3024845"/>
                  <a:gd name="connsiteY13" fmla="*/ 616106 h 1078499"/>
                  <a:gd name="connsiteX14" fmla="*/ 250803 w 3024845"/>
                  <a:gd name="connsiteY14" fmla="*/ 616377 h 1078499"/>
                  <a:gd name="connsiteX15" fmla="*/ 261443 w 3024845"/>
                  <a:gd name="connsiteY15" fmla="*/ 618268 h 1078499"/>
                  <a:gd name="connsiteX16" fmla="*/ 261696 w 3024845"/>
                  <a:gd name="connsiteY16" fmla="*/ 619079 h 1078499"/>
                  <a:gd name="connsiteX17" fmla="*/ 263470 w 3024845"/>
                  <a:gd name="connsiteY17" fmla="*/ 624754 h 1078499"/>
                  <a:gd name="connsiteX18" fmla="*/ 264230 w 3024845"/>
                  <a:gd name="connsiteY18" fmla="*/ 622322 h 1078499"/>
                  <a:gd name="connsiteX19" fmla="*/ 269550 w 3024845"/>
                  <a:gd name="connsiteY19" fmla="*/ 605298 h 1078499"/>
                  <a:gd name="connsiteX20" fmla="*/ 271323 w 3024845"/>
                  <a:gd name="connsiteY20" fmla="*/ 605298 h 1078499"/>
                  <a:gd name="connsiteX21" fmla="*/ 283737 w 3024845"/>
                  <a:gd name="connsiteY21" fmla="*/ 605298 h 1078499"/>
                  <a:gd name="connsiteX22" fmla="*/ 283737 w 3024845"/>
                  <a:gd name="connsiteY22" fmla="*/ 637724 h 1078499"/>
                  <a:gd name="connsiteX23" fmla="*/ 284750 w 3024845"/>
                  <a:gd name="connsiteY23" fmla="*/ 638265 h 1078499"/>
                  <a:gd name="connsiteX24" fmla="*/ 291844 w 3024845"/>
                  <a:gd name="connsiteY24" fmla="*/ 642048 h 1078499"/>
                  <a:gd name="connsiteX25" fmla="*/ 291844 w 3024845"/>
                  <a:gd name="connsiteY25" fmla="*/ 643399 h 1078499"/>
                  <a:gd name="connsiteX26" fmla="*/ 291844 w 3024845"/>
                  <a:gd name="connsiteY26" fmla="*/ 652857 h 1078499"/>
                  <a:gd name="connsiteX27" fmla="*/ 336431 w 3024845"/>
                  <a:gd name="connsiteY27" fmla="*/ 652857 h 1078499"/>
                  <a:gd name="connsiteX28" fmla="*/ 336431 w 3024845"/>
                  <a:gd name="connsiteY28" fmla="*/ 653938 h 1078499"/>
                  <a:gd name="connsiteX29" fmla="*/ 336431 w 3024845"/>
                  <a:gd name="connsiteY29" fmla="*/ 661504 h 1078499"/>
                  <a:gd name="connsiteX30" fmla="*/ 338457 w 3024845"/>
                  <a:gd name="connsiteY30" fmla="*/ 661504 h 1078499"/>
                  <a:gd name="connsiteX31" fmla="*/ 352644 w 3024845"/>
                  <a:gd name="connsiteY31" fmla="*/ 661504 h 1078499"/>
                  <a:gd name="connsiteX32" fmla="*/ 352644 w 3024845"/>
                  <a:gd name="connsiteY32" fmla="*/ 631239 h 1078499"/>
                  <a:gd name="connsiteX33" fmla="*/ 397231 w 3024845"/>
                  <a:gd name="connsiteY33" fmla="*/ 631239 h 1078499"/>
                  <a:gd name="connsiteX34" fmla="*/ 397231 w 3024845"/>
                  <a:gd name="connsiteY34" fmla="*/ 629888 h 1078499"/>
                  <a:gd name="connsiteX35" fmla="*/ 397231 w 3024845"/>
                  <a:gd name="connsiteY35" fmla="*/ 620430 h 1078499"/>
                  <a:gd name="connsiteX36" fmla="*/ 398245 w 3024845"/>
                  <a:gd name="connsiteY36" fmla="*/ 620430 h 1078499"/>
                  <a:gd name="connsiteX37" fmla="*/ 405338 w 3024845"/>
                  <a:gd name="connsiteY37" fmla="*/ 620430 h 1078499"/>
                  <a:gd name="connsiteX38" fmla="*/ 405338 w 3024845"/>
                  <a:gd name="connsiteY38" fmla="*/ 618539 h 1078499"/>
                  <a:gd name="connsiteX39" fmla="*/ 405338 w 3024845"/>
                  <a:gd name="connsiteY39" fmla="*/ 605298 h 1078499"/>
                  <a:gd name="connsiteX40" fmla="*/ 406098 w 3024845"/>
                  <a:gd name="connsiteY40" fmla="*/ 605298 h 1078499"/>
                  <a:gd name="connsiteX41" fmla="*/ 411418 w 3024845"/>
                  <a:gd name="connsiteY41" fmla="*/ 605298 h 1078499"/>
                  <a:gd name="connsiteX42" fmla="*/ 411418 w 3024845"/>
                  <a:gd name="connsiteY42" fmla="*/ 604217 h 1078499"/>
                  <a:gd name="connsiteX43" fmla="*/ 411418 w 3024845"/>
                  <a:gd name="connsiteY43" fmla="*/ 596650 h 1078499"/>
                  <a:gd name="connsiteX44" fmla="*/ 413445 w 3024845"/>
                  <a:gd name="connsiteY44" fmla="*/ 596650 h 1078499"/>
                  <a:gd name="connsiteX45" fmla="*/ 427632 w 3024845"/>
                  <a:gd name="connsiteY45" fmla="*/ 596650 h 1078499"/>
                  <a:gd name="connsiteX46" fmla="*/ 427632 w 3024845"/>
                  <a:gd name="connsiteY46" fmla="*/ 597731 h 1078499"/>
                  <a:gd name="connsiteX47" fmla="*/ 427632 w 3024845"/>
                  <a:gd name="connsiteY47" fmla="*/ 605298 h 1078499"/>
                  <a:gd name="connsiteX48" fmla="*/ 449925 w 3024845"/>
                  <a:gd name="connsiteY48" fmla="*/ 605298 h 1078499"/>
                  <a:gd name="connsiteX49" fmla="*/ 449925 w 3024845"/>
                  <a:gd name="connsiteY49" fmla="*/ 603406 h 1078499"/>
                  <a:gd name="connsiteX50" fmla="*/ 449925 w 3024845"/>
                  <a:gd name="connsiteY50" fmla="*/ 590165 h 1078499"/>
                  <a:gd name="connsiteX51" fmla="*/ 451699 w 3024845"/>
                  <a:gd name="connsiteY51" fmla="*/ 590165 h 1078499"/>
                  <a:gd name="connsiteX52" fmla="*/ 464112 w 3024845"/>
                  <a:gd name="connsiteY52" fmla="*/ 590165 h 1078499"/>
                  <a:gd name="connsiteX53" fmla="*/ 464112 w 3024845"/>
                  <a:gd name="connsiteY53" fmla="*/ 613945 h 1078499"/>
                  <a:gd name="connsiteX54" fmla="*/ 465126 w 3024845"/>
                  <a:gd name="connsiteY54" fmla="*/ 613945 h 1078499"/>
                  <a:gd name="connsiteX55" fmla="*/ 472219 w 3024845"/>
                  <a:gd name="connsiteY55" fmla="*/ 613945 h 1078499"/>
                  <a:gd name="connsiteX56" fmla="*/ 472219 w 3024845"/>
                  <a:gd name="connsiteY56" fmla="*/ 612864 h 1078499"/>
                  <a:gd name="connsiteX57" fmla="*/ 472219 w 3024845"/>
                  <a:gd name="connsiteY57" fmla="*/ 605298 h 1078499"/>
                  <a:gd name="connsiteX58" fmla="*/ 473992 w 3024845"/>
                  <a:gd name="connsiteY58" fmla="*/ 605298 h 1078499"/>
                  <a:gd name="connsiteX59" fmla="*/ 486406 w 3024845"/>
                  <a:gd name="connsiteY59" fmla="*/ 605298 h 1078499"/>
                  <a:gd name="connsiteX60" fmla="*/ 486406 w 3024845"/>
                  <a:gd name="connsiteY60" fmla="*/ 631239 h 1078499"/>
                  <a:gd name="connsiteX61" fmla="*/ 488433 w 3024845"/>
                  <a:gd name="connsiteY61" fmla="*/ 631239 h 1078499"/>
                  <a:gd name="connsiteX62" fmla="*/ 502619 w 3024845"/>
                  <a:gd name="connsiteY62" fmla="*/ 631239 h 1078499"/>
                  <a:gd name="connsiteX63" fmla="*/ 502619 w 3024845"/>
                  <a:gd name="connsiteY63" fmla="*/ 632860 h 1078499"/>
                  <a:gd name="connsiteX64" fmla="*/ 502619 w 3024845"/>
                  <a:gd name="connsiteY64" fmla="*/ 644210 h 1078499"/>
                  <a:gd name="connsiteX65" fmla="*/ 503379 w 3024845"/>
                  <a:gd name="connsiteY65" fmla="*/ 644210 h 1078499"/>
                  <a:gd name="connsiteX66" fmla="*/ 508700 w 3024845"/>
                  <a:gd name="connsiteY66" fmla="*/ 644210 h 1078499"/>
                  <a:gd name="connsiteX67" fmla="*/ 508700 w 3024845"/>
                  <a:gd name="connsiteY67" fmla="*/ 643399 h 1078499"/>
                  <a:gd name="connsiteX68" fmla="*/ 508700 w 3024845"/>
                  <a:gd name="connsiteY68" fmla="*/ 637724 h 1078499"/>
                  <a:gd name="connsiteX69" fmla="*/ 539100 w 3024845"/>
                  <a:gd name="connsiteY69" fmla="*/ 637724 h 1078499"/>
                  <a:gd name="connsiteX70" fmla="*/ 539100 w 3024845"/>
                  <a:gd name="connsiteY70" fmla="*/ 661504 h 1078499"/>
                  <a:gd name="connsiteX71" fmla="*/ 540113 w 3024845"/>
                  <a:gd name="connsiteY71" fmla="*/ 661504 h 1078499"/>
                  <a:gd name="connsiteX72" fmla="*/ 547207 w 3024845"/>
                  <a:gd name="connsiteY72" fmla="*/ 661504 h 1078499"/>
                  <a:gd name="connsiteX73" fmla="*/ 547207 w 3024845"/>
                  <a:gd name="connsiteY73" fmla="*/ 662585 h 1078499"/>
                  <a:gd name="connsiteX74" fmla="*/ 547207 w 3024845"/>
                  <a:gd name="connsiteY74" fmla="*/ 670151 h 1078499"/>
                  <a:gd name="connsiteX75" fmla="*/ 547967 w 3024845"/>
                  <a:gd name="connsiteY75" fmla="*/ 670151 h 1078499"/>
                  <a:gd name="connsiteX76" fmla="*/ 553287 w 3024845"/>
                  <a:gd name="connsiteY76" fmla="*/ 670151 h 1078499"/>
                  <a:gd name="connsiteX77" fmla="*/ 553287 w 3024845"/>
                  <a:gd name="connsiteY77" fmla="*/ 667989 h 1078499"/>
                  <a:gd name="connsiteX78" fmla="*/ 553287 w 3024845"/>
                  <a:gd name="connsiteY78" fmla="*/ 652857 h 1078499"/>
                  <a:gd name="connsiteX79" fmla="*/ 554300 w 3024845"/>
                  <a:gd name="connsiteY79" fmla="*/ 652857 h 1078499"/>
                  <a:gd name="connsiteX80" fmla="*/ 561394 w 3024845"/>
                  <a:gd name="connsiteY80" fmla="*/ 652857 h 1078499"/>
                  <a:gd name="connsiteX81" fmla="*/ 561394 w 3024845"/>
                  <a:gd name="connsiteY81" fmla="*/ 653938 h 1078499"/>
                  <a:gd name="connsiteX82" fmla="*/ 561394 w 3024845"/>
                  <a:gd name="connsiteY82" fmla="*/ 661504 h 1078499"/>
                  <a:gd name="connsiteX83" fmla="*/ 566714 w 3024845"/>
                  <a:gd name="connsiteY83" fmla="*/ 659511 h 1078499"/>
                  <a:gd name="connsiteX84" fmla="*/ 567474 w 3024845"/>
                  <a:gd name="connsiteY84" fmla="*/ 658531 h 1078499"/>
                  <a:gd name="connsiteX85" fmla="*/ 567474 w 3024845"/>
                  <a:gd name="connsiteY85" fmla="*/ 652857 h 1078499"/>
                  <a:gd name="connsiteX86" fmla="*/ 605981 w 3024845"/>
                  <a:gd name="connsiteY86" fmla="*/ 652857 h 1078499"/>
                  <a:gd name="connsiteX87" fmla="*/ 605981 w 3024845"/>
                  <a:gd name="connsiteY87" fmla="*/ 676636 h 1078499"/>
                  <a:gd name="connsiteX88" fmla="*/ 608007 w 3024845"/>
                  <a:gd name="connsiteY88" fmla="*/ 676636 h 1078499"/>
                  <a:gd name="connsiteX89" fmla="*/ 622194 w 3024845"/>
                  <a:gd name="connsiteY89" fmla="*/ 676636 h 1078499"/>
                  <a:gd name="connsiteX90" fmla="*/ 622194 w 3024845"/>
                  <a:gd name="connsiteY90" fmla="*/ 677717 h 1078499"/>
                  <a:gd name="connsiteX91" fmla="*/ 622194 w 3024845"/>
                  <a:gd name="connsiteY91" fmla="*/ 685283 h 1078499"/>
                  <a:gd name="connsiteX92" fmla="*/ 623968 w 3024845"/>
                  <a:gd name="connsiteY92" fmla="*/ 685283 h 1078499"/>
                  <a:gd name="connsiteX93" fmla="*/ 636381 w 3024845"/>
                  <a:gd name="connsiteY93" fmla="*/ 685283 h 1078499"/>
                  <a:gd name="connsiteX94" fmla="*/ 636381 w 3024845"/>
                  <a:gd name="connsiteY94" fmla="*/ 661504 h 1078499"/>
                  <a:gd name="connsiteX95" fmla="*/ 637394 w 3024845"/>
                  <a:gd name="connsiteY95" fmla="*/ 661504 h 1078499"/>
                  <a:gd name="connsiteX96" fmla="*/ 644488 w 3024845"/>
                  <a:gd name="connsiteY96" fmla="*/ 661504 h 1078499"/>
                  <a:gd name="connsiteX97" fmla="*/ 644488 w 3024845"/>
                  <a:gd name="connsiteY97" fmla="*/ 629077 h 1078499"/>
                  <a:gd name="connsiteX98" fmla="*/ 645501 w 3024845"/>
                  <a:gd name="connsiteY98" fmla="*/ 629077 h 1078499"/>
                  <a:gd name="connsiteX99" fmla="*/ 652595 w 3024845"/>
                  <a:gd name="connsiteY99" fmla="*/ 629077 h 1078499"/>
                  <a:gd name="connsiteX100" fmla="*/ 652595 w 3024845"/>
                  <a:gd name="connsiteY100" fmla="*/ 627186 h 1078499"/>
                  <a:gd name="connsiteX101" fmla="*/ 652595 w 3024845"/>
                  <a:gd name="connsiteY101" fmla="*/ 613945 h 1078499"/>
                  <a:gd name="connsiteX102" fmla="*/ 651328 w 3024845"/>
                  <a:gd name="connsiteY102" fmla="*/ 612323 h 1078499"/>
                  <a:gd name="connsiteX103" fmla="*/ 656648 w 3024845"/>
                  <a:gd name="connsiteY103" fmla="*/ 600974 h 1078499"/>
                  <a:gd name="connsiteX104" fmla="*/ 664755 w 3024845"/>
                  <a:gd name="connsiteY104" fmla="*/ 629077 h 1078499"/>
                  <a:gd name="connsiteX105" fmla="*/ 665515 w 3024845"/>
                  <a:gd name="connsiteY105" fmla="*/ 629077 h 1078499"/>
                  <a:gd name="connsiteX106" fmla="*/ 670835 w 3024845"/>
                  <a:gd name="connsiteY106" fmla="*/ 629077 h 1078499"/>
                  <a:gd name="connsiteX107" fmla="*/ 670835 w 3024845"/>
                  <a:gd name="connsiteY107" fmla="*/ 523150 h 1078499"/>
                  <a:gd name="connsiteX108" fmla="*/ 672355 w 3024845"/>
                  <a:gd name="connsiteY108" fmla="*/ 523150 h 1078499"/>
                  <a:gd name="connsiteX109" fmla="*/ 682995 w 3024845"/>
                  <a:gd name="connsiteY109" fmla="*/ 523150 h 1078499"/>
                  <a:gd name="connsiteX110" fmla="*/ 682995 w 3024845"/>
                  <a:gd name="connsiteY110" fmla="*/ 475591 h 1078499"/>
                  <a:gd name="connsiteX111" fmla="*/ 709342 w 3024845"/>
                  <a:gd name="connsiteY111" fmla="*/ 475591 h 1078499"/>
                  <a:gd name="connsiteX112" fmla="*/ 709342 w 3024845"/>
                  <a:gd name="connsiteY112" fmla="*/ 453973 h 1078499"/>
                  <a:gd name="connsiteX113" fmla="*/ 743796 w 3024845"/>
                  <a:gd name="connsiteY113" fmla="*/ 453973 h 1078499"/>
                  <a:gd name="connsiteX114" fmla="*/ 743796 w 3024845"/>
                  <a:gd name="connsiteY114" fmla="*/ 456405 h 1078499"/>
                  <a:gd name="connsiteX115" fmla="*/ 743796 w 3024845"/>
                  <a:gd name="connsiteY115" fmla="*/ 473429 h 1078499"/>
                  <a:gd name="connsiteX116" fmla="*/ 746076 w 3024845"/>
                  <a:gd name="connsiteY116" fmla="*/ 473429 h 1078499"/>
                  <a:gd name="connsiteX117" fmla="*/ 762036 w 3024845"/>
                  <a:gd name="connsiteY117" fmla="*/ 473429 h 1078499"/>
                  <a:gd name="connsiteX118" fmla="*/ 762036 w 3024845"/>
                  <a:gd name="connsiteY118" fmla="*/ 520988 h 1078499"/>
                  <a:gd name="connsiteX119" fmla="*/ 763049 w 3024845"/>
                  <a:gd name="connsiteY119" fmla="*/ 520988 h 1078499"/>
                  <a:gd name="connsiteX120" fmla="*/ 770143 w 3024845"/>
                  <a:gd name="connsiteY120" fmla="*/ 520988 h 1078499"/>
                  <a:gd name="connsiteX121" fmla="*/ 784330 w 3024845"/>
                  <a:gd name="connsiteY121" fmla="*/ 525312 h 1078499"/>
                  <a:gd name="connsiteX122" fmla="*/ 784330 w 3024845"/>
                  <a:gd name="connsiteY122" fmla="*/ 564224 h 1078499"/>
                  <a:gd name="connsiteX123" fmla="*/ 785343 w 3024845"/>
                  <a:gd name="connsiteY123" fmla="*/ 564224 h 1078499"/>
                  <a:gd name="connsiteX124" fmla="*/ 792436 w 3024845"/>
                  <a:gd name="connsiteY124" fmla="*/ 564224 h 1078499"/>
                  <a:gd name="connsiteX125" fmla="*/ 792436 w 3024845"/>
                  <a:gd name="connsiteY125" fmla="*/ 565845 h 1078499"/>
                  <a:gd name="connsiteX126" fmla="*/ 792436 w 3024845"/>
                  <a:gd name="connsiteY126" fmla="*/ 577194 h 1078499"/>
                  <a:gd name="connsiteX127" fmla="*/ 794463 w 3024845"/>
                  <a:gd name="connsiteY127" fmla="*/ 577194 h 1078499"/>
                  <a:gd name="connsiteX128" fmla="*/ 808650 w 3024845"/>
                  <a:gd name="connsiteY128" fmla="*/ 577194 h 1078499"/>
                  <a:gd name="connsiteX129" fmla="*/ 814730 w 3024845"/>
                  <a:gd name="connsiteY129" fmla="*/ 583680 h 1078499"/>
                  <a:gd name="connsiteX130" fmla="*/ 814730 w 3024845"/>
                  <a:gd name="connsiteY130" fmla="*/ 605298 h 1078499"/>
                  <a:gd name="connsiteX131" fmla="*/ 817010 w 3024845"/>
                  <a:gd name="connsiteY131" fmla="*/ 605298 h 1078499"/>
                  <a:gd name="connsiteX132" fmla="*/ 832970 w 3024845"/>
                  <a:gd name="connsiteY132" fmla="*/ 605298 h 1078499"/>
                  <a:gd name="connsiteX133" fmla="*/ 832970 w 3024845"/>
                  <a:gd name="connsiteY133" fmla="*/ 606378 h 1078499"/>
                  <a:gd name="connsiteX134" fmla="*/ 832970 w 3024845"/>
                  <a:gd name="connsiteY134" fmla="*/ 613945 h 1078499"/>
                  <a:gd name="connsiteX135" fmla="*/ 834237 w 3024845"/>
                  <a:gd name="connsiteY135" fmla="*/ 613945 h 1078499"/>
                  <a:gd name="connsiteX136" fmla="*/ 843104 w 3024845"/>
                  <a:gd name="connsiteY136" fmla="*/ 613945 h 1078499"/>
                  <a:gd name="connsiteX137" fmla="*/ 843104 w 3024845"/>
                  <a:gd name="connsiteY137" fmla="*/ 616106 h 1078499"/>
                  <a:gd name="connsiteX138" fmla="*/ 843104 w 3024845"/>
                  <a:gd name="connsiteY138" fmla="*/ 631239 h 1078499"/>
                  <a:gd name="connsiteX139" fmla="*/ 847157 w 3024845"/>
                  <a:gd name="connsiteY139" fmla="*/ 629347 h 1078499"/>
                  <a:gd name="connsiteX140" fmla="*/ 847157 w 3024845"/>
                  <a:gd name="connsiteY140" fmla="*/ 616106 h 1078499"/>
                  <a:gd name="connsiteX141" fmla="*/ 848170 w 3024845"/>
                  <a:gd name="connsiteY141" fmla="*/ 616106 h 1078499"/>
                  <a:gd name="connsiteX142" fmla="*/ 855264 w 3024845"/>
                  <a:gd name="connsiteY142" fmla="*/ 616106 h 1078499"/>
                  <a:gd name="connsiteX143" fmla="*/ 855264 w 3024845"/>
                  <a:gd name="connsiteY143" fmla="*/ 617728 h 1078499"/>
                  <a:gd name="connsiteX144" fmla="*/ 855264 w 3024845"/>
                  <a:gd name="connsiteY144" fmla="*/ 629077 h 1078499"/>
                  <a:gd name="connsiteX145" fmla="*/ 856024 w 3024845"/>
                  <a:gd name="connsiteY145" fmla="*/ 629077 h 1078499"/>
                  <a:gd name="connsiteX146" fmla="*/ 861344 w 3024845"/>
                  <a:gd name="connsiteY146" fmla="*/ 629077 h 1078499"/>
                  <a:gd name="connsiteX147" fmla="*/ 909984 w 3024845"/>
                  <a:gd name="connsiteY147" fmla="*/ 624754 h 1078499"/>
                  <a:gd name="connsiteX148" fmla="*/ 909984 w 3024845"/>
                  <a:gd name="connsiteY148" fmla="*/ 626105 h 1078499"/>
                  <a:gd name="connsiteX149" fmla="*/ 909984 w 3024845"/>
                  <a:gd name="connsiteY149" fmla="*/ 635562 h 1078499"/>
                  <a:gd name="connsiteX150" fmla="*/ 910744 w 3024845"/>
                  <a:gd name="connsiteY150" fmla="*/ 635562 h 1078499"/>
                  <a:gd name="connsiteX151" fmla="*/ 916065 w 3024845"/>
                  <a:gd name="connsiteY151" fmla="*/ 635562 h 1078499"/>
                  <a:gd name="connsiteX152" fmla="*/ 916065 w 3024845"/>
                  <a:gd name="connsiteY152" fmla="*/ 637724 h 1078499"/>
                  <a:gd name="connsiteX153" fmla="*/ 916065 w 3024845"/>
                  <a:gd name="connsiteY153" fmla="*/ 652857 h 1078499"/>
                  <a:gd name="connsiteX154" fmla="*/ 918091 w 3024845"/>
                  <a:gd name="connsiteY154" fmla="*/ 651506 h 1078499"/>
                  <a:gd name="connsiteX155" fmla="*/ 932278 w 3024845"/>
                  <a:gd name="connsiteY155" fmla="*/ 642048 h 1078499"/>
                  <a:gd name="connsiteX156" fmla="*/ 938358 w 3024845"/>
                  <a:gd name="connsiteY156" fmla="*/ 600974 h 1078499"/>
                  <a:gd name="connsiteX157" fmla="*/ 939118 w 3024845"/>
                  <a:gd name="connsiteY157" fmla="*/ 600704 h 1078499"/>
                  <a:gd name="connsiteX158" fmla="*/ 944438 w 3024845"/>
                  <a:gd name="connsiteY158" fmla="*/ 598812 h 1078499"/>
                  <a:gd name="connsiteX159" fmla="*/ 946465 w 3024845"/>
                  <a:gd name="connsiteY159" fmla="*/ 529635 h 1078499"/>
                  <a:gd name="connsiteX160" fmla="*/ 948492 w 3024845"/>
                  <a:gd name="connsiteY160" fmla="*/ 598812 h 1078499"/>
                  <a:gd name="connsiteX161" fmla="*/ 949252 w 3024845"/>
                  <a:gd name="connsiteY161" fmla="*/ 599082 h 1078499"/>
                  <a:gd name="connsiteX162" fmla="*/ 954572 w 3024845"/>
                  <a:gd name="connsiteY162" fmla="*/ 600974 h 1078499"/>
                  <a:gd name="connsiteX163" fmla="*/ 954572 w 3024845"/>
                  <a:gd name="connsiteY163" fmla="*/ 514503 h 1078499"/>
                  <a:gd name="connsiteX164" fmla="*/ 958625 w 3024845"/>
                  <a:gd name="connsiteY164" fmla="*/ 482076 h 1078499"/>
                  <a:gd name="connsiteX165" fmla="*/ 997132 w 3024845"/>
                  <a:gd name="connsiteY165" fmla="*/ 482076 h 1078499"/>
                  <a:gd name="connsiteX166" fmla="*/ 997132 w 3024845"/>
                  <a:gd name="connsiteY166" fmla="*/ 514503 h 1078499"/>
                  <a:gd name="connsiteX167" fmla="*/ 997892 w 3024845"/>
                  <a:gd name="connsiteY167" fmla="*/ 514503 h 1078499"/>
                  <a:gd name="connsiteX168" fmla="*/ 1003212 w 3024845"/>
                  <a:gd name="connsiteY168" fmla="*/ 514503 h 1078499"/>
                  <a:gd name="connsiteX169" fmla="*/ 1003212 w 3024845"/>
                  <a:gd name="connsiteY169" fmla="*/ 432355 h 1078499"/>
                  <a:gd name="connsiteX170" fmla="*/ 1004986 w 3024845"/>
                  <a:gd name="connsiteY170" fmla="*/ 432355 h 1078499"/>
                  <a:gd name="connsiteX171" fmla="*/ 1017399 w 3024845"/>
                  <a:gd name="connsiteY171" fmla="*/ 432355 h 1078499"/>
                  <a:gd name="connsiteX172" fmla="*/ 1017399 w 3024845"/>
                  <a:gd name="connsiteY172" fmla="*/ 430464 h 1078499"/>
                  <a:gd name="connsiteX173" fmla="*/ 1017399 w 3024845"/>
                  <a:gd name="connsiteY173" fmla="*/ 417223 h 1078499"/>
                  <a:gd name="connsiteX174" fmla="*/ 1039693 w 3024845"/>
                  <a:gd name="connsiteY174" fmla="*/ 417223 h 1078499"/>
                  <a:gd name="connsiteX175" fmla="*/ 1039693 w 3024845"/>
                  <a:gd name="connsiteY175" fmla="*/ 416142 h 1078499"/>
                  <a:gd name="connsiteX176" fmla="*/ 1039693 w 3024845"/>
                  <a:gd name="connsiteY176" fmla="*/ 408576 h 1078499"/>
                  <a:gd name="connsiteX177" fmla="*/ 1041466 w 3024845"/>
                  <a:gd name="connsiteY177" fmla="*/ 408576 h 1078499"/>
                  <a:gd name="connsiteX178" fmla="*/ 1053880 w 3024845"/>
                  <a:gd name="connsiteY178" fmla="*/ 408576 h 1078499"/>
                  <a:gd name="connsiteX179" fmla="*/ 1053880 w 3024845"/>
                  <a:gd name="connsiteY179" fmla="*/ 409657 h 1078499"/>
                  <a:gd name="connsiteX180" fmla="*/ 1053880 w 3024845"/>
                  <a:gd name="connsiteY180" fmla="*/ 417223 h 1078499"/>
                  <a:gd name="connsiteX181" fmla="*/ 1054640 w 3024845"/>
                  <a:gd name="connsiteY181" fmla="*/ 417223 h 1078499"/>
                  <a:gd name="connsiteX182" fmla="*/ 1059960 w 3024845"/>
                  <a:gd name="connsiteY182" fmla="*/ 417223 h 1078499"/>
                  <a:gd name="connsiteX183" fmla="*/ 1070093 w 3024845"/>
                  <a:gd name="connsiteY183" fmla="*/ 412899 h 1078499"/>
                  <a:gd name="connsiteX184" fmla="*/ 1074146 w 3024845"/>
                  <a:gd name="connsiteY184" fmla="*/ 416142 h 1078499"/>
                  <a:gd name="connsiteX185" fmla="*/ 1074146 w 3024845"/>
                  <a:gd name="connsiteY185" fmla="*/ 408576 h 1078499"/>
                  <a:gd name="connsiteX186" fmla="*/ 1076426 w 3024845"/>
                  <a:gd name="connsiteY186" fmla="*/ 408576 h 1078499"/>
                  <a:gd name="connsiteX187" fmla="*/ 1092387 w 3024845"/>
                  <a:gd name="connsiteY187" fmla="*/ 408576 h 1078499"/>
                  <a:gd name="connsiteX188" fmla="*/ 1092387 w 3024845"/>
                  <a:gd name="connsiteY188" fmla="*/ 409657 h 1078499"/>
                  <a:gd name="connsiteX189" fmla="*/ 1092387 w 3024845"/>
                  <a:gd name="connsiteY189" fmla="*/ 417223 h 1078499"/>
                  <a:gd name="connsiteX190" fmla="*/ 1122787 w 3024845"/>
                  <a:gd name="connsiteY190" fmla="*/ 417223 h 1078499"/>
                  <a:gd name="connsiteX191" fmla="*/ 1122787 w 3024845"/>
                  <a:gd name="connsiteY191" fmla="*/ 418844 h 1078499"/>
                  <a:gd name="connsiteX192" fmla="*/ 1122787 w 3024845"/>
                  <a:gd name="connsiteY192" fmla="*/ 430194 h 1078499"/>
                  <a:gd name="connsiteX193" fmla="*/ 1149134 w 3024845"/>
                  <a:gd name="connsiteY193" fmla="*/ 430194 h 1078499"/>
                  <a:gd name="connsiteX194" fmla="*/ 1149134 w 3024845"/>
                  <a:gd name="connsiteY194" fmla="*/ 460458 h 1078499"/>
                  <a:gd name="connsiteX195" fmla="*/ 1149894 w 3024845"/>
                  <a:gd name="connsiteY195" fmla="*/ 460458 h 1078499"/>
                  <a:gd name="connsiteX196" fmla="*/ 1155214 w 3024845"/>
                  <a:gd name="connsiteY196" fmla="*/ 460458 h 1078499"/>
                  <a:gd name="connsiteX197" fmla="*/ 1155214 w 3024845"/>
                  <a:gd name="connsiteY197" fmla="*/ 461539 h 1078499"/>
                  <a:gd name="connsiteX198" fmla="*/ 1155214 w 3024845"/>
                  <a:gd name="connsiteY198" fmla="*/ 469106 h 1078499"/>
                  <a:gd name="connsiteX199" fmla="*/ 1159268 w 3024845"/>
                  <a:gd name="connsiteY199" fmla="*/ 499370 h 1078499"/>
                  <a:gd name="connsiteX200" fmla="*/ 1160028 w 3024845"/>
                  <a:gd name="connsiteY200" fmla="*/ 499370 h 1078499"/>
                  <a:gd name="connsiteX201" fmla="*/ 1165348 w 3024845"/>
                  <a:gd name="connsiteY201" fmla="*/ 499370 h 1078499"/>
                  <a:gd name="connsiteX202" fmla="*/ 1165348 w 3024845"/>
                  <a:gd name="connsiteY202" fmla="*/ 500181 h 1078499"/>
                  <a:gd name="connsiteX203" fmla="*/ 1165348 w 3024845"/>
                  <a:gd name="connsiteY203" fmla="*/ 505856 h 1078499"/>
                  <a:gd name="connsiteX204" fmla="*/ 1166361 w 3024845"/>
                  <a:gd name="connsiteY204" fmla="*/ 505856 h 1078499"/>
                  <a:gd name="connsiteX205" fmla="*/ 1173454 w 3024845"/>
                  <a:gd name="connsiteY205" fmla="*/ 505856 h 1078499"/>
                  <a:gd name="connsiteX206" fmla="*/ 1173454 w 3024845"/>
                  <a:gd name="connsiteY206" fmla="*/ 536121 h 1078499"/>
                  <a:gd name="connsiteX207" fmla="*/ 1175481 w 3024845"/>
                  <a:gd name="connsiteY207" fmla="*/ 536121 h 1078499"/>
                  <a:gd name="connsiteX208" fmla="*/ 1189668 w 3024845"/>
                  <a:gd name="connsiteY208" fmla="*/ 536121 h 1078499"/>
                  <a:gd name="connsiteX209" fmla="*/ 1189668 w 3024845"/>
                  <a:gd name="connsiteY209" fmla="*/ 559900 h 1078499"/>
                  <a:gd name="connsiteX210" fmla="*/ 1191695 w 3024845"/>
                  <a:gd name="connsiteY210" fmla="*/ 561521 h 1078499"/>
                  <a:gd name="connsiteX211" fmla="*/ 1191695 w 3024845"/>
                  <a:gd name="connsiteY211" fmla="*/ 572871 h 1078499"/>
                  <a:gd name="connsiteX212" fmla="*/ 1192455 w 3024845"/>
                  <a:gd name="connsiteY212" fmla="*/ 572871 h 1078499"/>
                  <a:gd name="connsiteX213" fmla="*/ 1197775 w 3024845"/>
                  <a:gd name="connsiteY213" fmla="*/ 572871 h 1078499"/>
                  <a:gd name="connsiteX214" fmla="*/ 1197775 w 3024845"/>
                  <a:gd name="connsiteY214" fmla="*/ 596650 h 1078499"/>
                  <a:gd name="connsiteX215" fmla="*/ 1199041 w 3024845"/>
                  <a:gd name="connsiteY215" fmla="*/ 596650 h 1078499"/>
                  <a:gd name="connsiteX216" fmla="*/ 1207908 w 3024845"/>
                  <a:gd name="connsiteY216" fmla="*/ 596650 h 1078499"/>
                  <a:gd name="connsiteX217" fmla="*/ 1209935 w 3024845"/>
                  <a:gd name="connsiteY217" fmla="*/ 600704 h 1078499"/>
                  <a:gd name="connsiteX218" fmla="*/ 1209935 w 3024845"/>
                  <a:gd name="connsiteY218" fmla="*/ 613945 h 1078499"/>
                  <a:gd name="connsiteX219" fmla="*/ 1211455 w 3024845"/>
                  <a:gd name="connsiteY219" fmla="*/ 612053 h 1078499"/>
                  <a:gd name="connsiteX220" fmla="*/ 1222095 w 3024845"/>
                  <a:gd name="connsiteY220" fmla="*/ 598812 h 1078499"/>
                  <a:gd name="connsiteX221" fmla="*/ 1250469 w 3024845"/>
                  <a:gd name="connsiteY221" fmla="*/ 598812 h 1078499"/>
                  <a:gd name="connsiteX222" fmla="*/ 1250469 w 3024845"/>
                  <a:gd name="connsiteY222" fmla="*/ 685283 h 1078499"/>
                  <a:gd name="connsiteX223" fmla="*/ 1251229 w 3024845"/>
                  <a:gd name="connsiteY223" fmla="*/ 685283 h 1078499"/>
                  <a:gd name="connsiteX224" fmla="*/ 1256549 w 3024845"/>
                  <a:gd name="connsiteY224" fmla="*/ 685283 h 1078499"/>
                  <a:gd name="connsiteX225" fmla="*/ 1257309 w 3024845"/>
                  <a:gd name="connsiteY225" fmla="*/ 683932 h 1078499"/>
                  <a:gd name="connsiteX226" fmla="*/ 1262629 w 3024845"/>
                  <a:gd name="connsiteY226" fmla="*/ 674474 h 1078499"/>
                  <a:gd name="connsiteX227" fmla="*/ 1262629 w 3024845"/>
                  <a:gd name="connsiteY227" fmla="*/ 676366 h 1078499"/>
                  <a:gd name="connsiteX228" fmla="*/ 1262629 w 3024845"/>
                  <a:gd name="connsiteY228" fmla="*/ 689607 h 1078499"/>
                  <a:gd name="connsiteX229" fmla="*/ 1266682 w 3024845"/>
                  <a:gd name="connsiteY229" fmla="*/ 644210 h 1078499"/>
                  <a:gd name="connsiteX230" fmla="*/ 1267442 w 3024845"/>
                  <a:gd name="connsiteY230" fmla="*/ 644210 h 1078499"/>
                  <a:gd name="connsiteX231" fmla="*/ 1272762 w 3024845"/>
                  <a:gd name="connsiteY231" fmla="*/ 644210 h 1078499"/>
                  <a:gd name="connsiteX232" fmla="*/ 1272762 w 3024845"/>
                  <a:gd name="connsiteY232" fmla="*/ 579356 h 1078499"/>
                  <a:gd name="connsiteX233" fmla="*/ 1273776 w 3024845"/>
                  <a:gd name="connsiteY233" fmla="*/ 579356 h 1078499"/>
                  <a:gd name="connsiteX234" fmla="*/ 1280869 w 3024845"/>
                  <a:gd name="connsiteY234" fmla="*/ 579356 h 1078499"/>
                  <a:gd name="connsiteX235" fmla="*/ 1293029 w 3024845"/>
                  <a:gd name="connsiteY235" fmla="*/ 536121 h 1078499"/>
                  <a:gd name="connsiteX236" fmla="*/ 1294296 w 3024845"/>
                  <a:gd name="connsiteY236" fmla="*/ 536121 h 1078499"/>
                  <a:gd name="connsiteX237" fmla="*/ 1303163 w 3024845"/>
                  <a:gd name="connsiteY237" fmla="*/ 536121 h 1078499"/>
                  <a:gd name="connsiteX238" fmla="*/ 1313296 w 3024845"/>
                  <a:gd name="connsiteY238" fmla="*/ 579356 h 1078499"/>
                  <a:gd name="connsiteX239" fmla="*/ 1314309 w 3024845"/>
                  <a:gd name="connsiteY239" fmla="*/ 579356 h 1078499"/>
                  <a:gd name="connsiteX240" fmla="*/ 1321403 w 3024845"/>
                  <a:gd name="connsiteY240" fmla="*/ 579356 h 1078499"/>
                  <a:gd name="connsiteX241" fmla="*/ 1321403 w 3024845"/>
                  <a:gd name="connsiteY241" fmla="*/ 618268 h 1078499"/>
                  <a:gd name="connsiteX242" fmla="*/ 1323176 w 3024845"/>
                  <a:gd name="connsiteY242" fmla="*/ 618268 h 1078499"/>
                  <a:gd name="connsiteX243" fmla="*/ 1335590 w 3024845"/>
                  <a:gd name="connsiteY243" fmla="*/ 618268 h 1078499"/>
                  <a:gd name="connsiteX244" fmla="*/ 1335590 w 3024845"/>
                  <a:gd name="connsiteY244" fmla="*/ 620430 h 1078499"/>
                  <a:gd name="connsiteX245" fmla="*/ 1335590 w 3024845"/>
                  <a:gd name="connsiteY245" fmla="*/ 635562 h 1078499"/>
                  <a:gd name="connsiteX246" fmla="*/ 1339643 w 3024845"/>
                  <a:gd name="connsiteY246" fmla="*/ 633401 h 1078499"/>
                  <a:gd name="connsiteX247" fmla="*/ 1339643 w 3024845"/>
                  <a:gd name="connsiteY247" fmla="*/ 618268 h 1078499"/>
                  <a:gd name="connsiteX248" fmla="*/ 1341163 w 3024845"/>
                  <a:gd name="connsiteY248" fmla="*/ 618268 h 1078499"/>
                  <a:gd name="connsiteX249" fmla="*/ 1351803 w 3024845"/>
                  <a:gd name="connsiteY249" fmla="*/ 618268 h 1078499"/>
                  <a:gd name="connsiteX250" fmla="*/ 1351803 w 3024845"/>
                  <a:gd name="connsiteY250" fmla="*/ 619889 h 1078499"/>
                  <a:gd name="connsiteX251" fmla="*/ 1351803 w 3024845"/>
                  <a:gd name="connsiteY251" fmla="*/ 631239 h 1078499"/>
                  <a:gd name="connsiteX252" fmla="*/ 1382204 w 3024845"/>
                  <a:gd name="connsiteY252" fmla="*/ 631239 h 1078499"/>
                  <a:gd name="connsiteX253" fmla="*/ 1382204 w 3024845"/>
                  <a:gd name="connsiteY253" fmla="*/ 594489 h 1078499"/>
                  <a:gd name="connsiteX254" fmla="*/ 1383470 w 3024845"/>
                  <a:gd name="connsiteY254" fmla="*/ 594489 h 1078499"/>
                  <a:gd name="connsiteX255" fmla="*/ 1392337 w 3024845"/>
                  <a:gd name="connsiteY255" fmla="*/ 594489 h 1078499"/>
                  <a:gd name="connsiteX256" fmla="*/ 1392337 w 3024845"/>
                  <a:gd name="connsiteY256" fmla="*/ 616106 h 1078499"/>
                  <a:gd name="connsiteX257" fmla="*/ 1394364 w 3024845"/>
                  <a:gd name="connsiteY257" fmla="*/ 583680 h 1078499"/>
                  <a:gd name="connsiteX258" fmla="*/ 1416657 w 3024845"/>
                  <a:gd name="connsiteY258" fmla="*/ 583680 h 1078499"/>
                  <a:gd name="connsiteX259" fmla="*/ 1416657 w 3024845"/>
                  <a:gd name="connsiteY259" fmla="*/ 582058 h 1078499"/>
                  <a:gd name="connsiteX260" fmla="*/ 1416657 w 3024845"/>
                  <a:gd name="connsiteY260" fmla="*/ 570709 h 1078499"/>
                  <a:gd name="connsiteX261" fmla="*/ 1417417 w 3024845"/>
                  <a:gd name="connsiteY261" fmla="*/ 570709 h 1078499"/>
                  <a:gd name="connsiteX262" fmla="*/ 1422737 w 3024845"/>
                  <a:gd name="connsiteY262" fmla="*/ 570709 h 1078499"/>
                  <a:gd name="connsiteX263" fmla="*/ 1422737 w 3024845"/>
                  <a:gd name="connsiteY263" fmla="*/ 568818 h 1078499"/>
                  <a:gd name="connsiteX264" fmla="*/ 1422737 w 3024845"/>
                  <a:gd name="connsiteY264" fmla="*/ 555577 h 1078499"/>
                  <a:gd name="connsiteX265" fmla="*/ 1426791 w 3024845"/>
                  <a:gd name="connsiteY265" fmla="*/ 562062 h 1078499"/>
                  <a:gd name="connsiteX266" fmla="*/ 1429071 w 3024845"/>
                  <a:gd name="connsiteY266" fmla="*/ 562062 h 1078499"/>
                  <a:gd name="connsiteX267" fmla="*/ 1445031 w 3024845"/>
                  <a:gd name="connsiteY267" fmla="*/ 562062 h 1078499"/>
                  <a:gd name="connsiteX268" fmla="*/ 1445031 w 3024845"/>
                  <a:gd name="connsiteY268" fmla="*/ 561251 h 1078499"/>
                  <a:gd name="connsiteX269" fmla="*/ 1445031 w 3024845"/>
                  <a:gd name="connsiteY269" fmla="*/ 555577 h 1078499"/>
                  <a:gd name="connsiteX270" fmla="*/ 1445791 w 3024845"/>
                  <a:gd name="connsiteY270" fmla="*/ 555577 h 1078499"/>
                  <a:gd name="connsiteX271" fmla="*/ 1451111 w 3024845"/>
                  <a:gd name="connsiteY271" fmla="*/ 555577 h 1078499"/>
                  <a:gd name="connsiteX272" fmla="*/ 1451111 w 3024845"/>
                  <a:gd name="connsiteY272" fmla="*/ 556928 h 1078499"/>
                  <a:gd name="connsiteX273" fmla="*/ 1451111 w 3024845"/>
                  <a:gd name="connsiteY273" fmla="*/ 566386 h 1078499"/>
                  <a:gd name="connsiteX274" fmla="*/ 1489618 w 3024845"/>
                  <a:gd name="connsiteY274" fmla="*/ 566386 h 1078499"/>
                  <a:gd name="connsiteX275" fmla="*/ 1489618 w 3024845"/>
                  <a:gd name="connsiteY275" fmla="*/ 704739 h 1078499"/>
                  <a:gd name="connsiteX276" fmla="*/ 1491138 w 3024845"/>
                  <a:gd name="connsiteY276" fmla="*/ 704739 h 1078499"/>
                  <a:gd name="connsiteX277" fmla="*/ 1501778 w 3024845"/>
                  <a:gd name="connsiteY277" fmla="*/ 704739 h 1078499"/>
                  <a:gd name="connsiteX278" fmla="*/ 1501778 w 3024845"/>
                  <a:gd name="connsiteY278" fmla="*/ 691769 h 1078499"/>
                  <a:gd name="connsiteX279" fmla="*/ 1505832 w 3024845"/>
                  <a:gd name="connsiteY279" fmla="*/ 691769 h 1078499"/>
                  <a:gd name="connsiteX280" fmla="*/ 1505832 w 3024845"/>
                  <a:gd name="connsiteY280" fmla="*/ 704739 h 1078499"/>
                  <a:gd name="connsiteX281" fmla="*/ 1536232 w 3024845"/>
                  <a:gd name="connsiteY281" fmla="*/ 704739 h 1078499"/>
                  <a:gd name="connsiteX282" fmla="*/ 1536232 w 3024845"/>
                  <a:gd name="connsiteY282" fmla="*/ 674474 h 1078499"/>
                  <a:gd name="connsiteX283" fmla="*/ 1548392 w 3024845"/>
                  <a:gd name="connsiteY283" fmla="*/ 674474 h 1078499"/>
                  <a:gd name="connsiteX284" fmla="*/ 1560552 w 3024845"/>
                  <a:gd name="connsiteY284" fmla="*/ 672313 h 1078499"/>
                  <a:gd name="connsiteX285" fmla="*/ 1564606 w 3024845"/>
                  <a:gd name="connsiteY285" fmla="*/ 674474 h 1078499"/>
                  <a:gd name="connsiteX286" fmla="*/ 1574739 w 3024845"/>
                  <a:gd name="connsiteY286" fmla="*/ 674474 h 1078499"/>
                  <a:gd name="connsiteX287" fmla="*/ 1574739 w 3024845"/>
                  <a:gd name="connsiteY287" fmla="*/ 704739 h 1078499"/>
                  <a:gd name="connsiteX288" fmla="*/ 1582846 w 3024845"/>
                  <a:gd name="connsiteY288" fmla="*/ 704739 h 1078499"/>
                  <a:gd name="connsiteX289" fmla="*/ 1582846 w 3024845"/>
                  <a:gd name="connsiteY289" fmla="*/ 722034 h 1078499"/>
                  <a:gd name="connsiteX290" fmla="*/ 1592182 w 3024845"/>
                  <a:gd name="connsiteY290" fmla="*/ 722939 h 1078499"/>
                  <a:gd name="connsiteX291" fmla="*/ 1605140 w 3024845"/>
                  <a:gd name="connsiteY291" fmla="*/ 722939 h 1078499"/>
                  <a:gd name="connsiteX292" fmla="*/ 1605140 w 3024845"/>
                  <a:gd name="connsiteY292" fmla="*/ 706901 h 1078499"/>
                  <a:gd name="connsiteX293" fmla="*/ 1673096 w 3024845"/>
                  <a:gd name="connsiteY293" fmla="*/ 706901 h 1078499"/>
                  <a:gd name="connsiteX294" fmla="*/ 1673096 w 3024845"/>
                  <a:gd name="connsiteY294" fmla="*/ 621648 h 1078499"/>
                  <a:gd name="connsiteX295" fmla="*/ 1745104 w 3024845"/>
                  <a:gd name="connsiteY295" fmla="*/ 621648 h 1078499"/>
                  <a:gd name="connsiteX296" fmla="*/ 1745104 w 3024845"/>
                  <a:gd name="connsiteY296" fmla="*/ 700416 h 1078499"/>
                  <a:gd name="connsiteX297" fmla="*/ 1747008 w 3024845"/>
                  <a:gd name="connsiteY297" fmla="*/ 700416 h 1078499"/>
                  <a:gd name="connsiteX298" fmla="*/ 1748250 w 3024845"/>
                  <a:gd name="connsiteY298" fmla="*/ 722939 h 1078499"/>
                  <a:gd name="connsiteX299" fmla="*/ 1757926 w 3024845"/>
                  <a:gd name="connsiteY299" fmla="*/ 722939 h 1078499"/>
                  <a:gd name="connsiteX300" fmla="*/ 1759168 w 3024845"/>
                  <a:gd name="connsiteY300" fmla="*/ 700416 h 1078499"/>
                  <a:gd name="connsiteX301" fmla="*/ 1765248 w 3024845"/>
                  <a:gd name="connsiteY301" fmla="*/ 700416 h 1078499"/>
                  <a:gd name="connsiteX302" fmla="*/ 1766490 w 3024845"/>
                  <a:gd name="connsiteY302" fmla="*/ 722939 h 1078499"/>
                  <a:gd name="connsiteX303" fmla="*/ 1817112 w 3024845"/>
                  <a:gd name="connsiteY303" fmla="*/ 722939 h 1078499"/>
                  <a:gd name="connsiteX304" fmla="*/ 1817112 w 3024845"/>
                  <a:gd name="connsiteY304" fmla="*/ 559911 h 1078499"/>
                  <a:gd name="connsiteX305" fmla="*/ 2014439 w 3024845"/>
                  <a:gd name="connsiteY305" fmla="*/ 559911 h 1078499"/>
                  <a:gd name="connsiteX306" fmla="*/ 2014439 w 3024845"/>
                  <a:gd name="connsiteY306" fmla="*/ 722939 h 1078499"/>
                  <a:gd name="connsiteX307" fmla="*/ 2033136 w 3024845"/>
                  <a:gd name="connsiteY307" fmla="*/ 722939 h 1078499"/>
                  <a:gd name="connsiteX308" fmla="*/ 2033136 w 3024845"/>
                  <a:gd name="connsiteY308" fmla="*/ 640246 h 1078499"/>
                  <a:gd name="connsiteX309" fmla="*/ 2128256 w 3024845"/>
                  <a:gd name="connsiteY309" fmla="*/ 640246 h 1078499"/>
                  <a:gd name="connsiteX310" fmla="*/ 2140186 w 3024845"/>
                  <a:gd name="connsiteY310" fmla="*/ 322105 h 1078499"/>
                  <a:gd name="connsiteX311" fmla="*/ 2128026 w 3024845"/>
                  <a:gd name="connsiteY311" fmla="*/ 300487 h 1078499"/>
                  <a:gd name="connsiteX312" fmla="*/ 2121946 w 3024845"/>
                  <a:gd name="connsiteY312" fmla="*/ 296163 h 1078499"/>
                  <a:gd name="connsiteX313" fmla="*/ 2130053 w 3024845"/>
                  <a:gd name="connsiteY313" fmla="*/ 272384 h 1078499"/>
                  <a:gd name="connsiteX314" fmla="*/ 2130053 w 3024845"/>
                  <a:gd name="connsiteY314" fmla="*/ 255090 h 1078499"/>
                  <a:gd name="connsiteX315" fmla="*/ 2144240 w 3024845"/>
                  <a:gd name="connsiteY315" fmla="*/ 255090 h 1078499"/>
                  <a:gd name="connsiteX316" fmla="*/ 2144240 w 3024845"/>
                  <a:gd name="connsiteY316" fmla="*/ 233472 h 1078499"/>
                  <a:gd name="connsiteX317" fmla="*/ 2146266 w 3024845"/>
                  <a:gd name="connsiteY317" fmla="*/ 229148 h 1078499"/>
                  <a:gd name="connsiteX318" fmla="*/ 2146266 w 3024845"/>
                  <a:gd name="connsiteY318" fmla="*/ 151324 h 1078499"/>
                  <a:gd name="connsiteX319" fmla="*/ 2144240 w 3024845"/>
                  <a:gd name="connsiteY319" fmla="*/ 144839 h 1078499"/>
                  <a:gd name="connsiteX320" fmla="*/ 2150320 w 3024845"/>
                  <a:gd name="connsiteY320" fmla="*/ 138353 h 1078499"/>
                  <a:gd name="connsiteX321" fmla="*/ 2150320 w 3024845"/>
                  <a:gd name="connsiteY321" fmla="*/ 79985 h 1078499"/>
                  <a:gd name="connsiteX322" fmla="*/ 2152346 w 3024845"/>
                  <a:gd name="connsiteY322" fmla="*/ 75662 h 1078499"/>
                  <a:gd name="connsiteX323" fmla="*/ 2152346 w 3024845"/>
                  <a:gd name="connsiteY323" fmla="*/ 19456 h 1078499"/>
                  <a:gd name="connsiteX324" fmla="*/ 2154373 w 3024845"/>
                  <a:gd name="connsiteY324" fmla="*/ 0 h 1078499"/>
                  <a:gd name="connsiteX325" fmla="*/ 2162480 w 3024845"/>
                  <a:gd name="connsiteY325" fmla="*/ 138353 h 1078499"/>
                  <a:gd name="connsiteX326" fmla="*/ 2168560 w 3024845"/>
                  <a:gd name="connsiteY326" fmla="*/ 144839 h 1078499"/>
                  <a:gd name="connsiteX327" fmla="*/ 2166533 w 3024845"/>
                  <a:gd name="connsiteY327" fmla="*/ 151324 h 1078499"/>
                  <a:gd name="connsiteX328" fmla="*/ 2166533 w 3024845"/>
                  <a:gd name="connsiteY328" fmla="*/ 229148 h 1078499"/>
                  <a:gd name="connsiteX329" fmla="*/ 2168560 w 3024845"/>
                  <a:gd name="connsiteY329" fmla="*/ 233472 h 1078499"/>
                  <a:gd name="connsiteX330" fmla="*/ 2168560 w 3024845"/>
                  <a:gd name="connsiteY330" fmla="*/ 255090 h 1078499"/>
                  <a:gd name="connsiteX331" fmla="*/ 2182747 w 3024845"/>
                  <a:gd name="connsiteY331" fmla="*/ 255090 h 1078499"/>
                  <a:gd name="connsiteX332" fmla="*/ 2182747 w 3024845"/>
                  <a:gd name="connsiteY332" fmla="*/ 272384 h 1078499"/>
                  <a:gd name="connsiteX333" fmla="*/ 2190854 w 3024845"/>
                  <a:gd name="connsiteY333" fmla="*/ 296163 h 1078499"/>
                  <a:gd name="connsiteX334" fmla="*/ 2184774 w 3024845"/>
                  <a:gd name="connsiteY334" fmla="*/ 300487 h 1078499"/>
                  <a:gd name="connsiteX335" fmla="*/ 2172613 w 3024845"/>
                  <a:gd name="connsiteY335" fmla="*/ 322105 h 1078499"/>
                  <a:gd name="connsiteX336" fmla="*/ 2180720 w 3024845"/>
                  <a:gd name="connsiteY336" fmla="*/ 575033 h 1078499"/>
                  <a:gd name="connsiteX337" fmla="*/ 2245574 w 3024845"/>
                  <a:gd name="connsiteY337" fmla="*/ 575033 h 1078499"/>
                  <a:gd name="connsiteX338" fmla="*/ 2245574 w 3024845"/>
                  <a:gd name="connsiteY338" fmla="*/ 650695 h 1078499"/>
                  <a:gd name="connsiteX339" fmla="*/ 2253681 w 3024845"/>
                  <a:gd name="connsiteY339" fmla="*/ 650695 h 1078499"/>
                  <a:gd name="connsiteX340" fmla="*/ 2255708 w 3024845"/>
                  <a:gd name="connsiteY340" fmla="*/ 644210 h 1078499"/>
                  <a:gd name="connsiteX341" fmla="*/ 2261788 w 3024845"/>
                  <a:gd name="connsiteY341" fmla="*/ 644210 h 1078499"/>
                  <a:gd name="connsiteX342" fmla="*/ 2263815 w 3024845"/>
                  <a:gd name="connsiteY342" fmla="*/ 652857 h 1078499"/>
                  <a:gd name="connsiteX343" fmla="*/ 2275975 w 3024845"/>
                  <a:gd name="connsiteY343" fmla="*/ 652857 h 1078499"/>
                  <a:gd name="connsiteX344" fmla="*/ 2275975 w 3024845"/>
                  <a:gd name="connsiteY344" fmla="*/ 646371 h 1078499"/>
                  <a:gd name="connsiteX345" fmla="*/ 2298268 w 3024845"/>
                  <a:gd name="connsiteY345" fmla="*/ 646371 h 1078499"/>
                  <a:gd name="connsiteX346" fmla="*/ 2298268 w 3024845"/>
                  <a:gd name="connsiteY346" fmla="*/ 652857 h 1078499"/>
                  <a:gd name="connsiteX347" fmla="*/ 2318535 w 3024845"/>
                  <a:gd name="connsiteY347" fmla="*/ 652857 h 1078499"/>
                  <a:gd name="connsiteX348" fmla="*/ 2318535 w 3024845"/>
                  <a:gd name="connsiteY348" fmla="*/ 698254 h 1078499"/>
                  <a:gd name="connsiteX349" fmla="*/ 2332722 w 3024845"/>
                  <a:gd name="connsiteY349" fmla="*/ 698254 h 1078499"/>
                  <a:gd name="connsiteX350" fmla="*/ 2332722 w 3024845"/>
                  <a:gd name="connsiteY350" fmla="*/ 685283 h 1078499"/>
                  <a:gd name="connsiteX351" fmla="*/ 2348936 w 3024845"/>
                  <a:gd name="connsiteY351" fmla="*/ 685283 h 1078499"/>
                  <a:gd name="connsiteX352" fmla="*/ 2348936 w 3024845"/>
                  <a:gd name="connsiteY352" fmla="*/ 505856 h 1078499"/>
                  <a:gd name="connsiteX353" fmla="*/ 2355016 w 3024845"/>
                  <a:gd name="connsiteY353" fmla="*/ 499370 h 1078499"/>
                  <a:gd name="connsiteX354" fmla="*/ 2427977 w 3024845"/>
                  <a:gd name="connsiteY354" fmla="*/ 499370 h 1078499"/>
                  <a:gd name="connsiteX355" fmla="*/ 2427977 w 3024845"/>
                  <a:gd name="connsiteY355" fmla="*/ 508018 h 1078499"/>
                  <a:gd name="connsiteX356" fmla="*/ 2438110 w 3024845"/>
                  <a:gd name="connsiteY356" fmla="*/ 508018 h 1078499"/>
                  <a:gd name="connsiteX357" fmla="*/ 2438110 w 3024845"/>
                  <a:gd name="connsiteY357" fmla="*/ 622592 h 1078499"/>
                  <a:gd name="connsiteX358" fmla="*/ 2460404 w 3024845"/>
                  <a:gd name="connsiteY358" fmla="*/ 622592 h 1078499"/>
                  <a:gd name="connsiteX359" fmla="*/ 2460404 w 3024845"/>
                  <a:gd name="connsiteY359" fmla="*/ 555577 h 1078499"/>
                  <a:gd name="connsiteX360" fmla="*/ 2486751 w 3024845"/>
                  <a:gd name="connsiteY360" fmla="*/ 555577 h 1078499"/>
                  <a:gd name="connsiteX361" fmla="*/ 2490804 w 3024845"/>
                  <a:gd name="connsiteY361" fmla="*/ 551253 h 1078499"/>
                  <a:gd name="connsiteX362" fmla="*/ 2498911 w 3024845"/>
                  <a:gd name="connsiteY362" fmla="*/ 551253 h 1078499"/>
                  <a:gd name="connsiteX363" fmla="*/ 2502964 w 3024845"/>
                  <a:gd name="connsiteY363" fmla="*/ 555577 h 1078499"/>
                  <a:gd name="connsiteX364" fmla="*/ 2525258 w 3024845"/>
                  <a:gd name="connsiteY364" fmla="*/ 555577 h 1078499"/>
                  <a:gd name="connsiteX365" fmla="*/ 2525258 w 3024845"/>
                  <a:gd name="connsiteY365" fmla="*/ 438841 h 1078499"/>
                  <a:gd name="connsiteX366" fmla="*/ 2582005 w 3024845"/>
                  <a:gd name="connsiteY366" fmla="*/ 428032 h 1078499"/>
                  <a:gd name="connsiteX367" fmla="*/ 2582005 w 3024845"/>
                  <a:gd name="connsiteY367" fmla="*/ 429113 h 1078499"/>
                  <a:gd name="connsiteX368" fmla="*/ 2582005 w 3024845"/>
                  <a:gd name="connsiteY368" fmla="*/ 436679 h 1078499"/>
                  <a:gd name="connsiteX369" fmla="*/ 2608352 w 3024845"/>
                  <a:gd name="connsiteY369" fmla="*/ 436679 h 1078499"/>
                  <a:gd name="connsiteX370" fmla="*/ 2608352 w 3024845"/>
                  <a:gd name="connsiteY370" fmla="*/ 691769 h 1078499"/>
                  <a:gd name="connsiteX371" fmla="*/ 2630646 w 3024845"/>
                  <a:gd name="connsiteY371" fmla="*/ 691769 h 1078499"/>
                  <a:gd name="connsiteX372" fmla="*/ 2630646 w 3024845"/>
                  <a:gd name="connsiteY372" fmla="*/ 687445 h 1078499"/>
                  <a:gd name="connsiteX373" fmla="*/ 2642806 w 3024845"/>
                  <a:gd name="connsiteY373" fmla="*/ 687445 h 1078499"/>
                  <a:gd name="connsiteX374" fmla="*/ 2642806 w 3024845"/>
                  <a:gd name="connsiteY374" fmla="*/ 691769 h 1078499"/>
                  <a:gd name="connsiteX375" fmla="*/ 2667126 w 3024845"/>
                  <a:gd name="connsiteY375" fmla="*/ 691769 h 1078499"/>
                  <a:gd name="connsiteX376" fmla="*/ 2667126 w 3024845"/>
                  <a:gd name="connsiteY376" fmla="*/ 678798 h 1078499"/>
                  <a:gd name="connsiteX377" fmla="*/ 2695500 w 3024845"/>
                  <a:gd name="connsiteY377" fmla="*/ 678798 h 1078499"/>
                  <a:gd name="connsiteX378" fmla="*/ 2707660 w 3024845"/>
                  <a:gd name="connsiteY378" fmla="*/ 674474 h 1078499"/>
                  <a:gd name="connsiteX379" fmla="*/ 2727927 w 3024845"/>
                  <a:gd name="connsiteY379" fmla="*/ 678798 h 1078499"/>
                  <a:gd name="connsiteX380" fmla="*/ 2727927 w 3024845"/>
                  <a:gd name="connsiteY380" fmla="*/ 661504 h 1078499"/>
                  <a:gd name="connsiteX381" fmla="*/ 2736034 w 3024845"/>
                  <a:gd name="connsiteY381" fmla="*/ 661504 h 1078499"/>
                  <a:gd name="connsiteX382" fmla="*/ 2736034 w 3024845"/>
                  <a:gd name="connsiteY382" fmla="*/ 648533 h 1078499"/>
                  <a:gd name="connsiteX383" fmla="*/ 2792781 w 3024845"/>
                  <a:gd name="connsiteY383" fmla="*/ 648533 h 1078499"/>
                  <a:gd name="connsiteX384" fmla="*/ 2792781 w 3024845"/>
                  <a:gd name="connsiteY384" fmla="*/ 618268 h 1078499"/>
                  <a:gd name="connsiteX385" fmla="*/ 2811021 w 3024845"/>
                  <a:gd name="connsiteY385" fmla="*/ 618268 h 1078499"/>
                  <a:gd name="connsiteX386" fmla="*/ 2811021 w 3024845"/>
                  <a:gd name="connsiteY386" fmla="*/ 611783 h 1078499"/>
                  <a:gd name="connsiteX387" fmla="*/ 2823181 w 3024845"/>
                  <a:gd name="connsiteY387" fmla="*/ 611783 h 1078499"/>
                  <a:gd name="connsiteX388" fmla="*/ 2823181 w 3024845"/>
                  <a:gd name="connsiteY388" fmla="*/ 618268 h 1078499"/>
                  <a:gd name="connsiteX389" fmla="*/ 2839395 w 3024845"/>
                  <a:gd name="connsiteY389" fmla="*/ 618268 h 1078499"/>
                  <a:gd name="connsiteX390" fmla="*/ 2839395 w 3024845"/>
                  <a:gd name="connsiteY390" fmla="*/ 667989 h 1078499"/>
                  <a:gd name="connsiteX391" fmla="*/ 2871822 w 3024845"/>
                  <a:gd name="connsiteY391" fmla="*/ 667989 h 1078499"/>
                  <a:gd name="connsiteX392" fmla="*/ 2871822 w 3024845"/>
                  <a:gd name="connsiteY392" fmla="*/ 642048 h 1078499"/>
                  <a:gd name="connsiteX393" fmla="*/ 2910329 w 3024845"/>
                  <a:gd name="connsiteY393" fmla="*/ 642048 h 1078499"/>
                  <a:gd name="connsiteX394" fmla="*/ 2910329 w 3024845"/>
                  <a:gd name="connsiteY394" fmla="*/ 611783 h 1078499"/>
                  <a:gd name="connsiteX395" fmla="*/ 2958970 w 3024845"/>
                  <a:gd name="connsiteY395" fmla="*/ 611783 h 1078499"/>
                  <a:gd name="connsiteX396" fmla="*/ 2958970 w 3024845"/>
                  <a:gd name="connsiteY396" fmla="*/ 722939 h 1078499"/>
                  <a:gd name="connsiteX397" fmla="*/ 2958970 w 3024845"/>
                  <a:gd name="connsiteY397" fmla="*/ 736718 h 1078499"/>
                  <a:gd name="connsiteX398" fmla="*/ 3024845 w 3024845"/>
                  <a:gd name="connsiteY398" fmla="*/ 736718 h 1078499"/>
                  <a:gd name="connsiteX399" fmla="*/ 3024845 w 3024845"/>
                  <a:gd name="connsiteY399" fmla="*/ 1078499 h 1078499"/>
                  <a:gd name="connsiteX400" fmla="*/ 2054 w 3024845"/>
                  <a:gd name="connsiteY400" fmla="*/ 1076166 h 1078499"/>
                  <a:gd name="connsiteX401" fmla="*/ 0 w 3024845"/>
                  <a:gd name="connsiteY401" fmla="*/ 642048 h 1078499"/>
                  <a:gd name="connsiteX402" fmla="*/ 20267 w 3024845"/>
                  <a:gd name="connsiteY402" fmla="*/ 642048 h 1078499"/>
                  <a:gd name="connsiteX403" fmla="*/ 20774 w 3024845"/>
                  <a:gd name="connsiteY403" fmla="*/ 640967 h 1078499"/>
                  <a:gd name="connsiteX404" fmla="*/ 24320 w 3024845"/>
                  <a:gd name="connsiteY404" fmla="*/ 633401 h 1078499"/>
                  <a:gd name="connsiteX405" fmla="*/ 26094 w 3024845"/>
                  <a:gd name="connsiteY405" fmla="*/ 633671 h 1078499"/>
                  <a:gd name="connsiteX406" fmla="*/ 38507 w 3024845"/>
                  <a:gd name="connsiteY406" fmla="*/ 635562 h 1078499"/>
                  <a:gd name="connsiteX407" fmla="*/ 39014 w 3024845"/>
                  <a:gd name="connsiteY407" fmla="*/ 636914 h 1078499"/>
                  <a:gd name="connsiteX408" fmla="*/ 42560 w 3024845"/>
                  <a:gd name="connsiteY408" fmla="*/ 646371 h 1078499"/>
                  <a:gd name="connsiteX409" fmla="*/ 68907 w 3024845"/>
                  <a:gd name="connsiteY409" fmla="*/ 648533 h 1078499"/>
                  <a:gd name="connsiteX410" fmla="*/ 68907 w 3024845"/>
                  <a:gd name="connsiteY410" fmla="*/ 525312 h 1078499"/>
                  <a:gd name="connsiteX411" fmla="*/ 70934 w 3024845"/>
                  <a:gd name="connsiteY411" fmla="*/ 525312 h 1078499"/>
                  <a:gd name="connsiteX412" fmla="*/ 85121 w 3024845"/>
                  <a:gd name="connsiteY412" fmla="*/ 525312 h 1078499"/>
                  <a:gd name="connsiteX413" fmla="*/ 85121 w 3024845"/>
                  <a:gd name="connsiteY413" fmla="*/ 389120 h 1078499"/>
                  <a:gd name="connsiteX414" fmla="*/ 86894 w 3024845"/>
                  <a:gd name="connsiteY414" fmla="*/ 389120 h 1078499"/>
                  <a:gd name="connsiteX415" fmla="*/ 99308 w 3024845"/>
                  <a:gd name="connsiteY415" fmla="*/ 389120 h 1078499"/>
                  <a:gd name="connsiteX416" fmla="*/ 99308 w 3024845"/>
                  <a:gd name="connsiteY416" fmla="*/ 274546 h 1078499"/>
                  <a:gd name="connsiteX417" fmla="*/ 103361 w 3024845"/>
                  <a:gd name="connsiteY417" fmla="*/ 246442 h 1078499"/>
                  <a:gd name="connsiteX418" fmla="*/ 105388 w 3024845"/>
                  <a:gd name="connsiteY418" fmla="*/ 246442 h 1078499"/>
                  <a:gd name="connsiteX419" fmla="*/ 119575 w 3024845"/>
                  <a:gd name="connsiteY419" fmla="*/ 246442 h 1078499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4774 w 3024845"/>
                  <a:gd name="connsiteY333" fmla="*/ 281031 h 1059043"/>
                  <a:gd name="connsiteX334" fmla="*/ 2172613 w 3024845"/>
                  <a:gd name="connsiteY334" fmla="*/ 302649 h 1059043"/>
                  <a:gd name="connsiteX335" fmla="*/ 2180720 w 3024845"/>
                  <a:gd name="connsiteY335" fmla="*/ 555577 h 1059043"/>
                  <a:gd name="connsiteX336" fmla="*/ 2245574 w 3024845"/>
                  <a:gd name="connsiteY336" fmla="*/ 555577 h 1059043"/>
                  <a:gd name="connsiteX337" fmla="*/ 2245574 w 3024845"/>
                  <a:gd name="connsiteY337" fmla="*/ 631239 h 1059043"/>
                  <a:gd name="connsiteX338" fmla="*/ 2253681 w 3024845"/>
                  <a:gd name="connsiteY338" fmla="*/ 631239 h 1059043"/>
                  <a:gd name="connsiteX339" fmla="*/ 2255708 w 3024845"/>
                  <a:gd name="connsiteY339" fmla="*/ 624754 h 1059043"/>
                  <a:gd name="connsiteX340" fmla="*/ 2261788 w 3024845"/>
                  <a:gd name="connsiteY340" fmla="*/ 624754 h 1059043"/>
                  <a:gd name="connsiteX341" fmla="*/ 2263815 w 3024845"/>
                  <a:gd name="connsiteY341" fmla="*/ 633401 h 1059043"/>
                  <a:gd name="connsiteX342" fmla="*/ 2275975 w 3024845"/>
                  <a:gd name="connsiteY342" fmla="*/ 633401 h 1059043"/>
                  <a:gd name="connsiteX343" fmla="*/ 2275975 w 3024845"/>
                  <a:gd name="connsiteY343" fmla="*/ 626915 h 1059043"/>
                  <a:gd name="connsiteX344" fmla="*/ 2298268 w 3024845"/>
                  <a:gd name="connsiteY344" fmla="*/ 626915 h 1059043"/>
                  <a:gd name="connsiteX345" fmla="*/ 2298268 w 3024845"/>
                  <a:gd name="connsiteY345" fmla="*/ 633401 h 1059043"/>
                  <a:gd name="connsiteX346" fmla="*/ 2318535 w 3024845"/>
                  <a:gd name="connsiteY346" fmla="*/ 633401 h 1059043"/>
                  <a:gd name="connsiteX347" fmla="*/ 2318535 w 3024845"/>
                  <a:gd name="connsiteY347" fmla="*/ 678798 h 1059043"/>
                  <a:gd name="connsiteX348" fmla="*/ 2332722 w 3024845"/>
                  <a:gd name="connsiteY348" fmla="*/ 678798 h 1059043"/>
                  <a:gd name="connsiteX349" fmla="*/ 2332722 w 3024845"/>
                  <a:gd name="connsiteY349" fmla="*/ 665827 h 1059043"/>
                  <a:gd name="connsiteX350" fmla="*/ 2348936 w 3024845"/>
                  <a:gd name="connsiteY350" fmla="*/ 665827 h 1059043"/>
                  <a:gd name="connsiteX351" fmla="*/ 2348936 w 3024845"/>
                  <a:gd name="connsiteY351" fmla="*/ 486400 h 1059043"/>
                  <a:gd name="connsiteX352" fmla="*/ 2355016 w 3024845"/>
                  <a:gd name="connsiteY352" fmla="*/ 479914 h 1059043"/>
                  <a:gd name="connsiteX353" fmla="*/ 2427977 w 3024845"/>
                  <a:gd name="connsiteY353" fmla="*/ 479914 h 1059043"/>
                  <a:gd name="connsiteX354" fmla="*/ 2427977 w 3024845"/>
                  <a:gd name="connsiteY354" fmla="*/ 488562 h 1059043"/>
                  <a:gd name="connsiteX355" fmla="*/ 2438110 w 3024845"/>
                  <a:gd name="connsiteY355" fmla="*/ 488562 h 1059043"/>
                  <a:gd name="connsiteX356" fmla="*/ 2438110 w 3024845"/>
                  <a:gd name="connsiteY356" fmla="*/ 603136 h 1059043"/>
                  <a:gd name="connsiteX357" fmla="*/ 2460404 w 3024845"/>
                  <a:gd name="connsiteY357" fmla="*/ 603136 h 1059043"/>
                  <a:gd name="connsiteX358" fmla="*/ 2460404 w 3024845"/>
                  <a:gd name="connsiteY358" fmla="*/ 536121 h 1059043"/>
                  <a:gd name="connsiteX359" fmla="*/ 2486751 w 3024845"/>
                  <a:gd name="connsiteY359" fmla="*/ 536121 h 1059043"/>
                  <a:gd name="connsiteX360" fmla="*/ 2490804 w 3024845"/>
                  <a:gd name="connsiteY360" fmla="*/ 531797 h 1059043"/>
                  <a:gd name="connsiteX361" fmla="*/ 2498911 w 3024845"/>
                  <a:gd name="connsiteY361" fmla="*/ 531797 h 1059043"/>
                  <a:gd name="connsiteX362" fmla="*/ 2502964 w 3024845"/>
                  <a:gd name="connsiteY362" fmla="*/ 536121 h 1059043"/>
                  <a:gd name="connsiteX363" fmla="*/ 2525258 w 3024845"/>
                  <a:gd name="connsiteY363" fmla="*/ 536121 h 1059043"/>
                  <a:gd name="connsiteX364" fmla="*/ 2525258 w 3024845"/>
                  <a:gd name="connsiteY364" fmla="*/ 419385 h 1059043"/>
                  <a:gd name="connsiteX365" fmla="*/ 2582005 w 3024845"/>
                  <a:gd name="connsiteY365" fmla="*/ 408576 h 1059043"/>
                  <a:gd name="connsiteX366" fmla="*/ 2582005 w 3024845"/>
                  <a:gd name="connsiteY366" fmla="*/ 409657 h 1059043"/>
                  <a:gd name="connsiteX367" fmla="*/ 2582005 w 3024845"/>
                  <a:gd name="connsiteY367" fmla="*/ 417223 h 1059043"/>
                  <a:gd name="connsiteX368" fmla="*/ 2608352 w 3024845"/>
                  <a:gd name="connsiteY368" fmla="*/ 417223 h 1059043"/>
                  <a:gd name="connsiteX369" fmla="*/ 2608352 w 3024845"/>
                  <a:gd name="connsiteY369" fmla="*/ 672313 h 1059043"/>
                  <a:gd name="connsiteX370" fmla="*/ 2630646 w 3024845"/>
                  <a:gd name="connsiteY370" fmla="*/ 672313 h 1059043"/>
                  <a:gd name="connsiteX371" fmla="*/ 2630646 w 3024845"/>
                  <a:gd name="connsiteY371" fmla="*/ 667989 h 1059043"/>
                  <a:gd name="connsiteX372" fmla="*/ 2642806 w 3024845"/>
                  <a:gd name="connsiteY372" fmla="*/ 667989 h 1059043"/>
                  <a:gd name="connsiteX373" fmla="*/ 2642806 w 3024845"/>
                  <a:gd name="connsiteY373" fmla="*/ 672313 h 1059043"/>
                  <a:gd name="connsiteX374" fmla="*/ 2667126 w 3024845"/>
                  <a:gd name="connsiteY374" fmla="*/ 672313 h 1059043"/>
                  <a:gd name="connsiteX375" fmla="*/ 2667126 w 3024845"/>
                  <a:gd name="connsiteY375" fmla="*/ 659342 h 1059043"/>
                  <a:gd name="connsiteX376" fmla="*/ 2695500 w 3024845"/>
                  <a:gd name="connsiteY376" fmla="*/ 659342 h 1059043"/>
                  <a:gd name="connsiteX377" fmla="*/ 2707660 w 3024845"/>
                  <a:gd name="connsiteY377" fmla="*/ 655018 h 1059043"/>
                  <a:gd name="connsiteX378" fmla="*/ 2727927 w 3024845"/>
                  <a:gd name="connsiteY378" fmla="*/ 659342 h 1059043"/>
                  <a:gd name="connsiteX379" fmla="*/ 2727927 w 3024845"/>
                  <a:gd name="connsiteY379" fmla="*/ 642048 h 1059043"/>
                  <a:gd name="connsiteX380" fmla="*/ 2736034 w 3024845"/>
                  <a:gd name="connsiteY380" fmla="*/ 642048 h 1059043"/>
                  <a:gd name="connsiteX381" fmla="*/ 2736034 w 3024845"/>
                  <a:gd name="connsiteY381" fmla="*/ 629077 h 1059043"/>
                  <a:gd name="connsiteX382" fmla="*/ 2792781 w 3024845"/>
                  <a:gd name="connsiteY382" fmla="*/ 629077 h 1059043"/>
                  <a:gd name="connsiteX383" fmla="*/ 2792781 w 3024845"/>
                  <a:gd name="connsiteY383" fmla="*/ 598812 h 1059043"/>
                  <a:gd name="connsiteX384" fmla="*/ 2811021 w 3024845"/>
                  <a:gd name="connsiteY384" fmla="*/ 598812 h 1059043"/>
                  <a:gd name="connsiteX385" fmla="*/ 2811021 w 3024845"/>
                  <a:gd name="connsiteY385" fmla="*/ 592327 h 1059043"/>
                  <a:gd name="connsiteX386" fmla="*/ 2823181 w 3024845"/>
                  <a:gd name="connsiteY386" fmla="*/ 592327 h 1059043"/>
                  <a:gd name="connsiteX387" fmla="*/ 2823181 w 3024845"/>
                  <a:gd name="connsiteY387" fmla="*/ 598812 h 1059043"/>
                  <a:gd name="connsiteX388" fmla="*/ 2839395 w 3024845"/>
                  <a:gd name="connsiteY388" fmla="*/ 598812 h 1059043"/>
                  <a:gd name="connsiteX389" fmla="*/ 2839395 w 3024845"/>
                  <a:gd name="connsiteY389" fmla="*/ 648533 h 1059043"/>
                  <a:gd name="connsiteX390" fmla="*/ 2871822 w 3024845"/>
                  <a:gd name="connsiteY390" fmla="*/ 648533 h 1059043"/>
                  <a:gd name="connsiteX391" fmla="*/ 2871822 w 3024845"/>
                  <a:gd name="connsiteY391" fmla="*/ 622592 h 1059043"/>
                  <a:gd name="connsiteX392" fmla="*/ 2910329 w 3024845"/>
                  <a:gd name="connsiteY392" fmla="*/ 622592 h 1059043"/>
                  <a:gd name="connsiteX393" fmla="*/ 2910329 w 3024845"/>
                  <a:gd name="connsiteY393" fmla="*/ 592327 h 1059043"/>
                  <a:gd name="connsiteX394" fmla="*/ 2958970 w 3024845"/>
                  <a:gd name="connsiteY394" fmla="*/ 592327 h 1059043"/>
                  <a:gd name="connsiteX395" fmla="*/ 2958970 w 3024845"/>
                  <a:gd name="connsiteY395" fmla="*/ 703483 h 1059043"/>
                  <a:gd name="connsiteX396" fmla="*/ 2958970 w 3024845"/>
                  <a:gd name="connsiteY396" fmla="*/ 717262 h 1059043"/>
                  <a:gd name="connsiteX397" fmla="*/ 3024845 w 3024845"/>
                  <a:gd name="connsiteY397" fmla="*/ 717262 h 1059043"/>
                  <a:gd name="connsiteX398" fmla="*/ 3024845 w 3024845"/>
                  <a:gd name="connsiteY398" fmla="*/ 1059043 h 1059043"/>
                  <a:gd name="connsiteX399" fmla="*/ 2054 w 3024845"/>
                  <a:gd name="connsiteY399" fmla="*/ 1056710 h 1059043"/>
                  <a:gd name="connsiteX400" fmla="*/ 0 w 3024845"/>
                  <a:gd name="connsiteY400" fmla="*/ 622592 h 1059043"/>
                  <a:gd name="connsiteX401" fmla="*/ 20267 w 3024845"/>
                  <a:gd name="connsiteY401" fmla="*/ 622592 h 1059043"/>
                  <a:gd name="connsiteX402" fmla="*/ 20774 w 3024845"/>
                  <a:gd name="connsiteY402" fmla="*/ 621511 h 1059043"/>
                  <a:gd name="connsiteX403" fmla="*/ 24320 w 3024845"/>
                  <a:gd name="connsiteY403" fmla="*/ 613945 h 1059043"/>
                  <a:gd name="connsiteX404" fmla="*/ 26094 w 3024845"/>
                  <a:gd name="connsiteY404" fmla="*/ 614215 h 1059043"/>
                  <a:gd name="connsiteX405" fmla="*/ 38507 w 3024845"/>
                  <a:gd name="connsiteY405" fmla="*/ 616106 h 1059043"/>
                  <a:gd name="connsiteX406" fmla="*/ 39014 w 3024845"/>
                  <a:gd name="connsiteY406" fmla="*/ 617458 h 1059043"/>
                  <a:gd name="connsiteX407" fmla="*/ 42560 w 3024845"/>
                  <a:gd name="connsiteY407" fmla="*/ 626915 h 1059043"/>
                  <a:gd name="connsiteX408" fmla="*/ 68907 w 3024845"/>
                  <a:gd name="connsiteY408" fmla="*/ 629077 h 1059043"/>
                  <a:gd name="connsiteX409" fmla="*/ 68907 w 3024845"/>
                  <a:gd name="connsiteY409" fmla="*/ 505856 h 1059043"/>
                  <a:gd name="connsiteX410" fmla="*/ 70934 w 3024845"/>
                  <a:gd name="connsiteY410" fmla="*/ 505856 h 1059043"/>
                  <a:gd name="connsiteX411" fmla="*/ 85121 w 3024845"/>
                  <a:gd name="connsiteY411" fmla="*/ 505856 h 1059043"/>
                  <a:gd name="connsiteX412" fmla="*/ 85121 w 3024845"/>
                  <a:gd name="connsiteY412" fmla="*/ 369664 h 1059043"/>
                  <a:gd name="connsiteX413" fmla="*/ 86894 w 3024845"/>
                  <a:gd name="connsiteY413" fmla="*/ 369664 h 1059043"/>
                  <a:gd name="connsiteX414" fmla="*/ 99308 w 3024845"/>
                  <a:gd name="connsiteY414" fmla="*/ 369664 h 1059043"/>
                  <a:gd name="connsiteX415" fmla="*/ 99308 w 3024845"/>
                  <a:gd name="connsiteY415" fmla="*/ 255090 h 1059043"/>
                  <a:gd name="connsiteX416" fmla="*/ 103361 w 3024845"/>
                  <a:gd name="connsiteY416" fmla="*/ 226986 h 1059043"/>
                  <a:gd name="connsiteX417" fmla="*/ 105388 w 3024845"/>
                  <a:gd name="connsiteY417" fmla="*/ 226986 h 1059043"/>
                  <a:gd name="connsiteX418" fmla="*/ 119575 w 3024845"/>
                  <a:gd name="connsiteY41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4774 w 3024845"/>
                  <a:gd name="connsiteY333" fmla="*/ 281031 h 1059043"/>
                  <a:gd name="connsiteX334" fmla="*/ 2180720 w 3024845"/>
                  <a:gd name="connsiteY334" fmla="*/ 555577 h 1059043"/>
                  <a:gd name="connsiteX335" fmla="*/ 2245574 w 3024845"/>
                  <a:gd name="connsiteY335" fmla="*/ 555577 h 1059043"/>
                  <a:gd name="connsiteX336" fmla="*/ 2245574 w 3024845"/>
                  <a:gd name="connsiteY336" fmla="*/ 631239 h 1059043"/>
                  <a:gd name="connsiteX337" fmla="*/ 2253681 w 3024845"/>
                  <a:gd name="connsiteY337" fmla="*/ 631239 h 1059043"/>
                  <a:gd name="connsiteX338" fmla="*/ 2255708 w 3024845"/>
                  <a:gd name="connsiteY338" fmla="*/ 624754 h 1059043"/>
                  <a:gd name="connsiteX339" fmla="*/ 2261788 w 3024845"/>
                  <a:gd name="connsiteY339" fmla="*/ 624754 h 1059043"/>
                  <a:gd name="connsiteX340" fmla="*/ 2263815 w 3024845"/>
                  <a:gd name="connsiteY340" fmla="*/ 633401 h 1059043"/>
                  <a:gd name="connsiteX341" fmla="*/ 2275975 w 3024845"/>
                  <a:gd name="connsiteY341" fmla="*/ 633401 h 1059043"/>
                  <a:gd name="connsiteX342" fmla="*/ 2275975 w 3024845"/>
                  <a:gd name="connsiteY342" fmla="*/ 626915 h 1059043"/>
                  <a:gd name="connsiteX343" fmla="*/ 2298268 w 3024845"/>
                  <a:gd name="connsiteY343" fmla="*/ 626915 h 1059043"/>
                  <a:gd name="connsiteX344" fmla="*/ 2298268 w 3024845"/>
                  <a:gd name="connsiteY344" fmla="*/ 633401 h 1059043"/>
                  <a:gd name="connsiteX345" fmla="*/ 2318535 w 3024845"/>
                  <a:gd name="connsiteY345" fmla="*/ 633401 h 1059043"/>
                  <a:gd name="connsiteX346" fmla="*/ 2318535 w 3024845"/>
                  <a:gd name="connsiteY346" fmla="*/ 678798 h 1059043"/>
                  <a:gd name="connsiteX347" fmla="*/ 2332722 w 3024845"/>
                  <a:gd name="connsiteY347" fmla="*/ 678798 h 1059043"/>
                  <a:gd name="connsiteX348" fmla="*/ 2332722 w 3024845"/>
                  <a:gd name="connsiteY348" fmla="*/ 665827 h 1059043"/>
                  <a:gd name="connsiteX349" fmla="*/ 2348936 w 3024845"/>
                  <a:gd name="connsiteY349" fmla="*/ 665827 h 1059043"/>
                  <a:gd name="connsiteX350" fmla="*/ 2348936 w 3024845"/>
                  <a:gd name="connsiteY350" fmla="*/ 486400 h 1059043"/>
                  <a:gd name="connsiteX351" fmla="*/ 2355016 w 3024845"/>
                  <a:gd name="connsiteY351" fmla="*/ 479914 h 1059043"/>
                  <a:gd name="connsiteX352" fmla="*/ 2427977 w 3024845"/>
                  <a:gd name="connsiteY352" fmla="*/ 479914 h 1059043"/>
                  <a:gd name="connsiteX353" fmla="*/ 2427977 w 3024845"/>
                  <a:gd name="connsiteY353" fmla="*/ 488562 h 1059043"/>
                  <a:gd name="connsiteX354" fmla="*/ 2438110 w 3024845"/>
                  <a:gd name="connsiteY354" fmla="*/ 488562 h 1059043"/>
                  <a:gd name="connsiteX355" fmla="*/ 2438110 w 3024845"/>
                  <a:gd name="connsiteY355" fmla="*/ 603136 h 1059043"/>
                  <a:gd name="connsiteX356" fmla="*/ 2460404 w 3024845"/>
                  <a:gd name="connsiteY356" fmla="*/ 603136 h 1059043"/>
                  <a:gd name="connsiteX357" fmla="*/ 2460404 w 3024845"/>
                  <a:gd name="connsiteY357" fmla="*/ 536121 h 1059043"/>
                  <a:gd name="connsiteX358" fmla="*/ 2486751 w 3024845"/>
                  <a:gd name="connsiteY358" fmla="*/ 536121 h 1059043"/>
                  <a:gd name="connsiteX359" fmla="*/ 2490804 w 3024845"/>
                  <a:gd name="connsiteY359" fmla="*/ 531797 h 1059043"/>
                  <a:gd name="connsiteX360" fmla="*/ 2498911 w 3024845"/>
                  <a:gd name="connsiteY360" fmla="*/ 531797 h 1059043"/>
                  <a:gd name="connsiteX361" fmla="*/ 2502964 w 3024845"/>
                  <a:gd name="connsiteY361" fmla="*/ 536121 h 1059043"/>
                  <a:gd name="connsiteX362" fmla="*/ 2525258 w 3024845"/>
                  <a:gd name="connsiteY362" fmla="*/ 536121 h 1059043"/>
                  <a:gd name="connsiteX363" fmla="*/ 2525258 w 3024845"/>
                  <a:gd name="connsiteY363" fmla="*/ 419385 h 1059043"/>
                  <a:gd name="connsiteX364" fmla="*/ 2582005 w 3024845"/>
                  <a:gd name="connsiteY364" fmla="*/ 408576 h 1059043"/>
                  <a:gd name="connsiteX365" fmla="*/ 2582005 w 3024845"/>
                  <a:gd name="connsiteY365" fmla="*/ 409657 h 1059043"/>
                  <a:gd name="connsiteX366" fmla="*/ 2582005 w 3024845"/>
                  <a:gd name="connsiteY366" fmla="*/ 417223 h 1059043"/>
                  <a:gd name="connsiteX367" fmla="*/ 2608352 w 3024845"/>
                  <a:gd name="connsiteY367" fmla="*/ 417223 h 1059043"/>
                  <a:gd name="connsiteX368" fmla="*/ 2608352 w 3024845"/>
                  <a:gd name="connsiteY368" fmla="*/ 672313 h 1059043"/>
                  <a:gd name="connsiteX369" fmla="*/ 2630646 w 3024845"/>
                  <a:gd name="connsiteY369" fmla="*/ 672313 h 1059043"/>
                  <a:gd name="connsiteX370" fmla="*/ 2630646 w 3024845"/>
                  <a:gd name="connsiteY370" fmla="*/ 667989 h 1059043"/>
                  <a:gd name="connsiteX371" fmla="*/ 2642806 w 3024845"/>
                  <a:gd name="connsiteY371" fmla="*/ 667989 h 1059043"/>
                  <a:gd name="connsiteX372" fmla="*/ 2642806 w 3024845"/>
                  <a:gd name="connsiteY372" fmla="*/ 672313 h 1059043"/>
                  <a:gd name="connsiteX373" fmla="*/ 2667126 w 3024845"/>
                  <a:gd name="connsiteY373" fmla="*/ 672313 h 1059043"/>
                  <a:gd name="connsiteX374" fmla="*/ 2667126 w 3024845"/>
                  <a:gd name="connsiteY374" fmla="*/ 659342 h 1059043"/>
                  <a:gd name="connsiteX375" fmla="*/ 2695500 w 3024845"/>
                  <a:gd name="connsiteY375" fmla="*/ 659342 h 1059043"/>
                  <a:gd name="connsiteX376" fmla="*/ 2707660 w 3024845"/>
                  <a:gd name="connsiteY376" fmla="*/ 655018 h 1059043"/>
                  <a:gd name="connsiteX377" fmla="*/ 2727927 w 3024845"/>
                  <a:gd name="connsiteY377" fmla="*/ 659342 h 1059043"/>
                  <a:gd name="connsiteX378" fmla="*/ 2727927 w 3024845"/>
                  <a:gd name="connsiteY378" fmla="*/ 642048 h 1059043"/>
                  <a:gd name="connsiteX379" fmla="*/ 2736034 w 3024845"/>
                  <a:gd name="connsiteY379" fmla="*/ 642048 h 1059043"/>
                  <a:gd name="connsiteX380" fmla="*/ 2736034 w 3024845"/>
                  <a:gd name="connsiteY380" fmla="*/ 629077 h 1059043"/>
                  <a:gd name="connsiteX381" fmla="*/ 2792781 w 3024845"/>
                  <a:gd name="connsiteY381" fmla="*/ 629077 h 1059043"/>
                  <a:gd name="connsiteX382" fmla="*/ 2792781 w 3024845"/>
                  <a:gd name="connsiteY382" fmla="*/ 598812 h 1059043"/>
                  <a:gd name="connsiteX383" fmla="*/ 2811021 w 3024845"/>
                  <a:gd name="connsiteY383" fmla="*/ 598812 h 1059043"/>
                  <a:gd name="connsiteX384" fmla="*/ 2811021 w 3024845"/>
                  <a:gd name="connsiteY384" fmla="*/ 592327 h 1059043"/>
                  <a:gd name="connsiteX385" fmla="*/ 2823181 w 3024845"/>
                  <a:gd name="connsiteY385" fmla="*/ 592327 h 1059043"/>
                  <a:gd name="connsiteX386" fmla="*/ 2823181 w 3024845"/>
                  <a:gd name="connsiteY386" fmla="*/ 598812 h 1059043"/>
                  <a:gd name="connsiteX387" fmla="*/ 2839395 w 3024845"/>
                  <a:gd name="connsiteY387" fmla="*/ 598812 h 1059043"/>
                  <a:gd name="connsiteX388" fmla="*/ 2839395 w 3024845"/>
                  <a:gd name="connsiteY388" fmla="*/ 648533 h 1059043"/>
                  <a:gd name="connsiteX389" fmla="*/ 2871822 w 3024845"/>
                  <a:gd name="connsiteY389" fmla="*/ 648533 h 1059043"/>
                  <a:gd name="connsiteX390" fmla="*/ 2871822 w 3024845"/>
                  <a:gd name="connsiteY390" fmla="*/ 622592 h 1059043"/>
                  <a:gd name="connsiteX391" fmla="*/ 2910329 w 3024845"/>
                  <a:gd name="connsiteY391" fmla="*/ 622592 h 1059043"/>
                  <a:gd name="connsiteX392" fmla="*/ 2910329 w 3024845"/>
                  <a:gd name="connsiteY392" fmla="*/ 592327 h 1059043"/>
                  <a:gd name="connsiteX393" fmla="*/ 2958970 w 3024845"/>
                  <a:gd name="connsiteY393" fmla="*/ 592327 h 1059043"/>
                  <a:gd name="connsiteX394" fmla="*/ 2958970 w 3024845"/>
                  <a:gd name="connsiteY394" fmla="*/ 703483 h 1059043"/>
                  <a:gd name="connsiteX395" fmla="*/ 2958970 w 3024845"/>
                  <a:gd name="connsiteY395" fmla="*/ 717262 h 1059043"/>
                  <a:gd name="connsiteX396" fmla="*/ 3024845 w 3024845"/>
                  <a:gd name="connsiteY396" fmla="*/ 717262 h 1059043"/>
                  <a:gd name="connsiteX397" fmla="*/ 3024845 w 3024845"/>
                  <a:gd name="connsiteY397" fmla="*/ 1059043 h 1059043"/>
                  <a:gd name="connsiteX398" fmla="*/ 2054 w 3024845"/>
                  <a:gd name="connsiteY398" fmla="*/ 1056710 h 1059043"/>
                  <a:gd name="connsiteX399" fmla="*/ 0 w 3024845"/>
                  <a:gd name="connsiteY399" fmla="*/ 622592 h 1059043"/>
                  <a:gd name="connsiteX400" fmla="*/ 20267 w 3024845"/>
                  <a:gd name="connsiteY400" fmla="*/ 622592 h 1059043"/>
                  <a:gd name="connsiteX401" fmla="*/ 20774 w 3024845"/>
                  <a:gd name="connsiteY401" fmla="*/ 621511 h 1059043"/>
                  <a:gd name="connsiteX402" fmla="*/ 24320 w 3024845"/>
                  <a:gd name="connsiteY402" fmla="*/ 613945 h 1059043"/>
                  <a:gd name="connsiteX403" fmla="*/ 26094 w 3024845"/>
                  <a:gd name="connsiteY403" fmla="*/ 614215 h 1059043"/>
                  <a:gd name="connsiteX404" fmla="*/ 38507 w 3024845"/>
                  <a:gd name="connsiteY404" fmla="*/ 616106 h 1059043"/>
                  <a:gd name="connsiteX405" fmla="*/ 39014 w 3024845"/>
                  <a:gd name="connsiteY405" fmla="*/ 617458 h 1059043"/>
                  <a:gd name="connsiteX406" fmla="*/ 42560 w 3024845"/>
                  <a:gd name="connsiteY406" fmla="*/ 626915 h 1059043"/>
                  <a:gd name="connsiteX407" fmla="*/ 68907 w 3024845"/>
                  <a:gd name="connsiteY407" fmla="*/ 629077 h 1059043"/>
                  <a:gd name="connsiteX408" fmla="*/ 68907 w 3024845"/>
                  <a:gd name="connsiteY408" fmla="*/ 505856 h 1059043"/>
                  <a:gd name="connsiteX409" fmla="*/ 70934 w 3024845"/>
                  <a:gd name="connsiteY409" fmla="*/ 505856 h 1059043"/>
                  <a:gd name="connsiteX410" fmla="*/ 85121 w 3024845"/>
                  <a:gd name="connsiteY410" fmla="*/ 505856 h 1059043"/>
                  <a:gd name="connsiteX411" fmla="*/ 85121 w 3024845"/>
                  <a:gd name="connsiteY411" fmla="*/ 369664 h 1059043"/>
                  <a:gd name="connsiteX412" fmla="*/ 86894 w 3024845"/>
                  <a:gd name="connsiteY412" fmla="*/ 369664 h 1059043"/>
                  <a:gd name="connsiteX413" fmla="*/ 99308 w 3024845"/>
                  <a:gd name="connsiteY413" fmla="*/ 369664 h 1059043"/>
                  <a:gd name="connsiteX414" fmla="*/ 99308 w 3024845"/>
                  <a:gd name="connsiteY414" fmla="*/ 255090 h 1059043"/>
                  <a:gd name="connsiteX415" fmla="*/ 103361 w 3024845"/>
                  <a:gd name="connsiteY415" fmla="*/ 226986 h 1059043"/>
                  <a:gd name="connsiteX416" fmla="*/ 105388 w 3024845"/>
                  <a:gd name="connsiteY416" fmla="*/ 226986 h 1059043"/>
                  <a:gd name="connsiteX417" fmla="*/ 119575 w 3024845"/>
                  <a:gd name="connsiteY417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0186 w 3024845"/>
                  <a:gd name="connsiteY310" fmla="*/ 302649 h 1059043"/>
                  <a:gd name="connsiteX311" fmla="*/ 2128026 w 3024845"/>
                  <a:gd name="connsiteY311" fmla="*/ 281031 h 1059043"/>
                  <a:gd name="connsiteX312" fmla="*/ 2121946 w 3024845"/>
                  <a:gd name="connsiteY312" fmla="*/ 276707 h 1059043"/>
                  <a:gd name="connsiteX313" fmla="*/ 2130053 w 3024845"/>
                  <a:gd name="connsiteY313" fmla="*/ 252928 h 1059043"/>
                  <a:gd name="connsiteX314" fmla="*/ 2130053 w 3024845"/>
                  <a:gd name="connsiteY314" fmla="*/ 235634 h 1059043"/>
                  <a:gd name="connsiteX315" fmla="*/ 2144240 w 3024845"/>
                  <a:gd name="connsiteY315" fmla="*/ 235634 h 1059043"/>
                  <a:gd name="connsiteX316" fmla="*/ 2144240 w 3024845"/>
                  <a:gd name="connsiteY316" fmla="*/ 214016 h 1059043"/>
                  <a:gd name="connsiteX317" fmla="*/ 2146266 w 3024845"/>
                  <a:gd name="connsiteY317" fmla="*/ 209692 h 1059043"/>
                  <a:gd name="connsiteX318" fmla="*/ 2146266 w 3024845"/>
                  <a:gd name="connsiteY318" fmla="*/ 131868 h 1059043"/>
                  <a:gd name="connsiteX319" fmla="*/ 2144240 w 3024845"/>
                  <a:gd name="connsiteY319" fmla="*/ 125383 h 1059043"/>
                  <a:gd name="connsiteX320" fmla="*/ 2150320 w 3024845"/>
                  <a:gd name="connsiteY320" fmla="*/ 118897 h 1059043"/>
                  <a:gd name="connsiteX321" fmla="*/ 2150320 w 3024845"/>
                  <a:gd name="connsiteY321" fmla="*/ 60529 h 1059043"/>
                  <a:gd name="connsiteX322" fmla="*/ 2152346 w 3024845"/>
                  <a:gd name="connsiteY322" fmla="*/ 56206 h 1059043"/>
                  <a:gd name="connsiteX323" fmla="*/ 2152346 w 3024845"/>
                  <a:gd name="connsiteY323" fmla="*/ 0 h 1059043"/>
                  <a:gd name="connsiteX324" fmla="*/ 2162480 w 3024845"/>
                  <a:gd name="connsiteY324" fmla="*/ 118897 h 1059043"/>
                  <a:gd name="connsiteX325" fmla="*/ 2168560 w 3024845"/>
                  <a:gd name="connsiteY325" fmla="*/ 125383 h 1059043"/>
                  <a:gd name="connsiteX326" fmla="*/ 2166533 w 3024845"/>
                  <a:gd name="connsiteY326" fmla="*/ 131868 h 1059043"/>
                  <a:gd name="connsiteX327" fmla="*/ 2166533 w 3024845"/>
                  <a:gd name="connsiteY327" fmla="*/ 209692 h 1059043"/>
                  <a:gd name="connsiteX328" fmla="*/ 2168560 w 3024845"/>
                  <a:gd name="connsiteY328" fmla="*/ 214016 h 1059043"/>
                  <a:gd name="connsiteX329" fmla="*/ 2168560 w 3024845"/>
                  <a:gd name="connsiteY329" fmla="*/ 235634 h 1059043"/>
                  <a:gd name="connsiteX330" fmla="*/ 2182747 w 3024845"/>
                  <a:gd name="connsiteY330" fmla="*/ 235634 h 1059043"/>
                  <a:gd name="connsiteX331" fmla="*/ 2182747 w 3024845"/>
                  <a:gd name="connsiteY331" fmla="*/ 252928 h 1059043"/>
                  <a:gd name="connsiteX332" fmla="*/ 2190854 w 3024845"/>
                  <a:gd name="connsiteY332" fmla="*/ 276707 h 1059043"/>
                  <a:gd name="connsiteX333" fmla="*/ 2180720 w 3024845"/>
                  <a:gd name="connsiteY333" fmla="*/ 555577 h 1059043"/>
                  <a:gd name="connsiteX334" fmla="*/ 2245574 w 3024845"/>
                  <a:gd name="connsiteY334" fmla="*/ 555577 h 1059043"/>
                  <a:gd name="connsiteX335" fmla="*/ 2245574 w 3024845"/>
                  <a:gd name="connsiteY335" fmla="*/ 631239 h 1059043"/>
                  <a:gd name="connsiteX336" fmla="*/ 2253681 w 3024845"/>
                  <a:gd name="connsiteY336" fmla="*/ 631239 h 1059043"/>
                  <a:gd name="connsiteX337" fmla="*/ 2255708 w 3024845"/>
                  <a:gd name="connsiteY337" fmla="*/ 624754 h 1059043"/>
                  <a:gd name="connsiteX338" fmla="*/ 2261788 w 3024845"/>
                  <a:gd name="connsiteY338" fmla="*/ 624754 h 1059043"/>
                  <a:gd name="connsiteX339" fmla="*/ 2263815 w 3024845"/>
                  <a:gd name="connsiteY339" fmla="*/ 633401 h 1059043"/>
                  <a:gd name="connsiteX340" fmla="*/ 2275975 w 3024845"/>
                  <a:gd name="connsiteY340" fmla="*/ 633401 h 1059043"/>
                  <a:gd name="connsiteX341" fmla="*/ 2275975 w 3024845"/>
                  <a:gd name="connsiteY341" fmla="*/ 626915 h 1059043"/>
                  <a:gd name="connsiteX342" fmla="*/ 2298268 w 3024845"/>
                  <a:gd name="connsiteY342" fmla="*/ 626915 h 1059043"/>
                  <a:gd name="connsiteX343" fmla="*/ 2298268 w 3024845"/>
                  <a:gd name="connsiteY343" fmla="*/ 633401 h 1059043"/>
                  <a:gd name="connsiteX344" fmla="*/ 2318535 w 3024845"/>
                  <a:gd name="connsiteY344" fmla="*/ 633401 h 1059043"/>
                  <a:gd name="connsiteX345" fmla="*/ 2318535 w 3024845"/>
                  <a:gd name="connsiteY345" fmla="*/ 678798 h 1059043"/>
                  <a:gd name="connsiteX346" fmla="*/ 2332722 w 3024845"/>
                  <a:gd name="connsiteY346" fmla="*/ 678798 h 1059043"/>
                  <a:gd name="connsiteX347" fmla="*/ 2332722 w 3024845"/>
                  <a:gd name="connsiteY347" fmla="*/ 665827 h 1059043"/>
                  <a:gd name="connsiteX348" fmla="*/ 2348936 w 3024845"/>
                  <a:gd name="connsiteY348" fmla="*/ 665827 h 1059043"/>
                  <a:gd name="connsiteX349" fmla="*/ 2348936 w 3024845"/>
                  <a:gd name="connsiteY349" fmla="*/ 486400 h 1059043"/>
                  <a:gd name="connsiteX350" fmla="*/ 2355016 w 3024845"/>
                  <a:gd name="connsiteY350" fmla="*/ 479914 h 1059043"/>
                  <a:gd name="connsiteX351" fmla="*/ 2427977 w 3024845"/>
                  <a:gd name="connsiteY351" fmla="*/ 479914 h 1059043"/>
                  <a:gd name="connsiteX352" fmla="*/ 2427977 w 3024845"/>
                  <a:gd name="connsiteY352" fmla="*/ 488562 h 1059043"/>
                  <a:gd name="connsiteX353" fmla="*/ 2438110 w 3024845"/>
                  <a:gd name="connsiteY353" fmla="*/ 488562 h 1059043"/>
                  <a:gd name="connsiteX354" fmla="*/ 2438110 w 3024845"/>
                  <a:gd name="connsiteY354" fmla="*/ 603136 h 1059043"/>
                  <a:gd name="connsiteX355" fmla="*/ 2460404 w 3024845"/>
                  <a:gd name="connsiteY355" fmla="*/ 603136 h 1059043"/>
                  <a:gd name="connsiteX356" fmla="*/ 2460404 w 3024845"/>
                  <a:gd name="connsiteY356" fmla="*/ 536121 h 1059043"/>
                  <a:gd name="connsiteX357" fmla="*/ 2486751 w 3024845"/>
                  <a:gd name="connsiteY357" fmla="*/ 536121 h 1059043"/>
                  <a:gd name="connsiteX358" fmla="*/ 2490804 w 3024845"/>
                  <a:gd name="connsiteY358" fmla="*/ 531797 h 1059043"/>
                  <a:gd name="connsiteX359" fmla="*/ 2498911 w 3024845"/>
                  <a:gd name="connsiteY359" fmla="*/ 531797 h 1059043"/>
                  <a:gd name="connsiteX360" fmla="*/ 2502964 w 3024845"/>
                  <a:gd name="connsiteY360" fmla="*/ 536121 h 1059043"/>
                  <a:gd name="connsiteX361" fmla="*/ 2525258 w 3024845"/>
                  <a:gd name="connsiteY361" fmla="*/ 536121 h 1059043"/>
                  <a:gd name="connsiteX362" fmla="*/ 2525258 w 3024845"/>
                  <a:gd name="connsiteY362" fmla="*/ 419385 h 1059043"/>
                  <a:gd name="connsiteX363" fmla="*/ 2582005 w 3024845"/>
                  <a:gd name="connsiteY363" fmla="*/ 408576 h 1059043"/>
                  <a:gd name="connsiteX364" fmla="*/ 2582005 w 3024845"/>
                  <a:gd name="connsiteY364" fmla="*/ 409657 h 1059043"/>
                  <a:gd name="connsiteX365" fmla="*/ 2582005 w 3024845"/>
                  <a:gd name="connsiteY365" fmla="*/ 417223 h 1059043"/>
                  <a:gd name="connsiteX366" fmla="*/ 2608352 w 3024845"/>
                  <a:gd name="connsiteY366" fmla="*/ 417223 h 1059043"/>
                  <a:gd name="connsiteX367" fmla="*/ 2608352 w 3024845"/>
                  <a:gd name="connsiteY367" fmla="*/ 672313 h 1059043"/>
                  <a:gd name="connsiteX368" fmla="*/ 2630646 w 3024845"/>
                  <a:gd name="connsiteY368" fmla="*/ 672313 h 1059043"/>
                  <a:gd name="connsiteX369" fmla="*/ 2630646 w 3024845"/>
                  <a:gd name="connsiteY369" fmla="*/ 667989 h 1059043"/>
                  <a:gd name="connsiteX370" fmla="*/ 2642806 w 3024845"/>
                  <a:gd name="connsiteY370" fmla="*/ 667989 h 1059043"/>
                  <a:gd name="connsiteX371" fmla="*/ 2642806 w 3024845"/>
                  <a:gd name="connsiteY371" fmla="*/ 672313 h 1059043"/>
                  <a:gd name="connsiteX372" fmla="*/ 2667126 w 3024845"/>
                  <a:gd name="connsiteY372" fmla="*/ 672313 h 1059043"/>
                  <a:gd name="connsiteX373" fmla="*/ 2667126 w 3024845"/>
                  <a:gd name="connsiteY373" fmla="*/ 659342 h 1059043"/>
                  <a:gd name="connsiteX374" fmla="*/ 2695500 w 3024845"/>
                  <a:gd name="connsiteY374" fmla="*/ 659342 h 1059043"/>
                  <a:gd name="connsiteX375" fmla="*/ 2707660 w 3024845"/>
                  <a:gd name="connsiteY375" fmla="*/ 655018 h 1059043"/>
                  <a:gd name="connsiteX376" fmla="*/ 2727927 w 3024845"/>
                  <a:gd name="connsiteY376" fmla="*/ 659342 h 1059043"/>
                  <a:gd name="connsiteX377" fmla="*/ 2727927 w 3024845"/>
                  <a:gd name="connsiteY377" fmla="*/ 642048 h 1059043"/>
                  <a:gd name="connsiteX378" fmla="*/ 2736034 w 3024845"/>
                  <a:gd name="connsiteY378" fmla="*/ 642048 h 1059043"/>
                  <a:gd name="connsiteX379" fmla="*/ 2736034 w 3024845"/>
                  <a:gd name="connsiteY379" fmla="*/ 629077 h 1059043"/>
                  <a:gd name="connsiteX380" fmla="*/ 2792781 w 3024845"/>
                  <a:gd name="connsiteY380" fmla="*/ 629077 h 1059043"/>
                  <a:gd name="connsiteX381" fmla="*/ 2792781 w 3024845"/>
                  <a:gd name="connsiteY381" fmla="*/ 598812 h 1059043"/>
                  <a:gd name="connsiteX382" fmla="*/ 2811021 w 3024845"/>
                  <a:gd name="connsiteY382" fmla="*/ 598812 h 1059043"/>
                  <a:gd name="connsiteX383" fmla="*/ 2811021 w 3024845"/>
                  <a:gd name="connsiteY383" fmla="*/ 592327 h 1059043"/>
                  <a:gd name="connsiteX384" fmla="*/ 2823181 w 3024845"/>
                  <a:gd name="connsiteY384" fmla="*/ 592327 h 1059043"/>
                  <a:gd name="connsiteX385" fmla="*/ 2823181 w 3024845"/>
                  <a:gd name="connsiteY385" fmla="*/ 598812 h 1059043"/>
                  <a:gd name="connsiteX386" fmla="*/ 2839395 w 3024845"/>
                  <a:gd name="connsiteY386" fmla="*/ 598812 h 1059043"/>
                  <a:gd name="connsiteX387" fmla="*/ 2839395 w 3024845"/>
                  <a:gd name="connsiteY387" fmla="*/ 648533 h 1059043"/>
                  <a:gd name="connsiteX388" fmla="*/ 2871822 w 3024845"/>
                  <a:gd name="connsiteY388" fmla="*/ 648533 h 1059043"/>
                  <a:gd name="connsiteX389" fmla="*/ 2871822 w 3024845"/>
                  <a:gd name="connsiteY389" fmla="*/ 622592 h 1059043"/>
                  <a:gd name="connsiteX390" fmla="*/ 2910329 w 3024845"/>
                  <a:gd name="connsiteY390" fmla="*/ 622592 h 1059043"/>
                  <a:gd name="connsiteX391" fmla="*/ 2910329 w 3024845"/>
                  <a:gd name="connsiteY391" fmla="*/ 592327 h 1059043"/>
                  <a:gd name="connsiteX392" fmla="*/ 2958970 w 3024845"/>
                  <a:gd name="connsiteY392" fmla="*/ 592327 h 1059043"/>
                  <a:gd name="connsiteX393" fmla="*/ 2958970 w 3024845"/>
                  <a:gd name="connsiteY393" fmla="*/ 703483 h 1059043"/>
                  <a:gd name="connsiteX394" fmla="*/ 2958970 w 3024845"/>
                  <a:gd name="connsiteY394" fmla="*/ 717262 h 1059043"/>
                  <a:gd name="connsiteX395" fmla="*/ 3024845 w 3024845"/>
                  <a:gd name="connsiteY395" fmla="*/ 717262 h 1059043"/>
                  <a:gd name="connsiteX396" fmla="*/ 3024845 w 3024845"/>
                  <a:gd name="connsiteY396" fmla="*/ 1059043 h 1059043"/>
                  <a:gd name="connsiteX397" fmla="*/ 2054 w 3024845"/>
                  <a:gd name="connsiteY397" fmla="*/ 1056710 h 1059043"/>
                  <a:gd name="connsiteX398" fmla="*/ 0 w 3024845"/>
                  <a:gd name="connsiteY398" fmla="*/ 622592 h 1059043"/>
                  <a:gd name="connsiteX399" fmla="*/ 20267 w 3024845"/>
                  <a:gd name="connsiteY399" fmla="*/ 622592 h 1059043"/>
                  <a:gd name="connsiteX400" fmla="*/ 20774 w 3024845"/>
                  <a:gd name="connsiteY400" fmla="*/ 621511 h 1059043"/>
                  <a:gd name="connsiteX401" fmla="*/ 24320 w 3024845"/>
                  <a:gd name="connsiteY401" fmla="*/ 613945 h 1059043"/>
                  <a:gd name="connsiteX402" fmla="*/ 26094 w 3024845"/>
                  <a:gd name="connsiteY402" fmla="*/ 614215 h 1059043"/>
                  <a:gd name="connsiteX403" fmla="*/ 38507 w 3024845"/>
                  <a:gd name="connsiteY403" fmla="*/ 616106 h 1059043"/>
                  <a:gd name="connsiteX404" fmla="*/ 39014 w 3024845"/>
                  <a:gd name="connsiteY404" fmla="*/ 617458 h 1059043"/>
                  <a:gd name="connsiteX405" fmla="*/ 42560 w 3024845"/>
                  <a:gd name="connsiteY405" fmla="*/ 626915 h 1059043"/>
                  <a:gd name="connsiteX406" fmla="*/ 68907 w 3024845"/>
                  <a:gd name="connsiteY406" fmla="*/ 629077 h 1059043"/>
                  <a:gd name="connsiteX407" fmla="*/ 68907 w 3024845"/>
                  <a:gd name="connsiteY407" fmla="*/ 505856 h 1059043"/>
                  <a:gd name="connsiteX408" fmla="*/ 70934 w 3024845"/>
                  <a:gd name="connsiteY408" fmla="*/ 505856 h 1059043"/>
                  <a:gd name="connsiteX409" fmla="*/ 85121 w 3024845"/>
                  <a:gd name="connsiteY409" fmla="*/ 505856 h 1059043"/>
                  <a:gd name="connsiteX410" fmla="*/ 85121 w 3024845"/>
                  <a:gd name="connsiteY410" fmla="*/ 369664 h 1059043"/>
                  <a:gd name="connsiteX411" fmla="*/ 86894 w 3024845"/>
                  <a:gd name="connsiteY411" fmla="*/ 369664 h 1059043"/>
                  <a:gd name="connsiteX412" fmla="*/ 99308 w 3024845"/>
                  <a:gd name="connsiteY412" fmla="*/ 369664 h 1059043"/>
                  <a:gd name="connsiteX413" fmla="*/ 99308 w 3024845"/>
                  <a:gd name="connsiteY413" fmla="*/ 255090 h 1059043"/>
                  <a:gd name="connsiteX414" fmla="*/ 103361 w 3024845"/>
                  <a:gd name="connsiteY414" fmla="*/ 226986 h 1059043"/>
                  <a:gd name="connsiteX415" fmla="*/ 105388 w 3024845"/>
                  <a:gd name="connsiteY415" fmla="*/ 226986 h 1059043"/>
                  <a:gd name="connsiteX416" fmla="*/ 119575 w 3024845"/>
                  <a:gd name="connsiteY416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35634 h 1059043"/>
                  <a:gd name="connsiteX330" fmla="*/ 2182747 w 3024845"/>
                  <a:gd name="connsiteY330" fmla="*/ 252928 h 1059043"/>
                  <a:gd name="connsiteX331" fmla="*/ 2190854 w 3024845"/>
                  <a:gd name="connsiteY331" fmla="*/ 276707 h 1059043"/>
                  <a:gd name="connsiteX332" fmla="*/ 2180720 w 3024845"/>
                  <a:gd name="connsiteY332" fmla="*/ 555577 h 1059043"/>
                  <a:gd name="connsiteX333" fmla="*/ 2245574 w 3024845"/>
                  <a:gd name="connsiteY333" fmla="*/ 555577 h 1059043"/>
                  <a:gd name="connsiteX334" fmla="*/ 2245574 w 3024845"/>
                  <a:gd name="connsiteY334" fmla="*/ 631239 h 1059043"/>
                  <a:gd name="connsiteX335" fmla="*/ 2253681 w 3024845"/>
                  <a:gd name="connsiteY335" fmla="*/ 631239 h 1059043"/>
                  <a:gd name="connsiteX336" fmla="*/ 2255708 w 3024845"/>
                  <a:gd name="connsiteY336" fmla="*/ 624754 h 1059043"/>
                  <a:gd name="connsiteX337" fmla="*/ 2261788 w 3024845"/>
                  <a:gd name="connsiteY337" fmla="*/ 624754 h 1059043"/>
                  <a:gd name="connsiteX338" fmla="*/ 2263815 w 3024845"/>
                  <a:gd name="connsiteY338" fmla="*/ 633401 h 1059043"/>
                  <a:gd name="connsiteX339" fmla="*/ 2275975 w 3024845"/>
                  <a:gd name="connsiteY339" fmla="*/ 633401 h 1059043"/>
                  <a:gd name="connsiteX340" fmla="*/ 2275975 w 3024845"/>
                  <a:gd name="connsiteY340" fmla="*/ 626915 h 1059043"/>
                  <a:gd name="connsiteX341" fmla="*/ 2298268 w 3024845"/>
                  <a:gd name="connsiteY341" fmla="*/ 626915 h 1059043"/>
                  <a:gd name="connsiteX342" fmla="*/ 2298268 w 3024845"/>
                  <a:gd name="connsiteY342" fmla="*/ 633401 h 1059043"/>
                  <a:gd name="connsiteX343" fmla="*/ 2318535 w 3024845"/>
                  <a:gd name="connsiteY343" fmla="*/ 633401 h 1059043"/>
                  <a:gd name="connsiteX344" fmla="*/ 2318535 w 3024845"/>
                  <a:gd name="connsiteY344" fmla="*/ 678798 h 1059043"/>
                  <a:gd name="connsiteX345" fmla="*/ 2332722 w 3024845"/>
                  <a:gd name="connsiteY345" fmla="*/ 678798 h 1059043"/>
                  <a:gd name="connsiteX346" fmla="*/ 2332722 w 3024845"/>
                  <a:gd name="connsiteY346" fmla="*/ 665827 h 1059043"/>
                  <a:gd name="connsiteX347" fmla="*/ 2348936 w 3024845"/>
                  <a:gd name="connsiteY347" fmla="*/ 665827 h 1059043"/>
                  <a:gd name="connsiteX348" fmla="*/ 2348936 w 3024845"/>
                  <a:gd name="connsiteY348" fmla="*/ 486400 h 1059043"/>
                  <a:gd name="connsiteX349" fmla="*/ 2355016 w 3024845"/>
                  <a:gd name="connsiteY349" fmla="*/ 479914 h 1059043"/>
                  <a:gd name="connsiteX350" fmla="*/ 2427977 w 3024845"/>
                  <a:gd name="connsiteY350" fmla="*/ 479914 h 1059043"/>
                  <a:gd name="connsiteX351" fmla="*/ 2427977 w 3024845"/>
                  <a:gd name="connsiteY351" fmla="*/ 488562 h 1059043"/>
                  <a:gd name="connsiteX352" fmla="*/ 2438110 w 3024845"/>
                  <a:gd name="connsiteY352" fmla="*/ 488562 h 1059043"/>
                  <a:gd name="connsiteX353" fmla="*/ 2438110 w 3024845"/>
                  <a:gd name="connsiteY353" fmla="*/ 603136 h 1059043"/>
                  <a:gd name="connsiteX354" fmla="*/ 2460404 w 3024845"/>
                  <a:gd name="connsiteY354" fmla="*/ 603136 h 1059043"/>
                  <a:gd name="connsiteX355" fmla="*/ 2460404 w 3024845"/>
                  <a:gd name="connsiteY355" fmla="*/ 536121 h 1059043"/>
                  <a:gd name="connsiteX356" fmla="*/ 2486751 w 3024845"/>
                  <a:gd name="connsiteY356" fmla="*/ 536121 h 1059043"/>
                  <a:gd name="connsiteX357" fmla="*/ 2490804 w 3024845"/>
                  <a:gd name="connsiteY357" fmla="*/ 531797 h 1059043"/>
                  <a:gd name="connsiteX358" fmla="*/ 2498911 w 3024845"/>
                  <a:gd name="connsiteY358" fmla="*/ 531797 h 1059043"/>
                  <a:gd name="connsiteX359" fmla="*/ 2502964 w 3024845"/>
                  <a:gd name="connsiteY359" fmla="*/ 536121 h 1059043"/>
                  <a:gd name="connsiteX360" fmla="*/ 2525258 w 3024845"/>
                  <a:gd name="connsiteY360" fmla="*/ 536121 h 1059043"/>
                  <a:gd name="connsiteX361" fmla="*/ 2525258 w 3024845"/>
                  <a:gd name="connsiteY361" fmla="*/ 419385 h 1059043"/>
                  <a:gd name="connsiteX362" fmla="*/ 2582005 w 3024845"/>
                  <a:gd name="connsiteY362" fmla="*/ 408576 h 1059043"/>
                  <a:gd name="connsiteX363" fmla="*/ 2582005 w 3024845"/>
                  <a:gd name="connsiteY363" fmla="*/ 409657 h 1059043"/>
                  <a:gd name="connsiteX364" fmla="*/ 2582005 w 3024845"/>
                  <a:gd name="connsiteY364" fmla="*/ 417223 h 1059043"/>
                  <a:gd name="connsiteX365" fmla="*/ 2608352 w 3024845"/>
                  <a:gd name="connsiteY365" fmla="*/ 417223 h 1059043"/>
                  <a:gd name="connsiteX366" fmla="*/ 2608352 w 3024845"/>
                  <a:gd name="connsiteY366" fmla="*/ 672313 h 1059043"/>
                  <a:gd name="connsiteX367" fmla="*/ 2630646 w 3024845"/>
                  <a:gd name="connsiteY367" fmla="*/ 672313 h 1059043"/>
                  <a:gd name="connsiteX368" fmla="*/ 2630646 w 3024845"/>
                  <a:gd name="connsiteY368" fmla="*/ 667989 h 1059043"/>
                  <a:gd name="connsiteX369" fmla="*/ 2642806 w 3024845"/>
                  <a:gd name="connsiteY369" fmla="*/ 667989 h 1059043"/>
                  <a:gd name="connsiteX370" fmla="*/ 2642806 w 3024845"/>
                  <a:gd name="connsiteY370" fmla="*/ 672313 h 1059043"/>
                  <a:gd name="connsiteX371" fmla="*/ 2667126 w 3024845"/>
                  <a:gd name="connsiteY371" fmla="*/ 672313 h 1059043"/>
                  <a:gd name="connsiteX372" fmla="*/ 2667126 w 3024845"/>
                  <a:gd name="connsiteY372" fmla="*/ 659342 h 1059043"/>
                  <a:gd name="connsiteX373" fmla="*/ 2695500 w 3024845"/>
                  <a:gd name="connsiteY373" fmla="*/ 659342 h 1059043"/>
                  <a:gd name="connsiteX374" fmla="*/ 2707660 w 3024845"/>
                  <a:gd name="connsiteY374" fmla="*/ 655018 h 1059043"/>
                  <a:gd name="connsiteX375" fmla="*/ 2727927 w 3024845"/>
                  <a:gd name="connsiteY375" fmla="*/ 659342 h 1059043"/>
                  <a:gd name="connsiteX376" fmla="*/ 2727927 w 3024845"/>
                  <a:gd name="connsiteY376" fmla="*/ 642048 h 1059043"/>
                  <a:gd name="connsiteX377" fmla="*/ 2736034 w 3024845"/>
                  <a:gd name="connsiteY377" fmla="*/ 642048 h 1059043"/>
                  <a:gd name="connsiteX378" fmla="*/ 2736034 w 3024845"/>
                  <a:gd name="connsiteY378" fmla="*/ 629077 h 1059043"/>
                  <a:gd name="connsiteX379" fmla="*/ 2792781 w 3024845"/>
                  <a:gd name="connsiteY379" fmla="*/ 629077 h 1059043"/>
                  <a:gd name="connsiteX380" fmla="*/ 2792781 w 3024845"/>
                  <a:gd name="connsiteY380" fmla="*/ 598812 h 1059043"/>
                  <a:gd name="connsiteX381" fmla="*/ 2811021 w 3024845"/>
                  <a:gd name="connsiteY381" fmla="*/ 598812 h 1059043"/>
                  <a:gd name="connsiteX382" fmla="*/ 2811021 w 3024845"/>
                  <a:gd name="connsiteY382" fmla="*/ 592327 h 1059043"/>
                  <a:gd name="connsiteX383" fmla="*/ 2823181 w 3024845"/>
                  <a:gd name="connsiteY383" fmla="*/ 592327 h 1059043"/>
                  <a:gd name="connsiteX384" fmla="*/ 2823181 w 3024845"/>
                  <a:gd name="connsiteY384" fmla="*/ 598812 h 1059043"/>
                  <a:gd name="connsiteX385" fmla="*/ 2839395 w 3024845"/>
                  <a:gd name="connsiteY385" fmla="*/ 598812 h 1059043"/>
                  <a:gd name="connsiteX386" fmla="*/ 2839395 w 3024845"/>
                  <a:gd name="connsiteY386" fmla="*/ 648533 h 1059043"/>
                  <a:gd name="connsiteX387" fmla="*/ 2871822 w 3024845"/>
                  <a:gd name="connsiteY387" fmla="*/ 648533 h 1059043"/>
                  <a:gd name="connsiteX388" fmla="*/ 2871822 w 3024845"/>
                  <a:gd name="connsiteY388" fmla="*/ 622592 h 1059043"/>
                  <a:gd name="connsiteX389" fmla="*/ 2910329 w 3024845"/>
                  <a:gd name="connsiteY389" fmla="*/ 622592 h 1059043"/>
                  <a:gd name="connsiteX390" fmla="*/ 2910329 w 3024845"/>
                  <a:gd name="connsiteY390" fmla="*/ 592327 h 1059043"/>
                  <a:gd name="connsiteX391" fmla="*/ 2958970 w 3024845"/>
                  <a:gd name="connsiteY391" fmla="*/ 592327 h 1059043"/>
                  <a:gd name="connsiteX392" fmla="*/ 2958970 w 3024845"/>
                  <a:gd name="connsiteY392" fmla="*/ 703483 h 1059043"/>
                  <a:gd name="connsiteX393" fmla="*/ 2958970 w 3024845"/>
                  <a:gd name="connsiteY393" fmla="*/ 717262 h 1059043"/>
                  <a:gd name="connsiteX394" fmla="*/ 3024845 w 3024845"/>
                  <a:gd name="connsiteY394" fmla="*/ 717262 h 1059043"/>
                  <a:gd name="connsiteX395" fmla="*/ 3024845 w 3024845"/>
                  <a:gd name="connsiteY395" fmla="*/ 1059043 h 1059043"/>
                  <a:gd name="connsiteX396" fmla="*/ 2054 w 3024845"/>
                  <a:gd name="connsiteY396" fmla="*/ 1056710 h 1059043"/>
                  <a:gd name="connsiteX397" fmla="*/ 0 w 3024845"/>
                  <a:gd name="connsiteY397" fmla="*/ 622592 h 1059043"/>
                  <a:gd name="connsiteX398" fmla="*/ 20267 w 3024845"/>
                  <a:gd name="connsiteY398" fmla="*/ 622592 h 1059043"/>
                  <a:gd name="connsiteX399" fmla="*/ 20774 w 3024845"/>
                  <a:gd name="connsiteY399" fmla="*/ 621511 h 1059043"/>
                  <a:gd name="connsiteX400" fmla="*/ 24320 w 3024845"/>
                  <a:gd name="connsiteY400" fmla="*/ 613945 h 1059043"/>
                  <a:gd name="connsiteX401" fmla="*/ 26094 w 3024845"/>
                  <a:gd name="connsiteY401" fmla="*/ 614215 h 1059043"/>
                  <a:gd name="connsiteX402" fmla="*/ 38507 w 3024845"/>
                  <a:gd name="connsiteY402" fmla="*/ 616106 h 1059043"/>
                  <a:gd name="connsiteX403" fmla="*/ 39014 w 3024845"/>
                  <a:gd name="connsiteY403" fmla="*/ 617458 h 1059043"/>
                  <a:gd name="connsiteX404" fmla="*/ 42560 w 3024845"/>
                  <a:gd name="connsiteY404" fmla="*/ 626915 h 1059043"/>
                  <a:gd name="connsiteX405" fmla="*/ 68907 w 3024845"/>
                  <a:gd name="connsiteY405" fmla="*/ 629077 h 1059043"/>
                  <a:gd name="connsiteX406" fmla="*/ 68907 w 3024845"/>
                  <a:gd name="connsiteY406" fmla="*/ 505856 h 1059043"/>
                  <a:gd name="connsiteX407" fmla="*/ 70934 w 3024845"/>
                  <a:gd name="connsiteY407" fmla="*/ 505856 h 1059043"/>
                  <a:gd name="connsiteX408" fmla="*/ 85121 w 3024845"/>
                  <a:gd name="connsiteY408" fmla="*/ 505856 h 1059043"/>
                  <a:gd name="connsiteX409" fmla="*/ 85121 w 3024845"/>
                  <a:gd name="connsiteY409" fmla="*/ 369664 h 1059043"/>
                  <a:gd name="connsiteX410" fmla="*/ 86894 w 3024845"/>
                  <a:gd name="connsiteY410" fmla="*/ 369664 h 1059043"/>
                  <a:gd name="connsiteX411" fmla="*/ 99308 w 3024845"/>
                  <a:gd name="connsiteY411" fmla="*/ 369664 h 1059043"/>
                  <a:gd name="connsiteX412" fmla="*/ 99308 w 3024845"/>
                  <a:gd name="connsiteY412" fmla="*/ 255090 h 1059043"/>
                  <a:gd name="connsiteX413" fmla="*/ 103361 w 3024845"/>
                  <a:gd name="connsiteY413" fmla="*/ 226986 h 1059043"/>
                  <a:gd name="connsiteX414" fmla="*/ 105388 w 3024845"/>
                  <a:gd name="connsiteY414" fmla="*/ 226986 h 1059043"/>
                  <a:gd name="connsiteX415" fmla="*/ 119575 w 3024845"/>
                  <a:gd name="connsiteY415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52928 h 1059043"/>
                  <a:gd name="connsiteX330" fmla="*/ 2190854 w 3024845"/>
                  <a:gd name="connsiteY330" fmla="*/ 276707 h 1059043"/>
                  <a:gd name="connsiteX331" fmla="*/ 2180720 w 3024845"/>
                  <a:gd name="connsiteY331" fmla="*/ 555577 h 1059043"/>
                  <a:gd name="connsiteX332" fmla="*/ 2245574 w 3024845"/>
                  <a:gd name="connsiteY332" fmla="*/ 555577 h 1059043"/>
                  <a:gd name="connsiteX333" fmla="*/ 2245574 w 3024845"/>
                  <a:gd name="connsiteY333" fmla="*/ 631239 h 1059043"/>
                  <a:gd name="connsiteX334" fmla="*/ 2253681 w 3024845"/>
                  <a:gd name="connsiteY334" fmla="*/ 631239 h 1059043"/>
                  <a:gd name="connsiteX335" fmla="*/ 2255708 w 3024845"/>
                  <a:gd name="connsiteY335" fmla="*/ 624754 h 1059043"/>
                  <a:gd name="connsiteX336" fmla="*/ 2261788 w 3024845"/>
                  <a:gd name="connsiteY336" fmla="*/ 624754 h 1059043"/>
                  <a:gd name="connsiteX337" fmla="*/ 2263815 w 3024845"/>
                  <a:gd name="connsiteY337" fmla="*/ 633401 h 1059043"/>
                  <a:gd name="connsiteX338" fmla="*/ 2275975 w 3024845"/>
                  <a:gd name="connsiteY338" fmla="*/ 633401 h 1059043"/>
                  <a:gd name="connsiteX339" fmla="*/ 2275975 w 3024845"/>
                  <a:gd name="connsiteY339" fmla="*/ 626915 h 1059043"/>
                  <a:gd name="connsiteX340" fmla="*/ 2298268 w 3024845"/>
                  <a:gd name="connsiteY340" fmla="*/ 626915 h 1059043"/>
                  <a:gd name="connsiteX341" fmla="*/ 2298268 w 3024845"/>
                  <a:gd name="connsiteY341" fmla="*/ 633401 h 1059043"/>
                  <a:gd name="connsiteX342" fmla="*/ 2318535 w 3024845"/>
                  <a:gd name="connsiteY342" fmla="*/ 633401 h 1059043"/>
                  <a:gd name="connsiteX343" fmla="*/ 2318535 w 3024845"/>
                  <a:gd name="connsiteY343" fmla="*/ 678798 h 1059043"/>
                  <a:gd name="connsiteX344" fmla="*/ 2332722 w 3024845"/>
                  <a:gd name="connsiteY344" fmla="*/ 678798 h 1059043"/>
                  <a:gd name="connsiteX345" fmla="*/ 2332722 w 3024845"/>
                  <a:gd name="connsiteY345" fmla="*/ 665827 h 1059043"/>
                  <a:gd name="connsiteX346" fmla="*/ 2348936 w 3024845"/>
                  <a:gd name="connsiteY346" fmla="*/ 665827 h 1059043"/>
                  <a:gd name="connsiteX347" fmla="*/ 2348936 w 3024845"/>
                  <a:gd name="connsiteY347" fmla="*/ 486400 h 1059043"/>
                  <a:gd name="connsiteX348" fmla="*/ 2355016 w 3024845"/>
                  <a:gd name="connsiteY348" fmla="*/ 479914 h 1059043"/>
                  <a:gd name="connsiteX349" fmla="*/ 2427977 w 3024845"/>
                  <a:gd name="connsiteY349" fmla="*/ 479914 h 1059043"/>
                  <a:gd name="connsiteX350" fmla="*/ 2427977 w 3024845"/>
                  <a:gd name="connsiteY350" fmla="*/ 488562 h 1059043"/>
                  <a:gd name="connsiteX351" fmla="*/ 2438110 w 3024845"/>
                  <a:gd name="connsiteY351" fmla="*/ 488562 h 1059043"/>
                  <a:gd name="connsiteX352" fmla="*/ 2438110 w 3024845"/>
                  <a:gd name="connsiteY352" fmla="*/ 603136 h 1059043"/>
                  <a:gd name="connsiteX353" fmla="*/ 2460404 w 3024845"/>
                  <a:gd name="connsiteY353" fmla="*/ 603136 h 1059043"/>
                  <a:gd name="connsiteX354" fmla="*/ 2460404 w 3024845"/>
                  <a:gd name="connsiteY354" fmla="*/ 536121 h 1059043"/>
                  <a:gd name="connsiteX355" fmla="*/ 2486751 w 3024845"/>
                  <a:gd name="connsiteY355" fmla="*/ 536121 h 1059043"/>
                  <a:gd name="connsiteX356" fmla="*/ 2490804 w 3024845"/>
                  <a:gd name="connsiteY356" fmla="*/ 531797 h 1059043"/>
                  <a:gd name="connsiteX357" fmla="*/ 2498911 w 3024845"/>
                  <a:gd name="connsiteY357" fmla="*/ 531797 h 1059043"/>
                  <a:gd name="connsiteX358" fmla="*/ 2502964 w 3024845"/>
                  <a:gd name="connsiteY358" fmla="*/ 536121 h 1059043"/>
                  <a:gd name="connsiteX359" fmla="*/ 2525258 w 3024845"/>
                  <a:gd name="connsiteY359" fmla="*/ 536121 h 1059043"/>
                  <a:gd name="connsiteX360" fmla="*/ 2525258 w 3024845"/>
                  <a:gd name="connsiteY360" fmla="*/ 419385 h 1059043"/>
                  <a:gd name="connsiteX361" fmla="*/ 2582005 w 3024845"/>
                  <a:gd name="connsiteY361" fmla="*/ 408576 h 1059043"/>
                  <a:gd name="connsiteX362" fmla="*/ 2582005 w 3024845"/>
                  <a:gd name="connsiteY362" fmla="*/ 409657 h 1059043"/>
                  <a:gd name="connsiteX363" fmla="*/ 2582005 w 3024845"/>
                  <a:gd name="connsiteY363" fmla="*/ 417223 h 1059043"/>
                  <a:gd name="connsiteX364" fmla="*/ 2608352 w 3024845"/>
                  <a:gd name="connsiteY364" fmla="*/ 417223 h 1059043"/>
                  <a:gd name="connsiteX365" fmla="*/ 2608352 w 3024845"/>
                  <a:gd name="connsiteY365" fmla="*/ 672313 h 1059043"/>
                  <a:gd name="connsiteX366" fmla="*/ 2630646 w 3024845"/>
                  <a:gd name="connsiteY366" fmla="*/ 672313 h 1059043"/>
                  <a:gd name="connsiteX367" fmla="*/ 2630646 w 3024845"/>
                  <a:gd name="connsiteY367" fmla="*/ 667989 h 1059043"/>
                  <a:gd name="connsiteX368" fmla="*/ 2642806 w 3024845"/>
                  <a:gd name="connsiteY368" fmla="*/ 667989 h 1059043"/>
                  <a:gd name="connsiteX369" fmla="*/ 2642806 w 3024845"/>
                  <a:gd name="connsiteY369" fmla="*/ 672313 h 1059043"/>
                  <a:gd name="connsiteX370" fmla="*/ 2667126 w 3024845"/>
                  <a:gd name="connsiteY370" fmla="*/ 672313 h 1059043"/>
                  <a:gd name="connsiteX371" fmla="*/ 2667126 w 3024845"/>
                  <a:gd name="connsiteY371" fmla="*/ 659342 h 1059043"/>
                  <a:gd name="connsiteX372" fmla="*/ 2695500 w 3024845"/>
                  <a:gd name="connsiteY372" fmla="*/ 659342 h 1059043"/>
                  <a:gd name="connsiteX373" fmla="*/ 2707660 w 3024845"/>
                  <a:gd name="connsiteY373" fmla="*/ 655018 h 1059043"/>
                  <a:gd name="connsiteX374" fmla="*/ 2727927 w 3024845"/>
                  <a:gd name="connsiteY374" fmla="*/ 659342 h 1059043"/>
                  <a:gd name="connsiteX375" fmla="*/ 2727927 w 3024845"/>
                  <a:gd name="connsiteY375" fmla="*/ 642048 h 1059043"/>
                  <a:gd name="connsiteX376" fmla="*/ 2736034 w 3024845"/>
                  <a:gd name="connsiteY376" fmla="*/ 642048 h 1059043"/>
                  <a:gd name="connsiteX377" fmla="*/ 2736034 w 3024845"/>
                  <a:gd name="connsiteY377" fmla="*/ 629077 h 1059043"/>
                  <a:gd name="connsiteX378" fmla="*/ 2792781 w 3024845"/>
                  <a:gd name="connsiteY378" fmla="*/ 629077 h 1059043"/>
                  <a:gd name="connsiteX379" fmla="*/ 2792781 w 3024845"/>
                  <a:gd name="connsiteY379" fmla="*/ 598812 h 1059043"/>
                  <a:gd name="connsiteX380" fmla="*/ 2811021 w 3024845"/>
                  <a:gd name="connsiteY380" fmla="*/ 598812 h 1059043"/>
                  <a:gd name="connsiteX381" fmla="*/ 2811021 w 3024845"/>
                  <a:gd name="connsiteY381" fmla="*/ 592327 h 1059043"/>
                  <a:gd name="connsiteX382" fmla="*/ 2823181 w 3024845"/>
                  <a:gd name="connsiteY382" fmla="*/ 592327 h 1059043"/>
                  <a:gd name="connsiteX383" fmla="*/ 2823181 w 3024845"/>
                  <a:gd name="connsiteY383" fmla="*/ 598812 h 1059043"/>
                  <a:gd name="connsiteX384" fmla="*/ 2839395 w 3024845"/>
                  <a:gd name="connsiteY384" fmla="*/ 598812 h 1059043"/>
                  <a:gd name="connsiteX385" fmla="*/ 2839395 w 3024845"/>
                  <a:gd name="connsiteY385" fmla="*/ 648533 h 1059043"/>
                  <a:gd name="connsiteX386" fmla="*/ 2871822 w 3024845"/>
                  <a:gd name="connsiteY386" fmla="*/ 648533 h 1059043"/>
                  <a:gd name="connsiteX387" fmla="*/ 2871822 w 3024845"/>
                  <a:gd name="connsiteY387" fmla="*/ 622592 h 1059043"/>
                  <a:gd name="connsiteX388" fmla="*/ 2910329 w 3024845"/>
                  <a:gd name="connsiteY388" fmla="*/ 622592 h 1059043"/>
                  <a:gd name="connsiteX389" fmla="*/ 2910329 w 3024845"/>
                  <a:gd name="connsiteY389" fmla="*/ 592327 h 1059043"/>
                  <a:gd name="connsiteX390" fmla="*/ 2958970 w 3024845"/>
                  <a:gd name="connsiteY390" fmla="*/ 592327 h 1059043"/>
                  <a:gd name="connsiteX391" fmla="*/ 2958970 w 3024845"/>
                  <a:gd name="connsiteY391" fmla="*/ 703483 h 1059043"/>
                  <a:gd name="connsiteX392" fmla="*/ 2958970 w 3024845"/>
                  <a:gd name="connsiteY392" fmla="*/ 717262 h 1059043"/>
                  <a:gd name="connsiteX393" fmla="*/ 3024845 w 3024845"/>
                  <a:gd name="connsiteY393" fmla="*/ 717262 h 1059043"/>
                  <a:gd name="connsiteX394" fmla="*/ 3024845 w 3024845"/>
                  <a:gd name="connsiteY394" fmla="*/ 1059043 h 1059043"/>
                  <a:gd name="connsiteX395" fmla="*/ 2054 w 3024845"/>
                  <a:gd name="connsiteY395" fmla="*/ 1056710 h 1059043"/>
                  <a:gd name="connsiteX396" fmla="*/ 0 w 3024845"/>
                  <a:gd name="connsiteY396" fmla="*/ 622592 h 1059043"/>
                  <a:gd name="connsiteX397" fmla="*/ 20267 w 3024845"/>
                  <a:gd name="connsiteY397" fmla="*/ 622592 h 1059043"/>
                  <a:gd name="connsiteX398" fmla="*/ 20774 w 3024845"/>
                  <a:gd name="connsiteY398" fmla="*/ 621511 h 1059043"/>
                  <a:gd name="connsiteX399" fmla="*/ 24320 w 3024845"/>
                  <a:gd name="connsiteY399" fmla="*/ 613945 h 1059043"/>
                  <a:gd name="connsiteX400" fmla="*/ 26094 w 3024845"/>
                  <a:gd name="connsiteY400" fmla="*/ 614215 h 1059043"/>
                  <a:gd name="connsiteX401" fmla="*/ 38507 w 3024845"/>
                  <a:gd name="connsiteY401" fmla="*/ 616106 h 1059043"/>
                  <a:gd name="connsiteX402" fmla="*/ 39014 w 3024845"/>
                  <a:gd name="connsiteY402" fmla="*/ 617458 h 1059043"/>
                  <a:gd name="connsiteX403" fmla="*/ 42560 w 3024845"/>
                  <a:gd name="connsiteY403" fmla="*/ 626915 h 1059043"/>
                  <a:gd name="connsiteX404" fmla="*/ 68907 w 3024845"/>
                  <a:gd name="connsiteY404" fmla="*/ 629077 h 1059043"/>
                  <a:gd name="connsiteX405" fmla="*/ 68907 w 3024845"/>
                  <a:gd name="connsiteY405" fmla="*/ 505856 h 1059043"/>
                  <a:gd name="connsiteX406" fmla="*/ 70934 w 3024845"/>
                  <a:gd name="connsiteY406" fmla="*/ 505856 h 1059043"/>
                  <a:gd name="connsiteX407" fmla="*/ 85121 w 3024845"/>
                  <a:gd name="connsiteY407" fmla="*/ 505856 h 1059043"/>
                  <a:gd name="connsiteX408" fmla="*/ 85121 w 3024845"/>
                  <a:gd name="connsiteY408" fmla="*/ 369664 h 1059043"/>
                  <a:gd name="connsiteX409" fmla="*/ 86894 w 3024845"/>
                  <a:gd name="connsiteY409" fmla="*/ 369664 h 1059043"/>
                  <a:gd name="connsiteX410" fmla="*/ 99308 w 3024845"/>
                  <a:gd name="connsiteY410" fmla="*/ 369664 h 1059043"/>
                  <a:gd name="connsiteX411" fmla="*/ 99308 w 3024845"/>
                  <a:gd name="connsiteY411" fmla="*/ 255090 h 1059043"/>
                  <a:gd name="connsiteX412" fmla="*/ 103361 w 3024845"/>
                  <a:gd name="connsiteY412" fmla="*/ 226986 h 1059043"/>
                  <a:gd name="connsiteX413" fmla="*/ 105388 w 3024845"/>
                  <a:gd name="connsiteY413" fmla="*/ 226986 h 1059043"/>
                  <a:gd name="connsiteX414" fmla="*/ 119575 w 3024845"/>
                  <a:gd name="connsiteY414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2747 w 3024845"/>
                  <a:gd name="connsiteY329" fmla="*/ 252928 h 1059043"/>
                  <a:gd name="connsiteX330" fmla="*/ 2180720 w 3024845"/>
                  <a:gd name="connsiteY330" fmla="*/ 555577 h 1059043"/>
                  <a:gd name="connsiteX331" fmla="*/ 2245574 w 3024845"/>
                  <a:gd name="connsiteY331" fmla="*/ 555577 h 1059043"/>
                  <a:gd name="connsiteX332" fmla="*/ 2245574 w 3024845"/>
                  <a:gd name="connsiteY332" fmla="*/ 631239 h 1059043"/>
                  <a:gd name="connsiteX333" fmla="*/ 2253681 w 3024845"/>
                  <a:gd name="connsiteY333" fmla="*/ 631239 h 1059043"/>
                  <a:gd name="connsiteX334" fmla="*/ 2255708 w 3024845"/>
                  <a:gd name="connsiteY334" fmla="*/ 624754 h 1059043"/>
                  <a:gd name="connsiteX335" fmla="*/ 2261788 w 3024845"/>
                  <a:gd name="connsiteY335" fmla="*/ 624754 h 1059043"/>
                  <a:gd name="connsiteX336" fmla="*/ 2263815 w 3024845"/>
                  <a:gd name="connsiteY336" fmla="*/ 633401 h 1059043"/>
                  <a:gd name="connsiteX337" fmla="*/ 2275975 w 3024845"/>
                  <a:gd name="connsiteY337" fmla="*/ 633401 h 1059043"/>
                  <a:gd name="connsiteX338" fmla="*/ 2275975 w 3024845"/>
                  <a:gd name="connsiteY338" fmla="*/ 626915 h 1059043"/>
                  <a:gd name="connsiteX339" fmla="*/ 2298268 w 3024845"/>
                  <a:gd name="connsiteY339" fmla="*/ 626915 h 1059043"/>
                  <a:gd name="connsiteX340" fmla="*/ 2298268 w 3024845"/>
                  <a:gd name="connsiteY340" fmla="*/ 633401 h 1059043"/>
                  <a:gd name="connsiteX341" fmla="*/ 2318535 w 3024845"/>
                  <a:gd name="connsiteY341" fmla="*/ 633401 h 1059043"/>
                  <a:gd name="connsiteX342" fmla="*/ 2318535 w 3024845"/>
                  <a:gd name="connsiteY342" fmla="*/ 678798 h 1059043"/>
                  <a:gd name="connsiteX343" fmla="*/ 2332722 w 3024845"/>
                  <a:gd name="connsiteY343" fmla="*/ 678798 h 1059043"/>
                  <a:gd name="connsiteX344" fmla="*/ 2332722 w 3024845"/>
                  <a:gd name="connsiteY344" fmla="*/ 665827 h 1059043"/>
                  <a:gd name="connsiteX345" fmla="*/ 2348936 w 3024845"/>
                  <a:gd name="connsiteY345" fmla="*/ 665827 h 1059043"/>
                  <a:gd name="connsiteX346" fmla="*/ 2348936 w 3024845"/>
                  <a:gd name="connsiteY346" fmla="*/ 486400 h 1059043"/>
                  <a:gd name="connsiteX347" fmla="*/ 2355016 w 3024845"/>
                  <a:gd name="connsiteY347" fmla="*/ 479914 h 1059043"/>
                  <a:gd name="connsiteX348" fmla="*/ 2427977 w 3024845"/>
                  <a:gd name="connsiteY348" fmla="*/ 479914 h 1059043"/>
                  <a:gd name="connsiteX349" fmla="*/ 2427977 w 3024845"/>
                  <a:gd name="connsiteY349" fmla="*/ 488562 h 1059043"/>
                  <a:gd name="connsiteX350" fmla="*/ 2438110 w 3024845"/>
                  <a:gd name="connsiteY350" fmla="*/ 488562 h 1059043"/>
                  <a:gd name="connsiteX351" fmla="*/ 2438110 w 3024845"/>
                  <a:gd name="connsiteY351" fmla="*/ 603136 h 1059043"/>
                  <a:gd name="connsiteX352" fmla="*/ 2460404 w 3024845"/>
                  <a:gd name="connsiteY352" fmla="*/ 603136 h 1059043"/>
                  <a:gd name="connsiteX353" fmla="*/ 2460404 w 3024845"/>
                  <a:gd name="connsiteY353" fmla="*/ 536121 h 1059043"/>
                  <a:gd name="connsiteX354" fmla="*/ 2486751 w 3024845"/>
                  <a:gd name="connsiteY354" fmla="*/ 536121 h 1059043"/>
                  <a:gd name="connsiteX355" fmla="*/ 2490804 w 3024845"/>
                  <a:gd name="connsiteY355" fmla="*/ 531797 h 1059043"/>
                  <a:gd name="connsiteX356" fmla="*/ 2498911 w 3024845"/>
                  <a:gd name="connsiteY356" fmla="*/ 531797 h 1059043"/>
                  <a:gd name="connsiteX357" fmla="*/ 2502964 w 3024845"/>
                  <a:gd name="connsiteY357" fmla="*/ 536121 h 1059043"/>
                  <a:gd name="connsiteX358" fmla="*/ 2525258 w 3024845"/>
                  <a:gd name="connsiteY358" fmla="*/ 536121 h 1059043"/>
                  <a:gd name="connsiteX359" fmla="*/ 2525258 w 3024845"/>
                  <a:gd name="connsiteY359" fmla="*/ 419385 h 1059043"/>
                  <a:gd name="connsiteX360" fmla="*/ 2582005 w 3024845"/>
                  <a:gd name="connsiteY360" fmla="*/ 408576 h 1059043"/>
                  <a:gd name="connsiteX361" fmla="*/ 2582005 w 3024845"/>
                  <a:gd name="connsiteY361" fmla="*/ 409657 h 1059043"/>
                  <a:gd name="connsiteX362" fmla="*/ 2582005 w 3024845"/>
                  <a:gd name="connsiteY362" fmla="*/ 417223 h 1059043"/>
                  <a:gd name="connsiteX363" fmla="*/ 2608352 w 3024845"/>
                  <a:gd name="connsiteY363" fmla="*/ 417223 h 1059043"/>
                  <a:gd name="connsiteX364" fmla="*/ 2608352 w 3024845"/>
                  <a:gd name="connsiteY364" fmla="*/ 672313 h 1059043"/>
                  <a:gd name="connsiteX365" fmla="*/ 2630646 w 3024845"/>
                  <a:gd name="connsiteY365" fmla="*/ 672313 h 1059043"/>
                  <a:gd name="connsiteX366" fmla="*/ 2630646 w 3024845"/>
                  <a:gd name="connsiteY366" fmla="*/ 667989 h 1059043"/>
                  <a:gd name="connsiteX367" fmla="*/ 2642806 w 3024845"/>
                  <a:gd name="connsiteY367" fmla="*/ 667989 h 1059043"/>
                  <a:gd name="connsiteX368" fmla="*/ 2642806 w 3024845"/>
                  <a:gd name="connsiteY368" fmla="*/ 672313 h 1059043"/>
                  <a:gd name="connsiteX369" fmla="*/ 2667126 w 3024845"/>
                  <a:gd name="connsiteY369" fmla="*/ 672313 h 1059043"/>
                  <a:gd name="connsiteX370" fmla="*/ 2667126 w 3024845"/>
                  <a:gd name="connsiteY370" fmla="*/ 659342 h 1059043"/>
                  <a:gd name="connsiteX371" fmla="*/ 2695500 w 3024845"/>
                  <a:gd name="connsiteY371" fmla="*/ 659342 h 1059043"/>
                  <a:gd name="connsiteX372" fmla="*/ 2707660 w 3024845"/>
                  <a:gd name="connsiteY372" fmla="*/ 655018 h 1059043"/>
                  <a:gd name="connsiteX373" fmla="*/ 2727927 w 3024845"/>
                  <a:gd name="connsiteY373" fmla="*/ 659342 h 1059043"/>
                  <a:gd name="connsiteX374" fmla="*/ 2727927 w 3024845"/>
                  <a:gd name="connsiteY374" fmla="*/ 642048 h 1059043"/>
                  <a:gd name="connsiteX375" fmla="*/ 2736034 w 3024845"/>
                  <a:gd name="connsiteY375" fmla="*/ 642048 h 1059043"/>
                  <a:gd name="connsiteX376" fmla="*/ 2736034 w 3024845"/>
                  <a:gd name="connsiteY376" fmla="*/ 629077 h 1059043"/>
                  <a:gd name="connsiteX377" fmla="*/ 2792781 w 3024845"/>
                  <a:gd name="connsiteY377" fmla="*/ 629077 h 1059043"/>
                  <a:gd name="connsiteX378" fmla="*/ 2792781 w 3024845"/>
                  <a:gd name="connsiteY378" fmla="*/ 598812 h 1059043"/>
                  <a:gd name="connsiteX379" fmla="*/ 2811021 w 3024845"/>
                  <a:gd name="connsiteY379" fmla="*/ 598812 h 1059043"/>
                  <a:gd name="connsiteX380" fmla="*/ 2811021 w 3024845"/>
                  <a:gd name="connsiteY380" fmla="*/ 592327 h 1059043"/>
                  <a:gd name="connsiteX381" fmla="*/ 2823181 w 3024845"/>
                  <a:gd name="connsiteY381" fmla="*/ 592327 h 1059043"/>
                  <a:gd name="connsiteX382" fmla="*/ 2823181 w 3024845"/>
                  <a:gd name="connsiteY382" fmla="*/ 598812 h 1059043"/>
                  <a:gd name="connsiteX383" fmla="*/ 2839395 w 3024845"/>
                  <a:gd name="connsiteY383" fmla="*/ 598812 h 1059043"/>
                  <a:gd name="connsiteX384" fmla="*/ 2839395 w 3024845"/>
                  <a:gd name="connsiteY384" fmla="*/ 648533 h 1059043"/>
                  <a:gd name="connsiteX385" fmla="*/ 2871822 w 3024845"/>
                  <a:gd name="connsiteY385" fmla="*/ 648533 h 1059043"/>
                  <a:gd name="connsiteX386" fmla="*/ 2871822 w 3024845"/>
                  <a:gd name="connsiteY386" fmla="*/ 622592 h 1059043"/>
                  <a:gd name="connsiteX387" fmla="*/ 2910329 w 3024845"/>
                  <a:gd name="connsiteY387" fmla="*/ 622592 h 1059043"/>
                  <a:gd name="connsiteX388" fmla="*/ 2910329 w 3024845"/>
                  <a:gd name="connsiteY388" fmla="*/ 592327 h 1059043"/>
                  <a:gd name="connsiteX389" fmla="*/ 2958970 w 3024845"/>
                  <a:gd name="connsiteY389" fmla="*/ 592327 h 1059043"/>
                  <a:gd name="connsiteX390" fmla="*/ 2958970 w 3024845"/>
                  <a:gd name="connsiteY390" fmla="*/ 703483 h 1059043"/>
                  <a:gd name="connsiteX391" fmla="*/ 2958970 w 3024845"/>
                  <a:gd name="connsiteY391" fmla="*/ 717262 h 1059043"/>
                  <a:gd name="connsiteX392" fmla="*/ 3024845 w 3024845"/>
                  <a:gd name="connsiteY392" fmla="*/ 717262 h 1059043"/>
                  <a:gd name="connsiteX393" fmla="*/ 3024845 w 3024845"/>
                  <a:gd name="connsiteY393" fmla="*/ 1059043 h 1059043"/>
                  <a:gd name="connsiteX394" fmla="*/ 2054 w 3024845"/>
                  <a:gd name="connsiteY394" fmla="*/ 1056710 h 1059043"/>
                  <a:gd name="connsiteX395" fmla="*/ 0 w 3024845"/>
                  <a:gd name="connsiteY395" fmla="*/ 622592 h 1059043"/>
                  <a:gd name="connsiteX396" fmla="*/ 20267 w 3024845"/>
                  <a:gd name="connsiteY396" fmla="*/ 622592 h 1059043"/>
                  <a:gd name="connsiteX397" fmla="*/ 20774 w 3024845"/>
                  <a:gd name="connsiteY397" fmla="*/ 621511 h 1059043"/>
                  <a:gd name="connsiteX398" fmla="*/ 24320 w 3024845"/>
                  <a:gd name="connsiteY398" fmla="*/ 613945 h 1059043"/>
                  <a:gd name="connsiteX399" fmla="*/ 26094 w 3024845"/>
                  <a:gd name="connsiteY399" fmla="*/ 614215 h 1059043"/>
                  <a:gd name="connsiteX400" fmla="*/ 38507 w 3024845"/>
                  <a:gd name="connsiteY400" fmla="*/ 616106 h 1059043"/>
                  <a:gd name="connsiteX401" fmla="*/ 39014 w 3024845"/>
                  <a:gd name="connsiteY401" fmla="*/ 617458 h 1059043"/>
                  <a:gd name="connsiteX402" fmla="*/ 42560 w 3024845"/>
                  <a:gd name="connsiteY402" fmla="*/ 626915 h 1059043"/>
                  <a:gd name="connsiteX403" fmla="*/ 68907 w 3024845"/>
                  <a:gd name="connsiteY403" fmla="*/ 629077 h 1059043"/>
                  <a:gd name="connsiteX404" fmla="*/ 68907 w 3024845"/>
                  <a:gd name="connsiteY404" fmla="*/ 505856 h 1059043"/>
                  <a:gd name="connsiteX405" fmla="*/ 70934 w 3024845"/>
                  <a:gd name="connsiteY405" fmla="*/ 505856 h 1059043"/>
                  <a:gd name="connsiteX406" fmla="*/ 85121 w 3024845"/>
                  <a:gd name="connsiteY406" fmla="*/ 505856 h 1059043"/>
                  <a:gd name="connsiteX407" fmla="*/ 85121 w 3024845"/>
                  <a:gd name="connsiteY407" fmla="*/ 369664 h 1059043"/>
                  <a:gd name="connsiteX408" fmla="*/ 86894 w 3024845"/>
                  <a:gd name="connsiteY408" fmla="*/ 369664 h 1059043"/>
                  <a:gd name="connsiteX409" fmla="*/ 99308 w 3024845"/>
                  <a:gd name="connsiteY409" fmla="*/ 369664 h 1059043"/>
                  <a:gd name="connsiteX410" fmla="*/ 99308 w 3024845"/>
                  <a:gd name="connsiteY410" fmla="*/ 255090 h 1059043"/>
                  <a:gd name="connsiteX411" fmla="*/ 103361 w 3024845"/>
                  <a:gd name="connsiteY411" fmla="*/ 226986 h 1059043"/>
                  <a:gd name="connsiteX412" fmla="*/ 105388 w 3024845"/>
                  <a:gd name="connsiteY412" fmla="*/ 226986 h 1059043"/>
                  <a:gd name="connsiteX413" fmla="*/ 119575 w 3024845"/>
                  <a:gd name="connsiteY413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14016 h 1059043"/>
                  <a:gd name="connsiteX328" fmla="*/ 2168560 w 3024845"/>
                  <a:gd name="connsiteY328" fmla="*/ 235634 h 1059043"/>
                  <a:gd name="connsiteX329" fmla="*/ 2180720 w 3024845"/>
                  <a:gd name="connsiteY329" fmla="*/ 555577 h 1059043"/>
                  <a:gd name="connsiteX330" fmla="*/ 2245574 w 3024845"/>
                  <a:gd name="connsiteY330" fmla="*/ 555577 h 1059043"/>
                  <a:gd name="connsiteX331" fmla="*/ 2245574 w 3024845"/>
                  <a:gd name="connsiteY331" fmla="*/ 631239 h 1059043"/>
                  <a:gd name="connsiteX332" fmla="*/ 2253681 w 3024845"/>
                  <a:gd name="connsiteY332" fmla="*/ 631239 h 1059043"/>
                  <a:gd name="connsiteX333" fmla="*/ 2255708 w 3024845"/>
                  <a:gd name="connsiteY333" fmla="*/ 624754 h 1059043"/>
                  <a:gd name="connsiteX334" fmla="*/ 2261788 w 3024845"/>
                  <a:gd name="connsiteY334" fmla="*/ 624754 h 1059043"/>
                  <a:gd name="connsiteX335" fmla="*/ 2263815 w 3024845"/>
                  <a:gd name="connsiteY335" fmla="*/ 633401 h 1059043"/>
                  <a:gd name="connsiteX336" fmla="*/ 2275975 w 3024845"/>
                  <a:gd name="connsiteY336" fmla="*/ 633401 h 1059043"/>
                  <a:gd name="connsiteX337" fmla="*/ 2275975 w 3024845"/>
                  <a:gd name="connsiteY337" fmla="*/ 626915 h 1059043"/>
                  <a:gd name="connsiteX338" fmla="*/ 2298268 w 3024845"/>
                  <a:gd name="connsiteY338" fmla="*/ 626915 h 1059043"/>
                  <a:gd name="connsiteX339" fmla="*/ 2298268 w 3024845"/>
                  <a:gd name="connsiteY339" fmla="*/ 633401 h 1059043"/>
                  <a:gd name="connsiteX340" fmla="*/ 2318535 w 3024845"/>
                  <a:gd name="connsiteY340" fmla="*/ 633401 h 1059043"/>
                  <a:gd name="connsiteX341" fmla="*/ 2318535 w 3024845"/>
                  <a:gd name="connsiteY341" fmla="*/ 678798 h 1059043"/>
                  <a:gd name="connsiteX342" fmla="*/ 2332722 w 3024845"/>
                  <a:gd name="connsiteY342" fmla="*/ 678798 h 1059043"/>
                  <a:gd name="connsiteX343" fmla="*/ 2332722 w 3024845"/>
                  <a:gd name="connsiteY343" fmla="*/ 665827 h 1059043"/>
                  <a:gd name="connsiteX344" fmla="*/ 2348936 w 3024845"/>
                  <a:gd name="connsiteY344" fmla="*/ 665827 h 1059043"/>
                  <a:gd name="connsiteX345" fmla="*/ 2348936 w 3024845"/>
                  <a:gd name="connsiteY345" fmla="*/ 486400 h 1059043"/>
                  <a:gd name="connsiteX346" fmla="*/ 2355016 w 3024845"/>
                  <a:gd name="connsiteY346" fmla="*/ 479914 h 1059043"/>
                  <a:gd name="connsiteX347" fmla="*/ 2427977 w 3024845"/>
                  <a:gd name="connsiteY347" fmla="*/ 479914 h 1059043"/>
                  <a:gd name="connsiteX348" fmla="*/ 2427977 w 3024845"/>
                  <a:gd name="connsiteY348" fmla="*/ 488562 h 1059043"/>
                  <a:gd name="connsiteX349" fmla="*/ 2438110 w 3024845"/>
                  <a:gd name="connsiteY349" fmla="*/ 488562 h 1059043"/>
                  <a:gd name="connsiteX350" fmla="*/ 2438110 w 3024845"/>
                  <a:gd name="connsiteY350" fmla="*/ 603136 h 1059043"/>
                  <a:gd name="connsiteX351" fmla="*/ 2460404 w 3024845"/>
                  <a:gd name="connsiteY351" fmla="*/ 603136 h 1059043"/>
                  <a:gd name="connsiteX352" fmla="*/ 2460404 w 3024845"/>
                  <a:gd name="connsiteY352" fmla="*/ 536121 h 1059043"/>
                  <a:gd name="connsiteX353" fmla="*/ 2486751 w 3024845"/>
                  <a:gd name="connsiteY353" fmla="*/ 536121 h 1059043"/>
                  <a:gd name="connsiteX354" fmla="*/ 2490804 w 3024845"/>
                  <a:gd name="connsiteY354" fmla="*/ 531797 h 1059043"/>
                  <a:gd name="connsiteX355" fmla="*/ 2498911 w 3024845"/>
                  <a:gd name="connsiteY355" fmla="*/ 531797 h 1059043"/>
                  <a:gd name="connsiteX356" fmla="*/ 2502964 w 3024845"/>
                  <a:gd name="connsiteY356" fmla="*/ 536121 h 1059043"/>
                  <a:gd name="connsiteX357" fmla="*/ 2525258 w 3024845"/>
                  <a:gd name="connsiteY357" fmla="*/ 536121 h 1059043"/>
                  <a:gd name="connsiteX358" fmla="*/ 2525258 w 3024845"/>
                  <a:gd name="connsiteY358" fmla="*/ 419385 h 1059043"/>
                  <a:gd name="connsiteX359" fmla="*/ 2582005 w 3024845"/>
                  <a:gd name="connsiteY359" fmla="*/ 408576 h 1059043"/>
                  <a:gd name="connsiteX360" fmla="*/ 2582005 w 3024845"/>
                  <a:gd name="connsiteY360" fmla="*/ 409657 h 1059043"/>
                  <a:gd name="connsiteX361" fmla="*/ 2582005 w 3024845"/>
                  <a:gd name="connsiteY361" fmla="*/ 417223 h 1059043"/>
                  <a:gd name="connsiteX362" fmla="*/ 2608352 w 3024845"/>
                  <a:gd name="connsiteY362" fmla="*/ 417223 h 1059043"/>
                  <a:gd name="connsiteX363" fmla="*/ 2608352 w 3024845"/>
                  <a:gd name="connsiteY363" fmla="*/ 672313 h 1059043"/>
                  <a:gd name="connsiteX364" fmla="*/ 2630646 w 3024845"/>
                  <a:gd name="connsiteY364" fmla="*/ 672313 h 1059043"/>
                  <a:gd name="connsiteX365" fmla="*/ 2630646 w 3024845"/>
                  <a:gd name="connsiteY365" fmla="*/ 667989 h 1059043"/>
                  <a:gd name="connsiteX366" fmla="*/ 2642806 w 3024845"/>
                  <a:gd name="connsiteY366" fmla="*/ 667989 h 1059043"/>
                  <a:gd name="connsiteX367" fmla="*/ 2642806 w 3024845"/>
                  <a:gd name="connsiteY367" fmla="*/ 672313 h 1059043"/>
                  <a:gd name="connsiteX368" fmla="*/ 2667126 w 3024845"/>
                  <a:gd name="connsiteY368" fmla="*/ 672313 h 1059043"/>
                  <a:gd name="connsiteX369" fmla="*/ 2667126 w 3024845"/>
                  <a:gd name="connsiteY369" fmla="*/ 659342 h 1059043"/>
                  <a:gd name="connsiteX370" fmla="*/ 2695500 w 3024845"/>
                  <a:gd name="connsiteY370" fmla="*/ 659342 h 1059043"/>
                  <a:gd name="connsiteX371" fmla="*/ 2707660 w 3024845"/>
                  <a:gd name="connsiteY371" fmla="*/ 655018 h 1059043"/>
                  <a:gd name="connsiteX372" fmla="*/ 2727927 w 3024845"/>
                  <a:gd name="connsiteY372" fmla="*/ 659342 h 1059043"/>
                  <a:gd name="connsiteX373" fmla="*/ 2727927 w 3024845"/>
                  <a:gd name="connsiteY373" fmla="*/ 642048 h 1059043"/>
                  <a:gd name="connsiteX374" fmla="*/ 2736034 w 3024845"/>
                  <a:gd name="connsiteY374" fmla="*/ 642048 h 1059043"/>
                  <a:gd name="connsiteX375" fmla="*/ 2736034 w 3024845"/>
                  <a:gd name="connsiteY375" fmla="*/ 629077 h 1059043"/>
                  <a:gd name="connsiteX376" fmla="*/ 2792781 w 3024845"/>
                  <a:gd name="connsiteY376" fmla="*/ 629077 h 1059043"/>
                  <a:gd name="connsiteX377" fmla="*/ 2792781 w 3024845"/>
                  <a:gd name="connsiteY377" fmla="*/ 598812 h 1059043"/>
                  <a:gd name="connsiteX378" fmla="*/ 2811021 w 3024845"/>
                  <a:gd name="connsiteY378" fmla="*/ 598812 h 1059043"/>
                  <a:gd name="connsiteX379" fmla="*/ 2811021 w 3024845"/>
                  <a:gd name="connsiteY379" fmla="*/ 592327 h 1059043"/>
                  <a:gd name="connsiteX380" fmla="*/ 2823181 w 3024845"/>
                  <a:gd name="connsiteY380" fmla="*/ 592327 h 1059043"/>
                  <a:gd name="connsiteX381" fmla="*/ 2823181 w 3024845"/>
                  <a:gd name="connsiteY381" fmla="*/ 598812 h 1059043"/>
                  <a:gd name="connsiteX382" fmla="*/ 2839395 w 3024845"/>
                  <a:gd name="connsiteY382" fmla="*/ 598812 h 1059043"/>
                  <a:gd name="connsiteX383" fmla="*/ 2839395 w 3024845"/>
                  <a:gd name="connsiteY383" fmla="*/ 648533 h 1059043"/>
                  <a:gd name="connsiteX384" fmla="*/ 2871822 w 3024845"/>
                  <a:gd name="connsiteY384" fmla="*/ 648533 h 1059043"/>
                  <a:gd name="connsiteX385" fmla="*/ 2871822 w 3024845"/>
                  <a:gd name="connsiteY385" fmla="*/ 622592 h 1059043"/>
                  <a:gd name="connsiteX386" fmla="*/ 2910329 w 3024845"/>
                  <a:gd name="connsiteY386" fmla="*/ 622592 h 1059043"/>
                  <a:gd name="connsiteX387" fmla="*/ 2910329 w 3024845"/>
                  <a:gd name="connsiteY387" fmla="*/ 592327 h 1059043"/>
                  <a:gd name="connsiteX388" fmla="*/ 2958970 w 3024845"/>
                  <a:gd name="connsiteY388" fmla="*/ 592327 h 1059043"/>
                  <a:gd name="connsiteX389" fmla="*/ 2958970 w 3024845"/>
                  <a:gd name="connsiteY389" fmla="*/ 703483 h 1059043"/>
                  <a:gd name="connsiteX390" fmla="*/ 2958970 w 3024845"/>
                  <a:gd name="connsiteY390" fmla="*/ 717262 h 1059043"/>
                  <a:gd name="connsiteX391" fmla="*/ 3024845 w 3024845"/>
                  <a:gd name="connsiteY391" fmla="*/ 717262 h 1059043"/>
                  <a:gd name="connsiteX392" fmla="*/ 3024845 w 3024845"/>
                  <a:gd name="connsiteY392" fmla="*/ 1059043 h 1059043"/>
                  <a:gd name="connsiteX393" fmla="*/ 2054 w 3024845"/>
                  <a:gd name="connsiteY393" fmla="*/ 1056710 h 1059043"/>
                  <a:gd name="connsiteX394" fmla="*/ 0 w 3024845"/>
                  <a:gd name="connsiteY394" fmla="*/ 622592 h 1059043"/>
                  <a:gd name="connsiteX395" fmla="*/ 20267 w 3024845"/>
                  <a:gd name="connsiteY395" fmla="*/ 622592 h 1059043"/>
                  <a:gd name="connsiteX396" fmla="*/ 20774 w 3024845"/>
                  <a:gd name="connsiteY396" fmla="*/ 621511 h 1059043"/>
                  <a:gd name="connsiteX397" fmla="*/ 24320 w 3024845"/>
                  <a:gd name="connsiteY397" fmla="*/ 613945 h 1059043"/>
                  <a:gd name="connsiteX398" fmla="*/ 26094 w 3024845"/>
                  <a:gd name="connsiteY398" fmla="*/ 614215 h 1059043"/>
                  <a:gd name="connsiteX399" fmla="*/ 38507 w 3024845"/>
                  <a:gd name="connsiteY399" fmla="*/ 616106 h 1059043"/>
                  <a:gd name="connsiteX400" fmla="*/ 39014 w 3024845"/>
                  <a:gd name="connsiteY400" fmla="*/ 617458 h 1059043"/>
                  <a:gd name="connsiteX401" fmla="*/ 42560 w 3024845"/>
                  <a:gd name="connsiteY401" fmla="*/ 626915 h 1059043"/>
                  <a:gd name="connsiteX402" fmla="*/ 68907 w 3024845"/>
                  <a:gd name="connsiteY402" fmla="*/ 629077 h 1059043"/>
                  <a:gd name="connsiteX403" fmla="*/ 68907 w 3024845"/>
                  <a:gd name="connsiteY403" fmla="*/ 505856 h 1059043"/>
                  <a:gd name="connsiteX404" fmla="*/ 70934 w 3024845"/>
                  <a:gd name="connsiteY404" fmla="*/ 505856 h 1059043"/>
                  <a:gd name="connsiteX405" fmla="*/ 85121 w 3024845"/>
                  <a:gd name="connsiteY405" fmla="*/ 505856 h 1059043"/>
                  <a:gd name="connsiteX406" fmla="*/ 85121 w 3024845"/>
                  <a:gd name="connsiteY406" fmla="*/ 369664 h 1059043"/>
                  <a:gd name="connsiteX407" fmla="*/ 86894 w 3024845"/>
                  <a:gd name="connsiteY407" fmla="*/ 369664 h 1059043"/>
                  <a:gd name="connsiteX408" fmla="*/ 99308 w 3024845"/>
                  <a:gd name="connsiteY408" fmla="*/ 369664 h 1059043"/>
                  <a:gd name="connsiteX409" fmla="*/ 99308 w 3024845"/>
                  <a:gd name="connsiteY409" fmla="*/ 255090 h 1059043"/>
                  <a:gd name="connsiteX410" fmla="*/ 103361 w 3024845"/>
                  <a:gd name="connsiteY410" fmla="*/ 226986 h 1059043"/>
                  <a:gd name="connsiteX411" fmla="*/ 105388 w 3024845"/>
                  <a:gd name="connsiteY411" fmla="*/ 226986 h 1059043"/>
                  <a:gd name="connsiteX412" fmla="*/ 119575 w 3024845"/>
                  <a:gd name="connsiteY412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68560 w 3024845"/>
                  <a:gd name="connsiteY327" fmla="*/ 235634 h 1059043"/>
                  <a:gd name="connsiteX328" fmla="*/ 2180720 w 3024845"/>
                  <a:gd name="connsiteY328" fmla="*/ 555577 h 1059043"/>
                  <a:gd name="connsiteX329" fmla="*/ 2245574 w 3024845"/>
                  <a:gd name="connsiteY329" fmla="*/ 555577 h 1059043"/>
                  <a:gd name="connsiteX330" fmla="*/ 2245574 w 3024845"/>
                  <a:gd name="connsiteY330" fmla="*/ 631239 h 1059043"/>
                  <a:gd name="connsiteX331" fmla="*/ 2253681 w 3024845"/>
                  <a:gd name="connsiteY331" fmla="*/ 631239 h 1059043"/>
                  <a:gd name="connsiteX332" fmla="*/ 2255708 w 3024845"/>
                  <a:gd name="connsiteY332" fmla="*/ 624754 h 1059043"/>
                  <a:gd name="connsiteX333" fmla="*/ 2261788 w 3024845"/>
                  <a:gd name="connsiteY333" fmla="*/ 624754 h 1059043"/>
                  <a:gd name="connsiteX334" fmla="*/ 2263815 w 3024845"/>
                  <a:gd name="connsiteY334" fmla="*/ 633401 h 1059043"/>
                  <a:gd name="connsiteX335" fmla="*/ 2275975 w 3024845"/>
                  <a:gd name="connsiteY335" fmla="*/ 633401 h 1059043"/>
                  <a:gd name="connsiteX336" fmla="*/ 2275975 w 3024845"/>
                  <a:gd name="connsiteY336" fmla="*/ 626915 h 1059043"/>
                  <a:gd name="connsiteX337" fmla="*/ 2298268 w 3024845"/>
                  <a:gd name="connsiteY337" fmla="*/ 626915 h 1059043"/>
                  <a:gd name="connsiteX338" fmla="*/ 2298268 w 3024845"/>
                  <a:gd name="connsiteY338" fmla="*/ 633401 h 1059043"/>
                  <a:gd name="connsiteX339" fmla="*/ 2318535 w 3024845"/>
                  <a:gd name="connsiteY339" fmla="*/ 633401 h 1059043"/>
                  <a:gd name="connsiteX340" fmla="*/ 2318535 w 3024845"/>
                  <a:gd name="connsiteY340" fmla="*/ 678798 h 1059043"/>
                  <a:gd name="connsiteX341" fmla="*/ 2332722 w 3024845"/>
                  <a:gd name="connsiteY341" fmla="*/ 678798 h 1059043"/>
                  <a:gd name="connsiteX342" fmla="*/ 2332722 w 3024845"/>
                  <a:gd name="connsiteY342" fmla="*/ 665827 h 1059043"/>
                  <a:gd name="connsiteX343" fmla="*/ 2348936 w 3024845"/>
                  <a:gd name="connsiteY343" fmla="*/ 665827 h 1059043"/>
                  <a:gd name="connsiteX344" fmla="*/ 2348936 w 3024845"/>
                  <a:gd name="connsiteY344" fmla="*/ 486400 h 1059043"/>
                  <a:gd name="connsiteX345" fmla="*/ 2355016 w 3024845"/>
                  <a:gd name="connsiteY345" fmla="*/ 479914 h 1059043"/>
                  <a:gd name="connsiteX346" fmla="*/ 2427977 w 3024845"/>
                  <a:gd name="connsiteY346" fmla="*/ 479914 h 1059043"/>
                  <a:gd name="connsiteX347" fmla="*/ 2427977 w 3024845"/>
                  <a:gd name="connsiteY347" fmla="*/ 488562 h 1059043"/>
                  <a:gd name="connsiteX348" fmla="*/ 2438110 w 3024845"/>
                  <a:gd name="connsiteY348" fmla="*/ 488562 h 1059043"/>
                  <a:gd name="connsiteX349" fmla="*/ 2438110 w 3024845"/>
                  <a:gd name="connsiteY349" fmla="*/ 603136 h 1059043"/>
                  <a:gd name="connsiteX350" fmla="*/ 2460404 w 3024845"/>
                  <a:gd name="connsiteY350" fmla="*/ 603136 h 1059043"/>
                  <a:gd name="connsiteX351" fmla="*/ 2460404 w 3024845"/>
                  <a:gd name="connsiteY351" fmla="*/ 536121 h 1059043"/>
                  <a:gd name="connsiteX352" fmla="*/ 2486751 w 3024845"/>
                  <a:gd name="connsiteY352" fmla="*/ 536121 h 1059043"/>
                  <a:gd name="connsiteX353" fmla="*/ 2490804 w 3024845"/>
                  <a:gd name="connsiteY353" fmla="*/ 531797 h 1059043"/>
                  <a:gd name="connsiteX354" fmla="*/ 2498911 w 3024845"/>
                  <a:gd name="connsiteY354" fmla="*/ 531797 h 1059043"/>
                  <a:gd name="connsiteX355" fmla="*/ 2502964 w 3024845"/>
                  <a:gd name="connsiteY355" fmla="*/ 536121 h 1059043"/>
                  <a:gd name="connsiteX356" fmla="*/ 2525258 w 3024845"/>
                  <a:gd name="connsiteY356" fmla="*/ 536121 h 1059043"/>
                  <a:gd name="connsiteX357" fmla="*/ 2525258 w 3024845"/>
                  <a:gd name="connsiteY357" fmla="*/ 419385 h 1059043"/>
                  <a:gd name="connsiteX358" fmla="*/ 2582005 w 3024845"/>
                  <a:gd name="connsiteY358" fmla="*/ 408576 h 1059043"/>
                  <a:gd name="connsiteX359" fmla="*/ 2582005 w 3024845"/>
                  <a:gd name="connsiteY359" fmla="*/ 409657 h 1059043"/>
                  <a:gd name="connsiteX360" fmla="*/ 2582005 w 3024845"/>
                  <a:gd name="connsiteY360" fmla="*/ 417223 h 1059043"/>
                  <a:gd name="connsiteX361" fmla="*/ 2608352 w 3024845"/>
                  <a:gd name="connsiteY361" fmla="*/ 417223 h 1059043"/>
                  <a:gd name="connsiteX362" fmla="*/ 2608352 w 3024845"/>
                  <a:gd name="connsiteY362" fmla="*/ 672313 h 1059043"/>
                  <a:gd name="connsiteX363" fmla="*/ 2630646 w 3024845"/>
                  <a:gd name="connsiteY363" fmla="*/ 672313 h 1059043"/>
                  <a:gd name="connsiteX364" fmla="*/ 2630646 w 3024845"/>
                  <a:gd name="connsiteY364" fmla="*/ 667989 h 1059043"/>
                  <a:gd name="connsiteX365" fmla="*/ 2642806 w 3024845"/>
                  <a:gd name="connsiteY365" fmla="*/ 667989 h 1059043"/>
                  <a:gd name="connsiteX366" fmla="*/ 2642806 w 3024845"/>
                  <a:gd name="connsiteY366" fmla="*/ 672313 h 1059043"/>
                  <a:gd name="connsiteX367" fmla="*/ 2667126 w 3024845"/>
                  <a:gd name="connsiteY367" fmla="*/ 672313 h 1059043"/>
                  <a:gd name="connsiteX368" fmla="*/ 2667126 w 3024845"/>
                  <a:gd name="connsiteY368" fmla="*/ 659342 h 1059043"/>
                  <a:gd name="connsiteX369" fmla="*/ 2695500 w 3024845"/>
                  <a:gd name="connsiteY369" fmla="*/ 659342 h 1059043"/>
                  <a:gd name="connsiteX370" fmla="*/ 2707660 w 3024845"/>
                  <a:gd name="connsiteY370" fmla="*/ 655018 h 1059043"/>
                  <a:gd name="connsiteX371" fmla="*/ 2727927 w 3024845"/>
                  <a:gd name="connsiteY371" fmla="*/ 659342 h 1059043"/>
                  <a:gd name="connsiteX372" fmla="*/ 2727927 w 3024845"/>
                  <a:gd name="connsiteY372" fmla="*/ 642048 h 1059043"/>
                  <a:gd name="connsiteX373" fmla="*/ 2736034 w 3024845"/>
                  <a:gd name="connsiteY373" fmla="*/ 642048 h 1059043"/>
                  <a:gd name="connsiteX374" fmla="*/ 2736034 w 3024845"/>
                  <a:gd name="connsiteY374" fmla="*/ 629077 h 1059043"/>
                  <a:gd name="connsiteX375" fmla="*/ 2792781 w 3024845"/>
                  <a:gd name="connsiteY375" fmla="*/ 629077 h 1059043"/>
                  <a:gd name="connsiteX376" fmla="*/ 2792781 w 3024845"/>
                  <a:gd name="connsiteY376" fmla="*/ 598812 h 1059043"/>
                  <a:gd name="connsiteX377" fmla="*/ 2811021 w 3024845"/>
                  <a:gd name="connsiteY377" fmla="*/ 598812 h 1059043"/>
                  <a:gd name="connsiteX378" fmla="*/ 2811021 w 3024845"/>
                  <a:gd name="connsiteY378" fmla="*/ 592327 h 1059043"/>
                  <a:gd name="connsiteX379" fmla="*/ 2823181 w 3024845"/>
                  <a:gd name="connsiteY379" fmla="*/ 592327 h 1059043"/>
                  <a:gd name="connsiteX380" fmla="*/ 2823181 w 3024845"/>
                  <a:gd name="connsiteY380" fmla="*/ 598812 h 1059043"/>
                  <a:gd name="connsiteX381" fmla="*/ 2839395 w 3024845"/>
                  <a:gd name="connsiteY381" fmla="*/ 598812 h 1059043"/>
                  <a:gd name="connsiteX382" fmla="*/ 2839395 w 3024845"/>
                  <a:gd name="connsiteY382" fmla="*/ 648533 h 1059043"/>
                  <a:gd name="connsiteX383" fmla="*/ 2871822 w 3024845"/>
                  <a:gd name="connsiteY383" fmla="*/ 648533 h 1059043"/>
                  <a:gd name="connsiteX384" fmla="*/ 2871822 w 3024845"/>
                  <a:gd name="connsiteY384" fmla="*/ 622592 h 1059043"/>
                  <a:gd name="connsiteX385" fmla="*/ 2910329 w 3024845"/>
                  <a:gd name="connsiteY385" fmla="*/ 622592 h 1059043"/>
                  <a:gd name="connsiteX386" fmla="*/ 2910329 w 3024845"/>
                  <a:gd name="connsiteY386" fmla="*/ 592327 h 1059043"/>
                  <a:gd name="connsiteX387" fmla="*/ 2958970 w 3024845"/>
                  <a:gd name="connsiteY387" fmla="*/ 592327 h 1059043"/>
                  <a:gd name="connsiteX388" fmla="*/ 2958970 w 3024845"/>
                  <a:gd name="connsiteY388" fmla="*/ 703483 h 1059043"/>
                  <a:gd name="connsiteX389" fmla="*/ 2958970 w 3024845"/>
                  <a:gd name="connsiteY389" fmla="*/ 717262 h 1059043"/>
                  <a:gd name="connsiteX390" fmla="*/ 3024845 w 3024845"/>
                  <a:gd name="connsiteY390" fmla="*/ 717262 h 1059043"/>
                  <a:gd name="connsiteX391" fmla="*/ 3024845 w 3024845"/>
                  <a:gd name="connsiteY391" fmla="*/ 1059043 h 1059043"/>
                  <a:gd name="connsiteX392" fmla="*/ 2054 w 3024845"/>
                  <a:gd name="connsiteY392" fmla="*/ 1056710 h 1059043"/>
                  <a:gd name="connsiteX393" fmla="*/ 0 w 3024845"/>
                  <a:gd name="connsiteY393" fmla="*/ 622592 h 1059043"/>
                  <a:gd name="connsiteX394" fmla="*/ 20267 w 3024845"/>
                  <a:gd name="connsiteY394" fmla="*/ 622592 h 1059043"/>
                  <a:gd name="connsiteX395" fmla="*/ 20774 w 3024845"/>
                  <a:gd name="connsiteY395" fmla="*/ 621511 h 1059043"/>
                  <a:gd name="connsiteX396" fmla="*/ 24320 w 3024845"/>
                  <a:gd name="connsiteY396" fmla="*/ 613945 h 1059043"/>
                  <a:gd name="connsiteX397" fmla="*/ 26094 w 3024845"/>
                  <a:gd name="connsiteY397" fmla="*/ 614215 h 1059043"/>
                  <a:gd name="connsiteX398" fmla="*/ 38507 w 3024845"/>
                  <a:gd name="connsiteY398" fmla="*/ 616106 h 1059043"/>
                  <a:gd name="connsiteX399" fmla="*/ 39014 w 3024845"/>
                  <a:gd name="connsiteY399" fmla="*/ 617458 h 1059043"/>
                  <a:gd name="connsiteX400" fmla="*/ 42560 w 3024845"/>
                  <a:gd name="connsiteY400" fmla="*/ 626915 h 1059043"/>
                  <a:gd name="connsiteX401" fmla="*/ 68907 w 3024845"/>
                  <a:gd name="connsiteY401" fmla="*/ 629077 h 1059043"/>
                  <a:gd name="connsiteX402" fmla="*/ 68907 w 3024845"/>
                  <a:gd name="connsiteY402" fmla="*/ 505856 h 1059043"/>
                  <a:gd name="connsiteX403" fmla="*/ 70934 w 3024845"/>
                  <a:gd name="connsiteY403" fmla="*/ 505856 h 1059043"/>
                  <a:gd name="connsiteX404" fmla="*/ 85121 w 3024845"/>
                  <a:gd name="connsiteY404" fmla="*/ 505856 h 1059043"/>
                  <a:gd name="connsiteX405" fmla="*/ 85121 w 3024845"/>
                  <a:gd name="connsiteY405" fmla="*/ 369664 h 1059043"/>
                  <a:gd name="connsiteX406" fmla="*/ 86894 w 3024845"/>
                  <a:gd name="connsiteY406" fmla="*/ 369664 h 1059043"/>
                  <a:gd name="connsiteX407" fmla="*/ 99308 w 3024845"/>
                  <a:gd name="connsiteY407" fmla="*/ 369664 h 1059043"/>
                  <a:gd name="connsiteX408" fmla="*/ 99308 w 3024845"/>
                  <a:gd name="connsiteY408" fmla="*/ 255090 h 1059043"/>
                  <a:gd name="connsiteX409" fmla="*/ 103361 w 3024845"/>
                  <a:gd name="connsiteY409" fmla="*/ 226986 h 1059043"/>
                  <a:gd name="connsiteX410" fmla="*/ 105388 w 3024845"/>
                  <a:gd name="connsiteY410" fmla="*/ 226986 h 1059043"/>
                  <a:gd name="connsiteX411" fmla="*/ 119575 w 3024845"/>
                  <a:gd name="connsiteY411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66533 w 3024845"/>
                  <a:gd name="connsiteY326" fmla="*/ 209692 h 1059043"/>
                  <a:gd name="connsiteX327" fmla="*/ 2180720 w 3024845"/>
                  <a:gd name="connsiteY327" fmla="*/ 555577 h 1059043"/>
                  <a:gd name="connsiteX328" fmla="*/ 2245574 w 3024845"/>
                  <a:gd name="connsiteY328" fmla="*/ 555577 h 1059043"/>
                  <a:gd name="connsiteX329" fmla="*/ 2245574 w 3024845"/>
                  <a:gd name="connsiteY329" fmla="*/ 631239 h 1059043"/>
                  <a:gd name="connsiteX330" fmla="*/ 2253681 w 3024845"/>
                  <a:gd name="connsiteY330" fmla="*/ 631239 h 1059043"/>
                  <a:gd name="connsiteX331" fmla="*/ 2255708 w 3024845"/>
                  <a:gd name="connsiteY331" fmla="*/ 624754 h 1059043"/>
                  <a:gd name="connsiteX332" fmla="*/ 2261788 w 3024845"/>
                  <a:gd name="connsiteY332" fmla="*/ 624754 h 1059043"/>
                  <a:gd name="connsiteX333" fmla="*/ 2263815 w 3024845"/>
                  <a:gd name="connsiteY333" fmla="*/ 633401 h 1059043"/>
                  <a:gd name="connsiteX334" fmla="*/ 2275975 w 3024845"/>
                  <a:gd name="connsiteY334" fmla="*/ 633401 h 1059043"/>
                  <a:gd name="connsiteX335" fmla="*/ 2275975 w 3024845"/>
                  <a:gd name="connsiteY335" fmla="*/ 626915 h 1059043"/>
                  <a:gd name="connsiteX336" fmla="*/ 2298268 w 3024845"/>
                  <a:gd name="connsiteY336" fmla="*/ 626915 h 1059043"/>
                  <a:gd name="connsiteX337" fmla="*/ 2298268 w 3024845"/>
                  <a:gd name="connsiteY337" fmla="*/ 633401 h 1059043"/>
                  <a:gd name="connsiteX338" fmla="*/ 2318535 w 3024845"/>
                  <a:gd name="connsiteY338" fmla="*/ 633401 h 1059043"/>
                  <a:gd name="connsiteX339" fmla="*/ 2318535 w 3024845"/>
                  <a:gd name="connsiteY339" fmla="*/ 678798 h 1059043"/>
                  <a:gd name="connsiteX340" fmla="*/ 2332722 w 3024845"/>
                  <a:gd name="connsiteY340" fmla="*/ 678798 h 1059043"/>
                  <a:gd name="connsiteX341" fmla="*/ 2332722 w 3024845"/>
                  <a:gd name="connsiteY341" fmla="*/ 665827 h 1059043"/>
                  <a:gd name="connsiteX342" fmla="*/ 2348936 w 3024845"/>
                  <a:gd name="connsiteY342" fmla="*/ 665827 h 1059043"/>
                  <a:gd name="connsiteX343" fmla="*/ 2348936 w 3024845"/>
                  <a:gd name="connsiteY343" fmla="*/ 486400 h 1059043"/>
                  <a:gd name="connsiteX344" fmla="*/ 2355016 w 3024845"/>
                  <a:gd name="connsiteY344" fmla="*/ 479914 h 1059043"/>
                  <a:gd name="connsiteX345" fmla="*/ 2427977 w 3024845"/>
                  <a:gd name="connsiteY345" fmla="*/ 479914 h 1059043"/>
                  <a:gd name="connsiteX346" fmla="*/ 2427977 w 3024845"/>
                  <a:gd name="connsiteY346" fmla="*/ 488562 h 1059043"/>
                  <a:gd name="connsiteX347" fmla="*/ 2438110 w 3024845"/>
                  <a:gd name="connsiteY347" fmla="*/ 488562 h 1059043"/>
                  <a:gd name="connsiteX348" fmla="*/ 2438110 w 3024845"/>
                  <a:gd name="connsiteY348" fmla="*/ 603136 h 1059043"/>
                  <a:gd name="connsiteX349" fmla="*/ 2460404 w 3024845"/>
                  <a:gd name="connsiteY349" fmla="*/ 603136 h 1059043"/>
                  <a:gd name="connsiteX350" fmla="*/ 2460404 w 3024845"/>
                  <a:gd name="connsiteY350" fmla="*/ 536121 h 1059043"/>
                  <a:gd name="connsiteX351" fmla="*/ 2486751 w 3024845"/>
                  <a:gd name="connsiteY351" fmla="*/ 536121 h 1059043"/>
                  <a:gd name="connsiteX352" fmla="*/ 2490804 w 3024845"/>
                  <a:gd name="connsiteY352" fmla="*/ 531797 h 1059043"/>
                  <a:gd name="connsiteX353" fmla="*/ 2498911 w 3024845"/>
                  <a:gd name="connsiteY353" fmla="*/ 531797 h 1059043"/>
                  <a:gd name="connsiteX354" fmla="*/ 2502964 w 3024845"/>
                  <a:gd name="connsiteY354" fmla="*/ 536121 h 1059043"/>
                  <a:gd name="connsiteX355" fmla="*/ 2525258 w 3024845"/>
                  <a:gd name="connsiteY355" fmla="*/ 536121 h 1059043"/>
                  <a:gd name="connsiteX356" fmla="*/ 2525258 w 3024845"/>
                  <a:gd name="connsiteY356" fmla="*/ 419385 h 1059043"/>
                  <a:gd name="connsiteX357" fmla="*/ 2582005 w 3024845"/>
                  <a:gd name="connsiteY357" fmla="*/ 408576 h 1059043"/>
                  <a:gd name="connsiteX358" fmla="*/ 2582005 w 3024845"/>
                  <a:gd name="connsiteY358" fmla="*/ 409657 h 1059043"/>
                  <a:gd name="connsiteX359" fmla="*/ 2582005 w 3024845"/>
                  <a:gd name="connsiteY359" fmla="*/ 417223 h 1059043"/>
                  <a:gd name="connsiteX360" fmla="*/ 2608352 w 3024845"/>
                  <a:gd name="connsiteY360" fmla="*/ 417223 h 1059043"/>
                  <a:gd name="connsiteX361" fmla="*/ 2608352 w 3024845"/>
                  <a:gd name="connsiteY361" fmla="*/ 672313 h 1059043"/>
                  <a:gd name="connsiteX362" fmla="*/ 2630646 w 3024845"/>
                  <a:gd name="connsiteY362" fmla="*/ 672313 h 1059043"/>
                  <a:gd name="connsiteX363" fmla="*/ 2630646 w 3024845"/>
                  <a:gd name="connsiteY363" fmla="*/ 667989 h 1059043"/>
                  <a:gd name="connsiteX364" fmla="*/ 2642806 w 3024845"/>
                  <a:gd name="connsiteY364" fmla="*/ 667989 h 1059043"/>
                  <a:gd name="connsiteX365" fmla="*/ 2642806 w 3024845"/>
                  <a:gd name="connsiteY365" fmla="*/ 672313 h 1059043"/>
                  <a:gd name="connsiteX366" fmla="*/ 2667126 w 3024845"/>
                  <a:gd name="connsiteY366" fmla="*/ 672313 h 1059043"/>
                  <a:gd name="connsiteX367" fmla="*/ 2667126 w 3024845"/>
                  <a:gd name="connsiteY367" fmla="*/ 659342 h 1059043"/>
                  <a:gd name="connsiteX368" fmla="*/ 2695500 w 3024845"/>
                  <a:gd name="connsiteY368" fmla="*/ 659342 h 1059043"/>
                  <a:gd name="connsiteX369" fmla="*/ 2707660 w 3024845"/>
                  <a:gd name="connsiteY369" fmla="*/ 655018 h 1059043"/>
                  <a:gd name="connsiteX370" fmla="*/ 2727927 w 3024845"/>
                  <a:gd name="connsiteY370" fmla="*/ 659342 h 1059043"/>
                  <a:gd name="connsiteX371" fmla="*/ 2727927 w 3024845"/>
                  <a:gd name="connsiteY371" fmla="*/ 642048 h 1059043"/>
                  <a:gd name="connsiteX372" fmla="*/ 2736034 w 3024845"/>
                  <a:gd name="connsiteY372" fmla="*/ 642048 h 1059043"/>
                  <a:gd name="connsiteX373" fmla="*/ 2736034 w 3024845"/>
                  <a:gd name="connsiteY373" fmla="*/ 629077 h 1059043"/>
                  <a:gd name="connsiteX374" fmla="*/ 2792781 w 3024845"/>
                  <a:gd name="connsiteY374" fmla="*/ 629077 h 1059043"/>
                  <a:gd name="connsiteX375" fmla="*/ 2792781 w 3024845"/>
                  <a:gd name="connsiteY375" fmla="*/ 598812 h 1059043"/>
                  <a:gd name="connsiteX376" fmla="*/ 2811021 w 3024845"/>
                  <a:gd name="connsiteY376" fmla="*/ 598812 h 1059043"/>
                  <a:gd name="connsiteX377" fmla="*/ 2811021 w 3024845"/>
                  <a:gd name="connsiteY377" fmla="*/ 592327 h 1059043"/>
                  <a:gd name="connsiteX378" fmla="*/ 2823181 w 3024845"/>
                  <a:gd name="connsiteY378" fmla="*/ 592327 h 1059043"/>
                  <a:gd name="connsiteX379" fmla="*/ 2823181 w 3024845"/>
                  <a:gd name="connsiteY379" fmla="*/ 598812 h 1059043"/>
                  <a:gd name="connsiteX380" fmla="*/ 2839395 w 3024845"/>
                  <a:gd name="connsiteY380" fmla="*/ 598812 h 1059043"/>
                  <a:gd name="connsiteX381" fmla="*/ 2839395 w 3024845"/>
                  <a:gd name="connsiteY381" fmla="*/ 648533 h 1059043"/>
                  <a:gd name="connsiteX382" fmla="*/ 2871822 w 3024845"/>
                  <a:gd name="connsiteY382" fmla="*/ 648533 h 1059043"/>
                  <a:gd name="connsiteX383" fmla="*/ 2871822 w 3024845"/>
                  <a:gd name="connsiteY383" fmla="*/ 622592 h 1059043"/>
                  <a:gd name="connsiteX384" fmla="*/ 2910329 w 3024845"/>
                  <a:gd name="connsiteY384" fmla="*/ 622592 h 1059043"/>
                  <a:gd name="connsiteX385" fmla="*/ 2910329 w 3024845"/>
                  <a:gd name="connsiteY385" fmla="*/ 592327 h 1059043"/>
                  <a:gd name="connsiteX386" fmla="*/ 2958970 w 3024845"/>
                  <a:gd name="connsiteY386" fmla="*/ 592327 h 1059043"/>
                  <a:gd name="connsiteX387" fmla="*/ 2958970 w 3024845"/>
                  <a:gd name="connsiteY387" fmla="*/ 703483 h 1059043"/>
                  <a:gd name="connsiteX388" fmla="*/ 2958970 w 3024845"/>
                  <a:gd name="connsiteY388" fmla="*/ 717262 h 1059043"/>
                  <a:gd name="connsiteX389" fmla="*/ 3024845 w 3024845"/>
                  <a:gd name="connsiteY389" fmla="*/ 717262 h 1059043"/>
                  <a:gd name="connsiteX390" fmla="*/ 3024845 w 3024845"/>
                  <a:gd name="connsiteY390" fmla="*/ 1059043 h 1059043"/>
                  <a:gd name="connsiteX391" fmla="*/ 2054 w 3024845"/>
                  <a:gd name="connsiteY391" fmla="*/ 1056710 h 1059043"/>
                  <a:gd name="connsiteX392" fmla="*/ 0 w 3024845"/>
                  <a:gd name="connsiteY392" fmla="*/ 622592 h 1059043"/>
                  <a:gd name="connsiteX393" fmla="*/ 20267 w 3024845"/>
                  <a:gd name="connsiteY393" fmla="*/ 622592 h 1059043"/>
                  <a:gd name="connsiteX394" fmla="*/ 20774 w 3024845"/>
                  <a:gd name="connsiteY394" fmla="*/ 621511 h 1059043"/>
                  <a:gd name="connsiteX395" fmla="*/ 24320 w 3024845"/>
                  <a:gd name="connsiteY395" fmla="*/ 613945 h 1059043"/>
                  <a:gd name="connsiteX396" fmla="*/ 26094 w 3024845"/>
                  <a:gd name="connsiteY396" fmla="*/ 614215 h 1059043"/>
                  <a:gd name="connsiteX397" fmla="*/ 38507 w 3024845"/>
                  <a:gd name="connsiteY397" fmla="*/ 616106 h 1059043"/>
                  <a:gd name="connsiteX398" fmla="*/ 39014 w 3024845"/>
                  <a:gd name="connsiteY398" fmla="*/ 617458 h 1059043"/>
                  <a:gd name="connsiteX399" fmla="*/ 42560 w 3024845"/>
                  <a:gd name="connsiteY399" fmla="*/ 626915 h 1059043"/>
                  <a:gd name="connsiteX400" fmla="*/ 68907 w 3024845"/>
                  <a:gd name="connsiteY400" fmla="*/ 629077 h 1059043"/>
                  <a:gd name="connsiteX401" fmla="*/ 68907 w 3024845"/>
                  <a:gd name="connsiteY401" fmla="*/ 505856 h 1059043"/>
                  <a:gd name="connsiteX402" fmla="*/ 70934 w 3024845"/>
                  <a:gd name="connsiteY402" fmla="*/ 505856 h 1059043"/>
                  <a:gd name="connsiteX403" fmla="*/ 85121 w 3024845"/>
                  <a:gd name="connsiteY403" fmla="*/ 505856 h 1059043"/>
                  <a:gd name="connsiteX404" fmla="*/ 85121 w 3024845"/>
                  <a:gd name="connsiteY404" fmla="*/ 369664 h 1059043"/>
                  <a:gd name="connsiteX405" fmla="*/ 86894 w 3024845"/>
                  <a:gd name="connsiteY405" fmla="*/ 369664 h 1059043"/>
                  <a:gd name="connsiteX406" fmla="*/ 99308 w 3024845"/>
                  <a:gd name="connsiteY406" fmla="*/ 369664 h 1059043"/>
                  <a:gd name="connsiteX407" fmla="*/ 99308 w 3024845"/>
                  <a:gd name="connsiteY407" fmla="*/ 255090 h 1059043"/>
                  <a:gd name="connsiteX408" fmla="*/ 103361 w 3024845"/>
                  <a:gd name="connsiteY408" fmla="*/ 226986 h 1059043"/>
                  <a:gd name="connsiteX409" fmla="*/ 105388 w 3024845"/>
                  <a:gd name="connsiteY409" fmla="*/ 226986 h 1059043"/>
                  <a:gd name="connsiteX410" fmla="*/ 119575 w 3024845"/>
                  <a:gd name="connsiteY410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209692 h 1059043"/>
                  <a:gd name="connsiteX317" fmla="*/ 2146266 w 3024845"/>
                  <a:gd name="connsiteY317" fmla="*/ 131868 h 1059043"/>
                  <a:gd name="connsiteX318" fmla="*/ 2144240 w 3024845"/>
                  <a:gd name="connsiteY318" fmla="*/ 125383 h 1059043"/>
                  <a:gd name="connsiteX319" fmla="*/ 2150320 w 3024845"/>
                  <a:gd name="connsiteY319" fmla="*/ 118897 h 1059043"/>
                  <a:gd name="connsiteX320" fmla="*/ 2150320 w 3024845"/>
                  <a:gd name="connsiteY320" fmla="*/ 60529 h 1059043"/>
                  <a:gd name="connsiteX321" fmla="*/ 2152346 w 3024845"/>
                  <a:gd name="connsiteY321" fmla="*/ 56206 h 1059043"/>
                  <a:gd name="connsiteX322" fmla="*/ 2152346 w 3024845"/>
                  <a:gd name="connsiteY322" fmla="*/ 0 h 1059043"/>
                  <a:gd name="connsiteX323" fmla="*/ 2162480 w 3024845"/>
                  <a:gd name="connsiteY323" fmla="*/ 118897 h 1059043"/>
                  <a:gd name="connsiteX324" fmla="*/ 2168560 w 3024845"/>
                  <a:gd name="connsiteY324" fmla="*/ 125383 h 1059043"/>
                  <a:gd name="connsiteX325" fmla="*/ 2166533 w 3024845"/>
                  <a:gd name="connsiteY325" fmla="*/ 131868 h 1059043"/>
                  <a:gd name="connsiteX326" fmla="*/ 2180720 w 3024845"/>
                  <a:gd name="connsiteY326" fmla="*/ 555577 h 1059043"/>
                  <a:gd name="connsiteX327" fmla="*/ 2245574 w 3024845"/>
                  <a:gd name="connsiteY327" fmla="*/ 555577 h 1059043"/>
                  <a:gd name="connsiteX328" fmla="*/ 2245574 w 3024845"/>
                  <a:gd name="connsiteY328" fmla="*/ 631239 h 1059043"/>
                  <a:gd name="connsiteX329" fmla="*/ 2253681 w 3024845"/>
                  <a:gd name="connsiteY329" fmla="*/ 631239 h 1059043"/>
                  <a:gd name="connsiteX330" fmla="*/ 2255708 w 3024845"/>
                  <a:gd name="connsiteY330" fmla="*/ 624754 h 1059043"/>
                  <a:gd name="connsiteX331" fmla="*/ 2261788 w 3024845"/>
                  <a:gd name="connsiteY331" fmla="*/ 624754 h 1059043"/>
                  <a:gd name="connsiteX332" fmla="*/ 2263815 w 3024845"/>
                  <a:gd name="connsiteY332" fmla="*/ 633401 h 1059043"/>
                  <a:gd name="connsiteX333" fmla="*/ 2275975 w 3024845"/>
                  <a:gd name="connsiteY333" fmla="*/ 633401 h 1059043"/>
                  <a:gd name="connsiteX334" fmla="*/ 2275975 w 3024845"/>
                  <a:gd name="connsiteY334" fmla="*/ 626915 h 1059043"/>
                  <a:gd name="connsiteX335" fmla="*/ 2298268 w 3024845"/>
                  <a:gd name="connsiteY335" fmla="*/ 626915 h 1059043"/>
                  <a:gd name="connsiteX336" fmla="*/ 2298268 w 3024845"/>
                  <a:gd name="connsiteY336" fmla="*/ 633401 h 1059043"/>
                  <a:gd name="connsiteX337" fmla="*/ 2318535 w 3024845"/>
                  <a:gd name="connsiteY337" fmla="*/ 633401 h 1059043"/>
                  <a:gd name="connsiteX338" fmla="*/ 2318535 w 3024845"/>
                  <a:gd name="connsiteY338" fmla="*/ 678798 h 1059043"/>
                  <a:gd name="connsiteX339" fmla="*/ 2332722 w 3024845"/>
                  <a:gd name="connsiteY339" fmla="*/ 678798 h 1059043"/>
                  <a:gd name="connsiteX340" fmla="*/ 2332722 w 3024845"/>
                  <a:gd name="connsiteY340" fmla="*/ 665827 h 1059043"/>
                  <a:gd name="connsiteX341" fmla="*/ 2348936 w 3024845"/>
                  <a:gd name="connsiteY341" fmla="*/ 665827 h 1059043"/>
                  <a:gd name="connsiteX342" fmla="*/ 2348936 w 3024845"/>
                  <a:gd name="connsiteY342" fmla="*/ 486400 h 1059043"/>
                  <a:gd name="connsiteX343" fmla="*/ 2355016 w 3024845"/>
                  <a:gd name="connsiteY343" fmla="*/ 479914 h 1059043"/>
                  <a:gd name="connsiteX344" fmla="*/ 2427977 w 3024845"/>
                  <a:gd name="connsiteY344" fmla="*/ 479914 h 1059043"/>
                  <a:gd name="connsiteX345" fmla="*/ 2427977 w 3024845"/>
                  <a:gd name="connsiteY345" fmla="*/ 488562 h 1059043"/>
                  <a:gd name="connsiteX346" fmla="*/ 2438110 w 3024845"/>
                  <a:gd name="connsiteY346" fmla="*/ 488562 h 1059043"/>
                  <a:gd name="connsiteX347" fmla="*/ 2438110 w 3024845"/>
                  <a:gd name="connsiteY347" fmla="*/ 603136 h 1059043"/>
                  <a:gd name="connsiteX348" fmla="*/ 2460404 w 3024845"/>
                  <a:gd name="connsiteY348" fmla="*/ 603136 h 1059043"/>
                  <a:gd name="connsiteX349" fmla="*/ 2460404 w 3024845"/>
                  <a:gd name="connsiteY349" fmla="*/ 536121 h 1059043"/>
                  <a:gd name="connsiteX350" fmla="*/ 2486751 w 3024845"/>
                  <a:gd name="connsiteY350" fmla="*/ 536121 h 1059043"/>
                  <a:gd name="connsiteX351" fmla="*/ 2490804 w 3024845"/>
                  <a:gd name="connsiteY351" fmla="*/ 531797 h 1059043"/>
                  <a:gd name="connsiteX352" fmla="*/ 2498911 w 3024845"/>
                  <a:gd name="connsiteY352" fmla="*/ 531797 h 1059043"/>
                  <a:gd name="connsiteX353" fmla="*/ 2502964 w 3024845"/>
                  <a:gd name="connsiteY353" fmla="*/ 536121 h 1059043"/>
                  <a:gd name="connsiteX354" fmla="*/ 2525258 w 3024845"/>
                  <a:gd name="connsiteY354" fmla="*/ 536121 h 1059043"/>
                  <a:gd name="connsiteX355" fmla="*/ 2525258 w 3024845"/>
                  <a:gd name="connsiteY355" fmla="*/ 419385 h 1059043"/>
                  <a:gd name="connsiteX356" fmla="*/ 2582005 w 3024845"/>
                  <a:gd name="connsiteY356" fmla="*/ 408576 h 1059043"/>
                  <a:gd name="connsiteX357" fmla="*/ 2582005 w 3024845"/>
                  <a:gd name="connsiteY357" fmla="*/ 409657 h 1059043"/>
                  <a:gd name="connsiteX358" fmla="*/ 2582005 w 3024845"/>
                  <a:gd name="connsiteY358" fmla="*/ 417223 h 1059043"/>
                  <a:gd name="connsiteX359" fmla="*/ 2608352 w 3024845"/>
                  <a:gd name="connsiteY359" fmla="*/ 417223 h 1059043"/>
                  <a:gd name="connsiteX360" fmla="*/ 2608352 w 3024845"/>
                  <a:gd name="connsiteY360" fmla="*/ 672313 h 1059043"/>
                  <a:gd name="connsiteX361" fmla="*/ 2630646 w 3024845"/>
                  <a:gd name="connsiteY361" fmla="*/ 672313 h 1059043"/>
                  <a:gd name="connsiteX362" fmla="*/ 2630646 w 3024845"/>
                  <a:gd name="connsiteY362" fmla="*/ 667989 h 1059043"/>
                  <a:gd name="connsiteX363" fmla="*/ 2642806 w 3024845"/>
                  <a:gd name="connsiteY363" fmla="*/ 667989 h 1059043"/>
                  <a:gd name="connsiteX364" fmla="*/ 2642806 w 3024845"/>
                  <a:gd name="connsiteY364" fmla="*/ 672313 h 1059043"/>
                  <a:gd name="connsiteX365" fmla="*/ 2667126 w 3024845"/>
                  <a:gd name="connsiteY365" fmla="*/ 672313 h 1059043"/>
                  <a:gd name="connsiteX366" fmla="*/ 2667126 w 3024845"/>
                  <a:gd name="connsiteY366" fmla="*/ 659342 h 1059043"/>
                  <a:gd name="connsiteX367" fmla="*/ 2695500 w 3024845"/>
                  <a:gd name="connsiteY367" fmla="*/ 659342 h 1059043"/>
                  <a:gd name="connsiteX368" fmla="*/ 2707660 w 3024845"/>
                  <a:gd name="connsiteY368" fmla="*/ 655018 h 1059043"/>
                  <a:gd name="connsiteX369" fmla="*/ 2727927 w 3024845"/>
                  <a:gd name="connsiteY369" fmla="*/ 659342 h 1059043"/>
                  <a:gd name="connsiteX370" fmla="*/ 2727927 w 3024845"/>
                  <a:gd name="connsiteY370" fmla="*/ 642048 h 1059043"/>
                  <a:gd name="connsiteX371" fmla="*/ 2736034 w 3024845"/>
                  <a:gd name="connsiteY371" fmla="*/ 642048 h 1059043"/>
                  <a:gd name="connsiteX372" fmla="*/ 2736034 w 3024845"/>
                  <a:gd name="connsiteY372" fmla="*/ 629077 h 1059043"/>
                  <a:gd name="connsiteX373" fmla="*/ 2792781 w 3024845"/>
                  <a:gd name="connsiteY373" fmla="*/ 629077 h 1059043"/>
                  <a:gd name="connsiteX374" fmla="*/ 2792781 w 3024845"/>
                  <a:gd name="connsiteY374" fmla="*/ 598812 h 1059043"/>
                  <a:gd name="connsiteX375" fmla="*/ 2811021 w 3024845"/>
                  <a:gd name="connsiteY375" fmla="*/ 598812 h 1059043"/>
                  <a:gd name="connsiteX376" fmla="*/ 2811021 w 3024845"/>
                  <a:gd name="connsiteY376" fmla="*/ 592327 h 1059043"/>
                  <a:gd name="connsiteX377" fmla="*/ 2823181 w 3024845"/>
                  <a:gd name="connsiteY377" fmla="*/ 592327 h 1059043"/>
                  <a:gd name="connsiteX378" fmla="*/ 2823181 w 3024845"/>
                  <a:gd name="connsiteY378" fmla="*/ 598812 h 1059043"/>
                  <a:gd name="connsiteX379" fmla="*/ 2839395 w 3024845"/>
                  <a:gd name="connsiteY379" fmla="*/ 598812 h 1059043"/>
                  <a:gd name="connsiteX380" fmla="*/ 2839395 w 3024845"/>
                  <a:gd name="connsiteY380" fmla="*/ 648533 h 1059043"/>
                  <a:gd name="connsiteX381" fmla="*/ 2871822 w 3024845"/>
                  <a:gd name="connsiteY381" fmla="*/ 648533 h 1059043"/>
                  <a:gd name="connsiteX382" fmla="*/ 2871822 w 3024845"/>
                  <a:gd name="connsiteY382" fmla="*/ 622592 h 1059043"/>
                  <a:gd name="connsiteX383" fmla="*/ 2910329 w 3024845"/>
                  <a:gd name="connsiteY383" fmla="*/ 622592 h 1059043"/>
                  <a:gd name="connsiteX384" fmla="*/ 2910329 w 3024845"/>
                  <a:gd name="connsiteY384" fmla="*/ 592327 h 1059043"/>
                  <a:gd name="connsiteX385" fmla="*/ 2958970 w 3024845"/>
                  <a:gd name="connsiteY385" fmla="*/ 592327 h 1059043"/>
                  <a:gd name="connsiteX386" fmla="*/ 2958970 w 3024845"/>
                  <a:gd name="connsiteY386" fmla="*/ 703483 h 1059043"/>
                  <a:gd name="connsiteX387" fmla="*/ 2958970 w 3024845"/>
                  <a:gd name="connsiteY387" fmla="*/ 717262 h 1059043"/>
                  <a:gd name="connsiteX388" fmla="*/ 3024845 w 3024845"/>
                  <a:gd name="connsiteY388" fmla="*/ 717262 h 1059043"/>
                  <a:gd name="connsiteX389" fmla="*/ 3024845 w 3024845"/>
                  <a:gd name="connsiteY389" fmla="*/ 1059043 h 1059043"/>
                  <a:gd name="connsiteX390" fmla="*/ 2054 w 3024845"/>
                  <a:gd name="connsiteY390" fmla="*/ 1056710 h 1059043"/>
                  <a:gd name="connsiteX391" fmla="*/ 0 w 3024845"/>
                  <a:gd name="connsiteY391" fmla="*/ 622592 h 1059043"/>
                  <a:gd name="connsiteX392" fmla="*/ 20267 w 3024845"/>
                  <a:gd name="connsiteY392" fmla="*/ 622592 h 1059043"/>
                  <a:gd name="connsiteX393" fmla="*/ 20774 w 3024845"/>
                  <a:gd name="connsiteY393" fmla="*/ 621511 h 1059043"/>
                  <a:gd name="connsiteX394" fmla="*/ 24320 w 3024845"/>
                  <a:gd name="connsiteY394" fmla="*/ 613945 h 1059043"/>
                  <a:gd name="connsiteX395" fmla="*/ 26094 w 3024845"/>
                  <a:gd name="connsiteY395" fmla="*/ 614215 h 1059043"/>
                  <a:gd name="connsiteX396" fmla="*/ 38507 w 3024845"/>
                  <a:gd name="connsiteY396" fmla="*/ 616106 h 1059043"/>
                  <a:gd name="connsiteX397" fmla="*/ 39014 w 3024845"/>
                  <a:gd name="connsiteY397" fmla="*/ 617458 h 1059043"/>
                  <a:gd name="connsiteX398" fmla="*/ 42560 w 3024845"/>
                  <a:gd name="connsiteY398" fmla="*/ 626915 h 1059043"/>
                  <a:gd name="connsiteX399" fmla="*/ 68907 w 3024845"/>
                  <a:gd name="connsiteY399" fmla="*/ 629077 h 1059043"/>
                  <a:gd name="connsiteX400" fmla="*/ 68907 w 3024845"/>
                  <a:gd name="connsiteY400" fmla="*/ 505856 h 1059043"/>
                  <a:gd name="connsiteX401" fmla="*/ 70934 w 3024845"/>
                  <a:gd name="connsiteY401" fmla="*/ 505856 h 1059043"/>
                  <a:gd name="connsiteX402" fmla="*/ 85121 w 3024845"/>
                  <a:gd name="connsiteY402" fmla="*/ 505856 h 1059043"/>
                  <a:gd name="connsiteX403" fmla="*/ 85121 w 3024845"/>
                  <a:gd name="connsiteY403" fmla="*/ 369664 h 1059043"/>
                  <a:gd name="connsiteX404" fmla="*/ 86894 w 3024845"/>
                  <a:gd name="connsiteY404" fmla="*/ 369664 h 1059043"/>
                  <a:gd name="connsiteX405" fmla="*/ 99308 w 3024845"/>
                  <a:gd name="connsiteY405" fmla="*/ 369664 h 1059043"/>
                  <a:gd name="connsiteX406" fmla="*/ 99308 w 3024845"/>
                  <a:gd name="connsiteY406" fmla="*/ 255090 h 1059043"/>
                  <a:gd name="connsiteX407" fmla="*/ 103361 w 3024845"/>
                  <a:gd name="connsiteY407" fmla="*/ 226986 h 1059043"/>
                  <a:gd name="connsiteX408" fmla="*/ 105388 w 3024845"/>
                  <a:gd name="connsiteY408" fmla="*/ 226986 h 1059043"/>
                  <a:gd name="connsiteX409" fmla="*/ 119575 w 3024845"/>
                  <a:gd name="connsiteY409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35634 h 1059043"/>
                  <a:gd name="connsiteX315" fmla="*/ 2144240 w 3024845"/>
                  <a:gd name="connsiteY315" fmla="*/ 214016 h 1059043"/>
                  <a:gd name="connsiteX316" fmla="*/ 2146266 w 3024845"/>
                  <a:gd name="connsiteY316" fmla="*/ 131868 h 1059043"/>
                  <a:gd name="connsiteX317" fmla="*/ 2144240 w 3024845"/>
                  <a:gd name="connsiteY317" fmla="*/ 125383 h 1059043"/>
                  <a:gd name="connsiteX318" fmla="*/ 2150320 w 3024845"/>
                  <a:gd name="connsiteY318" fmla="*/ 118897 h 1059043"/>
                  <a:gd name="connsiteX319" fmla="*/ 2150320 w 3024845"/>
                  <a:gd name="connsiteY319" fmla="*/ 60529 h 1059043"/>
                  <a:gd name="connsiteX320" fmla="*/ 2152346 w 3024845"/>
                  <a:gd name="connsiteY320" fmla="*/ 56206 h 1059043"/>
                  <a:gd name="connsiteX321" fmla="*/ 2152346 w 3024845"/>
                  <a:gd name="connsiteY321" fmla="*/ 0 h 1059043"/>
                  <a:gd name="connsiteX322" fmla="*/ 2162480 w 3024845"/>
                  <a:gd name="connsiteY322" fmla="*/ 118897 h 1059043"/>
                  <a:gd name="connsiteX323" fmla="*/ 2168560 w 3024845"/>
                  <a:gd name="connsiteY323" fmla="*/ 125383 h 1059043"/>
                  <a:gd name="connsiteX324" fmla="*/ 2166533 w 3024845"/>
                  <a:gd name="connsiteY324" fmla="*/ 131868 h 1059043"/>
                  <a:gd name="connsiteX325" fmla="*/ 2180720 w 3024845"/>
                  <a:gd name="connsiteY325" fmla="*/ 555577 h 1059043"/>
                  <a:gd name="connsiteX326" fmla="*/ 2245574 w 3024845"/>
                  <a:gd name="connsiteY326" fmla="*/ 555577 h 1059043"/>
                  <a:gd name="connsiteX327" fmla="*/ 2245574 w 3024845"/>
                  <a:gd name="connsiteY327" fmla="*/ 631239 h 1059043"/>
                  <a:gd name="connsiteX328" fmla="*/ 2253681 w 3024845"/>
                  <a:gd name="connsiteY328" fmla="*/ 631239 h 1059043"/>
                  <a:gd name="connsiteX329" fmla="*/ 2255708 w 3024845"/>
                  <a:gd name="connsiteY329" fmla="*/ 624754 h 1059043"/>
                  <a:gd name="connsiteX330" fmla="*/ 2261788 w 3024845"/>
                  <a:gd name="connsiteY330" fmla="*/ 624754 h 1059043"/>
                  <a:gd name="connsiteX331" fmla="*/ 2263815 w 3024845"/>
                  <a:gd name="connsiteY331" fmla="*/ 633401 h 1059043"/>
                  <a:gd name="connsiteX332" fmla="*/ 2275975 w 3024845"/>
                  <a:gd name="connsiteY332" fmla="*/ 633401 h 1059043"/>
                  <a:gd name="connsiteX333" fmla="*/ 2275975 w 3024845"/>
                  <a:gd name="connsiteY333" fmla="*/ 626915 h 1059043"/>
                  <a:gd name="connsiteX334" fmla="*/ 2298268 w 3024845"/>
                  <a:gd name="connsiteY334" fmla="*/ 626915 h 1059043"/>
                  <a:gd name="connsiteX335" fmla="*/ 2298268 w 3024845"/>
                  <a:gd name="connsiteY335" fmla="*/ 633401 h 1059043"/>
                  <a:gd name="connsiteX336" fmla="*/ 2318535 w 3024845"/>
                  <a:gd name="connsiteY336" fmla="*/ 633401 h 1059043"/>
                  <a:gd name="connsiteX337" fmla="*/ 2318535 w 3024845"/>
                  <a:gd name="connsiteY337" fmla="*/ 678798 h 1059043"/>
                  <a:gd name="connsiteX338" fmla="*/ 2332722 w 3024845"/>
                  <a:gd name="connsiteY338" fmla="*/ 678798 h 1059043"/>
                  <a:gd name="connsiteX339" fmla="*/ 2332722 w 3024845"/>
                  <a:gd name="connsiteY339" fmla="*/ 665827 h 1059043"/>
                  <a:gd name="connsiteX340" fmla="*/ 2348936 w 3024845"/>
                  <a:gd name="connsiteY340" fmla="*/ 665827 h 1059043"/>
                  <a:gd name="connsiteX341" fmla="*/ 2348936 w 3024845"/>
                  <a:gd name="connsiteY341" fmla="*/ 486400 h 1059043"/>
                  <a:gd name="connsiteX342" fmla="*/ 2355016 w 3024845"/>
                  <a:gd name="connsiteY342" fmla="*/ 479914 h 1059043"/>
                  <a:gd name="connsiteX343" fmla="*/ 2427977 w 3024845"/>
                  <a:gd name="connsiteY343" fmla="*/ 479914 h 1059043"/>
                  <a:gd name="connsiteX344" fmla="*/ 2427977 w 3024845"/>
                  <a:gd name="connsiteY344" fmla="*/ 488562 h 1059043"/>
                  <a:gd name="connsiteX345" fmla="*/ 2438110 w 3024845"/>
                  <a:gd name="connsiteY345" fmla="*/ 488562 h 1059043"/>
                  <a:gd name="connsiteX346" fmla="*/ 2438110 w 3024845"/>
                  <a:gd name="connsiteY346" fmla="*/ 603136 h 1059043"/>
                  <a:gd name="connsiteX347" fmla="*/ 2460404 w 3024845"/>
                  <a:gd name="connsiteY347" fmla="*/ 603136 h 1059043"/>
                  <a:gd name="connsiteX348" fmla="*/ 2460404 w 3024845"/>
                  <a:gd name="connsiteY348" fmla="*/ 536121 h 1059043"/>
                  <a:gd name="connsiteX349" fmla="*/ 2486751 w 3024845"/>
                  <a:gd name="connsiteY349" fmla="*/ 536121 h 1059043"/>
                  <a:gd name="connsiteX350" fmla="*/ 2490804 w 3024845"/>
                  <a:gd name="connsiteY350" fmla="*/ 531797 h 1059043"/>
                  <a:gd name="connsiteX351" fmla="*/ 2498911 w 3024845"/>
                  <a:gd name="connsiteY351" fmla="*/ 531797 h 1059043"/>
                  <a:gd name="connsiteX352" fmla="*/ 2502964 w 3024845"/>
                  <a:gd name="connsiteY352" fmla="*/ 536121 h 1059043"/>
                  <a:gd name="connsiteX353" fmla="*/ 2525258 w 3024845"/>
                  <a:gd name="connsiteY353" fmla="*/ 536121 h 1059043"/>
                  <a:gd name="connsiteX354" fmla="*/ 2525258 w 3024845"/>
                  <a:gd name="connsiteY354" fmla="*/ 419385 h 1059043"/>
                  <a:gd name="connsiteX355" fmla="*/ 2582005 w 3024845"/>
                  <a:gd name="connsiteY355" fmla="*/ 408576 h 1059043"/>
                  <a:gd name="connsiteX356" fmla="*/ 2582005 w 3024845"/>
                  <a:gd name="connsiteY356" fmla="*/ 409657 h 1059043"/>
                  <a:gd name="connsiteX357" fmla="*/ 2582005 w 3024845"/>
                  <a:gd name="connsiteY357" fmla="*/ 417223 h 1059043"/>
                  <a:gd name="connsiteX358" fmla="*/ 2608352 w 3024845"/>
                  <a:gd name="connsiteY358" fmla="*/ 417223 h 1059043"/>
                  <a:gd name="connsiteX359" fmla="*/ 2608352 w 3024845"/>
                  <a:gd name="connsiteY359" fmla="*/ 672313 h 1059043"/>
                  <a:gd name="connsiteX360" fmla="*/ 2630646 w 3024845"/>
                  <a:gd name="connsiteY360" fmla="*/ 672313 h 1059043"/>
                  <a:gd name="connsiteX361" fmla="*/ 2630646 w 3024845"/>
                  <a:gd name="connsiteY361" fmla="*/ 667989 h 1059043"/>
                  <a:gd name="connsiteX362" fmla="*/ 2642806 w 3024845"/>
                  <a:gd name="connsiteY362" fmla="*/ 667989 h 1059043"/>
                  <a:gd name="connsiteX363" fmla="*/ 2642806 w 3024845"/>
                  <a:gd name="connsiteY363" fmla="*/ 672313 h 1059043"/>
                  <a:gd name="connsiteX364" fmla="*/ 2667126 w 3024845"/>
                  <a:gd name="connsiteY364" fmla="*/ 672313 h 1059043"/>
                  <a:gd name="connsiteX365" fmla="*/ 2667126 w 3024845"/>
                  <a:gd name="connsiteY365" fmla="*/ 659342 h 1059043"/>
                  <a:gd name="connsiteX366" fmla="*/ 2695500 w 3024845"/>
                  <a:gd name="connsiteY366" fmla="*/ 659342 h 1059043"/>
                  <a:gd name="connsiteX367" fmla="*/ 2707660 w 3024845"/>
                  <a:gd name="connsiteY367" fmla="*/ 655018 h 1059043"/>
                  <a:gd name="connsiteX368" fmla="*/ 2727927 w 3024845"/>
                  <a:gd name="connsiteY368" fmla="*/ 659342 h 1059043"/>
                  <a:gd name="connsiteX369" fmla="*/ 2727927 w 3024845"/>
                  <a:gd name="connsiteY369" fmla="*/ 642048 h 1059043"/>
                  <a:gd name="connsiteX370" fmla="*/ 2736034 w 3024845"/>
                  <a:gd name="connsiteY370" fmla="*/ 642048 h 1059043"/>
                  <a:gd name="connsiteX371" fmla="*/ 2736034 w 3024845"/>
                  <a:gd name="connsiteY371" fmla="*/ 629077 h 1059043"/>
                  <a:gd name="connsiteX372" fmla="*/ 2792781 w 3024845"/>
                  <a:gd name="connsiteY372" fmla="*/ 629077 h 1059043"/>
                  <a:gd name="connsiteX373" fmla="*/ 2792781 w 3024845"/>
                  <a:gd name="connsiteY373" fmla="*/ 598812 h 1059043"/>
                  <a:gd name="connsiteX374" fmla="*/ 2811021 w 3024845"/>
                  <a:gd name="connsiteY374" fmla="*/ 598812 h 1059043"/>
                  <a:gd name="connsiteX375" fmla="*/ 2811021 w 3024845"/>
                  <a:gd name="connsiteY375" fmla="*/ 592327 h 1059043"/>
                  <a:gd name="connsiteX376" fmla="*/ 2823181 w 3024845"/>
                  <a:gd name="connsiteY376" fmla="*/ 592327 h 1059043"/>
                  <a:gd name="connsiteX377" fmla="*/ 2823181 w 3024845"/>
                  <a:gd name="connsiteY377" fmla="*/ 598812 h 1059043"/>
                  <a:gd name="connsiteX378" fmla="*/ 2839395 w 3024845"/>
                  <a:gd name="connsiteY378" fmla="*/ 598812 h 1059043"/>
                  <a:gd name="connsiteX379" fmla="*/ 2839395 w 3024845"/>
                  <a:gd name="connsiteY379" fmla="*/ 648533 h 1059043"/>
                  <a:gd name="connsiteX380" fmla="*/ 2871822 w 3024845"/>
                  <a:gd name="connsiteY380" fmla="*/ 648533 h 1059043"/>
                  <a:gd name="connsiteX381" fmla="*/ 2871822 w 3024845"/>
                  <a:gd name="connsiteY381" fmla="*/ 622592 h 1059043"/>
                  <a:gd name="connsiteX382" fmla="*/ 2910329 w 3024845"/>
                  <a:gd name="connsiteY382" fmla="*/ 622592 h 1059043"/>
                  <a:gd name="connsiteX383" fmla="*/ 2910329 w 3024845"/>
                  <a:gd name="connsiteY383" fmla="*/ 592327 h 1059043"/>
                  <a:gd name="connsiteX384" fmla="*/ 2958970 w 3024845"/>
                  <a:gd name="connsiteY384" fmla="*/ 592327 h 1059043"/>
                  <a:gd name="connsiteX385" fmla="*/ 2958970 w 3024845"/>
                  <a:gd name="connsiteY385" fmla="*/ 703483 h 1059043"/>
                  <a:gd name="connsiteX386" fmla="*/ 2958970 w 3024845"/>
                  <a:gd name="connsiteY386" fmla="*/ 717262 h 1059043"/>
                  <a:gd name="connsiteX387" fmla="*/ 3024845 w 3024845"/>
                  <a:gd name="connsiteY387" fmla="*/ 717262 h 1059043"/>
                  <a:gd name="connsiteX388" fmla="*/ 3024845 w 3024845"/>
                  <a:gd name="connsiteY388" fmla="*/ 1059043 h 1059043"/>
                  <a:gd name="connsiteX389" fmla="*/ 2054 w 3024845"/>
                  <a:gd name="connsiteY389" fmla="*/ 1056710 h 1059043"/>
                  <a:gd name="connsiteX390" fmla="*/ 0 w 3024845"/>
                  <a:gd name="connsiteY390" fmla="*/ 622592 h 1059043"/>
                  <a:gd name="connsiteX391" fmla="*/ 20267 w 3024845"/>
                  <a:gd name="connsiteY391" fmla="*/ 622592 h 1059043"/>
                  <a:gd name="connsiteX392" fmla="*/ 20774 w 3024845"/>
                  <a:gd name="connsiteY392" fmla="*/ 621511 h 1059043"/>
                  <a:gd name="connsiteX393" fmla="*/ 24320 w 3024845"/>
                  <a:gd name="connsiteY393" fmla="*/ 613945 h 1059043"/>
                  <a:gd name="connsiteX394" fmla="*/ 26094 w 3024845"/>
                  <a:gd name="connsiteY394" fmla="*/ 614215 h 1059043"/>
                  <a:gd name="connsiteX395" fmla="*/ 38507 w 3024845"/>
                  <a:gd name="connsiteY395" fmla="*/ 616106 h 1059043"/>
                  <a:gd name="connsiteX396" fmla="*/ 39014 w 3024845"/>
                  <a:gd name="connsiteY396" fmla="*/ 617458 h 1059043"/>
                  <a:gd name="connsiteX397" fmla="*/ 42560 w 3024845"/>
                  <a:gd name="connsiteY397" fmla="*/ 626915 h 1059043"/>
                  <a:gd name="connsiteX398" fmla="*/ 68907 w 3024845"/>
                  <a:gd name="connsiteY398" fmla="*/ 629077 h 1059043"/>
                  <a:gd name="connsiteX399" fmla="*/ 68907 w 3024845"/>
                  <a:gd name="connsiteY399" fmla="*/ 505856 h 1059043"/>
                  <a:gd name="connsiteX400" fmla="*/ 70934 w 3024845"/>
                  <a:gd name="connsiteY400" fmla="*/ 505856 h 1059043"/>
                  <a:gd name="connsiteX401" fmla="*/ 85121 w 3024845"/>
                  <a:gd name="connsiteY401" fmla="*/ 505856 h 1059043"/>
                  <a:gd name="connsiteX402" fmla="*/ 85121 w 3024845"/>
                  <a:gd name="connsiteY402" fmla="*/ 369664 h 1059043"/>
                  <a:gd name="connsiteX403" fmla="*/ 86894 w 3024845"/>
                  <a:gd name="connsiteY403" fmla="*/ 369664 h 1059043"/>
                  <a:gd name="connsiteX404" fmla="*/ 99308 w 3024845"/>
                  <a:gd name="connsiteY404" fmla="*/ 369664 h 1059043"/>
                  <a:gd name="connsiteX405" fmla="*/ 99308 w 3024845"/>
                  <a:gd name="connsiteY405" fmla="*/ 255090 h 1059043"/>
                  <a:gd name="connsiteX406" fmla="*/ 103361 w 3024845"/>
                  <a:gd name="connsiteY406" fmla="*/ 226986 h 1059043"/>
                  <a:gd name="connsiteX407" fmla="*/ 105388 w 3024845"/>
                  <a:gd name="connsiteY407" fmla="*/ 226986 h 1059043"/>
                  <a:gd name="connsiteX408" fmla="*/ 119575 w 3024845"/>
                  <a:gd name="connsiteY40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30053 w 3024845"/>
                  <a:gd name="connsiteY313" fmla="*/ 235634 h 1059043"/>
                  <a:gd name="connsiteX314" fmla="*/ 2144240 w 3024845"/>
                  <a:gd name="connsiteY314" fmla="*/ 214016 h 1059043"/>
                  <a:gd name="connsiteX315" fmla="*/ 2146266 w 3024845"/>
                  <a:gd name="connsiteY315" fmla="*/ 131868 h 1059043"/>
                  <a:gd name="connsiteX316" fmla="*/ 2144240 w 3024845"/>
                  <a:gd name="connsiteY316" fmla="*/ 125383 h 1059043"/>
                  <a:gd name="connsiteX317" fmla="*/ 2150320 w 3024845"/>
                  <a:gd name="connsiteY317" fmla="*/ 118897 h 1059043"/>
                  <a:gd name="connsiteX318" fmla="*/ 2150320 w 3024845"/>
                  <a:gd name="connsiteY318" fmla="*/ 60529 h 1059043"/>
                  <a:gd name="connsiteX319" fmla="*/ 2152346 w 3024845"/>
                  <a:gd name="connsiteY319" fmla="*/ 56206 h 1059043"/>
                  <a:gd name="connsiteX320" fmla="*/ 2152346 w 3024845"/>
                  <a:gd name="connsiteY320" fmla="*/ 0 h 1059043"/>
                  <a:gd name="connsiteX321" fmla="*/ 2162480 w 3024845"/>
                  <a:gd name="connsiteY321" fmla="*/ 118897 h 1059043"/>
                  <a:gd name="connsiteX322" fmla="*/ 2168560 w 3024845"/>
                  <a:gd name="connsiteY322" fmla="*/ 125383 h 1059043"/>
                  <a:gd name="connsiteX323" fmla="*/ 2166533 w 3024845"/>
                  <a:gd name="connsiteY323" fmla="*/ 131868 h 1059043"/>
                  <a:gd name="connsiteX324" fmla="*/ 2180720 w 3024845"/>
                  <a:gd name="connsiteY324" fmla="*/ 555577 h 1059043"/>
                  <a:gd name="connsiteX325" fmla="*/ 2245574 w 3024845"/>
                  <a:gd name="connsiteY325" fmla="*/ 555577 h 1059043"/>
                  <a:gd name="connsiteX326" fmla="*/ 2245574 w 3024845"/>
                  <a:gd name="connsiteY326" fmla="*/ 631239 h 1059043"/>
                  <a:gd name="connsiteX327" fmla="*/ 2253681 w 3024845"/>
                  <a:gd name="connsiteY327" fmla="*/ 631239 h 1059043"/>
                  <a:gd name="connsiteX328" fmla="*/ 2255708 w 3024845"/>
                  <a:gd name="connsiteY328" fmla="*/ 624754 h 1059043"/>
                  <a:gd name="connsiteX329" fmla="*/ 2261788 w 3024845"/>
                  <a:gd name="connsiteY329" fmla="*/ 624754 h 1059043"/>
                  <a:gd name="connsiteX330" fmla="*/ 2263815 w 3024845"/>
                  <a:gd name="connsiteY330" fmla="*/ 633401 h 1059043"/>
                  <a:gd name="connsiteX331" fmla="*/ 2275975 w 3024845"/>
                  <a:gd name="connsiteY331" fmla="*/ 633401 h 1059043"/>
                  <a:gd name="connsiteX332" fmla="*/ 2275975 w 3024845"/>
                  <a:gd name="connsiteY332" fmla="*/ 626915 h 1059043"/>
                  <a:gd name="connsiteX333" fmla="*/ 2298268 w 3024845"/>
                  <a:gd name="connsiteY333" fmla="*/ 626915 h 1059043"/>
                  <a:gd name="connsiteX334" fmla="*/ 2298268 w 3024845"/>
                  <a:gd name="connsiteY334" fmla="*/ 633401 h 1059043"/>
                  <a:gd name="connsiteX335" fmla="*/ 2318535 w 3024845"/>
                  <a:gd name="connsiteY335" fmla="*/ 633401 h 1059043"/>
                  <a:gd name="connsiteX336" fmla="*/ 2318535 w 3024845"/>
                  <a:gd name="connsiteY336" fmla="*/ 678798 h 1059043"/>
                  <a:gd name="connsiteX337" fmla="*/ 2332722 w 3024845"/>
                  <a:gd name="connsiteY337" fmla="*/ 678798 h 1059043"/>
                  <a:gd name="connsiteX338" fmla="*/ 2332722 w 3024845"/>
                  <a:gd name="connsiteY338" fmla="*/ 665827 h 1059043"/>
                  <a:gd name="connsiteX339" fmla="*/ 2348936 w 3024845"/>
                  <a:gd name="connsiteY339" fmla="*/ 665827 h 1059043"/>
                  <a:gd name="connsiteX340" fmla="*/ 2348936 w 3024845"/>
                  <a:gd name="connsiteY340" fmla="*/ 486400 h 1059043"/>
                  <a:gd name="connsiteX341" fmla="*/ 2355016 w 3024845"/>
                  <a:gd name="connsiteY341" fmla="*/ 479914 h 1059043"/>
                  <a:gd name="connsiteX342" fmla="*/ 2427977 w 3024845"/>
                  <a:gd name="connsiteY342" fmla="*/ 479914 h 1059043"/>
                  <a:gd name="connsiteX343" fmla="*/ 2427977 w 3024845"/>
                  <a:gd name="connsiteY343" fmla="*/ 488562 h 1059043"/>
                  <a:gd name="connsiteX344" fmla="*/ 2438110 w 3024845"/>
                  <a:gd name="connsiteY344" fmla="*/ 488562 h 1059043"/>
                  <a:gd name="connsiteX345" fmla="*/ 2438110 w 3024845"/>
                  <a:gd name="connsiteY345" fmla="*/ 603136 h 1059043"/>
                  <a:gd name="connsiteX346" fmla="*/ 2460404 w 3024845"/>
                  <a:gd name="connsiteY346" fmla="*/ 603136 h 1059043"/>
                  <a:gd name="connsiteX347" fmla="*/ 2460404 w 3024845"/>
                  <a:gd name="connsiteY347" fmla="*/ 536121 h 1059043"/>
                  <a:gd name="connsiteX348" fmla="*/ 2486751 w 3024845"/>
                  <a:gd name="connsiteY348" fmla="*/ 536121 h 1059043"/>
                  <a:gd name="connsiteX349" fmla="*/ 2490804 w 3024845"/>
                  <a:gd name="connsiteY349" fmla="*/ 531797 h 1059043"/>
                  <a:gd name="connsiteX350" fmla="*/ 2498911 w 3024845"/>
                  <a:gd name="connsiteY350" fmla="*/ 531797 h 1059043"/>
                  <a:gd name="connsiteX351" fmla="*/ 2502964 w 3024845"/>
                  <a:gd name="connsiteY351" fmla="*/ 536121 h 1059043"/>
                  <a:gd name="connsiteX352" fmla="*/ 2525258 w 3024845"/>
                  <a:gd name="connsiteY352" fmla="*/ 536121 h 1059043"/>
                  <a:gd name="connsiteX353" fmla="*/ 2525258 w 3024845"/>
                  <a:gd name="connsiteY353" fmla="*/ 419385 h 1059043"/>
                  <a:gd name="connsiteX354" fmla="*/ 2582005 w 3024845"/>
                  <a:gd name="connsiteY354" fmla="*/ 408576 h 1059043"/>
                  <a:gd name="connsiteX355" fmla="*/ 2582005 w 3024845"/>
                  <a:gd name="connsiteY355" fmla="*/ 409657 h 1059043"/>
                  <a:gd name="connsiteX356" fmla="*/ 2582005 w 3024845"/>
                  <a:gd name="connsiteY356" fmla="*/ 417223 h 1059043"/>
                  <a:gd name="connsiteX357" fmla="*/ 2608352 w 3024845"/>
                  <a:gd name="connsiteY357" fmla="*/ 417223 h 1059043"/>
                  <a:gd name="connsiteX358" fmla="*/ 2608352 w 3024845"/>
                  <a:gd name="connsiteY358" fmla="*/ 672313 h 1059043"/>
                  <a:gd name="connsiteX359" fmla="*/ 2630646 w 3024845"/>
                  <a:gd name="connsiteY359" fmla="*/ 672313 h 1059043"/>
                  <a:gd name="connsiteX360" fmla="*/ 2630646 w 3024845"/>
                  <a:gd name="connsiteY360" fmla="*/ 667989 h 1059043"/>
                  <a:gd name="connsiteX361" fmla="*/ 2642806 w 3024845"/>
                  <a:gd name="connsiteY361" fmla="*/ 667989 h 1059043"/>
                  <a:gd name="connsiteX362" fmla="*/ 2642806 w 3024845"/>
                  <a:gd name="connsiteY362" fmla="*/ 672313 h 1059043"/>
                  <a:gd name="connsiteX363" fmla="*/ 2667126 w 3024845"/>
                  <a:gd name="connsiteY363" fmla="*/ 672313 h 1059043"/>
                  <a:gd name="connsiteX364" fmla="*/ 2667126 w 3024845"/>
                  <a:gd name="connsiteY364" fmla="*/ 659342 h 1059043"/>
                  <a:gd name="connsiteX365" fmla="*/ 2695500 w 3024845"/>
                  <a:gd name="connsiteY365" fmla="*/ 659342 h 1059043"/>
                  <a:gd name="connsiteX366" fmla="*/ 2707660 w 3024845"/>
                  <a:gd name="connsiteY366" fmla="*/ 655018 h 1059043"/>
                  <a:gd name="connsiteX367" fmla="*/ 2727927 w 3024845"/>
                  <a:gd name="connsiteY367" fmla="*/ 659342 h 1059043"/>
                  <a:gd name="connsiteX368" fmla="*/ 2727927 w 3024845"/>
                  <a:gd name="connsiteY368" fmla="*/ 642048 h 1059043"/>
                  <a:gd name="connsiteX369" fmla="*/ 2736034 w 3024845"/>
                  <a:gd name="connsiteY369" fmla="*/ 642048 h 1059043"/>
                  <a:gd name="connsiteX370" fmla="*/ 2736034 w 3024845"/>
                  <a:gd name="connsiteY370" fmla="*/ 629077 h 1059043"/>
                  <a:gd name="connsiteX371" fmla="*/ 2792781 w 3024845"/>
                  <a:gd name="connsiteY371" fmla="*/ 629077 h 1059043"/>
                  <a:gd name="connsiteX372" fmla="*/ 2792781 w 3024845"/>
                  <a:gd name="connsiteY372" fmla="*/ 598812 h 1059043"/>
                  <a:gd name="connsiteX373" fmla="*/ 2811021 w 3024845"/>
                  <a:gd name="connsiteY373" fmla="*/ 598812 h 1059043"/>
                  <a:gd name="connsiteX374" fmla="*/ 2811021 w 3024845"/>
                  <a:gd name="connsiteY374" fmla="*/ 592327 h 1059043"/>
                  <a:gd name="connsiteX375" fmla="*/ 2823181 w 3024845"/>
                  <a:gd name="connsiteY375" fmla="*/ 592327 h 1059043"/>
                  <a:gd name="connsiteX376" fmla="*/ 2823181 w 3024845"/>
                  <a:gd name="connsiteY376" fmla="*/ 598812 h 1059043"/>
                  <a:gd name="connsiteX377" fmla="*/ 2839395 w 3024845"/>
                  <a:gd name="connsiteY377" fmla="*/ 598812 h 1059043"/>
                  <a:gd name="connsiteX378" fmla="*/ 2839395 w 3024845"/>
                  <a:gd name="connsiteY378" fmla="*/ 648533 h 1059043"/>
                  <a:gd name="connsiteX379" fmla="*/ 2871822 w 3024845"/>
                  <a:gd name="connsiteY379" fmla="*/ 648533 h 1059043"/>
                  <a:gd name="connsiteX380" fmla="*/ 2871822 w 3024845"/>
                  <a:gd name="connsiteY380" fmla="*/ 622592 h 1059043"/>
                  <a:gd name="connsiteX381" fmla="*/ 2910329 w 3024845"/>
                  <a:gd name="connsiteY381" fmla="*/ 622592 h 1059043"/>
                  <a:gd name="connsiteX382" fmla="*/ 2910329 w 3024845"/>
                  <a:gd name="connsiteY382" fmla="*/ 592327 h 1059043"/>
                  <a:gd name="connsiteX383" fmla="*/ 2958970 w 3024845"/>
                  <a:gd name="connsiteY383" fmla="*/ 592327 h 1059043"/>
                  <a:gd name="connsiteX384" fmla="*/ 2958970 w 3024845"/>
                  <a:gd name="connsiteY384" fmla="*/ 703483 h 1059043"/>
                  <a:gd name="connsiteX385" fmla="*/ 2958970 w 3024845"/>
                  <a:gd name="connsiteY385" fmla="*/ 717262 h 1059043"/>
                  <a:gd name="connsiteX386" fmla="*/ 3024845 w 3024845"/>
                  <a:gd name="connsiteY386" fmla="*/ 717262 h 1059043"/>
                  <a:gd name="connsiteX387" fmla="*/ 3024845 w 3024845"/>
                  <a:gd name="connsiteY387" fmla="*/ 1059043 h 1059043"/>
                  <a:gd name="connsiteX388" fmla="*/ 2054 w 3024845"/>
                  <a:gd name="connsiteY388" fmla="*/ 1056710 h 1059043"/>
                  <a:gd name="connsiteX389" fmla="*/ 0 w 3024845"/>
                  <a:gd name="connsiteY389" fmla="*/ 622592 h 1059043"/>
                  <a:gd name="connsiteX390" fmla="*/ 20267 w 3024845"/>
                  <a:gd name="connsiteY390" fmla="*/ 622592 h 1059043"/>
                  <a:gd name="connsiteX391" fmla="*/ 20774 w 3024845"/>
                  <a:gd name="connsiteY391" fmla="*/ 621511 h 1059043"/>
                  <a:gd name="connsiteX392" fmla="*/ 24320 w 3024845"/>
                  <a:gd name="connsiteY392" fmla="*/ 613945 h 1059043"/>
                  <a:gd name="connsiteX393" fmla="*/ 26094 w 3024845"/>
                  <a:gd name="connsiteY393" fmla="*/ 614215 h 1059043"/>
                  <a:gd name="connsiteX394" fmla="*/ 38507 w 3024845"/>
                  <a:gd name="connsiteY394" fmla="*/ 616106 h 1059043"/>
                  <a:gd name="connsiteX395" fmla="*/ 39014 w 3024845"/>
                  <a:gd name="connsiteY395" fmla="*/ 617458 h 1059043"/>
                  <a:gd name="connsiteX396" fmla="*/ 42560 w 3024845"/>
                  <a:gd name="connsiteY396" fmla="*/ 626915 h 1059043"/>
                  <a:gd name="connsiteX397" fmla="*/ 68907 w 3024845"/>
                  <a:gd name="connsiteY397" fmla="*/ 629077 h 1059043"/>
                  <a:gd name="connsiteX398" fmla="*/ 68907 w 3024845"/>
                  <a:gd name="connsiteY398" fmla="*/ 505856 h 1059043"/>
                  <a:gd name="connsiteX399" fmla="*/ 70934 w 3024845"/>
                  <a:gd name="connsiteY399" fmla="*/ 505856 h 1059043"/>
                  <a:gd name="connsiteX400" fmla="*/ 85121 w 3024845"/>
                  <a:gd name="connsiteY400" fmla="*/ 505856 h 1059043"/>
                  <a:gd name="connsiteX401" fmla="*/ 85121 w 3024845"/>
                  <a:gd name="connsiteY401" fmla="*/ 369664 h 1059043"/>
                  <a:gd name="connsiteX402" fmla="*/ 86894 w 3024845"/>
                  <a:gd name="connsiteY402" fmla="*/ 369664 h 1059043"/>
                  <a:gd name="connsiteX403" fmla="*/ 99308 w 3024845"/>
                  <a:gd name="connsiteY403" fmla="*/ 369664 h 1059043"/>
                  <a:gd name="connsiteX404" fmla="*/ 99308 w 3024845"/>
                  <a:gd name="connsiteY404" fmla="*/ 255090 h 1059043"/>
                  <a:gd name="connsiteX405" fmla="*/ 103361 w 3024845"/>
                  <a:gd name="connsiteY405" fmla="*/ 226986 h 1059043"/>
                  <a:gd name="connsiteX406" fmla="*/ 105388 w 3024845"/>
                  <a:gd name="connsiteY406" fmla="*/ 226986 h 1059043"/>
                  <a:gd name="connsiteX407" fmla="*/ 119575 w 3024845"/>
                  <a:gd name="connsiteY407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30053 w 3024845"/>
                  <a:gd name="connsiteY312" fmla="*/ 252928 h 1059043"/>
                  <a:gd name="connsiteX313" fmla="*/ 2144240 w 3024845"/>
                  <a:gd name="connsiteY313" fmla="*/ 214016 h 1059043"/>
                  <a:gd name="connsiteX314" fmla="*/ 2146266 w 3024845"/>
                  <a:gd name="connsiteY314" fmla="*/ 131868 h 1059043"/>
                  <a:gd name="connsiteX315" fmla="*/ 2144240 w 3024845"/>
                  <a:gd name="connsiteY315" fmla="*/ 125383 h 1059043"/>
                  <a:gd name="connsiteX316" fmla="*/ 2150320 w 3024845"/>
                  <a:gd name="connsiteY316" fmla="*/ 118897 h 1059043"/>
                  <a:gd name="connsiteX317" fmla="*/ 2150320 w 3024845"/>
                  <a:gd name="connsiteY317" fmla="*/ 60529 h 1059043"/>
                  <a:gd name="connsiteX318" fmla="*/ 2152346 w 3024845"/>
                  <a:gd name="connsiteY318" fmla="*/ 56206 h 1059043"/>
                  <a:gd name="connsiteX319" fmla="*/ 2152346 w 3024845"/>
                  <a:gd name="connsiteY319" fmla="*/ 0 h 1059043"/>
                  <a:gd name="connsiteX320" fmla="*/ 2162480 w 3024845"/>
                  <a:gd name="connsiteY320" fmla="*/ 118897 h 1059043"/>
                  <a:gd name="connsiteX321" fmla="*/ 2168560 w 3024845"/>
                  <a:gd name="connsiteY321" fmla="*/ 125383 h 1059043"/>
                  <a:gd name="connsiteX322" fmla="*/ 2166533 w 3024845"/>
                  <a:gd name="connsiteY322" fmla="*/ 131868 h 1059043"/>
                  <a:gd name="connsiteX323" fmla="*/ 2180720 w 3024845"/>
                  <a:gd name="connsiteY323" fmla="*/ 555577 h 1059043"/>
                  <a:gd name="connsiteX324" fmla="*/ 2245574 w 3024845"/>
                  <a:gd name="connsiteY324" fmla="*/ 555577 h 1059043"/>
                  <a:gd name="connsiteX325" fmla="*/ 2245574 w 3024845"/>
                  <a:gd name="connsiteY325" fmla="*/ 631239 h 1059043"/>
                  <a:gd name="connsiteX326" fmla="*/ 2253681 w 3024845"/>
                  <a:gd name="connsiteY326" fmla="*/ 631239 h 1059043"/>
                  <a:gd name="connsiteX327" fmla="*/ 2255708 w 3024845"/>
                  <a:gd name="connsiteY327" fmla="*/ 624754 h 1059043"/>
                  <a:gd name="connsiteX328" fmla="*/ 2261788 w 3024845"/>
                  <a:gd name="connsiteY328" fmla="*/ 624754 h 1059043"/>
                  <a:gd name="connsiteX329" fmla="*/ 2263815 w 3024845"/>
                  <a:gd name="connsiteY329" fmla="*/ 633401 h 1059043"/>
                  <a:gd name="connsiteX330" fmla="*/ 2275975 w 3024845"/>
                  <a:gd name="connsiteY330" fmla="*/ 633401 h 1059043"/>
                  <a:gd name="connsiteX331" fmla="*/ 2275975 w 3024845"/>
                  <a:gd name="connsiteY331" fmla="*/ 626915 h 1059043"/>
                  <a:gd name="connsiteX332" fmla="*/ 2298268 w 3024845"/>
                  <a:gd name="connsiteY332" fmla="*/ 626915 h 1059043"/>
                  <a:gd name="connsiteX333" fmla="*/ 2298268 w 3024845"/>
                  <a:gd name="connsiteY333" fmla="*/ 633401 h 1059043"/>
                  <a:gd name="connsiteX334" fmla="*/ 2318535 w 3024845"/>
                  <a:gd name="connsiteY334" fmla="*/ 633401 h 1059043"/>
                  <a:gd name="connsiteX335" fmla="*/ 2318535 w 3024845"/>
                  <a:gd name="connsiteY335" fmla="*/ 678798 h 1059043"/>
                  <a:gd name="connsiteX336" fmla="*/ 2332722 w 3024845"/>
                  <a:gd name="connsiteY336" fmla="*/ 678798 h 1059043"/>
                  <a:gd name="connsiteX337" fmla="*/ 2332722 w 3024845"/>
                  <a:gd name="connsiteY337" fmla="*/ 665827 h 1059043"/>
                  <a:gd name="connsiteX338" fmla="*/ 2348936 w 3024845"/>
                  <a:gd name="connsiteY338" fmla="*/ 665827 h 1059043"/>
                  <a:gd name="connsiteX339" fmla="*/ 2348936 w 3024845"/>
                  <a:gd name="connsiteY339" fmla="*/ 486400 h 1059043"/>
                  <a:gd name="connsiteX340" fmla="*/ 2355016 w 3024845"/>
                  <a:gd name="connsiteY340" fmla="*/ 479914 h 1059043"/>
                  <a:gd name="connsiteX341" fmla="*/ 2427977 w 3024845"/>
                  <a:gd name="connsiteY341" fmla="*/ 479914 h 1059043"/>
                  <a:gd name="connsiteX342" fmla="*/ 2427977 w 3024845"/>
                  <a:gd name="connsiteY342" fmla="*/ 488562 h 1059043"/>
                  <a:gd name="connsiteX343" fmla="*/ 2438110 w 3024845"/>
                  <a:gd name="connsiteY343" fmla="*/ 488562 h 1059043"/>
                  <a:gd name="connsiteX344" fmla="*/ 2438110 w 3024845"/>
                  <a:gd name="connsiteY344" fmla="*/ 603136 h 1059043"/>
                  <a:gd name="connsiteX345" fmla="*/ 2460404 w 3024845"/>
                  <a:gd name="connsiteY345" fmla="*/ 603136 h 1059043"/>
                  <a:gd name="connsiteX346" fmla="*/ 2460404 w 3024845"/>
                  <a:gd name="connsiteY346" fmla="*/ 536121 h 1059043"/>
                  <a:gd name="connsiteX347" fmla="*/ 2486751 w 3024845"/>
                  <a:gd name="connsiteY347" fmla="*/ 536121 h 1059043"/>
                  <a:gd name="connsiteX348" fmla="*/ 2490804 w 3024845"/>
                  <a:gd name="connsiteY348" fmla="*/ 531797 h 1059043"/>
                  <a:gd name="connsiteX349" fmla="*/ 2498911 w 3024845"/>
                  <a:gd name="connsiteY349" fmla="*/ 531797 h 1059043"/>
                  <a:gd name="connsiteX350" fmla="*/ 2502964 w 3024845"/>
                  <a:gd name="connsiteY350" fmla="*/ 536121 h 1059043"/>
                  <a:gd name="connsiteX351" fmla="*/ 2525258 w 3024845"/>
                  <a:gd name="connsiteY351" fmla="*/ 536121 h 1059043"/>
                  <a:gd name="connsiteX352" fmla="*/ 2525258 w 3024845"/>
                  <a:gd name="connsiteY352" fmla="*/ 419385 h 1059043"/>
                  <a:gd name="connsiteX353" fmla="*/ 2582005 w 3024845"/>
                  <a:gd name="connsiteY353" fmla="*/ 408576 h 1059043"/>
                  <a:gd name="connsiteX354" fmla="*/ 2582005 w 3024845"/>
                  <a:gd name="connsiteY354" fmla="*/ 409657 h 1059043"/>
                  <a:gd name="connsiteX355" fmla="*/ 2582005 w 3024845"/>
                  <a:gd name="connsiteY355" fmla="*/ 417223 h 1059043"/>
                  <a:gd name="connsiteX356" fmla="*/ 2608352 w 3024845"/>
                  <a:gd name="connsiteY356" fmla="*/ 417223 h 1059043"/>
                  <a:gd name="connsiteX357" fmla="*/ 2608352 w 3024845"/>
                  <a:gd name="connsiteY357" fmla="*/ 672313 h 1059043"/>
                  <a:gd name="connsiteX358" fmla="*/ 2630646 w 3024845"/>
                  <a:gd name="connsiteY358" fmla="*/ 672313 h 1059043"/>
                  <a:gd name="connsiteX359" fmla="*/ 2630646 w 3024845"/>
                  <a:gd name="connsiteY359" fmla="*/ 667989 h 1059043"/>
                  <a:gd name="connsiteX360" fmla="*/ 2642806 w 3024845"/>
                  <a:gd name="connsiteY360" fmla="*/ 667989 h 1059043"/>
                  <a:gd name="connsiteX361" fmla="*/ 2642806 w 3024845"/>
                  <a:gd name="connsiteY361" fmla="*/ 672313 h 1059043"/>
                  <a:gd name="connsiteX362" fmla="*/ 2667126 w 3024845"/>
                  <a:gd name="connsiteY362" fmla="*/ 672313 h 1059043"/>
                  <a:gd name="connsiteX363" fmla="*/ 2667126 w 3024845"/>
                  <a:gd name="connsiteY363" fmla="*/ 659342 h 1059043"/>
                  <a:gd name="connsiteX364" fmla="*/ 2695500 w 3024845"/>
                  <a:gd name="connsiteY364" fmla="*/ 659342 h 1059043"/>
                  <a:gd name="connsiteX365" fmla="*/ 2707660 w 3024845"/>
                  <a:gd name="connsiteY365" fmla="*/ 655018 h 1059043"/>
                  <a:gd name="connsiteX366" fmla="*/ 2727927 w 3024845"/>
                  <a:gd name="connsiteY366" fmla="*/ 659342 h 1059043"/>
                  <a:gd name="connsiteX367" fmla="*/ 2727927 w 3024845"/>
                  <a:gd name="connsiteY367" fmla="*/ 642048 h 1059043"/>
                  <a:gd name="connsiteX368" fmla="*/ 2736034 w 3024845"/>
                  <a:gd name="connsiteY368" fmla="*/ 642048 h 1059043"/>
                  <a:gd name="connsiteX369" fmla="*/ 2736034 w 3024845"/>
                  <a:gd name="connsiteY369" fmla="*/ 629077 h 1059043"/>
                  <a:gd name="connsiteX370" fmla="*/ 2792781 w 3024845"/>
                  <a:gd name="connsiteY370" fmla="*/ 629077 h 1059043"/>
                  <a:gd name="connsiteX371" fmla="*/ 2792781 w 3024845"/>
                  <a:gd name="connsiteY371" fmla="*/ 598812 h 1059043"/>
                  <a:gd name="connsiteX372" fmla="*/ 2811021 w 3024845"/>
                  <a:gd name="connsiteY372" fmla="*/ 598812 h 1059043"/>
                  <a:gd name="connsiteX373" fmla="*/ 2811021 w 3024845"/>
                  <a:gd name="connsiteY373" fmla="*/ 592327 h 1059043"/>
                  <a:gd name="connsiteX374" fmla="*/ 2823181 w 3024845"/>
                  <a:gd name="connsiteY374" fmla="*/ 592327 h 1059043"/>
                  <a:gd name="connsiteX375" fmla="*/ 2823181 w 3024845"/>
                  <a:gd name="connsiteY375" fmla="*/ 598812 h 1059043"/>
                  <a:gd name="connsiteX376" fmla="*/ 2839395 w 3024845"/>
                  <a:gd name="connsiteY376" fmla="*/ 598812 h 1059043"/>
                  <a:gd name="connsiteX377" fmla="*/ 2839395 w 3024845"/>
                  <a:gd name="connsiteY377" fmla="*/ 648533 h 1059043"/>
                  <a:gd name="connsiteX378" fmla="*/ 2871822 w 3024845"/>
                  <a:gd name="connsiteY378" fmla="*/ 648533 h 1059043"/>
                  <a:gd name="connsiteX379" fmla="*/ 2871822 w 3024845"/>
                  <a:gd name="connsiteY379" fmla="*/ 622592 h 1059043"/>
                  <a:gd name="connsiteX380" fmla="*/ 2910329 w 3024845"/>
                  <a:gd name="connsiteY380" fmla="*/ 622592 h 1059043"/>
                  <a:gd name="connsiteX381" fmla="*/ 2910329 w 3024845"/>
                  <a:gd name="connsiteY381" fmla="*/ 592327 h 1059043"/>
                  <a:gd name="connsiteX382" fmla="*/ 2958970 w 3024845"/>
                  <a:gd name="connsiteY382" fmla="*/ 592327 h 1059043"/>
                  <a:gd name="connsiteX383" fmla="*/ 2958970 w 3024845"/>
                  <a:gd name="connsiteY383" fmla="*/ 703483 h 1059043"/>
                  <a:gd name="connsiteX384" fmla="*/ 2958970 w 3024845"/>
                  <a:gd name="connsiteY384" fmla="*/ 717262 h 1059043"/>
                  <a:gd name="connsiteX385" fmla="*/ 3024845 w 3024845"/>
                  <a:gd name="connsiteY385" fmla="*/ 717262 h 1059043"/>
                  <a:gd name="connsiteX386" fmla="*/ 3024845 w 3024845"/>
                  <a:gd name="connsiteY386" fmla="*/ 1059043 h 1059043"/>
                  <a:gd name="connsiteX387" fmla="*/ 2054 w 3024845"/>
                  <a:gd name="connsiteY387" fmla="*/ 1056710 h 1059043"/>
                  <a:gd name="connsiteX388" fmla="*/ 0 w 3024845"/>
                  <a:gd name="connsiteY388" fmla="*/ 622592 h 1059043"/>
                  <a:gd name="connsiteX389" fmla="*/ 20267 w 3024845"/>
                  <a:gd name="connsiteY389" fmla="*/ 622592 h 1059043"/>
                  <a:gd name="connsiteX390" fmla="*/ 20774 w 3024845"/>
                  <a:gd name="connsiteY390" fmla="*/ 621511 h 1059043"/>
                  <a:gd name="connsiteX391" fmla="*/ 24320 w 3024845"/>
                  <a:gd name="connsiteY391" fmla="*/ 613945 h 1059043"/>
                  <a:gd name="connsiteX392" fmla="*/ 26094 w 3024845"/>
                  <a:gd name="connsiteY392" fmla="*/ 614215 h 1059043"/>
                  <a:gd name="connsiteX393" fmla="*/ 38507 w 3024845"/>
                  <a:gd name="connsiteY393" fmla="*/ 616106 h 1059043"/>
                  <a:gd name="connsiteX394" fmla="*/ 39014 w 3024845"/>
                  <a:gd name="connsiteY394" fmla="*/ 617458 h 1059043"/>
                  <a:gd name="connsiteX395" fmla="*/ 42560 w 3024845"/>
                  <a:gd name="connsiteY395" fmla="*/ 626915 h 1059043"/>
                  <a:gd name="connsiteX396" fmla="*/ 68907 w 3024845"/>
                  <a:gd name="connsiteY396" fmla="*/ 629077 h 1059043"/>
                  <a:gd name="connsiteX397" fmla="*/ 68907 w 3024845"/>
                  <a:gd name="connsiteY397" fmla="*/ 505856 h 1059043"/>
                  <a:gd name="connsiteX398" fmla="*/ 70934 w 3024845"/>
                  <a:gd name="connsiteY398" fmla="*/ 505856 h 1059043"/>
                  <a:gd name="connsiteX399" fmla="*/ 85121 w 3024845"/>
                  <a:gd name="connsiteY399" fmla="*/ 505856 h 1059043"/>
                  <a:gd name="connsiteX400" fmla="*/ 85121 w 3024845"/>
                  <a:gd name="connsiteY400" fmla="*/ 369664 h 1059043"/>
                  <a:gd name="connsiteX401" fmla="*/ 86894 w 3024845"/>
                  <a:gd name="connsiteY401" fmla="*/ 369664 h 1059043"/>
                  <a:gd name="connsiteX402" fmla="*/ 99308 w 3024845"/>
                  <a:gd name="connsiteY402" fmla="*/ 369664 h 1059043"/>
                  <a:gd name="connsiteX403" fmla="*/ 99308 w 3024845"/>
                  <a:gd name="connsiteY403" fmla="*/ 255090 h 1059043"/>
                  <a:gd name="connsiteX404" fmla="*/ 103361 w 3024845"/>
                  <a:gd name="connsiteY404" fmla="*/ 226986 h 1059043"/>
                  <a:gd name="connsiteX405" fmla="*/ 105388 w 3024845"/>
                  <a:gd name="connsiteY405" fmla="*/ 226986 h 1059043"/>
                  <a:gd name="connsiteX406" fmla="*/ 119575 w 3024845"/>
                  <a:gd name="connsiteY406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21946 w 3024845"/>
                  <a:gd name="connsiteY311" fmla="*/ 276707 h 1059043"/>
                  <a:gd name="connsiteX312" fmla="*/ 2144240 w 3024845"/>
                  <a:gd name="connsiteY312" fmla="*/ 214016 h 1059043"/>
                  <a:gd name="connsiteX313" fmla="*/ 2146266 w 3024845"/>
                  <a:gd name="connsiteY313" fmla="*/ 131868 h 1059043"/>
                  <a:gd name="connsiteX314" fmla="*/ 2144240 w 3024845"/>
                  <a:gd name="connsiteY314" fmla="*/ 125383 h 1059043"/>
                  <a:gd name="connsiteX315" fmla="*/ 2150320 w 3024845"/>
                  <a:gd name="connsiteY315" fmla="*/ 118897 h 1059043"/>
                  <a:gd name="connsiteX316" fmla="*/ 2150320 w 3024845"/>
                  <a:gd name="connsiteY316" fmla="*/ 60529 h 1059043"/>
                  <a:gd name="connsiteX317" fmla="*/ 2152346 w 3024845"/>
                  <a:gd name="connsiteY317" fmla="*/ 56206 h 1059043"/>
                  <a:gd name="connsiteX318" fmla="*/ 2152346 w 3024845"/>
                  <a:gd name="connsiteY318" fmla="*/ 0 h 1059043"/>
                  <a:gd name="connsiteX319" fmla="*/ 2162480 w 3024845"/>
                  <a:gd name="connsiteY319" fmla="*/ 118897 h 1059043"/>
                  <a:gd name="connsiteX320" fmla="*/ 2168560 w 3024845"/>
                  <a:gd name="connsiteY320" fmla="*/ 125383 h 1059043"/>
                  <a:gd name="connsiteX321" fmla="*/ 2166533 w 3024845"/>
                  <a:gd name="connsiteY321" fmla="*/ 131868 h 1059043"/>
                  <a:gd name="connsiteX322" fmla="*/ 2180720 w 3024845"/>
                  <a:gd name="connsiteY322" fmla="*/ 555577 h 1059043"/>
                  <a:gd name="connsiteX323" fmla="*/ 2245574 w 3024845"/>
                  <a:gd name="connsiteY323" fmla="*/ 555577 h 1059043"/>
                  <a:gd name="connsiteX324" fmla="*/ 2245574 w 3024845"/>
                  <a:gd name="connsiteY324" fmla="*/ 631239 h 1059043"/>
                  <a:gd name="connsiteX325" fmla="*/ 2253681 w 3024845"/>
                  <a:gd name="connsiteY325" fmla="*/ 631239 h 1059043"/>
                  <a:gd name="connsiteX326" fmla="*/ 2255708 w 3024845"/>
                  <a:gd name="connsiteY326" fmla="*/ 624754 h 1059043"/>
                  <a:gd name="connsiteX327" fmla="*/ 2261788 w 3024845"/>
                  <a:gd name="connsiteY327" fmla="*/ 624754 h 1059043"/>
                  <a:gd name="connsiteX328" fmla="*/ 2263815 w 3024845"/>
                  <a:gd name="connsiteY328" fmla="*/ 633401 h 1059043"/>
                  <a:gd name="connsiteX329" fmla="*/ 2275975 w 3024845"/>
                  <a:gd name="connsiteY329" fmla="*/ 633401 h 1059043"/>
                  <a:gd name="connsiteX330" fmla="*/ 2275975 w 3024845"/>
                  <a:gd name="connsiteY330" fmla="*/ 626915 h 1059043"/>
                  <a:gd name="connsiteX331" fmla="*/ 2298268 w 3024845"/>
                  <a:gd name="connsiteY331" fmla="*/ 626915 h 1059043"/>
                  <a:gd name="connsiteX332" fmla="*/ 2298268 w 3024845"/>
                  <a:gd name="connsiteY332" fmla="*/ 633401 h 1059043"/>
                  <a:gd name="connsiteX333" fmla="*/ 2318535 w 3024845"/>
                  <a:gd name="connsiteY333" fmla="*/ 633401 h 1059043"/>
                  <a:gd name="connsiteX334" fmla="*/ 2318535 w 3024845"/>
                  <a:gd name="connsiteY334" fmla="*/ 678798 h 1059043"/>
                  <a:gd name="connsiteX335" fmla="*/ 2332722 w 3024845"/>
                  <a:gd name="connsiteY335" fmla="*/ 678798 h 1059043"/>
                  <a:gd name="connsiteX336" fmla="*/ 2332722 w 3024845"/>
                  <a:gd name="connsiteY336" fmla="*/ 665827 h 1059043"/>
                  <a:gd name="connsiteX337" fmla="*/ 2348936 w 3024845"/>
                  <a:gd name="connsiteY337" fmla="*/ 665827 h 1059043"/>
                  <a:gd name="connsiteX338" fmla="*/ 2348936 w 3024845"/>
                  <a:gd name="connsiteY338" fmla="*/ 486400 h 1059043"/>
                  <a:gd name="connsiteX339" fmla="*/ 2355016 w 3024845"/>
                  <a:gd name="connsiteY339" fmla="*/ 479914 h 1059043"/>
                  <a:gd name="connsiteX340" fmla="*/ 2427977 w 3024845"/>
                  <a:gd name="connsiteY340" fmla="*/ 479914 h 1059043"/>
                  <a:gd name="connsiteX341" fmla="*/ 2427977 w 3024845"/>
                  <a:gd name="connsiteY341" fmla="*/ 488562 h 1059043"/>
                  <a:gd name="connsiteX342" fmla="*/ 2438110 w 3024845"/>
                  <a:gd name="connsiteY342" fmla="*/ 488562 h 1059043"/>
                  <a:gd name="connsiteX343" fmla="*/ 2438110 w 3024845"/>
                  <a:gd name="connsiteY343" fmla="*/ 603136 h 1059043"/>
                  <a:gd name="connsiteX344" fmla="*/ 2460404 w 3024845"/>
                  <a:gd name="connsiteY344" fmla="*/ 603136 h 1059043"/>
                  <a:gd name="connsiteX345" fmla="*/ 2460404 w 3024845"/>
                  <a:gd name="connsiteY345" fmla="*/ 536121 h 1059043"/>
                  <a:gd name="connsiteX346" fmla="*/ 2486751 w 3024845"/>
                  <a:gd name="connsiteY346" fmla="*/ 536121 h 1059043"/>
                  <a:gd name="connsiteX347" fmla="*/ 2490804 w 3024845"/>
                  <a:gd name="connsiteY347" fmla="*/ 531797 h 1059043"/>
                  <a:gd name="connsiteX348" fmla="*/ 2498911 w 3024845"/>
                  <a:gd name="connsiteY348" fmla="*/ 531797 h 1059043"/>
                  <a:gd name="connsiteX349" fmla="*/ 2502964 w 3024845"/>
                  <a:gd name="connsiteY349" fmla="*/ 536121 h 1059043"/>
                  <a:gd name="connsiteX350" fmla="*/ 2525258 w 3024845"/>
                  <a:gd name="connsiteY350" fmla="*/ 536121 h 1059043"/>
                  <a:gd name="connsiteX351" fmla="*/ 2525258 w 3024845"/>
                  <a:gd name="connsiteY351" fmla="*/ 419385 h 1059043"/>
                  <a:gd name="connsiteX352" fmla="*/ 2582005 w 3024845"/>
                  <a:gd name="connsiteY352" fmla="*/ 408576 h 1059043"/>
                  <a:gd name="connsiteX353" fmla="*/ 2582005 w 3024845"/>
                  <a:gd name="connsiteY353" fmla="*/ 409657 h 1059043"/>
                  <a:gd name="connsiteX354" fmla="*/ 2582005 w 3024845"/>
                  <a:gd name="connsiteY354" fmla="*/ 417223 h 1059043"/>
                  <a:gd name="connsiteX355" fmla="*/ 2608352 w 3024845"/>
                  <a:gd name="connsiteY355" fmla="*/ 417223 h 1059043"/>
                  <a:gd name="connsiteX356" fmla="*/ 2608352 w 3024845"/>
                  <a:gd name="connsiteY356" fmla="*/ 672313 h 1059043"/>
                  <a:gd name="connsiteX357" fmla="*/ 2630646 w 3024845"/>
                  <a:gd name="connsiteY357" fmla="*/ 672313 h 1059043"/>
                  <a:gd name="connsiteX358" fmla="*/ 2630646 w 3024845"/>
                  <a:gd name="connsiteY358" fmla="*/ 667989 h 1059043"/>
                  <a:gd name="connsiteX359" fmla="*/ 2642806 w 3024845"/>
                  <a:gd name="connsiteY359" fmla="*/ 667989 h 1059043"/>
                  <a:gd name="connsiteX360" fmla="*/ 2642806 w 3024845"/>
                  <a:gd name="connsiteY360" fmla="*/ 672313 h 1059043"/>
                  <a:gd name="connsiteX361" fmla="*/ 2667126 w 3024845"/>
                  <a:gd name="connsiteY361" fmla="*/ 672313 h 1059043"/>
                  <a:gd name="connsiteX362" fmla="*/ 2667126 w 3024845"/>
                  <a:gd name="connsiteY362" fmla="*/ 659342 h 1059043"/>
                  <a:gd name="connsiteX363" fmla="*/ 2695500 w 3024845"/>
                  <a:gd name="connsiteY363" fmla="*/ 659342 h 1059043"/>
                  <a:gd name="connsiteX364" fmla="*/ 2707660 w 3024845"/>
                  <a:gd name="connsiteY364" fmla="*/ 655018 h 1059043"/>
                  <a:gd name="connsiteX365" fmla="*/ 2727927 w 3024845"/>
                  <a:gd name="connsiteY365" fmla="*/ 659342 h 1059043"/>
                  <a:gd name="connsiteX366" fmla="*/ 2727927 w 3024845"/>
                  <a:gd name="connsiteY366" fmla="*/ 642048 h 1059043"/>
                  <a:gd name="connsiteX367" fmla="*/ 2736034 w 3024845"/>
                  <a:gd name="connsiteY367" fmla="*/ 642048 h 1059043"/>
                  <a:gd name="connsiteX368" fmla="*/ 2736034 w 3024845"/>
                  <a:gd name="connsiteY368" fmla="*/ 629077 h 1059043"/>
                  <a:gd name="connsiteX369" fmla="*/ 2792781 w 3024845"/>
                  <a:gd name="connsiteY369" fmla="*/ 629077 h 1059043"/>
                  <a:gd name="connsiteX370" fmla="*/ 2792781 w 3024845"/>
                  <a:gd name="connsiteY370" fmla="*/ 598812 h 1059043"/>
                  <a:gd name="connsiteX371" fmla="*/ 2811021 w 3024845"/>
                  <a:gd name="connsiteY371" fmla="*/ 598812 h 1059043"/>
                  <a:gd name="connsiteX372" fmla="*/ 2811021 w 3024845"/>
                  <a:gd name="connsiteY372" fmla="*/ 592327 h 1059043"/>
                  <a:gd name="connsiteX373" fmla="*/ 2823181 w 3024845"/>
                  <a:gd name="connsiteY373" fmla="*/ 592327 h 1059043"/>
                  <a:gd name="connsiteX374" fmla="*/ 2823181 w 3024845"/>
                  <a:gd name="connsiteY374" fmla="*/ 598812 h 1059043"/>
                  <a:gd name="connsiteX375" fmla="*/ 2839395 w 3024845"/>
                  <a:gd name="connsiteY375" fmla="*/ 598812 h 1059043"/>
                  <a:gd name="connsiteX376" fmla="*/ 2839395 w 3024845"/>
                  <a:gd name="connsiteY376" fmla="*/ 648533 h 1059043"/>
                  <a:gd name="connsiteX377" fmla="*/ 2871822 w 3024845"/>
                  <a:gd name="connsiteY377" fmla="*/ 648533 h 1059043"/>
                  <a:gd name="connsiteX378" fmla="*/ 2871822 w 3024845"/>
                  <a:gd name="connsiteY378" fmla="*/ 622592 h 1059043"/>
                  <a:gd name="connsiteX379" fmla="*/ 2910329 w 3024845"/>
                  <a:gd name="connsiteY379" fmla="*/ 622592 h 1059043"/>
                  <a:gd name="connsiteX380" fmla="*/ 2910329 w 3024845"/>
                  <a:gd name="connsiteY380" fmla="*/ 592327 h 1059043"/>
                  <a:gd name="connsiteX381" fmla="*/ 2958970 w 3024845"/>
                  <a:gd name="connsiteY381" fmla="*/ 592327 h 1059043"/>
                  <a:gd name="connsiteX382" fmla="*/ 2958970 w 3024845"/>
                  <a:gd name="connsiteY382" fmla="*/ 703483 h 1059043"/>
                  <a:gd name="connsiteX383" fmla="*/ 2958970 w 3024845"/>
                  <a:gd name="connsiteY383" fmla="*/ 717262 h 1059043"/>
                  <a:gd name="connsiteX384" fmla="*/ 3024845 w 3024845"/>
                  <a:gd name="connsiteY384" fmla="*/ 717262 h 1059043"/>
                  <a:gd name="connsiteX385" fmla="*/ 3024845 w 3024845"/>
                  <a:gd name="connsiteY385" fmla="*/ 1059043 h 1059043"/>
                  <a:gd name="connsiteX386" fmla="*/ 2054 w 3024845"/>
                  <a:gd name="connsiteY386" fmla="*/ 1056710 h 1059043"/>
                  <a:gd name="connsiteX387" fmla="*/ 0 w 3024845"/>
                  <a:gd name="connsiteY387" fmla="*/ 622592 h 1059043"/>
                  <a:gd name="connsiteX388" fmla="*/ 20267 w 3024845"/>
                  <a:gd name="connsiteY388" fmla="*/ 622592 h 1059043"/>
                  <a:gd name="connsiteX389" fmla="*/ 20774 w 3024845"/>
                  <a:gd name="connsiteY389" fmla="*/ 621511 h 1059043"/>
                  <a:gd name="connsiteX390" fmla="*/ 24320 w 3024845"/>
                  <a:gd name="connsiteY390" fmla="*/ 613945 h 1059043"/>
                  <a:gd name="connsiteX391" fmla="*/ 26094 w 3024845"/>
                  <a:gd name="connsiteY391" fmla="*/ 614215 h 1059043"/>
                  <a:gd name="connsiteX392" fmla="*/ 38507 w 3024845"/>
                  <a:gd name="connsiteY392" fmla="*/ 616106 h 1059043"/>
                  <a:gd name="connsiteX393" fmla="*/ 39014 w 3024845"/>
                  <a:gd name="connsiteY393" fmla="*/ 617458 h 1059043"/>
                  <a:gd name="connsiteX394" fmla="*/ 42560 w 3024845"/>
                  <a:gd name="connsiteY394" fmla="*/ 626915 h 1059043"/>
                  <a:gd name="connsiteX395" fmla="*/ 68907 w 3024845"/>
                  <a:gd name="connsiteY395" fmla="*/ 629077 h 1059043"/>
                  <a:gd name="connsiteX396" fmla="*/ 68907 w 3024845"/>
                  <a:gd name="connsiteY396" fmla="*/ 505856 h 1059043"/>
                  <a:gd name="connsiteX397" fmla="*/ 70934 w 3024845"/>
                  <a:gd name="connsiteY397" fmla="*/ 505856 h 1059043"/>
                  <a:gd name="connsiteX398" fmla="*/ 85121 w 3024845"/>
                  <a:gd name="connsiteY398" fmla="*/ 505856 h 1059043"/>
                  <a:gd name="connsiteX399" fmla="*/ 85121 w 3024845"/>
                  <a:gd name="connsiteY399" fmla="*/ 369664 h 1059043"/>
                  <a:gd name="connsiteX400" fmla="*/ 86894 w 3024845"/>
                  <a:gd name="connsiteY400" fmla="*/ 369664 h 1059043"/>
                  <a:gd name="connsiteX401" fmla="*/ 99308 w 3024845"/>
                  <a:gd name="connsiteY401" fmla="*/ 369664 h 1059043"/>
                  <a:gd name="connsiteX402" fmla="*/ 99308 w 3024845"/>
                  <a:gd name="connsiteY402" fmla="*/ 255090 h 1059043"/>
                  <a:gd name="connsiteX403" fmla="*/ 103361 w 3024845"/>
                  <a:gd name="connsiteY403" fmla="*/ 226986 h 1059043"/>
                  <a:gd name="connsiteX404" fmla="*/ 105388 w 3024845"/>
                  <a:gd name="connsiteY404" fmla="*/ 226986 h 1059043"/>
                  <a:gd name="connsiteX405" fmla="*/ 119575 w 3024845"/>
                  <a:gd name="connsiteY405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28026 w 3024845"/>
                  <a:gd name="connsiteY310" fmla="*/ 281031 h 1059043"/>
                  <a:gd name="connsiteX311" fmla="*/ 2144240 w 3024845"/>
                  <a:gd name="connsiteY311" fmla="*/ 214016 h 1059043"/>
                  <a:gd name="connsiteX312" fmla="*/ 2146266 w 3024845"/>
                  <a:gd name="connsiteY312" fmla="*/ 131868 h 1059043"/>
                  <a:gd name="connsiteX313" fmla="*/ 2144240 w 3024845"/>
                  <a:gd name="connsiteY313" fmla="*/ 125383 h 1059043"/>
                  <a:gd name="connsiteX314" fmla="*/ 2150320 w 3024845"/>
                  <a:gd name="connsiteY314" fmla="*/ 118897 h 1059043"/>
                  <a:gd name="connsiteX315" fmla="*/ 2150320 w 3024845"/>
                  <a:gd name="connsiteY315" fmla="*/ 60529 h 1059043"/>
                  <a:gd name="connsiteX316" fmla="*/ 2152346 w 3024845"/>
                  <a:gd name="connsiteY316" fmla="*/ 56206 h 1059043"/>
                  <a:gd name="connsiteX317" fmla="*/ 2152346 w 3024845"/>
                  <a:gd name="connsiteY317" fmla="*/ 0 h 1059043"/>
                  <a:gd name="connsiteX318" fmla="*/ 2162480 w 3024845"/>
                  <a:gd name="connsiteY318" fmla="*/ 118897 h 1059043"/>
                  <a:gd name="connsiteX319" fmla="*/ 2168560 w 3024845"/>
                  <a:gd name="connsiteY319" fmla="*/ 125383 h 1059043"/>
                  <a:gd name="connsiteX320" fmla="*/ 2166533 w 3024845"/>
                  <a:gd name="connsiteY320" fmla="*/ 131868 h 1059043"/>
                  <a:gd name="connsiteX321" fmla="*/ 2180720 w 3024845"/>
                  <a:gd name="connsiteY321" fmla="*/ 555577 h 1059043"/>
                  <a:gd name="connsiteX322" fmla="*/ 2245574 w 3024845"/>
                  <a:gd name="connsiteY322" fmla="*/ 555577 h 1059043"/>
                  <a:gd name="connsiteX323" fmla="*/ 2245574 w 3024845"/>
                  <a:gd name="connsiteY323" fmla="*/ 631239 h 1059043"/>
                  <a:gd name="connsiteX324" fmla="*/ 2253681 w 3024845"/>
                  <a:gd name="connsiteY324" fmla="*/ 631239 h 1059043"/>
                  <a:gd name="connsiteX325" fmla="*/ 2255708 w 3024845"/>
                  <a:gd name="connsiteY325" fmla="*/ 624754 h 1059043"/>
                  <a:gd name="connsiteX326" fmla="*/ 2261788 w 3024845"/>
                  <a:gd name="connsiteY326" fmla="*/ 624754 h 1059043"/>
                  <a:gd name="connsiteX327" fmla="*/ 2263815 w 3024845"/>
                  <a:gd name="connsiteY327" fmla="*/ 633401 h 1059043"/>
                  <a:gd name="connsiteX328" fmla="*/ 2275975 w 3024845"/>
                  <a:gd name="connsiteY328" fmla="*/ 633401 h 1059043"/>
                  <a:gd name="connsiteX329" fmla="*/ 2275975 w 3024845"/>
                  <a:gd name="connsiteY329" fmla="*/ 626915 h 1059043"/>
                  <a:gd name="connsiteX330" fmla="*/ 2298268 w 3024845"/>
                  <a:gd name="connsiteY330" fmla="*/ 626915 h 1059043"/>
                  <a:gd name="connsiteX331" fmla="*/ 2298268 w 3024845"/>
                  <a:gd name="connsiteY331" fmla="*/ 633401 h 1059043"/>
                  <a:gd name="connsiteX332" fmla="*/ 2318535 w 3024845"/>
                  <a:gd name="connsiteY332" fmla="*/ 633401 h 1059043"/>
                  <a:gd name="connsiteX333" fmla="*/ 2318535 w 3024845"/>
                  <a:gd name="connsiteY333" fmla="*/ 678798 h 1059043"/>
                  <a:gd name="connsiteX334" fmla="*/ 2332722 w 3024845"/>
                  <a:gd name="connsiteY334" fmla="*/ 678798 h 1059043"/>
                  <a:gd name="connsiteX335" fmla="*/ 2332722 w 3024845"/>
                  <a:gd name="connsiteY335" fmla="*/ 665827 h 1059043"/>
                  <a:gd name="connsiteX336" fmla="*/ 2348936 w 3024845"/>
                  <a:gd name="connsiteY336" fmla="*/ 665827 h 1059043"/>
                  <a:gd name="connsiteX337" fmla="*/ 2348936 w 3024845"/>
                  <a:gd name="connsiteY337" fmla="*/ 486400 h 1059043"/>
                  <a:gd name="connsiteX338" fmla="*/ 2355016 w 3024845"/>
                  <a:gd name="connsiteY338" fmla="*/ 479914 h 1059043"/>
                  <a:gd name="connsiteX339" fmla="*/ 2427977 w 3024845"/>
                  <a:gd name="connsiteY339" fmla="*/ 479914 h 1059043"/>
                  <a:gd name="connsiteX340" fmla="*/ 2427977 w 3024845"/>
                  <a:gd name="connsiteY340" fmla="*/ 488562 h 1059043"/>
                  <a:gd name="connsiteX341" fmla="*/ 2438110 w 3024845"/>
                  <a:gd name="connsiteY341" fmla="*/ 488562 h 1059043"/>
                  <a:gd name="connsiteX342" fmla="*/ 2438110 w 3024845"/>
                  <a:gd name="connsiteY342" fmla="*/ 603136 h 1059043"/>
                  <a:gd name="connsiteX343" fmla="*/ 2460404 w 3024845"/>
                  <a:gd name="connsiteY343" fmla="*/ 603136 h 1059043"/>
                  <a:gd name="connsiteX344" fmla="*/ 2460404 w 3024845"/>
                  <a:gd name="connsiteY344" fmla="*/ 536121 h 1059043"/>
                  <a:gd name="connsiteX345" fmla="*/ 2486751 w 3024845"/>
                  <a:gd name="connsiteY345" fmla="*/ 536121 h 1059043"/>
                  <a:gd name="connsiteX346" fmla="*/ 2490804 w 3024845"/>
                  <a:gd name="connsiteY346" fmla="*/ 531797 h 1059043"/>
                  <a:gd name="connsiteX347" fmla="*/ 2498911 w 3024845"/>
                  <a:gd name="connsiteY347" fmla="*/ 531797 h 1059043"/>
                  <a:gd name="connsiteX348" fmla="*/ 2502964 w 3024845"/>
                  <a:gd name="connsiteY348" fmla="*/ 536121 h 1059043"/>
                  <a:gd name="connsiteX349" fmla="*/ 2525258 w 3024845"/>
                  <a:gd name="connsiteY349" fmla="*/ 536121 h 1059043"/>
                  <a:gd name="connsiteX350" fmla="*/ 2525258 w 3024845"/>
                  <a:gd name="connsiteY350" fmla="*/ 419385 h 1059043"/>
                  <a:gd name="connsiteX351" fmla="*/ 2582005 w 3024845"/>
                  <a:gd name="connsiteY351" fmla="*/ 408576 h 1059043"/>
                  <a:gd name="connsiteX352" fmla="*/ 2582005 w 3024845"/>
                  <a:gd name="connsiteY352" fmla="*/ 409657 h 1059043"/>
                  <a:gd name="connsiteX353" fmla="*/ 2582005 w 3024845"/>
                  <a:gd name="connsiteY353" fmla="*/ 417223 h 1059043"/>
                  <a:gd name="connsiteX354" fmla="*/ 2608352 w 3024845"/>
                  <a:gd name="connsiteY354" fmla="*/ 417223 h 1059043"/>
                  <a:gd name="connsiteX355" fmla="*/ 2608352 w 3024845"/>
                  <a:gd name="connsiteY355" fmla="*/ 672313 h 1059043"/>
                  <a:gd name="connsiteX356" fmla="*/ 2630646 w 3024845"/>
                  <a:gd name="connsiteY356" fmla="*/ 672313 h 1059043"/>
                  <a:gd name="connsiteX357" fmla="*/ 2630646 w 3024845"/>
                  <a:gd name="connsiteY357" fmla="*/ 667989 h 1059043"/>
                  <a:gd name="connsiteX358" fmla="*/ 2642806 w 3024845"/>
                  <a:gd name="connsiteY358" fmla="*/ 667989 h 1059043"/>
                  <a:gd name="connsiteX359" fmla="*/ 2642806 w 3024845"/>
                  <a:gd name="connsiteY359" fmla="*/ 672313 h 1059043"/>
                  <a:gd name="connsiteX360" fmla="*/ 2667126 w 3024845"/>
                  <a:gd name="connsiteY360" fmla="*/ 672313 h 1059043"/>
                  <a:gd name="connsiteX361" fmla="*/ 2667126 w 3024845"/>
                  <a:gd name="connsiteY361" fmla="*/ 659342 h 1059043"/>
                  <a:gd name="connsiteX362" fmla="*/ 2695500 w 3024845"/>
                  <a:gd name="connsiteY362" fmla="*/ 659342 h 1059043"/>
                  <a:gd name="connsiteX363" fmla="*/ 2707660 w 3024845"/>
                  <a:gd name="connsiteY363" fmla="*/ 655018 h 1059043"/>
                  <a:gd name="connsiteX364" fmla="*/ 2727927 w 3024845"/>
                  <a:gd name="connsiteY364" fmla="*/ 659342 h 1059043"/>
                  <a:gd name="connsiteX365" fmla="*/ 2727927 w 3024845"/>
                  <a:gd name="connsiteY365" fmla="*/ 642048 h 1059043"/>
                  <a:gd name="connsiteX366" fmla="*/ 2736034 w 3024845"/>
                  <a:gd name="connsiteY366" fmla="*/ 642048 h 1059043"/>
                  <a:gd name="connsiteX367" fmla="*/ 2736034 w 3024845"/>
                  <a:gd name="connsiteY367" fmla="*/ 629077 h 1059043"/>
                  <a:gd name="connsiteX368" fmla="*/ 2792781 w 3024845"/>
                  <a:gd name="connsiteY368" fmla="*/ 629077 h 1059043"/>
                  <a:gd name="connsiteX369" fmla="*/ 2792781 w 3024845"/>
                  <a:gd name="connsiteY369" fmla="*/ 598812 h 1059043"/>
                  <a:gd name="connsiteX370" fmla="*/ 2811021 w 3024845"/>
                  <a:gd name="connsiteY370" fmla="*/ 598812 h 1059043"/>
                  <a:gd name="connsiteX371" fmla="*/ 2811021 w 3024845"/>
                  <a:gd name="connsiteY371" fmla="*/ 592327 h 1059043"/>
                  <a:gd name="connsiteX372" fmla="*/ 2823181 w 3024845"/>
                  <a:gd name="connsiteY372" fmla="*/ 592327 h 1059043"/>
                  <a:gd name="connsiteX373" fmla="*/ 2823181 w 3024845"/>
                  <a:gd name="connsiteY373" fmla="*/ 598812 h 1059043"/>
                  <a:gd name="connsiteX374" fmla="*/ 2839395 w 3024845"/>
                  <a:gd name="connsiteY374" fmla="*/ 598812 h 1059043"/>
                  <a:gd name="connsiteX375" fmla="*/ 2839395 w 3024845"/>
                  <a:gd name="connsiteY375" fmla="*/ 648533 h 1059043"/>
                  <a:gd name="connsiteX376" fmla="*/ 2871822 w 3024845"/>
                  <a:gd name="connsiteY376" fmla="*/ 648533 h 1059043"/>
                  <a:gd name="connsiteX377" fmla="*/ 2871822 w 3024845"/>
                  <a:gd name="connsiteY377" fmla="*/ 622592 h 1059043"/>
                  <a:gd name="connsiteX378" fmla="*/ 2910329 w 3024845"/>
                  <a:gd name="connsiteY378" fmla="*/ 622592 h 1059043"/>
                  <a:gd name="connsiteX379" fmla="*/ 2910329 w 3024845"/>
                  <a:gd name="connsiteY379" fmla="*/ 592327 h 1059043"/>
                  <a:gd name="connsiteX380" fmla="*/ 2958970 w 3024845"/>
                  <a:gd name="connsiteY380" fmla="*/ 592327 h 1059043"/>
                  <a:gd name="connsiteX381" fmla="*/ 2958970 w 3024845"/>
                  <a:gd name="connsiteY381" fmla="*/ 703483 h 1059043"/>
                  <a:gd name="connsiteX382" fmla="*/ 2958970 w 3024845"/>
                  <a:gd name="connsiteY382" fmla="*/ 717262 h 1059043"/>
                  <a:gd name="connsiteX383" fmla="*/ 3024845 w 3024845"/>
                  <a:gd name="connsiteY383" fmla="*/ 717262 h 1059043"/>
                  <a:gd name="connsiteX384" fmla="*/ 3024845 w 3024845"/>
                  <a:gd name="connsiteY384" fmla="*/ 1059043 h 1059043"/>
                  <a:gd name="connsiteX385" fmla="*/ 2054 w 3024845"/>
                  <a:gd name="connsiteY385" fmla="*/ 1056710 h 1059043"/>
                  <a:gd name="connsiteX386" fmla="*/ 0 w 3024845"/>
                  <a:gd name="connsiteY386" fmla="*/ 622592 h 1059043"/>
                  <a:gd name="connsiteX387" fmla="*/ 20267 w 3024845"/>
                  <a:gd name="connsiteY387" fmla="*/ 622592 h 1059043"/>
                  <a:gd name="connsiteX388" fmla="*/ 20774 w 3024845"/>
                  <a:gd name="connsiteY388" fmla="*/ 621511 h 1059043"/>
                  <a:gd name="connsiteX389" fmla="*/ 24320 w 3024845"/>
                  <a:gd name="connsiteY389" fmla="*/ 613945 h 1059043"/>
                  <a:gd name="connsiteX390" fmla="*/ 26094 w 3024845"/>
                  <a:gd name="connsiteY390" fmla="*/ 614215 h 1059043"/>
                  <a:gd name="connsiteX391" fmla="*/ 38507 w 3024845"/>
                  <a:gd name="connsiteY391" fmla="*/ 616106 h 1059043"/>
                  <a:gd name="connsiteX392" fmla="*/ 39014 w 3024845"/>
                  <a:gd name="connsiteY392" fmla="*/ 617458 h 1059043"/>
                  <a:gd name="connsiteX393" fmla="*/ 42560 w 3024845"/>
                  <a:gd name="connsiteY393" fmla="*/ 626915 h 1059043"/>
                  <a:gd name="connsiteX394" fmla="*/ 68907 w 3024845"/>
                  <a:gd name="connsiteY394" fmla="*/ 629077 h 1059043"/>
                  <a:gd name="connsiteX395" fmla="*/ 68907 w 3024845"/>
                  <a:gd name="connsiteY395" fmla="*/ 505856 h 1059043"/>
                  <a:gd name="connsiteX396" fmla="*/ 70934 w 3024845"/>
                  <a:gd name="connsiteY396" fmla="*/ 505856 h 1059043"/>
                  <a:gd name="connsiteX397" fmla="*/ 85121 w 3024845"/>
                  <a:gd name="connsiteY397" fmla="*/ 505856 h 1059043"/>
                  <a:gd name="connsiteX398" fmla="*/ 85121 w 3024845"/>
                  <a:gd name="connsiteY398" fmla="*/ 369664 h 1059043"/>
                  <a:gd name="connsiteX399" fmla="*/ 86894 w 3024845"/>
                  <a:gd name="connsiteY399" fmla="*/ 369664 h 1059043"/>
                  <a:gd name="connsiteX400" fmla="*/ 99308 w 3024845"/>
                  <a:gd name="connsiteY400" fmla="*/ 369664 h 1059043"/>
                  <a:gd name="connsiteX401" fmla="*/ 99308 w 3024845"/>
                  <a:gd name="connsiteY401" fmla="*/ 255090 h 1059043"/>
                  <a:gd name="connsiteX402" fmla="*/ 103361 w 3024845"/>
                  <a:gd name="connsiteY402" fmla="*/ 226986 h 1059043"/>
                  <a:gd name="connsiteX403" fmla="*/ 105388 w 3024845"/>
                  <a:gd name="connsiteY403" fmla="*/ 226986 h 1059043"/>
                  <a:gd name="connsiteX404" fmla="*/ 119575 w 3024845"/>
                  <a:gd name="connsiteY404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4240 w 3024845"/>
                  <a:gd name="connsiteY310" fmla="*/ 214016 h 1059043"/>
                  <a:gd name="connsiteX311" fmla="*/ 2146266 w 3024845"/>
                  <a:gd name="connsiteY311" fmla="*/ 131868 h 1059043"/>
                  <a:gd name="connsiteX312" fmla="*/ 2144240 w 3024845"/>
                  <a:gd name="connsiteY312" fmla="*/ 125383 h 1059043"/>
                  <a:gd name="connsiteX313" fmla="*/ 2150320 w 3024845"/>
                  <a:gd name="connsiteY313" fmla="*/ 118897 h 1059043"/>
                  <a:gd name="connsiteX314" fmla="*/ 2150320 w 3024845"/>
                  <a:gd name="connsiteY314" fmla="*/ 60529 h 1059043"/>
                  <a:gd name="connsiteX315" fmla="*/ 2152346 w 3024845"/>
                  <a:gd name="connsiteY315" fmla="*/ 56206 h 1059043"/>
                  <a:gd name="connsiteX316" fmla="*/ 2152346 w 3024845"/>
                  <a:gd name="connsiteY316" fmla="*/ 0 h 1059043"/>
                  <a:gd name="connsiteX317" fmla="*/ 2162480 w 3024845"/>
                  <a:gd name="connsiteY317" fmla="*/ 118897 h 1059043"/>
                  <a:gd name="connsiteX318" fmla="*/ 2168560 w 3024845"/>
                  <a:gd name="connsiteY318" fmla="*/ 125383 h 1059043"/>
                  <a:gd name="connsiteX319" fmla="*/ 2166533 w 3024845"/>
                  <a:gd name="connsiteY319" fmla="*/ 131868 h 1059043"/>
                  <a:gd name="connsiteX320" fmla="*/ 2180720 w 3024845"/>
                  <a:gd name="connsiteY320" fmla="*/ 555577 h 1059043"/>
                  <a:gd name="connsiteX321" fmla="*/ 2245574 w 3024845"/>
                  <a:gd name="connsiteY321" fmla="*/ 555577 h 1059043"/>
                  <a:gd name="connsiteX322" fmla="*/ 2245574 w 3024845"/>
                  <a:gd name="connsiteY322" fmla="*/ 631239 h 1059043"/>
                  <a:gd name="connsiteX323" fmla="*/ 2253681 w 3024845"/>
                  <a:gd name="connsiteY323" fmla="*/ 631239 h 1059043"/>
                  <a:gd name="connsiteX324" fmla="*/ 2255708 w 3024845"/>
                  <a:gd name="connsiteY324" fmla="*/ 624754 h 1059043"/>
                  <a:gd name="connsiteX325" fmla="*/ 2261788 w 3024845"/>
                  <a:gd name="connsiteY325" fmla="*/ 624754 h 1059043"/>
                  <a:gd name="connsiteX326" fmla="*/ 2263815 w 3024845"/>
                  <a:gd name="connsiteY326" fmla="*/ 633401 h 1059043"/>
                  <a:gd name="connsiteX327" fmla="*/ 2275975 w 3024845"/>
                  <a:gd name="connsiteY327" fmla="*/ 633401 h 1059043"/>
                  <a:gd name="connsiteX328" fmla="*/ 2275975 w 3024845"/>
                  <a:gd name="connsiteY328" fmla="*/ 626915 h 1059043"/>
                  <a:gd name="connsiteX329" fmla="*/ 2298268 w 3024845"/>
                  <a:gd name="connsiteY329" fmla="*/ 626915 h 1059043"/>
                  <a:gd name="connsiteX330" fmla="*/ 2298268 w 3024845"/>
                  <a:gd name="connsiteY330" fmla="*/ 633401 h 1059043"/>
                  <a:gd name="connsiteX331" fmla="*/ 2318535 w 3024845"/>
                  <a:gd name="connsiteY331" fmla="*/ 633401 h 1059043"/>
                  <a:gd name="connsiteX332" fmla="*/ 2318535 w 3024845"/>
                  <a:gd name="connsiteY332" fmla="*/ 678798 h 1059043"/>
                  <a:gd name="connsiteX333" fmla="*/ 2332722 w 3024845"/>
                  <a:gd name="connsiteY333" fmla="*/ 678798 h 1059043"/>
                  <a:gd name="connsiteX334" fmla="*/ 2332722 w 3024845"/>
                  <a:gd name="connsiteY334" fmla="*/ 665827 h 1059043"/>
                  <a:gd name="connsiteX335" fmla="*/ 2348936 w 3024845"/>
                  <a:gd name="connsiteY335" fmla="*/ 665827 h 1059043"/>
                  <a:gd name="connsiteX336" fmla="*/ 2348936 w 3024845"/>
                  <a:gd name="connsiteY336" fmla="*/ 486400 h 1059043"/>
                  <a:gd name="connsiteX337" fmla="*/ 2355016 w 3024845"/>
                  <a:gd name="connsiteY337" fmla="*/ 479914 h 1059043"/>
                  <a:gd name="connsiteX338" fmla="*/ 2427977 w 3024845"/>
                  <a:gd name="connsiteY338" fmla="*/ 479914 h 1059043"/>
                  <a:gd name="connsiteX339" fmla="*/ 2427977 w 3024845"/>
                  <a:gd name="connsiteY339" fmla="*/ 488562 h 1059043"/>
                  <a:gd name="connsiteX340" fmla="*/ 2438110 w 3024845"/>
                  <a:gd name="connsiteY340" fmla="*/ 488562 h 1059043"/>
                  <a:gd name="connsiteX341" fmla="*/ 2438110 w 3024845"/>
                  <a:gd name="connsiteY341" fmla="*/ 603136 h 1059043"/>
                  <a:gd name="connsiteX342" fmla="*/ 2460404 w 3024845"/>
                  <a:gd name="connsiteY342" fmla="*/ 603136 h 1059043"/>
                  <a:gd name="connsiteX343" fmla="*/ 2460404 w 3024845"/>
                  <a:gd name="connsiteY343" fmla="*/ 536121 h 1059043"/>
                  <a:gd name="connsiteX344" fmla="*/ 2486751 w 3024845"/>
                  <a:gd name="connsiteY344" fmla="*/ 536121 h 1059043"/>
                  <a:gd name="connsiteX345" fmla="*/ 2490804 w 3024845"/>
                  <a:gd name="connsiteY345" fmla="*/ 531797 h 1059043"/>
                  <a:gd name="connsiteX346" fmla="*/ 2498911 w 3024845"/>
                  <a:gd name="connsiteY346" fmla="*/ 531797 h 1059043"/>
                  <a:gd name="connsiteX347" fmla="*/ 2502964 w 3024845"/>
                  <a:gd name="connsiteY347" fmla="*/ 536121 h 1059043"/>
                  <a:gd name="connsiteX348" fmla="*/ 2525258 w 3024845"/>
                  <a:gd name="connsiteY348" fmla="*/ 536121 h 1059043"/>
                  <a:gd name="connsiteX349" fmla="*/ 2525258 w 3024845"/>
                  <a:gd name="connsiteY349" fmla="*/ 419385 h 1059043"/>
                  <a:gd name="connsiteX350" fmla="*/ 2582005 w 3024845"/>
                  <a:gd name="connsiteY350" fmla="*/ 408576 h 1059043"/>
                  <a:gd name="connsiteX351" fmla="*/ 2582005 w 3024845"/>
                  <a:gd name="connsiteY351" fmla="*/ 409657 h 1059043"/>
                  <a:gd name="connsiteX352" fmla="*/ 2582005 w 3024845"/>
                  <a:gd name="connsiteY352" fmla="*/ 417223 h 1059043"/>
                  <a:gd name="connsiteX353" fmla="*/ 2608352 w 3024845"/>
                  <a:gd name="connsiteY353" fmla="*/ 417223 h 1059043"/>
                  <a:gd name="connsiteX354" fmla="*/ 2608352 w 3024845"/>
                  <a:gd name="connsiteY354" fmla="*/ 672313 h 1059043"/>
                  <a:gd name="connsiteX355" fmla="*/ 2630646 w 3024845"/>
                  <a:gd name="connsiteY355" fmla="*/ 672313 h 1059043"/>
                  <a:gd name="connsiteX356" fmla="*/ 2630646 w 3024845"/>
                  <a:gd name="connsiteY356" fmla="*/ 667989 h 1059043"/>
                  <a:gd name="connsiteX357" fmla="*/ 2642806 w 3024845"/>
                  <a:gd name="connsiteY357" fmla="*/ 667989 h 1059043"/>
                  <a:gd name="connsiteX358" fmla="*/ 2642806 w 3024845"/>
                  <a:gd name="connsiteY358" fmla="*/ 672313 h 1059043"/>
                  <a:gd name="connsiteX359" fmla="*/ 2667126 w 3024845"/>
                  <a:gd name="connsiteY359" fmla="*/ 672313 h 1059043"/>
                  <a:gd name="connsiteX360" fmla="*/ 2667126 w 3024845"/>
                  <a:gd name="connsiteY360" fmla="*/ 659342 h 1059043"/>
                  <a:gd name="connsiteX361" fmla="*/ 2695500 w 3024845"/>
                  <a:gd name="connsiteY361" fmla="*/ 659342 h 1059043"/>
                  <a:gd name="connsiteX362" fmla="*/ 2707660 w 3024845"/>
                  <a:gd name="connsiteY362" fmla="*/ 655018 h 1059043"/>
                  <a:gd name="connsiteX363" fmla="*/ 2727927 w 3024845"/>
                  <a:gd name="connsiteY363" fmla="*/ 659342 h 1059043"/>
                  <a:gd name="connsiteX364" fmla="*/ 2727927 w 3024845"/>
                  <a:gd name="connsiteY364" fmla="*/ 642048 h 1059043"/>
                  <a:gd name="connsiteX365" fmla="*/ 2736034 w 3024845"/>
                  <a:gd name="connsiteY365" fmla="*/ 642048 h 1059043"/>
                  <a:gd name="connsiteX366" fmla="*/ 2736034 w 3024845"/>
                  <a:gd name="connsiteY366" fmla="*/ 629077 h 1059043"/>
                  <a:gd name="connsiteX367" fmla="*/ 2792781 w 3024845"/>
                  <a:gd name="connsiteY367" fmla="*/ 629077 h 1059043"/>
                  <a:gd name="connsiteX368" fmla="*/ 2792781 w 3024845"/>
                  <a:gd name="connsiteY368" fmla="*/ 598812 h 1059043"/>
                  <a:gd name="connsiteX369" fmla="*/ 2811021 w 3024845"/>
                  <a:gd name="connsiteY369" fmla="*/ 598812 h 1059043"/>
                  <a:gd name="connsiteX370" fmla="*/ 2811021 w 3024845"/>
                  <a:gd name="connsiteY370" fmla="*/ 592327 h 1059043"/>
                  <a:gd name="connsiteX371" fmla="*/ 2823181 w 3024845"/>
                  <a:gd name="connsiteY371" fmla="*/ 592327 h 1059043"/>
                  <a:gd name="connsiteX372" fmla="*/ 2823181 w 3024845"/>
                  <a:gd name="connsiteY372" fmla="*/ 598812 h 1059043"/>
                  <a:gd name="connsiteX373" fmla="*/ 2839395 w 3024845"/>
                  <a:gd name="connsiteY373" fmla="*/ 598812 h 1059043"/>
                  <a:gd name="connsiteX374" fmla="*/ 2839395 w 3024845"/>
                  <a:gd name="connsiteY374" fmla="*/ 648533 h 1059043"/>
                  <a:gd name="connsiteX375" fmla="*/ 2871822 w 3024845"/>
                  <a:gd name="connsiteY375" fmla="*/ 648533 h 1059043"/>
                  <a:gd name="connsiteX376" fmla="*/ 2871822 w 3024845"/>
                  <a:gd name="connsiteY376" fmla="*/ 622592 h 1059043"/>
                  <a:gd name="connsiteX377" fmla="*/ 2910329 w 3024845"/>
                  <a:gd name="connsiteY377" fmla="*/ 622592 h 1059043"/>
                  <a:gd name="connsiteX378" fmla="*/ 2910329 w 3024845"/>
                  <a:gd name="connsiteY378" fmla="*/ 592327 h 1059043"/>
                  <a:gd name="connsiteX379" fmla="*/ 2958970 w 3024845"/>
                  <a:gd name="connsiteY379" fmla="*/ 592327 h 1059043"/>
                  <a:gd name="connsiteX380" fmla="*/ 2958970 w 3024845"/>
                  <a:gd name="connsiteY380" fmla="*/ 703483 h 1059043"/>
                  <a:gd name="connsiteX381" fmla="*/ 2958970 w 3024845"/>
                  <a:gd name="connsiteY381" fmla="*/ 717262 h 1059043"/>
                  <a:gd name="connsiteX382" fmla="*/ 3024845 w 3024845"/>
                  <a:gd name="connsiteY382" fmla="*/ 717262 h 1059043"/>
                  <a:gd name="connsiteX383" fmla="*/ 3024845 w 3024845"/>
                  <a:gd name="connsiteY383" fmla="*/ 1059043 h 1059043"/>
                  <a:gd name="connsiteX384" fmla="*/ 2054 w 3024845"/>
                  <a:gd name="connsiteY384" fmla="*/ 1056710 h 1059043"/>
                  <a:gd name="connsiteX385" fmla="*/ 0 w 3024845"/>
                  <a:gd name="connsiteY385" fmla="*/ 622592 h 1059043"/>
                  <a:gd name="connsiteX386" fmla="*/ 20267 w 3024845"/>
                  <a:gd name="connsiteY386" fmla="*/ 622592 h 1059043"/>
                  <a:gd name="connsiteX387" fmla="*/ 20774 w 3024845"/>
                  <a:gd name="connsiteY387" fmla="*/ 621511 h 1059043"/>
                  <a:gd name="connsiteX388" fmla="*/ 24320 w 3024845"/>
                  <a:gd name="connsiteY388" fmla="*/ 613945 h 1059043"/>
                  <a:gd name="connsiteX389" fmla="*/ 26094 w 3024845"/>
                  <a:gd name="connsiteY389" fmla="*/ 614215 h 1059043"/>
                  <a:gd name="connsiteX390" fmla="*/ 38507 w 3024845"/>
                  <a:gd name="connsiteY390" fmla="*/ 616106 h 1059043"/>
                  <a:gd name="connsiteX391" fmla="*/ 39014 w 3024845"/>
                  <a:gd name="connsiteY391" fmla="*/ 617458 h 1059043"/>
                  <a:gd name="connsiteX392" fmla="*/ 42560 w 3024845"/>
                  <a:gd name="connsiteY392" fmla="*/ 626915 h 1059043"/>
                  <a:gd name="connsiteX393" fmla="*/ 68907 w 3024845"/>
                  <a:gd name="connsiteY393" fmla="*/ 629077 h 1059043"/>
                  <a:gd name="connsiteX394" fmla="*/ 68907 w 3024845"/>
                  <a:gd name="connsiteY394" fmla="*/ 505856 h 1059043"/>
                  <a:gd name="connsiteX395" fmla="*/ 70934 w 3024845"/>
                  <a:gd name="connsiteY395" fmla="*/ 505856 h 1059043"/>
                  <a:gd name="connsiteX396" fmla="*/ 85121 w 3024845"/>
                  <a:gd name="connsiteY396" fmla="*/ 505856 h 1059043"/>
                  <a:gd name="connsiteX397" fmla="*/ 85121 w 3024845"/>
                  <a:gd name="connsiteY397" fmla="*/ 369664 h 1059043"/>
                  <a:gd name="connsiteX398" fmla="*/ 86894 w 3024845"/>
                  <a:gd name="connsiteY398" fmla="*/ 369664 h 1059043"/>
                  <a:gd name="connsiteX399" fmla="*/ 99308 w 3024845"/>
                  <a:gd name="connsiteY399" fmla="*/ 369664 h 1059043"/>
                  <a:gd name="connsiteX400" fmla="*/ 99308 w 3024845"/>
                  <a:gd name="connsiteY400" fmla="*/ 255090 h 1059043"/>
                  <a:gd name="connsiteX401" fmla="*/ 103361 w 3024845"/>
                  <a:gd name="connsiteY401" fmla="*/ 226986 h 1059043"/>
                  <a:gd name="connsiteX402" fmla="*/ 105388 w 3024845"/>
                  <a:gd name="connsiteY402" fmla="*/ 226986 h 1059043"/>
                  <a:gd name="connsiteX403" fmla="*/ 119575 w 3024845"/>
                  <a:gd name="connsiteY403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2480 w 3024845"/>
                  <a:gd name="connsiteY316" fmla="*/ 118897 h 1059043"/>
                  <a:gd name="connsiteX317" fmla="*/ 2168560 w 3024845"/>
                  <a:gd name="connsiteY317" fmla="*/ 125383 h 1059043"/>
                  <a:gd name="connsiteX318" fmla="*/ 2166533 w 3024845"/>
                  <a:gd name="connsiteY318" fmla="*/ 131868 h 1059043"/>
                  <a:gd name="connsiteX319" fmla="*/ 2180720 w 3024845"/>
                  <a:gd name="connsiteY319" fmla="*/ 555577 h 1059043"/>
                  <a:gd name="connsiteX320" fmla="*/ 2245574 w 3024845"/>
                  <a:gd name="connsiteY320" fmla="*/ 555577 h 1059043"/>
                  <a:gd name="connsiteX321" fmla="*/ 2245574 w 3024845"/>
                  <a:gd name="connsiteY321" fmla="*/ 631239 h 1059043"/>
                  <a:gd name="connsiteX322" fmla="*/ 2253681 w 3024845"/>
                  <a:gd name="connsiteY322" fmla="*/ 631239 h 1059043"/>
                  <a:gd name="connsiteX323" fmla="*/ 2255708 w 3024845"/>
                  <a:gd name="connsiteY323" fmla="*/ 624754 h 1059043"/>
                  <a:gd name="connsiteX324" fmla="*/ 2261788 w 3024845"/>
                  <a:gd name="connsiteY324" fmla="*/ 624754 h 1059043"/>
                  <a:gd name="connsiteX325" fmla="*/ 2263815 w 3024845"/>
                  <a:gd name="connsiteY325" fmla="*/ 633401 h 1059043"/>
                  <a:gd name="connsiteX326" fmla="*/ 2275975 w 3024845"/>
                  <a:gd name="connsiteY326" fmla="*/ 633401 h 1059043"/>
                  <a:gd name="connsiteX327" fmla="*/ 2275975 w 3024845"/>
                  <a:gd name="connsiteY327" fmla="*/ 626915 h 1059043"/>
                  <a:gd name="connsiteX328" fmla="*/ 2298268 w 3024845"/>
                  <a:gd name="connsiteY328" fmla="*/ 626915 h 1059043"/>
                  <a:gd name="connsiteX329" fmla="*/ 2298268 w 3024845"/>
                  <a:gd name="connsiteY329" fmla="*/ 633401 h 1059043"/>
                  <a:gd name="connsiteX330" fmla="*/ 2318535 w 3024845"/>
                  <a:gd name="connsiteY330" fmla="*/ 633401 h 1059043"/>
                  <a:gd name="connsiteX331" fmla="*/ 2318535 w 3024845"/>
                  <a:gd name="connsiteY331" fmla="*/ 678798 h 1059043"/>
                  <a:gd name="connsiteX332" fmla="*/ 2332722 w 3024845"/>
                  <a:gd name="connsiteY332" fmla="*/ 678798 h 1059043"/>
                  <a:gd name="connsiteX333" fmla="*/ 2332722 w 3024845"/>
                  <a:gd name="connsiteY333" fmla="*/ 665827 h 1059043"/>
                  <a:gd name="connsiteX334" fmla="*/ 2348936 w 3024845"/>
                  <a:gd name="connsiteY334" fmla="*/ 665827 h 1059043"/>
                  <a:gd name="connsiteX335" fmla="*/ 2348936 w 3024845"/>
                  <a:gd name="connsiteY335" fmla="*/ 486400 h 1059043"/>
                  <a:gd name="connsiteX336" fmla="*/ 2355016 w 3024845"/>
                  <a:gd name="connsiteY336" fmla="*/ 479914 h 1059043"/>
                  <a:gd name="connsiteX337" fmla="*/ 2427977 w 3024845"/>
                  <a:gd name="connsiteY337" fmla="*/ 479914 h 1059043"/>
                  <a:gd name="connsiteX338" fmla="*/ 2427977 w 3024845"/>
                  <a:gd name="connsiteY338" fmla="*/ 488562 h 1059043"/>
                  <a:gd name="connsiteX339" fmla="*/ 2438110 w 3024845"/>
                  <a:gd name="connsiteY339" fmla="*/ 488562 h 1059043"/>
                  <a:gd name="connsiteX340" fmla="*/ 2438110 w 3024845"/>
                  <a:gd name="connsiteY340" fmla="*/ 603136 h 1059043"/>
                  <a:gd name="connsiteX341" fmla="*/ 2460404 w 3024845"/>
                  <a:gd name="connsiteY341" fmla="*/ 603136 h 1059043"/>
                  <a:gd name="connsiteX342" fmla="*/ 2460404 w 3024845"/>
                  <a:gd name="connsiteY342" fmla="*/ 536121 h 1059043"/>
                  <a:gd name="connsiteX343" fmla="*/ 2486751 w 3024845"/>
                  <a:gd name="connsiteY343" fmla="*/ 536121 h 1059043"/>
                  <a:gd name="connsiteX344" fmla="*/ 2490804 w 3024845"/>
                  <a:gd name="connsiteY344" fmla="*/ 531797 h 1059043"/>
                  <a:gd name="connsiteX345" fmla="*/ 2498911 w 3024845"/>
                  <a:gd name="connsiteY345" fmla="*/ 531797 h 1059043"/>
                  <a:gd name="connsiteX346" fmla="*/ 2502964 w 3024845"/>
                  <a:gd name="connsiteY346" fmla="*/ 536121 h 1059043"/>
                  <a:gd name="connsiteX347" fmla="*/ 2525258 w 3024845"/>
                  <a:gd name="connsiteY347" fmla="*/ 536121 h 1059043"/>
                  <a:gd name="connsiteX348" fmla="*/ 2525258 w 3024845"/>
                  <a:gd name="connsiteY348" fmla="*/ 419385 h 1059043"/>
                  <a:gd name="connsiteX349" fmla="*/ 2582005 w 3024845"/>
                  <a:gd name="connsiteY349" fmla="*/ 408576 h 1059043"/>
                  <a:gd name="connsiteX350" fmla="*/ 2582005 w 3024845"/>
                  <a:gd name="connsiteY350" fmla="*/ 409657 h 1059043"/>
                  <a:gd name="connsiteX351" fmla="*/ 2582005 w 3024845"/>
                  <a:gd name="connsiteY351" fmla="*/ 417223 h 1059043"/>
                  <a:gd name="connsiteX352" fmla="*/ 2608352 w 3024845"/>
                  <a:gd name="connsiteY352" fmla="*/ 417223 h 1059043"/>
                  <a:gd name="connsiteX353" fmla="*/ 2608352 w 3024845"/>
                  <a:gd name="connsiteY353" fmla="*/ 672313 h 1059043"/>
                  <a:gd name="connsiteX354" fmla="*/ 2630646 w 3024845"/>
                  <a:gd name="connsiteY354" fmla="*/ 672313 h 1059043"/>
                  <a:gd name="connsiteX355" fmla="*/ 2630646 w 3024845"/>
                  <a:gd name="connsiteY355" fmla="*/ 667989 h 1059043"/>
                  <a:gd name="connsiteX356" fmla="*/ 2642806 w 3024845"/>
                  <a:gd name="connsiteY356" fmla="*/ 667989 h 1059043"/>
                  <a:gd name="connsiteX357" fmla="*/ 2642806 w 3024845"/>
                  <a:gd name="connsiteY357" fmla="*/ 672313 h 1059043"/>
                  <a:gd name="connsiteX358" fmla="*/ 2667126 w 3024845"/>
                  <a:gd name="connsiteY358" fmla="*/ 672313 h 1059043"/>
                  <a:gd name="connsiteX359" fmla="*/ 2667126 w 3024845"/>
                  <a:gd name="connsiteY359" fmla="*/ 659342 h 1059043"/>
                  <a:gd name="connsiteX360" fmla="*/ 2695500 w 3024845"/>
                  <a:gd name="connsiteY360" fmla="*/ 659342 h 1059043"/>
                  <a:gd name="connsiteX361" fmla="*/ 2707660 w 3024845"/>
                  <a:gd name="connsiteY361" fmla="*/ 655018 h 1059043"/>
                  <a:gd name="connsiteX362" fmla="*/ 2727927 w 3024845"/>
                  <a:gd name="connsiteY362" fmla="*/ 659342 h 1059043"/>
                  <a:gd name="connsiteX363" fmla="*/ 2727927 w 3024845"/>
                  <a:gd name="connsiteY363" fmla="*/ 642048 h 1059043"/>
                  <a:gd name="connsiteX364" fmla="*/ 2736034 w 3024845"/>
                  <a:gd name="connsiteY364" fmla="*/ 642048 h 1059043"/>
                  <a:gd name="connsiteX365" fmla="*/ 2736034 w 3024845"/>
                  <a:gd name="connsiteY365" fmla="*/ 629077 h 1059043"/>
                  <a:gd name="connsiteX366" fmla="*/ 2792781 w 3024845"/>
                  <a:gd name="connsiteY366" fmla="*/ 629077 h 1059043"/>
                  <a:gd name="connsiteX367" fmla="*/ 2792781 w 3024845"/>
                  <a:gd name="connsiteY367" fmla="*/ 598812 h 1059043"/>
                  <a:gd name="connsiteX368" fmla="*/ 2811021 w 3024845"/>
                  <a:gd name="connsiteY368" fmla="*/ 598812 h 1059043"/>
                  <a:gd name="connsiteX369" fmla="*/ 2811021 w 3024845"/>
                  <a:gd name="connsiteY369" fmla="*/ 592327 h 1059043"/>
                  <a:gd name="connsiteX370" fmla="*/ 2823181 w 3024845"/>
                  <a:gd name="connsiteY370" fmla="*/ 592327 h 1059043"/>
                  <a:gd name="connsiteX371" fmla="*/ 2823181 w 3024845"/>
                  <a:gd name="connsiteY371" fmla="*/ 598812 h 1059043"/>
                  <a:gd name="connsiteX372" fmla="*/ 2839395 w 3024845"/>
                  <a:gd name="connsiteY372" fmla="*/ 598812 h 1059043"/>
                  <a:gd name="connsiteX373" fmla="*/ 2839395 w 3024845"/>
                  <a:gd name="connsiteY373" fmla="*/ 648533 h 1059043"/>
                  <a:gd name="connsiteX374" fmla="*/ 2871822 w 3024845"/>
                  <a:gd name="connsiteY374" fmla="*/ 648533 h 1059043"/>
                  <a:gd name="connsiteX375" fmla="*/ 2871822 w 3024845"/>
                  <a:gd name="connsiteY375" fmla="*/ 622592 h 1059043"/>
                  <a:gd name="connsiteX376" fmla="*/ 2910329 w 3024845"/>
                  <a:gd name="connsiteY376" fmla="*/ 622592 h 1059043"/>
                  <a:gd name="connsiteX377" fmla="*/ 2910329 w 3024845"/>
                  <a:gd name="connsiteY377" fmla="*/ 592327 h 1059043"/>
                  <a:gd name="connsiteX378" fmla="*/ 2958970 w 3024845"/>
                  <a:gd name="connsiteY378" fmla="*/ 592327 h 1059043"/>
                  <a:gd name="connsiteX379" fmla="*/ 2958970 w 3024845"/>
                  <a:gd name="connsiteY379" fmla="*/ 703483 h 1059043"/>
                  <a:gd name="connsiteX380" fmla="*/ 2958970 w 3024845"/>
                  <a:gd name="connsiteY380" fmla="*/ 717262 h 1059043"/>
                  <a:gd name="connsiteX381" fmla="*/ 3024845 w 3024845"/>
                  <a:gd name="connsiteY381" fmla="*/ 717262 h 1059043"/>
                  <a:gd name="connsiteX382" fmla="*/ 3024845 w 3024845"/>
                  <a:gd name="connsiteY382" fmla="*/ 1059043 h 1059043"/>
                  <a:gd name="connsiteX383" fmla="*/ 2054 w 3024845"/>
                  <a:gd name="connsiteY383" fmla="*/ 1056710 h 1059043"/>
                  <a:gd name="connsiteX384" fmla="*/ 0 w 3024845"/>
                  <a:gd name="connsiteY384" fmla="*/ 622592 h 1059043"/>
                  <a:gd name="connsiteX385" fmla="*/ 20267 w 3024845"/>
                  <a:gd name="connsiteY385" fmla="*/ 622592 h 1059043"/>
                  <a:gd name="connsiteX386" fmla="*/ 20774 w 3024845"/>
                  <a:gd name="connsiteY386" fmla="*/ 621511 h 1059043"/>
                  <a:gd name="connsiteX387" fmla="*/ 24320 w 3024845"/>
                  <a:gd name="connsiteY387" fmla="*/ 613945 h 1059043"/>
                  <a:gd name="connsiteX388" fmla="*/ 26094 w 3024845"/>
                  <a:gd name="connsiteY388" fmla="*/ 614215 h 1059043"/>
                  <a:gd name="connsiteX389" fmla="*/ 38507 w 3024845"/>
                  <a:gd name="connsiteY389" fmla="*/ 616106 h 1059043"/>
                  <a:gd name="connsiteX390" fmla="*/ 39014 w 3024845"/>
                  <a:gd name="connsiteY390" fmla="*/ 617458 h 1059043"/>
                  <a:gd name="connsiteX391" fmla="*/ 42560 w 3024845"/>
                  <a:gd name="connsiteY391" fmla="*/ 626915 h 1059043"/>
                  <a:gd name="connsiteX392" fmla="*/ 68907 w 3024845"/>
                  <a:gd name="connsiteY392" fmla="*/ 629077 h 1059043"/>
                  <a:gd name="connsiteX393" fmla="*/ 68907 w 3024845"/>
                  <a:gd name="connsiteY393" fmla="*/ 505856 h 1059043"/>
                  <a:gd name="connsiteX394" fmla="*/ 70934 w 3024845"/>
                  <a:gd name="connsiteY394" fmla="*/ 505856 h 1059043"/>
                  <a:gd name="connsiteX395" fmla="*/ 85121 w 3024845"/>
                  <a:gd name="connsiteY395" fmla="*/ 505856 h 1059043"/>
                  <a:gd name="connsiteX396" fmla="*/ 85121 w 3024845"/>
                  <a:gd name="connsiteY396" fmla="*/ 369664 h 1059043"/>
                  <a:gd name="connsiteX397" fmla="*/ 86894 w 3024845"/>
                  <a:gd name="connsiteY397" fmla="*/ 369664 h 1059043"/>
                  <a:gd name="connsiteX398" fmla="*/ 99308 w 3024845"/>
                  <a:gd name="connsiteY398" fmla="*/ 369664 h 1059043"/>
                  <a:gd name="connsiteX399" fmla="*/ 99308 w 3024845"/>
                  <a:gd name="connsiteY399" fmla="*/ 255090 h 1059043"/>
                  <a:gd name="connsiteX400" fmla="*/ 103361 w 3024845"/>
                  <a:gd name="connsiteY400" fmla="*/ 226986 h 1059043"/>
                  <a:gd name="connsiteX401" fmla="*/ 105388 w 3024845"/>
                  <a:gd name="connsiteY401" fmla="*/ 226986 h 1059043"/>
                  <a:gd name="connsiteX402" fmla="*/ 119575 w 3024845"/>
                  <a:gd name="connsiteY402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2480 w 3024845"/>
                  <a:gd name="connsiteY316" fmla="*/ 118897 h 1059043"/>
                  <a:gd name="connsiteX317" fmla="*/ 2168560 w 3024845"/>
                  <a:gd name="connsiteY317" fmla="*/ 125383 h 1059043"/>
                  <a:gd name="connsiteX318" fmla="*/ 2180720 w 3024845"/>
                  <a:gd name="connsiteY318" fmla="*/ 555577 h 1059043"/>
                  <a:gd name="connsiteX319" fmla="*/ 2245574 w 3024845"/>
                  <a:gd name="connsiteY319" fmla="*/ 555577 h 1059043"/>
                  <a:gd name="connsiteX320" fmla="*/ 2245574 w 3024845"/>
                  <a:gd name="connsiteY320" fmla="*/ 631239 h 1059043"/>
                  <a:gd name="connsiteX321" fmla="*/ 2253681 w 3024845"/>
                  <a:gd name="connsiteY321" fmla="*/ 631239 h 1059043"/>
                  <a:gd name="connsiteX322" fmla="*/ 2255708 w 3024845"/>
                  <a:gd name="connsiteY322" fmla="*/ 624754 h 1059043"/>
                  <a:gd name="connsiteX323" fmla="*/ 2261788 w 3024845"/>
                  <a:gd name="connsiteY323" fmla="*/ 624754 h 1059043"/>
                  <a:gd name="connsiteX324" fmla="*/ 2263815 w 3024845"/>
                  <a:gd name="connsiteY324" fmla="*/ 633401 h 1059043"/>
                  <a:gd name="connsiteX325" fmla="*/ 2275975 w 3024845"/>
                  <a:gd name="connsiteY325" fmla="*/ 633401 h 1059043"/>
                  <a:gd name="connsiteX326" fmla="*/ 2275975 w 3024845"/>
                  <a:gd name="connsiteY326" fmla="*/ 626915 h 1059043"/>
                  <a:gd name="connsiteX327" fmla="*/ 2298268 w 3024845"/>
                  <a:gd name="connsiteY327" fmla="*/ 626915 h 1059043"/>
                  <a:gd name="connsiteX328" fmla="*/ 2298268 w 3024845"/>
                  <a:gd name="connsiteY328" fmla="*/ 633401 h 1059043"/>
                  <a:gd name="connsiteX329" fmla="*/ 2318535 w 3024845"/>
                  <a:gd name="connsiteY329" fmla="*/ 633401 h 1059043"/>
                  <a:gd name="connsiteX330" fmla="*/ 2318535 w 3024845"/>
                  <a:gd name="connsiteY330" fmla="*/ 678798 h 1059043"/>
                  <a:gd name="connsiteX331" fmla="*/ 2332722 w 3024845"/>
                  <a:gd name="connsiteY331" fmla="*/ 678798 h 1059043"/>
                  <a:gd name="connsiteX332" fmla="*/ 2332722 w 3024845"/>
                  <a:gd name="connsiteY332" fmla="*/ 665827 h 1059043"/>
                  <a:gd name="connsiteX333" fmla="*/ 2348936 w 3024845"/>
                  <a:gd name="connsiteY333" fmla="*/ 665827 h 1059043"/>
                  <a:gd name="connsiteX334" fmla="*/ 2348936 w 3024845"/>
                  <a:gd name="connsiteY334" fmla="*/ 486400 h 1059043"/>
                  <a:gd name="connsiteX335" fmla="*/ 2355016 w 3024845"/>
                  <a:gd name="connsiteY335" fmla="*/ 479914 h 1059043"/>
                  <a:gd name="connsiteX336" fmla="*/ 2427977 w 3024845"/>
                  <a:gd name="connsiteY336" fmla="*/ 479914 h 1059043"/>
                  <a:gd name="connsiteX337" fmla="*/ 2427977 w 3024845"/>
                  <a:gd name="connsiteY337" fmla="*/ 488562 h 1059043"/>
                  <a:gd name="connsiteX338" fmla="*/ 2438110 w 3024845"/>
                  <a:gd name="connsiteY338" fmla="*/ 488562 h 1059043"/>
                  <a:gd name="connsiteX339" fmla="*/ 2438110 w 3024845"/>
                  <a:gd name="connsiteY339" fmla="*/ 603136 h 1059043"/>
                  <a:gd name="connsiteX340" fmla="*/ 2460404 w 3024845"/>
                  <a:gd name="connsiteY340" fmla="*/ 603136 h 1059043"/>
                  <a:gd name="connsiteX341" fmla="*/ 2460404 w 3024845"/>
                  <a:gd name="connsiteY341" fmla="*/ 536121 h 1059043"/>
                  <a:gd name="connsiteX342" fmla="*/ 2486751 w 3024845"/>
                  <a:gd name="connsiteY342" fmla="*/ 536121 h 1059043"/>
                  <a:gd name="connsiteX343" fmla="*/ 2490804 w 3024845"/>
                  <a:gd name="connsiteY343" fmla="*/ 531797 h 1059043"/>
                  <a:gd name="connsiteX344" fmla="*/ 2498911 w 3024845"/>
                  <a:gd name="connsiteY344" fmla="*/ 531797 h 1059043"/>
                  <a:gd name="connsiteX345" fmla="*/ 2502964 w 3024845"/>
                  <a:gd name="connsiteY345" fmla="*/ 536121 h 1059043"/>
                  <a:gd name="connsiteX346" fmla="*/ 2525258 w 3024845"/>
                  <a:gd name="connsiteY346" fmla="*/ 536121 h 1059043"/>
                  <a:gd name="connsiteX347" fmla="*/ 2525258 w 3024845"/>
                  <a:gd name="connsiteY347" fmla="*/ 419385 h 1059043"/>
                  <a:gd name="connsiteX348" fmla="*/ 2582005 w 3024845"/>
                  <a:gd name="connsiteY348" fmla="*/ 408576 h 1059043"/>
                  <a:gd name="connsiteX349" fmla="*/ 2582005 w 3024845"/>
                  <a:gd name="connsiteY349" fmla="*/ 409657 h 1059043"/>
                  <a:gd name="connsiteX350" fmla="*/ 2582005 w 3024845"/>
                  <a:gd name="connsiteY350" fmla="*/ 417223 h 1059043"/>
                  <a:gd name="connsiteX351" fmla="*/ 2608352 w 3024845"/>
                  <a:gd name="connsiteY351" fmla="*/ 417223 h 1059043"/>
                  <a:gd name="connsiteX352" fmla="*/ 2608352 w 3024845"/>
                  <a:gd name="connsiteY352" fmla="*/ 672313 h 1059043"/>
                  <a:gd name="connsiteX353" fmla="*/ 2630646 w 3024845"/>
                  <a:gd name="connsiteY353" fmla="*/ 672313 h 1059043"/>
                  <a:gd name="connsiteX354" fmla="*/ 2630646 w 3024845"/>
                  <a:gd name="connsiteY354" fmla="*/ 667989 h 1059043"/>
                  <a:gd name="connsiteX355" fmla="*/ 2642806 w 3024845"/>
                  <a:gd name="connsiteY355" fmla="*/ 667989 h 1059043"/>
                  <a:gd name="connsiteX356" fmla="*/ 2642806 w 3024845"/>
                  <a:gd name="connsiteY356" fmla="*/ 672313 h 1059043"/>
                  <a:gd name="connsiteX357" fmla="*/ 2667126 w 3024845"/>
                  <a:gd name="connsiteY357" fmla="*/ 672313 h 1059043"/>
                  <a:gd name="connsiteX358" fmla="*/ 2667126 w 3024845"/>
                  <a:gd name="connsiteY358" fmla="*/ 659342 h 1059043"/>
                  <a:gd name="connsiteX359" fmla="*/ 2695500 w 3024845"/>
                  <a:gd name="connsiteY359" fmla="*/ 659342 h 1059043"/>
                  <a:gd name="connsiteX360" fmla="*/ 2707660 w 3024845"/>
                  <a:gd name="connsiteY360" fmla="*/ 655018 h 1059043"/>
                  <a:gd name="connsiteX361" fmla="*/ 2727927 w 3024845"/>
                  <a:gd name="connsiteY361" fmla="*/ 659342 h 1059043"/>
                  <a:gd name="connsiteX362" fmla="*/ 2727927 w 3024845"/>
                  <a:gd name="connsiteY362" fmla="*/ 642048 h 1059043"/>
                  <a:gd name="connsiteX363" fmla="*/ 2736034 w 3024845"/>
                  <a:gd name="connsiteY363" fmla="*/ 642048 h 1059043"/>
                  <a:gd name="connsiteX364" fmla="*/ 2736034 w 3024845"/>
                  <a:gd name="connsiteY364" fmla="*/ 629077 h 1059043"/>
                  <a:gd name="connsiteX365" fmla="*/ 2792781 w 3024845"/>
                  <a:gd name="connsiteY365" fmla="*/ 629077 h 1059043"/>
                  <a:gd name="connsiteX366" fmla="*/ 2792781 w 3024845"/>
                  <a:gd name="connsiteY366" fmla="*/ 598812 h 1059043"/>
                  <a:gd name="connsiteX367" fmla="*/ 2811021 w 3024845"/>
                  <a:gd name="connsiteY367" fmla="*/ 598812 h 1059043"/>
                  <a:gd name="connsiteX368" fmla="*/ 2811021 w 3024845"/>
                  <a:gd name="connsiteY368" fmla="*/ 592327 h 1059043"/>
                  <a:gd name="connsiteX369" fmla="*/ 2823181 w 3024845"/>
                  <a:gd name="connsiteY369" fmla="*/ 592327 h 1059043"/>
                  <a:gd name="connsiteX370" fmla="*/ 2823181 w 3024845"/>
                  <a:gd name="connsiteY370" fmla="*/ 598812 h 1059043"/>
                  <a:gd name="connsiteX371" fmla="*/ 2839395 w 3024845"/>
                  <a:gd name="connsiteY371" fmla="*/ 598812 h 1059043"/>
                  <a:gd name="connsiteX372" fmla="*/ 2839395 w 3024845"/>
                  <a:gd name="connsiteY372" fmla="*/ 648533 h 1059043"/>
                  <a:gd name="connsiteX373" fmla="*/ 2871822 w 3024845"/>
                  <a:gd name="connsiteY373" fmla="*/ 648533 h 1059043"/>
                  <a:gd name="connsiteX374" fmla="*/ 2871822 w 3024845"/>
                  <a:gd name="connsiteY374" fmla="*/ 622592 h 1059043"/>
                  <a:gd name="connsiteX375" fmla="*/ 2910329 w 3024845"/>
                  <a:gd name="connsiteY375" fmla="*/ 622592 h 1059043"/>
                  <a:gd name="connsiteX376" fmla="*/ 2910329 w 3024845"/>
                  <a:gd name="connsiteY376" fmla="*/ 592327 h 1059043"/>
                  <a:gd name="connsiteX377" fmla="*/ 2958970 w 3024845"/>
                  <a:gd name="connsiteY377" fmla="*/ 592327 h 1059043"/>
                  <a:gd name="connsiteX378" fmla="*/ 2958970 w 3024845"/>
                  <a:gd name="connsiteY378" fmla="*/ 703483 h 1059043"/>
                  <a:gd name="connsiteX379" fmla="*/ 2958970 w 3024845"/>
                  <a:gd name="connsiteY379" fmla="*/ 717262 h 1059043"/>
                  <a:gd name="connsiteX380" fmla="*/ 3024845 w 3024845"/>
                  <a:gd name="connsiteY380" fmla="*/ 717262 h 1059043"/>
                  <a:gd name="connsiteX381" fmla="*/ 3024845 w 3024845"/>
                  <a:gd name="connsiteY381" fmla="*/ 1059043 h 1059043"/>
                  <a:gd name="connsiteX382" fmla="*/ 2054 w 3024845"/>
                  <a:gd name="connsiteY382" fmla="*/ 1056710 h 1059043"/>
                  <a:gd name="connsiteX383" fmla="*/ 0 w 3024845"/>
                  <a:gd name="connsiteY383" fmla="*/ 622592 h 1059043"/>
                  <a:gd name="connsiteX384" fmla="*/ 20267 w 3024845"/>
                  <a:gd name="connsiteY384" fmla="*/ 622592 h 1059043"/>
                  <a:gd name="connsiteX385" fmla="*/ 20774 w 3024845"/>
                  <a:gd name="connsiteY385" fmla="*/ 621511 h 1059043"/>
                  <a:gd name="connsiteX386" fmla="*/ 24320 w 3024845"/>
                  <a:gd name="connsiteY386" fmla="*/ 613945 h 1059043"/>
                  <a:gd name="connsiteX387" fmla="*/ 26094 w 3024845"/>
                  <a:gd name="connsiteY387" fmla="*/ 614215 h 1059043"/>
                  <a:gd name="connsiteX388" fmla="*/ 38507 w 3024845"/>
                  <a:gd name="connsiteY388" fmla="*/ 616106 h 1059043"/>
                  <a:gd name="connsiteX389" fmla="*/ 39014 w 3024845"/>
                  <a:gd name="connsiteY389" fmla="*/ 617458 h 1059043"/>
                  <a:gd name="connsiteX390" fmla="*/ 42560 w 3024845"/>
                  <a:gd name="connsiteY390" fmla="*/ 626915 h 1059043"/>
                  <a:gd name="connsiteX391" fmla="*/ 68907 w 3024845"/>
                  <a:gd name="connsiteY391" fmla="*/ 629077 h 1059043"/>
                  <a:gd name="connsiteX392" fmla="*/ 68907 w 3024845"/>
                  <a:gd name="connsiteY392" fmla="*/ 505856 h 1059043"/>
                  <a:gd name="connsiteX393" fmla="*/ 70934 w 3024845"/>
                  <a:gd name="connsiteY393" fmla="*/ 505856 h 1059043"/>
                  <a:gd name="connsiteX394" fmla="*/ 85121 w 3024845"/>
                  <a:gd name="connsiteY394" fmla="*/ 505856 h 1059043"/>
                  <a:gd name="connsiteX395" fmla="*/ 85121 w 3024845"/>
                  <a:gd name="connsiteY395" fmla="*/ 369664 h 1059043"/>
                  <a:gd name="connsiteX396" fmla="*/ 86894 w 3024845"/>
                  <a:gd name="connsiteY396" fmla="*/ 369664 h 1059043"/>
                  <a:gd name="connsiteX397" fmla="*/ 99308 w 3024845"/>
                  <a:gd name="connsiteY397" fmla="*/ 369664 h 1059043"/>
                  <a:gd name="connsiteX398" fmla="*/ 99308 w 3024845"/>
                  <a:gd name="connsiteY398" fmla="*/ 255090 h 1059043"/>
                  <a:gd name="connsiteX399" fmla="*/ 103361 w 3024845"/>
                  <a:gd name="connsiteY399" fmla="*/ 226986 h 1059043"/>
                  <a:gd name="connsiteX400" fmla="*/ 105388 w 3024845"/>
                  <a:gd name="connsiteY400" fmla="*/ 226986 h 1059043"/>
                  <a:gd name="connsiteX401" fmla="*/ 119575 w 3024845"/>
                  <a:gd name="connsiteY401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68560 w 3024845"/>
                  <a:gd name="connsiteY316" fmla="*/ 125383 h 1059043"/>
                  <a:gd name="connsiteX317" fmla="*/ 2180720 w 3024845"/>
                  <a:gd name="connsiteY317" fmla="*/ 555577 h 1059043"/>
                  <a:gd name="connsiteX318" fmla="*/ 2245574 w 3024845"/>
                  <a:gd name="connsiteY318" fmla="*/ 555577 h 1059043"/>
                  <a:gd name="connsiteX319" fmla="*/ 2245574 w 3024845"/>
                  <a:gd name="connsiteY319" fmla="*/ 631239 h 1059043"/>
                  <a:gd name="connsiteX320" fmla="*/ 2253681 w 3024845"/>
                  <a:gd name="connsiteY320" fmla="*/ 631239 h 1059043"/>
                  <a:gd name="connsiteX321" fmla="*/ 2255708 w 3024845"/>
                  <a:gd name="connsiteY321" fmla="*/ 624754 h 1059043"/>
                  <a:gd name="connsiteX322" fmla="*/ 2261788 w 3024845"/>
                  <a:gd name="connsiteY322" fmla="*/ 624754 h 1059043"/>
                  <a:gd name="connsiteX323" fmla="*/ 2263815 w 3024845"/>
                  <a:gd name="connsiteY323" fmla="*/ 633401 h 1059043"/>
                  <a:gd name="connsiteX324" fmla="*/ 2275975 w 3024845"/>
                  <a:gd name="connsiteY324" fmla="*/ 633401 h 1059043"/>
                  <a:gd name="connsiteX325" fmla="*/ 2275975 w 3024845"/>
                  <a:gd name="connsiteY325" fmla="*/ 626915 h 1059043"/>
                  <a:gd name="connsiteX326" fmla="*/ 2298268 w 3024845"/>
                  <a:gd name="connsiteY326" fmla="*/ 626915 h 1059043"/>
                  <a:gd name="connsiteX327" fmla="*/ 2298268 w 3024845"/>
                  <a:gd name="connsiteY327" fmla="*/ 633401 h 1059043"/>
                  <a:gd name="connsiteX328" fmla="*/ 2318535 w 3024845"/>
                  <a:gd name="connsiteY328" fmla="*/ 633401 h 1059043"/>
                  <a:gd name="connsiteX329" fmla="*/ 2318535 w 3024845"/>
                  <a:gd name="connsiteY329" fmla="*/ 678798 h 1059043"/>
                  <a:gd name="connsiteX330" fmla="*/ 2332722 w 3024845"/>
                  <a:gd name="connsiteY330" fmla="*/ 678798 h 1059043"/>
                  <a:gd name="connsiteX331" fmla="*/ 2332722 w 3024845"/>
                  <a:gd name="connsiteY331" fmla="*/ 665827 h 1059043"/>
                  <a:gd name="connsiteX332" fmla="*/ 2348936 w 3024845"/>
                  <a:gd name="connsiteY332" fmla="*/ 665827 h 1059043"/>
                  <a:gd name="connsiteX333" fmla="*/ 2348936 w 3024845"/>
                  <a:gd name="connsiteY333" fmla="*/ 486400 h 1059043"/>
                  <a:gd name="connsiteX334" fmla="*/ 2355016 w 3024845"/>
                  <a:gd name="connsiteY334" fmla="*/ 479914 h 1059043"/>
                  <a:gd name="connsiteX335" fmla="*/ 2427977 w 3024845"/>
                  <a:gd name="connsiteY335" fmla="*/ 479914 h 1059043"/>
                  <a:gd name="connsiteX336" fmla="*/ 2427977 w 3024845"/>
                  <a:gd name="connsiteY336" fmla="*/ 488562 h 1059043"/>
                  <a:gd name="connsiteX337" fmla="*/ 2438110 w 3024845"/>
                  <a:gd name="connsiteY337" fmla="*/ 488562 h 1059043"/>
                  <a:gd name="connsiteX338" fmla="*/ 2438110 w 3024845"/>
                  <a:gd name="connsiteY338" fmla="*/ 603136 h 1059043"/>
                  <a:gd name="connsiteX339" fmla="*/ 2460404 w 3024845"/>
                  <a:gd name="connsiteY339" fmla="*/ 603136 h 1059043"/>
                  <a:gd name="connsiteX340" fmla="*/ 2460404 w 3024845"/>
                  <a:gd name="connsiteY340" fmla="*/ 536121 h 1059043"/>
                  <a:gd name="connsiteX341" fmla="*/ 2486751 w 3024845"/>
                  <a:gd name="connsiteY341" fmla="*/ 536121 h 1059043"/>
                  <a:gd name="connsiteX342" fmla="*/ 2490804 w 3024845"/>
                  <a:gd name="connsiteY342" fmla="*/ 531797 h 1059043"/>
                  <a:gd name="connsiteX343" fmla="*/ 2498911 w 3024845"/>
                  <a:gd name="connsiteY343" fmla="*/ 531797 h 1059043"/>
                  <a:gd name="connsiteX344" fmla="*/ 2502964 w 3024845"/>
                  <a:gd name="connsiteY344" fmla="*/ 536121 h 1059043"/>
                  <a:gd name="connsiteX345" fmla="*/ 2525258 w 3024845"/>
                  <a:gd name="connsiteY345" fmla="*/ 536121 h 1059043"/>
                  <a:gd name="connsiteX346" fmla="*/ 2525258 w 3024845"/>
                  <a:gd name="connsiteY346" fmla="*/ 419385 h 1059043"/>
                  <a:gd name="connsiteX347" fmla="*/ 2582005 w 3024845"/>
                  <a:gd name="connsiteY347" fmla="*/ 408576 h 1059043"/>
                  <a:gd name="connsiteX348" fmla="*/ 2582005 w 3024845"/>
                  <a:gd name="connsiteY348" fmla="*/ 409657 h 1059043"/>
                  <a:gd name="connsiteX349" fmla="*/ 2582005 w 3024845"/>
                  <a:gd name="connsiteY349" fmla="*/ 417223 h 1059043"/>
                  <a:gd name="connsiteX350" fmla="*/ 2608352 w 3024845"/>
                  <a:gd name="connsiteY350" fmla="*/ 417223 h 1059043"/>
                  <a:gd name="connsiteX351" fmla="*/ 2608352 w 3024845"/>
                  <a:gd name="connsiteY351" fmla="*/ 672313 h 1059043"/>
                  <a:gd name="connsiteX352" fmla="*/ 2630646 w 3024845"/>
                  <a:gd name="connsiteY352" fmla="*/ 672313 h 1059043"/>
                  <a:gd name="connsiteX353" fmla="*/ 2630646 w 3024845"/>
                  <a:gd name="connsiteY353" fmla="*/ 667989 h 1059043"/>
                  <a:gd name="connsiteX354" fmla="*/ 2642806 w 3024845"/>
                  <a:gd name="connsiteY354" fmla="*/ 667989 h 1059043"/>
                  <a:gd name="connsiteX355" fmla="*/ 2642806 w 3024845"/>
                  <a:gd name="connsiteY355" fmla="*/ 672313 h 1059043"/>
                  <a:gd name="connsiteX356" fmla="*/ 2667126 w 3024845"/>
                  <a:gd name="connsiteY356" fmla="*/ 672313 h 1059043"/>
                  <a:gd name="connsiteX357" fmla="*/ 2667126 w 3024845"/>
                  <a:gd name="connsiteY357" fmla="*/ 659342 h 1059043"/>
                  <a:gd name="connsiteX358" fmla="*/ 2695500 w 3024845"/>
                  <a:gd name="connsiteY358" fmla="*/ 659342 h 1059043"/>
                  <a:gd name="connsiteX359" fmla="*/ 2707660 w 3024845"/>
                  <a:gd name="connsiteY359" fmla="*/ 655018 h 1059043"/>
                  <a:gd name="connsiteX360" fmla="*/ 2727927 w 3024845"/>
                  <a:gd name="connsiteY360" fmla="*/ 659342 h 1059043"/>
                  <a:gd name="connsiteX361" fmla="*/ 2727927 w 3024845"/>
                  <a:gd name="connsiteY361" fmla="*/ 642048 h 1059043"/>
                  <a:gd name="connsiteX362" fmla="*/ 2736034 w 3024845"/>
                  <a:gd name="connsiteY362" fmla="*/ 642048 h 1059043"/>
                  <a:gd name="connsiteX363" fmla="*/ 2736034 w 3024845"/>
                  <a:gd name="connsiteY363" fmla="*/ 629077 h 1059043"/>
                  <a:gd name="connsiteX364" fmla="*/ 2792781 w 3024845"/>
                  <a:gd name="connsiteY364" fmla="*/ 629077 h 1059043"/>
                  <a:gd name="connsiteX365" fmla="*/ 2792781 w 3024845"/>
                  <a:gd name="connsiteY365" fmla="*/ 598812 h 1059043"/>
                  <a:gd name="connsiteX366" fmla="*/ 2811021 w 3024845"/>
                  <a:gd name="connsiteY366" fmla="*/ 598812 h 1059043"/>
                  <a:gd name="connsiteX367" fmla="*/ 2811021 w 3024845"/>
                  <a:gd name="connsiteY367" fmla="*/ 592327 h 1059043"/>
                  <a:gd name="connsiteX368" fmla="*/ 2823181 w 3024845"/>
                  <a:gd name="connsiteY368" fmla="*/ 592327 h 1059043"/>
                  <a:gd name="connsiteX369" fmla="*/ 2823181 w 3024845"/>
                  <a:gd name="connsiteY369" fmla="*/ 598812 h 1059043"/>
                  <a:gd name="connsiteX370" fmla="*/ 2839395 w 3024845"/>
                  <a:gd name="connsiteY370" fmla="*/ 598812 h 1059043"/>
                  <a:gd name="connsiteX371" fmla="*/ 2839395 w 3024845"/>
                  <a:gd name="connsiteY371" fmla="*/ 648533 h 1059043"/>
                  <a:gd name="connsiteX372" fmla="*/ 2871822 w 3024845"/>
                  <a:gd name="connsiteY372" fmla="*/ 648533 h 1059043"/>
                  <a:gd name="connsiteX373" fmla="*/ 2871822 w 3024845"/>
                  <a:gd name="connsiteY373" fmla="*/ 622592 h 1059043"/>
                  <a:gd name="connsiteX374" fmla="*/ 2910329 w 3024845"/>
                  <a:gd name="connsiteY374" fmla="*/ 622592 h 1059043"/>
                  <a:gd name="connsiteX375" fmla="*/ 2910329 w 3024845"/>
                  <a:gd name="connsiteY375" fmla="*/ 592327 h 1059043"/>
                  <a:gd name="connsiteX376" fmla="*/ 2958970 w 3024845"/>
                  <a:gd name="connsiteY376" fmla="*/ 592327 h 1059043"/>
                  <a:gd name="connsiteX377" fmla="*/ 2958970 w 3024845"/>
                  <a:gd name="connsiteY377" fmla="*/ 703483 h 1059043"/>
                  <a:gd name="connsiteX378" fmla="*/ 2958970 w 3024845"/>
                  <a:gd name="connsiteY378" fmla="*/ 717262 h 1059043"/>
                  <a:gd name="connsiteX379" fmla="*/ 3024845 w 3024845"/>
                  <a:gd name="connsiteY379" fmla="*/ 717262 h 1059043"/>
                  <a:gd name="connsiteX380" fmla="*/ 3024845 w 3024845"/>
                  <a:gd name="connsiteY380" fmla="*/ 1059043 h 1059043"/>
                  <a:gd name="connsiteX381" fmla="*/ 2054 w 3024845"/>
                  <a:gd name="connsiteY381" fmla="*/ 1056710 h 1059043"/>
                  <a:gd name="connsiteX382" fmla="*/ 0 w 3024845"/>
                  <a:gd name="connsiteY382" fmla="*/ 622592 h 1059043"/>
                  <a:gd name="connsiteX383" fmla="*/ 20267 w 3024845"/>
                  <a:gd name="connsiteY383" fmla="*/ 622592 h 1059043"/>
                  <a:gd name="connsiteX384" fmla="*/ 20774 w 3024845"/>
                  <a:gd name="connsiteY384" fmla="*/ 621511 h 1059043"/>
                  <a:gd name="connsiteX385" fmla="*/ 24320 w 3024845"/>
                  <a:gd name="connsiteY385" fmla="*/ 613945 h 1059043"/>
                  <a:gd name="connsiteX386" fmla="*/ 26094 w 3024845"/>
                  <a:gd name="connsiteY386" fmla="*/ 614215 h 1059043"/>
                  <a:gd name="connsiteX387" fmla="*/ 38507 w 3024845"/>
                  <a:gd name="connsiteY387" fmla="*/ 616106 h 1059043"/>
                  <a:gd name="connsiteX388" fmla="*/ 39014 w 3024845"/>
                  <a:gd name="connsiteY388" fmla="*/ 617458 h 1059043"/>
                  <a:gd name="connsiteX389" fmla="*/ 42560 w 3024845"/>
                  <a:gd name="connsiteY389" fmla="*/ 626915 h 1059043"/>
                  <a:gd name="connsiteX390" fmla="*/ 68907 w 3024845"/>
                  <a:gd name="connsiteY390" fmla="*/ 629077 h 1059043"/>
                  <a:gd name="connsiteX391" fmla="*/ 68907 w 3024845"/>
                  <a:gd name="connsiteY391" fmla="*/ 505856 h 1059043"/>
                  <a:gd name="connsiteX392" fmla="*/ 70934 w 3024845"/>
                  <a:gd name="connsiteY392" fmla="*/ 505856 h 1059043"/>
                  <a:gd name="connsiteX393" fmla="*/ 85121 w 3024845"/>
                  <a:gd name="connsiteY393" fmla="*/ 505856 h 1059043"/>
                  <a:gd name="connsiteX394" fmla="*/ 85121 w 3024845"/>
                  <a:gd name="connsiteY394" fmla="*/ 369664 h 1059043"/>
                  <a:gd name="connsiteX395" fmla="*/ 86894 w 3024845"/>
                  <a:gd name="connsiteY395" fmla="*/ 369664 h 1059043"/>
                  <a:gd name="connsiteX396" fmla="*/ 99308 w 3024845"/>
                  <a:gd name="connsiteY396" fmla="*/ 369664 h 1059043"/>
                  <a:gd name="connsiteX397" fmla="*/ 99308 w 3024845"/>
                  <a:gd name="connsiteY397" fmla="*/ 255090 h 1059043"/>
                  <a:gd name="connsiteX398" fmla="*/ 103361 w 3024845"/>
                  <a:gd name="connsiteY398" fmla="*/ 226986 h 1059043"/>
                  <a:gd name="connsiteX399" fmla="*/ 105388 w 3024845"/>
                  <a:gd name="connsiteY399" fmla="*/ 226986 h 1059043"/>
                  <a:gd name="connsiteX400" fmla="*/ 119575 w 3024845"/>
                  <a:gd name="connsiteY400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118897 h 1059043"/>
                  <a:gd name="connsiteX313" fmla="*/ 2150320 w 3024845"/>
                  <a:gd name="connsiteY313" fmla="*/ 60529 h 1059043"/>
                  <a:gd name="connsiteX314" fmla="*/ 2152346 w 3024845"/>
                  <a:gd name="connsiteY314" fmla="*/ 56206 h 1059043"/>
                  <a:gd name="connsiteX315" fmla="*/ 2152346 w 3024845"/>
                  <a:gd name="connsiteY315" fmla="*/ 0 h 1059043"/>
                  <a:gd name="connsiteX316" fmla="*/ 2180720 w 3024845"/>
                  <a:gd name="connsiteY316" fmla="*/ 555577 h 1059043"/>
                  <a:gd name="connsiteX317" fmla="*/ 2245574 w 3024845"/>
                  <a:gd name="connsiteY317" fmla="*/ 555577 h 1059043"/>
                  <a:gd name="connsiteX318" fmla="*/ 2245574 w 3024845"/>
                  <a:gd name="connsiteY318" fmla="*/ 631239 h 1059043"/>
                  <a:gd name="connsiteX319" fmla="*/ 2253681 w 3024845"/>
                  <a:gd name="connsiteY319" fmla="*/ 631239 h 1059043"/>
                  <a:gd name="connsiteX320" fmla="*/ 2255708 w 3024845"/>
                  <a:gd name="connsiteY320" fmla="*/ 624754 h 1059043"/>
                  <a:gd name="connsiteX321" fmla="*/ 2261788 w 3024845"/>
                  <a:gd name="connsiteY321" fmla="*/ 624754 h 1059043"/>
                  <a:gd name="connsiteX322" fmla="*/ 2263815 w 3024845"/>
                  <a:gd name="connsiteY322" fmla="*/ 633401 h 1059043"/>
                  <a:gd name="connsiteX323" fmla="*/ 2275975 w 3024845"/>
                  <a:gd name="connsiteY323" fmla="*/ 633401 h 1059043"/>
                  <a:gd name="connsiteX324" fmla="*/ 2275975 w 3024845"/>
                  <a:gd name="connsiteY324" fmla="*/ 626915 h 1059043"/>
                  <a:gd name="connsiteX325" fmla="*/ 2298268 w 3024845"/>
                  <a:gd name="connsiteY325" fmla="*/ 626915 h 1059043"/>
                  <a:gd name="connsiteX326" fmla="*/ 2298268 w 3024845"/>
                  <a:gd name="connsiteY326" fmla="*/ 633401 h 1059043"/>
                  <a:gd name="connsiteX327" fmla="*/ 2318535 w 3024845"/>
                  <a:gd name="connsiteY327" fmla="*/ 633401 h 1059043"/>
                  <a:gd name="connsiteX328" fmla="*/ 2318535 w 3024845"/>
                  <a:gd name="connsiteY328" fmla="*/ 678798 h 1059043"/>
                  <a:gd name="connsiteX329" fmla="*/ 2332722 w 3024845"/>
                  <a:gd name="connsiteY329" fmla="*/ 678798 h 1059043"/>
                  <a:gd name="connsiteX330" fmla="*/ 2332722 w 3024845"/>
                  <a:gd name="connsiteY330" fmla="*/ 665827 h 1059043"/>
                  <a:gd name="connsiteX331" fmla="*/ 2348936 w 3024845"/>
                  <a:gd name="connsiteY331" fmla="*/ 665827 h 1059043"/>
                  <a:gd name="connsiteX332" fmla="*/ 2348936 w 3024845"/>
                  <a:gd name="connsiteY332" fmla="*/ 486400 h 1059043"/>
                  <a:gd name="connsiteX333" fmla="*/ 2355016 w 3024845"/>
                  <a:gd name="connsiteY333" fmla="*/ 479914 h 1059043"/>
                  <a:gd name="connsiteX334" fmla="*/ 2427977 w 3024845"/>
                  <a:gd name="connsiteY334" fmla="*/ 479914 h 1059043"/>
                  <a:gd name="connsiteX335" fmla="*/ 2427977 w 3024845"/>
                  <a:gd name="connsiteY335" fmla="*/ 488562 h 1059043"/>
                  <a:gd name="connsiteX336" fmla="*/ 2438110 w 3024845"/>
                  <a:gd name="connsiteY336" fmla="*/ 488562 h 1059043"/>
                  <a:gd name="connsiteX337" fmla="*/ 2438110 w 3024845"/>
                  <a:gd name="connsiteY337" fmla="*/ 603136 h 1059043"/>
                  <a:gd name="connsiteX338" fmla="*/ 2460404 w 3024845"/>
                  <a:gd name="connsiteY338" fmla="*/ 603136 h 1059043"/>
                  <a:gd name="connsiteX339" fmla="*/ 2460404 w 3024845"/>
                  <a:gd name="connsiteY339" fmla="*/ 536121 h 1059043"/>
                  <a:gd name="connsiteX340" fmla="*/ 2486751 w 3024845"/>
                  <a:gd name="connsiteY340" fmla="*/ 536121 h 1059043"/>
                  <a:gd name="connsiteX341" fmla="*/ 2490804 w 3024845"/>
                  <a:gd name="connsiteY341" fmla="*/ 531797 h 1059043"/>
                  <a:gd name="connsiteX342" fmla="*/ 2498911 w 3024845"/>
                  <a:gd name="connsiteY342" fmla="*/ 531797 h 1059043"/>
                  <a:gd name="connsiteX343" fmla="*/ 2502964 w 3024845"/>
                  <a:gd name="connsiteY343" fmla="*/ 536121 h 1059043"/>
                  <a:gd name="connsiteX344" fmla="*/ 2525258 w 3024845"/>
                  <a:gd name="connsiteY344" fmla="*/ 536121 h 1059043"/>
                  <a:gd name="connsiteX345" fmla="*/ 2525258 w 3024845"/>
                  <a:gd name="connsiteY345" fmla="*/ 419385 h 1059043"/>
                  <a:gd name="connsiteX346" fmla="*/ 2582005 w 3024845"/>
                  <a:gd name="connsiteY346" fmla="*/ 408576 h 1059043"/>
                  <a:gd name="connsiteX347" fmla="*/ 2582005 w 3024845"/>
                  <a:gd name="connsiteY347" fmla="*/ 409657 h 1059043"/>
                  <a:gd name="connsiteX348" fmla="*/ 2582005 w 3024845"/>
                  <a:gd name="connsiteY348" fmla="*/ 417223 h 1059043"/>
                  <a:gd name="connsiteX349" fmla="*/ 2608352 w 3024845"/>
                  <a:gd name="connsiteY349" fmla="*/ 417223 h 1059043"/>
                  <a:gd name="connsiteX350" fmla="*/ 2608352 w 3024845"/>
                  <a:gd name="connsiteY350" fmla="*/ 672313 h 1059043"/>
                  <a:gd name="connsiteX351" fmla="*/ 2630646 w 3024845"/>
                  <a:gd name="connsiteY351" fmla="*/ 672313 h 1059043"/>
                  <a:gd name="connsiteX352" fmla="*/ 2630646 w 3024845"/>
                  <a:gd name="connsiteY352" fmla="*/ 667989 h 1059043"/>
                  <a:gd name="connsiteX353" fmla="*/ 2642806 w 3024845"/>
                  <a:gd name="connsiteY353" fmla="*/ 667989 h 1059043"/>
                  <a:gd name="connsiteX354" fmla="*/ 2642806 w 3024845"/>
                  <a:gd name="connsiteY354" fmla="*/ 672313 h 1059043"/>
                  <a:gd name="connsiteX355" fmla="*/ 2667126 w 3024845"/>
                  <a:gd name="connsiteY355" fmla="*/ 672313 h 1059043"/>
                  <a:gd name="connsiteX356" fmla="*/ 2667126 w 3024845"/>
                  <a:gd name="connsiteY356" fmla="*/ 659342 h 1059043"/>
                  <a:gd name="connsiteX357" fmla="*/ 2695500 w 3024845"/>
                  <a:gd name="connsiteY357" fmla="*/ 659342 h 1059043"/>
                  <a:gd name="connsiteX358" fmla="*/ 2707660 w 3024845"/>
                  <a:gd name="connsiteY358" fmla="*/ 655018 h 1059043"/>
                  <a:gd name="connsiteX359" fmla="*/ 2727927 w 3024845"/>
                  <a:gd name="connsiteY359" fmla="*/ 659342 h 1059043"/>
                  <a:gd name="connsiteX360" fmla="*/ 2727927 w 3024845"/>
                  <a:gd name="connsiteY360" fmla="*/ 642048 h 1059043"/>
                  <a:gd name="connsiteX361" fmla="*/ 2736034 w 3024845"/>
                  <a:gd name="connsiteY361" fmla="*/ 642048 h 1059043"/>
                  <a:gd name="connsiteX362" fmla="*/ 2736034 w 3024845"/>
                  <a:gd name="connsiteY362" fmla="*/ 629077 h 1059043"/>
                  <a:gd name="connsiteX363" fmla="*/ 2792781 w 3024845"/>
                  <a:gd name="connsiteY363" fmla="*/ 629077 h 1059043"/>
                  <a:gd name="connsiteX364" fmla="*/ 2792781 w 3024845"/>
                  <a:gd name="connsiteY364" fmla="*/ 598812 h 1059043"/>
                  <a:gd name="connsiteX365" fmla="*/ 2811021 w 3024845"/>
                  <a:gd name="connsiteY365" fmla="*/ 598812 h 1059043"/>
                  <a:gd name="connsiteX366" fmla="*/ 2811021 w 3024845"/>
                  <a:gd name="connsiteY366" fmla="*/ 592327 h 1059043"/>
                  <a:gd name="connsiteX367" fmla="*/ 2823181 w 3024845"/>
                  <a:gd name="connsiteY367" fmla="*/ 592327 h 1059043"/>
                  <a:gd name="connsiteX368" fmla="*/ 2823181 w 3024845"/>
                  <a:gd name="connsiteY368" fmla="*/ 598812 h 1059043"/>
                  <a:gd name="connsiteX369" fmla="*/ 2839395 w 3024845"/>
                  <a:gd name="connsiteY369" fmla="*/ 598812 h 1059043"/>
                  <a:gd name="connsiteX370" fmla="*/ 2839395 w 3024845"/>
                  <a:gd name="connsiteY370" fmla="*/ 648533 h 1059043"/>
                  <a:gd name="connsiteX371" fmla="*/ 2871822 w 3024845"/>
                  <a:gd name="connsiteY371" fmla="*/ 648533 h 1059043"/>
                  <a:gd name="connsiteX372" fmla="*/ 2871822 w 3024845"/>
                  <a:gd name="connsiteY372" fmla="*/ 622592 h 1059043"/>
                  <a:gd name="connsiteX373" fmla="*/ 2910329 w 3024845"/>
                  <a:gd name="connsiteY373" fmla="*/ 622592 h 1059043"/>
                  <a:gd name="connsiteX374" fmla="*/ 2910329 w 3024845"/>
                  <a:gd name="connsiteY374" fmla="*/ 592327 h 1059043"/>
                  <a:gd name="connsiteX375" fmla="*/ 2958970 w 3024845"/>
                  <a:gd name="connsiteY375" fmla="*/ 592327 h 1059043"/>
                  <a:gd name="connsiteX376" fmla="*/ 2958970 w 3024845"/>
                  <a:gd name="connsiteY376" fmla="*/ 703483 h 1059043"/>
                  <a:gd name="connsiteX377" fmla="*/ 2958970 w 3024845"/>
                  <a:gd name="connsiteY377" fmla="*/ 717262 h 1059043"/>
                  <a:gd name="connsiteX378" fmla="*/ 3024845 w 3024845"/>
                  <a:gd name="connsiteY378" fmla="*/ 717262 h 1059043"/>
                  <a:gd name="connsiteX379" fmla="*/ 3024845 w 3024845"/>
                  <a:gd name="connsiteY379" fmla="*/ 1059043 h 1059043"/>
                  <a:gd name="connsiteX380" fmla="*/ 2054 w 3024845"/>
                  <a:gd name="connsiteY380" fmla="*/ 1056710 h 1059043"/>
                  <a:gd name="connsiteX381" fmla="*/ 0 w 3024845"/>
                  <a:gd name="connsiteY381" fmla="*/ 622592 h 1059043"/>
                  <a:gd name="connsiteX382" fmla="*/ 20267 w 3024845"/>
                  <a:gd name="connsiteY382" fmla="*/ 622592 h 1059043"/>
                  <a:gd name="connsiteX383" fmla="*/ 20774 w 3024845"/>
                  <a:gd name="connsiteY383" fmla="*/ 621511 h 1059043"/>
                  <a:gd name="connsiteX384" fmla="*/ 24320 w 3024845"/>
                  <a:gd name="connsiteY384" fmla="*/ 613945 h 1059043"/>
                  <a:gd name="connsiteX385" fmla="*/ 26094 w 3024845"/>
                  <a:gd name="connsiteY385" fmla="*/ 614215 h 1059043"/>
                  <a:gd name="connsiteX386" fmla="*/ 38507 w 3024845"/>
                  <a:gd name="connsiteY386" fmla="*/ 616106 h 1059043"/>
                  <a:gd name="connsiteX387" fmla="*/ 39014 w 3024845"/>
                  <a:gd name="connsiteY387" fmla="*/ 617458 h 1059043"/>
                  <a:gd name="connsiteX388" fmla="*/ 42560 w 3024845"/>
                  <a:gd name="connsiteY388" fmla="*/ 626915 h 1059043"/>
                  <a:gd name="connsiteX389" fmla="*/ 68907 w 3024845"/>
                  <a:gd name="connsiteY389" fmla="*/ 629077 h 1059043"/>
                  <a:gd name="connsiteX390" fmla="*/ 68907 w 3024845"/>
                  <a:gd name="connsiteY390" fmla="*/ 505856 h 1059043"/>
                  <a:gd name="connsiteX391" fmla="*/ 70934 w 3024845"/>
                  <a:gd name="connsiteY391" fmla="*/ 505856 h 1059043"/>
                  <a:gd name="connsiteX392" fmla="*/ 85121 w 3024845"/>
                  <a:gd name="connsiteY392" fmla="*/ 505856 h 1059043"/>
                  <a:gd name="connsiteX393" fmla="*/ 85121 w 3024845"/>
                  <a:gd name="connsiteY393" fmla="*/ 369664 h 1059043"/>
                  <a:gd name="connsiteX394" fmla="*/ 86894 w 3024845"/>
                  <a:gd name="connsiteY394" fmla="*/ 369664 h 1059043"/>
                  <a:gd name="connsiteX395" fmla="*/ 99308 w 3024845"/>
                  <a:gd name="connsiteY395" fmla="*/ 369664 h 1059043"/>
                  <a:gd name="connsiteX396" fmla="*/ 99308 w 3024845"/>
                  <a:gd name="connsiteY396" fmla="*/ 255090 h 1059043"/>
                  <a:gd name="connsiteX397" fmla="*/ 103361 w 3024845"/>
                  <a:gd name="connsiteY397" fmla="*/ 226986 h 1059043"/>
                  <a:gd name="connsiteX398" fmla="*/ 105388 w 3024845"/>
                  <a:gd name="connsiteY398" fmla="*/ 226986 h 1059043"/>
                  <a:gd name="connsiteX399" fmla="*/ 119575 w 3024845"/>
                  <a:gd name="connsiteY399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44240 w 3024845"/>
                  <a:gd name="connsiteY311" fmla="*/ 125383 h 1059043"/>
                  <a:gd name="connsiteX312" fmla="*/ 2150320 w 3024845"/>
                  <a:gd name="connsiteY312" fmla="*/ 60529 h 1059043"/>
                  <a:gd name="connsiteX313" fmla="*/ 2152346 w 3024845"/>
                  <a:gd name="connsiteY313" fmla="*/ 56206 h 1059043"/>
                  <a:gd name="connsiteX314" fmla="*/ 2152346 w 3024845"/>
                  <a:gd name="connsiteY314" fmla="*/ 0 h 1059043"/>
                  <a:gd name="connsiteX315" fmla="*/ 2180720 w 3024845"/>
                  <a:gd name="connsiteY315" fmla="*/ 555577 h 1059043"/>
                  <a:gd name="connsiteX316" fmla="*/ 2245574 w 3024845"/>
                  <a:gd name="connsiteY316" fmla="*/ 555577 h 1059043"/>
                  <a:gd name="connsiteX317" fmla="*/ 2245574 w 3024845"/>
                  <a:gd name="connsiteY317" fmla="*/ 631239 h 1059043"/>
                  <a:gd name="connsiteX318" fmla="*/ 2253681 w 3024845"/>
                  <a:gd name="connsiteY318" fmla="*/ 631239 h 1059043"/>
                  <a:gd name="connsiteX319" fmla="*/ 2255708 w 3024845"/>
                  <a:gd name="connsiteY319" fmla="*/ 624754 h 1059043"/>
                  <a:gd name="connsiteX320" fmla="*/ 2261788 w 3024845"/>
                  <a:gd name="connsiteY320" fmla="*/ 624754 h 1059043"/>
                  <a:gd name="connsiteX321" fmla="*/ 2263815 w 3024845"/>
                  <a:gd name="connsiteY321" fmla="*/ 633401 h 1059043"/>
                  <a:gd name="connsiteX322" fmla="*/ 2275975 w 3024845"/>
                  <a:gd name="connsiteY322" fmla="*/ 633401 h 1059043"/>
                  <a:gd name="connsiteX323" fmla="*/ 2275975 w 3024845"/>
                  <a:gd name="connsiteY323" fmla="*/ 626915 h 1059043"/>
                  <a:gd name="connsiteX324" fmla="*/ 2298268 w 3024845"/>
                  <a:gd name="connsiteY324" fmla="*/ 626915 h 1059043"/>
                  <a:gd name="connsiteX325" fmla="*/ 2298268 w 3024845"/>
                  <a:gd name="connsiteY325" fmla="*/ 633401 h 1059043"/>
                  <a:gd name="connsiteX326" fmla="*/ 2318535 w 3024845"/>
                  <a:gd name="connsiteY326" fmla="*/ 633401 h 1059043"/>
                  <a:gd name="connsiteX327" fmla="*/ 2318535 w 3024845"/>
                  <a:gd name="connsiteY327" fmla="*/ 678798 h 1059043"/>
                  <a:gd name="connsiteX328" fmla="*/ 2332722 w 3024845"/>
                  <a:gd name="connsiteY328" fmla="*/ 678798 h 1059043"/>
                  <a:gd name="connsiteX329" fmla="*/ 2332722 w 3024845"/>
                  <a:gd name="connsiteY329" fmla="*/ 665827 h 1059043"/>
                  <a:gd name="connsiteX330" fmla="*/ 2348936 w 3024845"/>
                  <a:gd name="connsiteY330" fmla="*/ 665827 h 1059043"/>
                  <a:gd name="connsiteX331" fmla="*/ 2348936 w 3024845"/>
                  <a:gd name="connsiteY331" fmla="*/ 486400 h 1059043"/>
                  <a:gd name="connsiteX332" fmla="*/ 2355016 w 3024845"/>
                  <a:gd name="connsiteY332" fmla="*/ 479914 h 1059043"/>
                  <a:gd name="connsiteX333" fmla="*/ 2427977 w 3024845"/>
                  <a:gd name="connsiteY333" fmla="*/ 479914 h 1059043"/>
                  <a:gd name="connsiteX334" fmla="*/ 2427977 w 3024845"/>
                  <a:gd name="connsiteY334" fmla="*/ 488562 h 1059043"/>
                  <a:gd name="connsiteX335" fmla="*/ 2438110 w 3024845"/>
                  <a:gd name="connsiteY335" fmla="*/ 488562 h 1059043"/>
                  <a:gd name="connsiteX336" fmla="*/ 2438110 w 3024845"/>
                  <a:gd name="connsiteY336" fmla="*/ 603136 h 1059043"/>
                  <a:gd name="connsiteX337" fmla="*/ 2460404 w 3024845"/>
                  <a:gd name="connsiteY337" fmla="*/ 603136 h 1059043"/>
                  <a:gd name="connsiteX338" fmla="*/ 2460404 w 3024845"/>
                  <a:gd name="connsiteY338" fmla="*/ 536121 h 1059043"/>
                  <a:gd name="connsiteX339" fmla="*/ 2486751 w 3024845"/>
                  <a:gd name="connsiteY339" fmla="*/ 536121 h 1059043"/>
                  <a:gd name="connsiteX340" fmla="*/ 2490804 w 3024845"/>
                  <a:gd name="connsiteY340" fmla="*/ 531797 h 1059043"/>
                  <a:gd name="connsiteX341" fmla="*/ 2498911 w 3024845"/>
                  <a:gd name="connsiteY341" fmla="*/ 531797 h 1059043"/>
                  <a:gd name="connsiteX342" fmla="*/ 2502964 w 3024845"/>
                  <a:gd name="connsiteY342" fmla="*/ 536121 h 1059043"/>
                  <a:gd name="connsiteX343" fmla="*/ 2525258 w 3024845"/>
                  <a:gd name="connsiteY343" fmla="*/ 536121 h 1059043"/>
                  <a:gd name="connsiteX344" fmla="*/ 2525258 w 3024845"/>
                  <a:gd name="connsiteY344" fmla="*/ 419385 h 1059043"/>
                  <a:gd name="connsiteX345" fmla="*/ 2582005 w 3024845"/>
                  <a:gd name="connsiteY345" fmla="*/ 408576 h 1059043"/>
                  <a:gd name="connsiteX346" fmla="*/ 2582005 w 3024845"/>
                  <a:gd name="connsiteY346" fmla="*/ 409657 h 1059043"/>
                  <a:gd name="connsiteX347" fmla="*/ 2582005 w 3024845"/>
                  <a:gd name="connsiteY347" fmla="*/ 417223 h 1059043"/>
                  <a:gd name="connsiteX348" fmla="*/ 2608352 w 3024845"/>
                  <a:gd name="connsiteY348" fmla="*/ 417223 h 1059043"/>
                  <a:gd name="connsiteX349" fmla="*/ 2608352 w 3024845"/>
                  <a:gd name="connsiteY349" fmla="*/ 672313 h 1059043"/>
                  <a:gd name="connsiteX350" fmla="*/ 2630646 w 3024845"/>
                  <a:gd name="connsiteY350" fmla="*/ 672313 h 1059043"/>
                  <a:gd name="connsiteX351" fmla="*/ 2630646 w 3024845"/>
                  <a:gd name="connsiteY351" fmla="*/ 667989 h 1059043"/>
                  <a:gd name="connsiteX352" fmla="*/ 2642806 w 3024845"/>
                  <a:gd name="connsiteY352" fmla="*/ 667989 h 1059043"/>
                  <a:gd name="connsiteX353" fmla="*/ 2642806 w 3024845"/>
                  <a:gd name="connsiteY353" fmla="*/ 672313 h 1059043"/>
                  <a:gd name="connsiteX354" fmla="*/ 2667126 w 3024845"/>
                  <a:gd name="connsiteY354" fmla="*/ 672313 h 1059043"/>
                  <a:gd name="connsiteX355" fmla="*/ 2667126 w 3024845"/>
                  <a:gd name="connsiteY355" fmla="*/ 659342 h 1059043"/>
                  <a:gd name="connsiteX356" fmla="*/ 2695500 w 3024845"/>
                  <a:gd name="connsiteY356" fmla="*/ 659342 h 1059043"/>
                  <a:gd name="connsiteX357" fmla="*/ 2707660 w 3024845"/>
                  <a:gd name="connsiteY357" fmla="*/ 655018 h 1059043"/>
                  <a:gd name="connsiteX358" fmla="*/ 2727927 w 3024845"/>
                  <a:gd name="connsiteY358" fmla="*/ 659342 h 1059043"/>
                  <a:gd name="connsiteX359" fmla="*/ 2727927 w 3024845"/>
                  <a:gd name="connsiteY359" fmla="*/ 642048 h 1059043"/>
                  <a:gd name="connsiteX360" fmla="*/ 2736034 w 3024845"/>
                  <a:gd name="connsiteY360" fmla="*/ 642048 h 1059043"/>
                  <a:gd name="connsiteX361" fmla="*/ 2736034 w 3024845"/>
                  <a:gd name="connsiteY361" fmla="*/ 629077 h 1059043"/>
                  <a:gd name="connsiteX362" fmla="*/ 2792781 w 3024845"/>
                  <a:gd name="connsiteY362" fmla="*/ 629077 h 1059043"/>
                  <a:gd name="connsiteX363" fmla="*/ 2792781 w 3024845"/>
                  <a:gd name="connsiteY363" fmla="*/ 598812 h 1059043"/>
                  <a:gd name="connsiteX364" fmla="*/ 2811021 w 3024845"/>
                  <a:gd name="connsiteY364" fmla="*/ 598812 h 1059043"/>
                  <a:gd name="connsiteX365" fmla="*/ 2811021 w 3024845"/>
                  <a:gd name="connsiteY365" fmla="*/ 592327 h 1059043"/>
                  <a:gd name="connsiteX366" fmla="*/ 2823181 w 3024845"/>
                  <a:gd name="connsiteY366" fmla="*/ 592327 h 1059043"/>
                  <a:gd name="connsiteX367" fmla="*/ 2823181 w 3024845"/>
                  <a:gd name="connsiteY367" fmla="*/ 598812 h 1059043"/>
                  <a:gd name="connsiteX368" fmla="*/ 2839395 w 3024845"/>
                  <a:gd name="connsiteY368" fmla="*/ 598812 h 1059043"/>
                  <a:gd name="connsiteX369" fmla="*/ 2839395 w 3024845"/>
                  <a:gd name="connsiteY369" fmla="*/ 648533 h 1059043"/>
                  <a:gd name="connsiteX370" fmla="*/ 2871822 w 3024845"/>
                  <a:gd name="connsiteY370" fmla="*/ 648533 h 1059043"/>
                  <a:gd name="connsiteX371" fmla="*/ 2871822 w 3024845"/>
                  <a:gd name="connsiteY371" fmla="*/ 622592 h 1059043"/>
                  <a:gd name="connsiteX372" fmla="*/ 2910329 w 3024845"/>
                  <a:gd name="connsiteY372" fmla="*/ 622592 h 1059043"/>
                  <a:gd name="connsiteX373" fmla="*/ 2910329 w 3024845"/>
                  <a:gd name="connsiteY373" fmla="*/ 592327 h 1059043"/>
                  <a:gd name="connsiteX374" fmla="*/ 2958970 w 3024845"/>
                  <a:gd name="connsiteY374" fmla="*/ 592327 h 1059043"/>
                  <a:gd name="connsiteX375" fmla="*/ 2958970 w 3024845"/>
                  <a:gd name="connsiteY375" fmla="*/ 703483 h 1059043"/>
                  <a:gd name="connsiteX376" fmla="*/ 2958970 w 3024845"/>
                  <a:gd name="connsiteY376" fmla="*/ 717262 h 1059043"/>
                  <a:gd name="connsiteX377" fmla="*/ 3024845 w 3024845"/>
                  <a:gd name="connsiteY377" fmla="*/ 717262 h 1059043"/>
                  <a:gd name="connsiteX378" fmla="*/ 3024845 w 3024845"/>
                  <a:gd name="connsiteY378" fmla="*/ 1059043 h 1059043"/>
                  <a:gd name="connsiteX379" fmla="*/ 2054 w 3024845"/>
                  <a:gd name="connsiteY379" fmla="*/ 1056710 h 1059043"/>
                  <a:gd name="connsiteX380" fmla="*/ 0 w 3024845"/>
                  <a:gd name="connsiteY380" fmla="*/ 622592 h 1059043"/>
                  <a:gd name="connsiteX381" fmla="*/ 20267 w 3024845"/>
                  <a:gd name="connsiteY381" fmla="*/ 622592 h 1059043"/>
                  <a:gd name="connsiteX382" fmla="*/ 20774 w 3024845"/>
                  <a:gd name="connsiteY382" fmla="*/ 621511 h 1059043"/>
                  <a:gd name="connsiteX383" fmla="*/ 24320 w 3024845"/>
                  <a:gd name="connsiteY383" fmla="*/ 613945 h 1059043"/>
                  <a:gd name="connsiteX384" fmla="*/ 26094 w 3024845"/>
                  <a:gd name="connsiteY384" fmla="*/ 614215 h 1059043"/>
                  <a:gd name="connsiteX385" fmla="*/ 38507 w 3024845"/>
                  <a:gd name="connsiteY385" fmla="*/ 616106 h 1059043"/>
                  <a:gd name="connsiteX386" fmla="*/ 39014 w 3024845"/>
                  <a:gd name="connsiteY386" fmla="*/ 617458 h 1059043"/>
                  <a:gd name="connsiteX387" fmla="*/ 42560 w 3024845"/>
                  <a:gd name="connsiteY387" fmla="*/ 626915 h 1059043"/>
                  <a:gd name="connsiteX388" fmla="*/ 68907 w 3024845"/>
                  <a:gd name="connsiteY388" fmla="*/ 629077 h 1059043"/>
                  <a:gd name="connsiteX389" fmla="*/ 68907 w 3024845"/>
                  <a:gd name="connsiteY389" fmla="*/ 505856 h 1059043"/>
                  <a:gd name="connsiteX390" fmla="*/ 70934 w 3024845"/>
                  <a:gd name="connsiteY390" fmla="*/ 505856 h 1059043"/>
                  <a:gd name="connsiteX391" fmla="*/ 85121 w 3024845"/>
                  <a:gd name="connsiteY391" fmla="*/ 505856 h 1059043"/>
                  <a:gd name="connsiteX392" fmla="*/ 85121 w 3024845"/>
                  <a:gd name="connsiteY392" fmla="*/ 369664 h 1059043"/>
                  <a:gd name="connsiteX393" fmla="*/ 86894 w 3024845"/>
                  <a:gd name="connsiteY393" fmla="*/ 369664 h 1059043"/>
                  <a:gd name="connsiteX394" fmla="*/ 99308 w 3024845"/>
                  <a:gd name="connsiteY394" fmla="*/ 369664 h 1059043"/>
                  <a:gd name="connsiteX395" fmla="*/ 99308 w 3024845"/>
                  <a:gd name="connsiteY395" fmla="*/ 255090 h 1059043"/>
                  <a:gd name="connsiteX396" fmla="*/ 103361 w 3024845"/>
                  <a:gd name="connsiteY396" fmla="*/ 226986 h 1059043"/>
                  <a:gd name="connsiteX397" fmla="*/ 105388 w 3024845"/>
                  <a:gd name="connsiteY397" fmla="*/ 226986 h 1059043"/>
                  <a:gd name="connsiteX398" fmla="*/ 119575 w 3024845"/>
                  <a:gd name="connsiteY398" fmla="*/ 226986 h 1059043"/>
                  <a:gd name="connsiteX0" fmla="*/ 119575 w 3024845"/>
                  <a:gd name="connsiteY0" fmla="*/ 226986 h 1059043"/>
                  <a:gd name="connsiteX1" fmla="*/ 200642 w 3024845"/>
                  <a:gd name="connsiteY1" fmla="*/ 224825 h 1059043"/>
                  <a:gd name="connsiteX2" fmla="*/ 202669 w 3024845"/>
                  <a:gd name="connsiteY2" fmla="*/ 224825 h 1059043"/>
                  <a:gd name="connsiteX3" fmla="*/ 216856 w 3024845"/>
                  <a:gd name="connsiteY3" fmla="*/ 224825 h 1059043"/>
                  <a:gd name="connsiteX4" fmla="*/ 216856 w 3024845"/>
                  <a:gd name="connsiteY4" fmla="*/ 248604 h 1059043"/>
                  <a:gd name="connsiteX5" fmla="*/ 217363 w 3024845"/>
                  <a:gd name="connsiteY5" fmla="*/ 249415 h 1059043"/>
                  <a:gd name="connsiteX6" fmla="*/ 220909 w 3024845"/>
                  <a:gd name="connsiteY6" fmla="*/ 255090 h 1059043"/>
                  <a:gd name="connsiteX7" fmla="*/ 220909 w 3024845"/>
                  <a:gd name="connsiteY7" fmla="*/ 369664 h 1059043"/>
                  <a:gd name="connsiteX8" fmla="*/ 223189 w 3024845"/>
                  <a:gd name="connsiteY8" fmla="*/ 369664 h 1059043"/>
                  <a:gd name="connsiteX9" fmla="*/ 239150 w 3024845"/>
                  <a:gd name="connsiteY9" fmla="*/ 369664 h 1059043"/>
                  <a:gd name="connsiteX10" fmla="*/ 239150 w 3024845"/>
                  <a:gd name="connsiteY10" fmla="*/ 510179 h 1059043"/>
                  <a:gd name="connsiteX11" fmla="*/ 240670 w 3024845"/>
                  <a:gd name="connsiteY11" fmla="*/ 509909 h 1059043"/>
                  <a:gd name="connsiteX12" fmla="*/ 251310 w 3024845"/>
                  <a:gd name="connsiteY12" fmla="*/ 508018 h 1059043"/>
                  <a:gd name="connsiteX13" fmla="*/ 249283 w 3024845"/>
                  <a:gd name="connsiteY13" fmla="*/ 596650 h 1059043"/>
                  <a:gd name="connsiteX14" fmla="*/ 250803 w 3024845"/>
                  <a:gd name="connsiteY14" fmla="*/ 596921 h 1059043"/>
                  <a:gd name="connsiteX15" fmla="*/ 261443 w 3024845"/>
                  <a:gd name="connsiteY15" fmla="*/ 598812 h 1059043"/>
                  <a:gd name="connsiteX16" fmla="*/ 261696 w 3024845"/>
                  <a:gd name="connsiteY16" fmla="*/ 599623 h 1059043"/>
                  <a:gd name="connsiteX17" fmla="*/ 263470 w 3024845"/>
                  <a:gd name="connsiteY17" fmla="*/ 605298 h 1059043"/>
                  <a:gd name="connsiteX18" fmla="*/ 264230 w 3024845"/>
                  <a:gd name="connsiteY18" fmla="*/ 602866 h 1059043"/>
                  <a:gd name="connsiteX19" fmla="*/ 269550 w 3024845"/>
                  <a:gd name="connsiteY19" fmla="*/ 585842 h 1059043"/>
                  <a:gd name="connsiteX20" fmla="*/ 271323 w 3024845"/>
                  <a:gd name="connsiteY20" fmla="*/ 585842 h 1059043"/>
                  <a:gd name="connsiteX21" fmla="*/ 283737 w 3024845"/>
                  <a:gd name="connsiteY21" fmla="*/ 585842 h 1059043"/>
                  <a:gd name="connsiteX22" fmla="*/ 283737 w 3024845"/>
                  <a:gd name="connsiteY22" fmla="*/ 618268 h 1059043"/>
                  <a:gd name="connsiteX23" fmla="*/ 284750 w 3024845"/>
                  <a:gd name="connsiteY23" fmla="*/ 618809 h 1059043"/>
                  <a:gd name="connsiteX24" fmla="*/ 291844 w 3024845"/>
                  <a:gd name="connsiteY24" fmla="*/ 622592 h 1059043"/>
                  <a:gd name="connsiteX25" fmla="*/ 291844 w 3024845"/>
                  <a:gd name="connsiteY25" fmla="*/ 623943 h 1059043"/>
                  <a:gd name="connsiteX26" fmla="*/ 291844 w 3024845"/>
                  <a:gd name="connsiteY26" fmla="*/ 633401 h 1059043"/>
                  <a:gd name="connsiteX27" fmla="*/ 336431 w 3024845"/>
                  <a:gd name="connsiteY27" fmla="*/ 633401 h 1059043"/>
                  <a:gd name="connsiteX28" fmla="*/ 336431 w 3024845"/>
                  <a:gd name="connsiteY28" fmla="*/ 634482 h 1059043"/>
                  <a:gd name="connsiteX29" fmla="*/ 336431 w 3024845"/>
                  <a:gd name="connsiteY29" fmla="*/ 642048 h 1059043"/>
                  <a:gd name="connsiteX30" fmla="*/ 338457 w 3024845"/>
                  <a:gd name="connsiteY30" fmla="*/ 642048 h 1059043"/>
                  <a:gd name="connsiteX31" fmla="*/ 352644 w 3024845"/>
                  <a:gd name="connsiteY31" fmla="*/ 642048 h 1059043"/>
                  <a:gd name="connsiteX32" fmla="*/ 352644 w 3024845"/>
                  <a:gd name="connsiteY32" fmla="*/ 611783 h 1059043"/>
                  <a:gd name="connsiteX33" fmla="*/ 397231 w 3024845"/>
                  <a:gd name="connsiteY33" fmla="*/ 611783 h 1059043"/>
                  <a:gd name="connsiteX34" fmla="*/ 397231 w 3024845"/>
                  <a:gd name="connsiteY34" fmla="*/ 610432 h 1059043"/>
                  <a:gd name="connsiteX35" fmla="*/ 397231 w 3024845"/>
                  <a:gd name="connsiteY35" fmla="*/ 600974 h 1059043"/>
                  <a:gd name="connsiteX36" fmla="*/ 398245 w 3024845"/>
                  <a:gd name="connsiteY36" fmla="*/ 600974 h 1059043"/>
                  <a:gd name="connsiteX37" fmla="*/ 405338 w 3024845"/>
                  <a:gd name="connsiteY37" fmla="*/ 600974 h 1059043"/>
                  <a:gd name="connsiteX38" fmla="*/ 405338 w 3024845"/>
                  <a:gd name="connsiteY38" fmla="*/ 599083 h 1059043"/>
                  <a:gd name="connsiteX39" fmla="*/ 405338 w 3024845"/>
                  <a:gd name="connsiteY39" fmla="*/ 585842 h 1059043"/>
                  <a:gd name="connsiteX40" fmla="*/ 406098 w 3024845"/>
                  <a:gd name="connsiteY40" fmla="*/ 585842 h 1059043"/>
                  <a:gd name="connsiteX41" fmla="*/ 411418 w 3024845"/>
                  <a:gd name="connsiteY41" fmla="*/ 585842 h 1059043"/>
                  <a:gd name="connsiteX42" fmla="*/ 411418 w 3024845"/>
                  <a:gd name="connsiteY42" fmla="*/ 584761 h 1059043"/>
                  <a:gd name="connsiteX43" fmla="*/ 411418 w 3024845"/>
                  <a:gd name="connsiteY43" fmla="*/ 577194 h 1059043"/>
                  <a:gd name="connsiteX44" fmla="*/ 413445 w 3024845"/>
                  <a:gd name="connsiteY44" fmla="*/ 577194 h 1059043"/>
                  <a:gd name="connsiteX45" fmla="*/ 427632 w 3024845"/>
                  <a:gd name="connsiteY45" fmla="*/ 577194 h 1059043"/>
                  <a:gd name="connsiteX46" fmla="*/ 427632 w 3024845"/>
                  <a:gd name="connsiteY46" fmla="*/ 578275 h 1059043"/>
                  <a:gd name="connsiteX47" fmla="*/ 427632 w 3024845"/>
                  <a:gd name="connsiteY47" fmla="*/ 585842 h 1059043"/>
                  <a:gd name="connsiteX48" fmla="*/ 449925 w 3024845"/>
                  <a:gd name="connsiteY48" fmla="*/ 585842 h 1059043"/>
                  <a:gd name="connsiteX49" fmla="*/ 449925 w 3024845"/>
                  <a:gd name="connsiteY49" fmla="*/ 583950 h 1059043"/>
                  <a:gd name="connsiteX50" fmla="*/ 449925 w 3024845"/>
                  <a:gd name="connsiteY50" fmla="*/ 570709 h 1059043"/>
                  <a:gd name="connsiteX51" fmla="*/ 451699 w 3024845"/>
                  <a:gd name="connsiteY51" fmla="*/ 570709 h 1059043"/>
                  <a:gd name="connsiteX52" fmla="*/ 464112 w 3024845"/>
                  <a:gd name="connsiteY52" fmla="*/ 570709 h 1059043"/>
                  <a:gd name="connsiteX53" fmla="*/ 464112 w 3024845"/>
                  <a:gd name="connsiteY53" fmla="*/ 594489 h 1059043"/>
                  <a:gd name="connsiteX54" fmla="*/ 465126 w 3024845"/>
                  <a:gd name="connsiteY54" fmla="*/ 594489 h 1059043"/>
                  <a:gd name="connsiteX55" fmla="*/ 472219 w 3024845"/>
                  <a:gd name="connsiteY55" fmla="*/ 594489 h 1059043"/>
                  <a:gd name="connsiteX56" fmla="*/ 472219 w 3024845"/>
                  <a:gd name="connsiteY56" fmla="*/ 593408 h 1059043"/>
                  <a:gd name="connsiteX57" fmla="*/ 472219 w 3024845"/>
                  <a:gd name="connsiteY57" fmla="*/ 585842 h 1059043"/>
                  <a:gd name="connsiteX58" fmla="*/ 473992 w 3024845"/>
                  <a:gd name="connsiteY58" fmla="*/ 585842 h 1059043"/>
                  <a:gd name="connsiteX59" fmla="*/ 486406 w 3024845"/>
                  <a:gd name="connsiteY59" fmla="*/ 585842 h 1059043"/>
                  <a:gd name="connsiteX60" fmla="*/ 486406 w 3024845"/>
                  <a:gd name="connsiteY60" fmla="*/ 611783 h 1059043"/>
                  <a:gd name="connsiteX61" fmla="*/ 488433 w 3024845"/>
                  <a:gd name="connsiteY61" fmla="*/ 611783 h 1059043"/>
                  <a:gd name="connsiteX62" fmla="*/ 502619 w 3024845"/>
                  <a:gd name="connsiteY62" fmla="*/ 611783 h 1059043"/>
                  <a:gd name="connsiteX63" fmla="*/ 502619 w 3024845"/>
                  <a:gd name="connsiteY63" fmla="*/ 613404 h 1059043"/>
                  <a:gd name="connsiteX64" fmla="*/ 502619 w 3024845"/>
                  <a:gd name="connsiteY64" fmla="*/ 624754 h 1059043"/>
                  <a:gd name="connsiteX65" fmla="*/ 503379 w 3024845"/>
                  <a:gd name="connsiteY65" fmla="*/ 624754 h 1059043"/>
                  <a:gd name="connsiteX66" fmla="*/ 508700 w 3024845"/>
                  <a:gd name="connsiteY66" fmla="*/ 624754 h 1059043"/>
                  <a:gd name="connsiteX67" fmla="*/ 508700 w 3024845"/>
                  <a:gd name="connsiteY67" fmla="*/ 623943 h 1059043"/>
                  <a:gd name="connsiteX68" fmla="*/ 508700 w 3024845"/>
                  <a:gd name="connsiteY68" fmla="*/ 618268 h 1059043"/>
                  <a:gd name="connsiteX69" fmla="*/ 539100 w 3024845"/>
                  <a:gd name="connsiteY69" fmla="*/ 618268 h 1059043"/>
                  <a:gd name="connsiteX70" fmla="*/ 539100 w 3024845"/>
                  <a:gd name="connsiteY70" fmla="*/ 642048 h 1059043"/>
                  <a:gd name="connsiteX71" fmla="*/ 540113 w 3024845"/>
                  <a:gd name="connsiteY71" fmla="*/ 642048 h 1059043"/>
                  <a:gd name="connsiteX72" fmla="*/ 547207 w 3024845"/>
                  <a:gd name="connsiteY72" fmla="*/ 642048 h 1059043"/>
                  <a:gd name="connsiteX73" fmla="*/ 547207 w 3024845"/>
                  <a:gd name="connsiteY73" fmla="*/ 643129 h 1059043"/>
                  <a:gd name="connsiteX74" fmla="*/ 547207 w 3024845"/>
                  <a:gd name="connsiteY74" fmla="*/ 650695 h 1059043"/>
                  <a:gd name="connsiteX75" fmla="*/ 547967 w 3024845"/>
                  <a:gd name="connsiteY75" fmla="*/ 650695 h 1059043"/>
                  <a:gd name="connsiteX76" fmla="*/ 553287 w 3024845"/>
                  <a:gd name="connsiteY76" fmla="*/ 650695 h 1059043"/>
                  <a:gd name="connsiteX77" fmla="*/ 553287 w 3024845"/>
                  <a:gd name="connsiteY77" fmla="*/ 648533 h 1059043"/>
                  <a:gd name="connsiteX78" fmla="*/ 553287 w 3024845"/>
                  <a:gd name="connsiteY78" fmla="*/ 633401 h 1059043"/>
                  <a:gd name="connsiteX79" fmla="*/ 554300 w 3024845"/>
                  <a:gd name="connsiteY79" fmla="*/ 633401 h 1059043"/>
                  <a:gd name="connsiteX80" fmla="*/ 561394 w 3024845"/>
                  <a:gd name="connsiteY80" fmla="*/ 633401 h 1059043"/>
                  <a:gd name="connsiteX81" fmla="*/ 561394 w 3024845"/>
                  <a:gd name="connsiteY81" fmla="*/ 634482 h 1059043"/>
                  <a:gd name="connsiteX82" fmla="*/ 561394 w 3024845"/>
                  <a:gd name="connsiteY82" fmla="*/ 642048 h 1059043"/>
                  <a:gd name="connsiteX83" fmla="*/ 566714 w 3024845"/>
                  <a:gd name="connsiteY83" fmla="*/ 640055 h 1059043"/>
                  <a:gd name="connsiteX84" fmla="*/ 567474 w 3024845"/>
                  <a:gd name="connsiteY84" fmla="*/ 639075 h 1059043"/>
                  <a:gd name="connsiteX85" fmla="*/ 567474 w 3024845"/>
                  <a:gd name="connsiteY85" fmla="*/ 633401 h 1059043"/>
                  <a:gd name="connsiteX86" fmla="*/ 605981 w 3024845"/>
                  <a:gd name="connsiteY86" fmla="*/ 633401 h 1059043"/>
                  <a:gd name="connsiteX87" fmla="*/ 605981 w 3024845"/>
                  <a:gd name="connsiteY87" fmla="*/ 657180 h 1059043"/>
                  <a:gd name="connsiteX88" fmla="*/ 608007 w 3024845"/>
                  <a:gd name="connsiteY88" fmla="*/ 657180 h 1059043"/>
                  <a:gd name="connsiteX89" fmla="*/ 622194 w 3024845"/>
                  <a:gd name="connsiteY89" fmla="*/ 657180 h 1059043"/>
                  <a:gd name="connsiteX90" fmla="*/ 622194 w 3024845"/>
                  <a:gd name="connsiteY90" fmla="*/ 658261 h 1059043"/>
                  <a:gd name="connsiteX91" fmla="*/ 622194 w 3024845"/>
                  <a:gd name="connsiteY91" fmla="*/ 665827 h 1059043"/>
                  <a:gd name="connsiteX92" fmla="*/ 623968 w 3024845"/>
                  <a:gd name="connsiteY92" fmla="*/ 665827 h 1059043"/>
                  <a:gd name="connsiteX93" fmla="*/ 636381 w 3024845"/>
                  <a:gd name="connsiteY93" fmla="*/ 665827 h 1059043"/>
                  <a:gd name="connsiteX94" fmla="*/ 636381 w 3024845"/>
                  <a:gd name="connsiteY94" fmla="*/ 642048 h 1059043"/>
                  <a:gd name="connsiteX95" fmla="*/ 637394 w 3024845"/>
                  <a:gd name="connsiteY95" fmla="*/ 642048 h 1059043"/>
                  <a:gd name="connsiteX96" fmla="*/ 644488 w 3024845"/>
                  <a:gd name="connsiteY96" fmla="*/ 642048 h 1059043"/>
                  <a:gd name="connsiteX97" fmla="*/ 644488 w 3024845"/>
                  <a:gd name="connsiteY97" fmla="*/ 609621 h 1059043"/>
                  <a:gd name="connsiteX98" fmla="*/ 645501 w 3024845"/>
                  <a:gd name="connsiteY98" fmla="*/ 609621 h 1059043"/>
                  <a:gd name="connsiteX99" fmla="*/ 652595 w 3024845"/>
                  <a:gd name="connsiteY99" fmla="*/ 609621 h 1059043"/>
                  <a:gd name="connsiteX100" fmla="*/ 652595 w 3024845"/>
                  <a:gd name="connsiteY100" fmla="*/ 607730 h 1059043"/>
                  <a:gd name="connsiteX101" fmla="*/ 652595 w 3024845"/>
                  <a:gd name="connsiteY101" fmla="*/ 594489 h 1059043"/>
                  <a:gd name="connsiteX102" fmla="*/ 651328 w 3024845"/>
                  <a:gd name="connsiteY102" fmla="*/ 592867 h 1059043"/>
                  <a:gd name="connsiteX103" fmla="*/ 656648 w 3024845"/>
                  <a:gd name="connsiteY103" fmla="*/ 581518 h 1059043"/>
                  <a:gd name="connsiteX104" fmla="*/ 664755 w 3024845"/>
                  <a:gd name="connsiteY104" fmla="*/ 609621 h 1059043"/>
                  <a:gd name="connsiteX105" fmla="*/ 665515 w 3024845"/>
                  <a:gd name="connsiteY105" fmla="*/ 609621 h 1059043"/>
                  <a:gd name="connsiteX106" fmla="*/ 670835 w 3024845"/>
                  <a:gd name="connsiteY106" fmla="*/ 609621 h 1059043"/>
                  <a:gd name="connsiteX107" fmla="*/ 670835 w 3024845"/>
                  <a:gd name="connsiteY107" fmla="*/ 503694 h 1059043"/>
                  <a:gd name="connsiteX108" fmla="*/ 672355 w 3024845"/>
                  <a:gd name="connsiteY108" fmla="*/ 503694 h 1059043"/>
                  <a:gd name="connsiteX109" fmla="*/ 682995 w 3024845"/>
                  <a:gd name="connsiteY109" fmla="*/ 503694 h 1059043"/>
                  <a:gd name="connsiteX110" fmla="*/ 682995 w 3024845"/>
                  <a:gd name="connsiteY110" fmla="*/ 456135 h 1059043"/>
                  <a:gd name="connsiteX111" fmla="*/ 709342 w 3024845"/>
                  <a:gd name="connsiteY111" fmla="*/ 456135 h 1059043"/>
                  <a:gd name="connsiteX112" fmla="*/ 709342 w 3024845"/>
                  <a:gd name="connsiteY112" fmla="*/ 434517 h 1059043"/>
                  <a:gd name="connsiteX113" fmla="*/ 743796 w 3024845"/>
                  <a:gd name="connsiteY113" fmla="*/ 434517 h 1059043"/>
                  <a:gd name="connsiteX114" fmla="*/ 743796 w 3024845"/>
                  <a:gd name="connsiteY114" fmla="*/ 436949 h 1059043"/>
                  <a:gd name="connsiteX115" fmla="*/ 743796 w 3024845"/>
                  <a:gd name="connsiteY115" fmla="*/ 453973 h 1059043"/>
                  <a:gd name="connsiteX116" fmla="*/ 746076 w 3024845"/>
                  <a:gd name="connsiteY116" fmla="*/ 453973 h 1059043"/>
                  <a:gd name="connsiteX117" fmla="*/ 762036 w 3024845"/>
                  <a:gd name="connsiteY117" fmla="*/ 453973 h 1059043"/>
                  <a:gd name="connsiteX118" fmla="*/ 762036 w 3024845"/>
                  <a:gd name="connsiteY118" fmla="*/ 501532 h 1059043"/>
                  <a:gd name="connsiteX119" fmla="*/ 763049 w 3024845"/>
                  <a:gd name="connsiteY119" fmla="*/ 501532 h 1059043"/>
                  <a:gd name="connsiteX120" fmla="*/ 770143 w 3024845"/>
                  <a:gd name="connsiteY120" fmla="*/ 501532 h 1059043"/>
                  <a:gd name="connsiteX121" fmla="*/ 784330 w 3024845"/>
                  <a:gd name="connsiteY121" fmla="*/ 505856 h 1059043"/>
                  <a:gd name="connsiteX122" fmla="*/ 784330 w 3024845"/>
                  <a:gd name="connsiteY122" fmla="*/ 544768 h 1059043"/>
                  <a:gd name="connsiteX123" fmla="*/ 785343 w 3024845"/>
                  <a:gd name="connsiteY123" fmla="*/ 544768 h 1059043"/>
                  <a:gd name="connsiteX124" fmla="*/ 792436 w 3024845"/>
                  <a:gd name="connsiteY124" fmla="*/ 544768 h 1059043"/>
                  <a:gd name="connsiteX125" fmla="*/ 792436 w 3024845"/>
                  <a:gd name="connsiteY125" fmla="*/ 546389 h 1059043"/>
                  <a:gd name="connsiteX126" fmla="*/ 792436 w 3024845"/>
                  <a:gd name="connsiteY126" fmla="*/ 557738 h 1059043"/>
                  <a:gd name="connsiteX127" fmla="*/ 794463 w 3024845"/>
                  <a:gd name="connsiteY127" fmla="*/ 557738 h 1059043"/>
                  <a:gd name="connsiteX128" fmla="*/ 808650 w 3024845"/>
                  <a:gd name="connsiteY128" fmla="*/ 557738 h 1059043"/>
                  <a:gd name="connsiteX129" fmla="*/ 814730 w 3024845"/>
                  <a:gd name="connsiteY129" fmla="*/ 564224 h 1059043"/>
                  <a:gd name="connsiteX130" fmla="*/ 814730 w 3024845"/>
                  <a:gd name="connsiteY130" fmla="*/ 585842 h 1059043"/>
                  <a:gd name="connsiteX131" fmla="*/ 817010 w 3024845"/>
                  <a:gd name="connsiteY131" fmla="*/ 585842 h 1059043"/>
                  <a:gd name="connsiteX132" fmla="*/ 832970 w 3024845"/>
                  <a:gd name="connsiteY132" fmla="*/ 585842 h 1059043"/>
                  <a:gd name="connsiteX133" fmla="*/ 832970 w 3024845"/>
                  <a:gd name="connsiteY133" fmla="*/ 586922 h 1059043"/>
                  <a:gd name="connsiteX134" fmla="*/ 832970 w 3024845"/>
                  <a:gd name="connsiteY134" fmla="*/ 594489 h 1059043"/>
                  <a:gd name="connsiteX135" fmla="*/ 834237 w 3024845"/>
                  <a:gd name="connsiteY135" fmla="*/ 594489 h 1059043"/>
                  <a:gd name="connsiteX136" fmla="*/ 843104 w 3024845"/>
                  <a:gd name="connsiteY136" fmla="*/ 594489 h 1059043"/>
                  <a:gd name="connsiteX137" fmla="*/ 843104 w 3024845"/>
                  <a:gd name="connsiteY137" fmla="*/ 596650 h 1059043"/>
                  <a:gd name="connsiteX138" fmla="*/ 843104 w 3024845"/>
                  <a:gd name="connsiteY138" fmla="*/ 611783 h 1059043"/>
                  <a:gd name="connsiteX139" fmla="*/ 847157 w 3024845"/>
                  <a:gd name="connsiteY139" fmla="*/ 609891 h 1059043"/>
                  <a:gd name="connsiteX140" fmla="*/ 847157 w 3024845"/>
                  <a:gd name="connsiteY140" fmla="*/ 596650 h 1059043"/>
                  <a:gd name="connsiteX141" fmla="*/ 848170 w 3024845"/>
                  <a:gd name="connsiteY141" fmla="*/ 596650 h 1059043"/>
                  <a:gd name="connsiteX142" fmla="*/ 855264 w 3024845"/>
                  <a:gd name="connsiteY142" fmla="*/ 596650 h 1059043"/>
                  <a:gd name="connsiteX143" fmla="*/ 855264 w 3024845"/>
                  <a:gd name="connsiteY143" fmla="*/ 598272 h 1059043"/>
                  <a:gd name="connsiteX144" fmla="*/ 855264 w 3024845"/>
                  <a:gd name="connsiteY144" fmla="*/ 609621 h 1059043"/>
                  <a:gd name="connsiteX145" fmla="*/ 856024 w 3024845"/>
                  <a:gd name="connsiteY145" fmla="*/ 609621 h 1059043"/>
                  <a:gd name="connsiteX146" fmla="*/ 861344 w 3024845"/>
                  <a:gd name="connsiteY146" fmla="*/ 609621 h 1059043"/>
                  <a:gd name="connsiteX147" fmla="*/ 909984 w 3024845"/>
                  <a:gd name="connsiteY147" fmla="*/ 605298 h 1059043"/>
                  <a:gd name="connsiteX148" fmla="*/ 909984 w 3024845"/>
                  <a:gd name="connsiteY148" fmla="*/ 606649 h 1059043"/>
                  <a:gd name="connsiteX149" fmla="*/ 909984 w 3024845"/>
                  <a:gd name="connsiteY149" fmla="*/ 616106 h 1059043"/>
                  <a:gd name="connsiteX150" fmla="*/ 910744 w 3024845"/>
                  <a:gd name="connsiteY150" fmla="*/ 616106 h 1059043"/>
                  <a:gd name="connsiteX151" fmla="*/ 916065 w 3024845"/>
                  <a:gd name="connsiteY151" fmla="*/ 616106 h 1059043"/>
                  <a:gd name="connsiteX152" fmla="*/ 916065 w 3024845"/>
                  <a:gd name="connsiteY152" fmla="*/ 618268 h 1059043"/>
                  <a:gd name="connsiteX153" fmla="*/ 916065 w 3024845"/>
                  <a:gd name="connsiteY153" fmla="*/ 633401 h 1059043"/>
                  <a:gd name="connsiteX154" fmla="*/ 918091 w 3024845"/>
                  <a:gd name="connsiteY154" fmla="*/ 632050 h 1059043"/>
                  <a:gd name="connsiteX155" fmla="*/ 932278 w 3024845"/>
                  <a:gd name="connsiteY155" fmla="*/ 622592 h 1059043"/>
                  <a:gd name="connsiteX156" fmla="*/ 938358 w 3024845"/>
                  <a:gd name="connsiteY156" fmla="*/ 581518 h 1059043"/>
                  <a:gd name="connsiteX157" fmla="*/ 939118 w 3024845"/>
                  <a:gd name="connsiteY157" fmla="*/ 581248 h 1059043"/>
                  <a:gd name="connsiteX158" fmla="*/ 944438 w 3024845"/>
                  <a:gd name="connsiteY158" fmla="*/ 579356 h 1059043"/>
                  <a:gd name="connsiteX159" fmla="*/ 946465 w 3024845"/>
                  <a:gd name="connsiteY159" fmla="*/ 510179 h 1059043"/>
                  <a:gd name="connsiteX160" fmla="*/ 948492 w 3024845"/>
                  <a:gd name="connsiteY160" fmla="*/ 579356 h 1059043"/>
                  <a:gd name="connsiteX161" fmla="*/ 949252 w 3024845"/>
                  <a:gd name="connsiteY161" fmla="*/ 579626 h 1059043"/>
                  <a:gd name="connsiteX162" fmla="*/ 954572 w 3024845"/>
                  <a:gd name="connsiteY162" fmla="*/ 581518 h 1059043"/>
                  <a:gd name="connsiteX163" fmla="*/ 954572 w 3024845"/>
                  <a:gd name="connsiteY163" fmla="*/ 495047 h 1059043"/>
                  <a:gd name="connsiteX164" fmla="*/ 958625 w 3024845"/>
                  <a:gd name="connsiteY164" fmla="*/ 462620 h 1059043"/>
                  <a:gd name="connsiteX165" fmla="*/ 997132 w 3024845"/>
                  <a:gd name="connsiteY165" fmla="*/ 462620 h 1059043"/>
                  <a:gd name="connsiteX166" fmla="*/ 997132 w 3024845"/>
                  <a:gd name="connsiteY166" fmla="*/ 495047 h 1059043"/>
                  <a:gd name="connsiteX167" fmla="*/ 997892 w 3024845"/>
                  <a:gd name="connsiteY167" fmla="*/ 495047 h 1059043"/>
                  <a:gd name="connsiteX168" fmla="*/ 1003212 w 3024845"/>
                  <a:gd name="connsiteY168" fmla="*/ 495047 h 1059043"/>
                  <a:gd name="connsiteX169" fmla="*/ 1003212 w 3024845"/>
                  <a:gd name="connsiteY169" fmla="*/ 412899 h 1059043"/>
                  <a:gd name="connsiteX170" fmla="*/ 1004986 w 3024845"/>
                  <a:gd name="connsiteY170" fmla="*/ 412899 h 1059043"/>
                  <a:gd name="connsiteX171" fmla="*/ 1017399 w 3024845"/>
                  <a:gd name="connsiteY171" fmla="*/ 412899 h 1059043"/>
                  <a:gd name="connsiteX172" fmla="*/ 1017399 w 3024845"/>
                  <a:gd name="connsiteY172" fmla="*/ 411008 h 1059043"/>
                  <a:gd name="connsiteX173" fmla="*/ 1017399 w 3024845"/>
                  <a:gd name="connsiteY173" fmla="*/ 397767 h 1059043"/>
                  <a:gd name="connsiteX174" fmla="*/ 1039693 w 3024845"/>
                  <a:gd name="connsiteY174" fmla="*/ 397767 h 1059043"/>
                  <a:gd name="connsiteX175" fmla="*/ 1039693 w 3024845"/>
                  <a:gd name="connsiteY175" fmla="*/ 396686 h 1059043"/>
                  <a:gd name="connsiteX176" fmla="*/ 1039693 w 3024845"/>
                  <a:gd name="connsiteY176" fmla="*/ 389120 h 1059043"/>
                  <a:gd name="connsiteX177" fmla="*/ 1041466 w 3024845"/>
                  <a:gd name="connsiteY177" fmla="*/ 389120 h 1059043"/>
                  <a:gd name="connsiteX178" fmla="*/ 1053880 w 3024845"/>
                  <a:gd name="connsiteY178" fmla="*/ 389120 h 1059043"/>
                  <a:gd name="connsiteX179" fmla="*/ 1053880 w 3024845"/>
                  <a:gd name="connsiteY179" fmla="*/ 390201 h 1059043"/>
                  <a:gd name="connsiteX180" fmla="*/ 1053880 w 3024845"/>
                  <a:gd name="connsiteY180" fmla="*/ 397767 h 1059043"/>
                  <a:gd name="connsiteX181" fmla="*/ 1054640 w 3024845"/>
                  <a:gd name="connsiteY181" fmla="*/ 397767 h 1059043"/>
                  <a:gd name="connsiteX182" fmla="*/ 1059960 w 3024845"/>
                  <a:gd name="connsiteY182" fmla="*/ 397767 h 1059043"/>
                  <a:gd name="connsiteX183" fmla="*/ 1070093 w 3024845"/>
                  <a:gd name="connsiteY183" fmla="*/ 393443 h 1059043"/>
                  <a:gd name="connsiteX184" fmla="*/ 1074146 w 3024845"/>
                  <a:gd name="connsiteY184" fmla="*/ 396686 h 1059043"/>
                  <a:gd name="connsiteX185" fmla="*/ 1074146 w 3024845"/>
                  <a:gd name="connsiteY185" fmla="*/ 389120 h 1059043"/>
                  <a:gd name="connsiteX186" fmla="*/ 1076426 w 3024845"/>
                  <a:gd name="connsiteY186" fmla="*/ 389120 h 1059043"/>
                  <a:gd name="connsiteX187" fmla="*/ 1092387 w 3024845"/>
                  <a:gd name="connsiteY187" fmla="*/ 389120 h 1059043"/>
                  <a:gd name="connsiteX188" fmla="*/ 1092387 w 3024845"/>
                  <a:gd name="connsiteY188" fmla="*/ 390201 h 1059043"/>
                  <a:gd name="connsiteX189" fmla="*/ 1092387 w 3024845"/>
                  <a:gd name="connsiteY189" fmla="*/ 397767 h 1059043"/>
                  <a:gd name="connsiteX190" fmla="*/ 1122787 w 3024845"/>
                  <a:gd name="connsiteY190" fmla="*/ 397767 h 1059043"/>
                  <a:gd name="connsiteX191" fmla="*/ 1122787 w 3024845"/>
                  <a:gd name="connsiteY191" fmla="*/ 399388 h 1059043"/>
                  <a:gd name="connsiteX192" fmla="*/ 1122787 w 3024845"/>
                  <a:gd name="connsiteY192" fmla="*/ 410738 h 1059043"/>
                  <a:gd name="connsiteX193" fmla="*/ 1149134 w 3024845"/>
                  <a:gd name="connsiteY193" fmla="*/ 410738 h 1059043"/>
                  <a:gd name="connsiteX194" fmla="*/ 1149134 w 3024845"/>
                  <a:gd name="connsiteY194" fmla="*/ 441002 h 1059043"/>
                  <a:gd name="connsiteX195" fmla="*/ 1149894 w 3024845"/>
                  <a:gd name="connsiteY195" fmla="*/ 441002 h 1059043"/>
                  <a:gd name="connsiteX196" fmla="*/ 1155214 w 3024845"/>
                  <a:gd name="connsiteY196" fmla="*/ 441002 h 1059043"/>
                  <a:gd name="connsiteX197" fmla="*/ 1155214 w 3024845"/>
                  <a:gd name="connsiteY197" fmla="*/ 442083 h 1059043"/>
                  <a:gd name="connsiteX198" fmla="*/ 1155214 w 3024845"/>
                  <a:gd name="connsiteY198" fmla="*/ 449650 h 1059043"/>
                  <a:gd name="connsiteX199" fmla="*/ 1159268 w 3024845"/>
                  <a:gd name="connsiteY199" fmla="*/ 479914 h 1059043"/>
                  <a:gd name="connsiteX200" fmla="*/ 1160028 w 3024845"/>
                  <a:gd name="connsiteY200" fmla="*/ 479914 h 1059043"/>
                  <a:gd name="connsiteX201" fmla="*/ 1165348 w 3024845"/>
                  <a:gd name="connsiteY201" fmla="*/ 479914 h 1059043"/>
                  <a:gd name="connsiteX202" fmla="*/ 1165348 w 3024845"/>
                  <a:gd name="connsiteY202" fmla="*/ 480725 h 1059043"/>
                  <a:gd name="connsiteX203" fmla="*/ 1165348 w 3024845"/>
                  <a:gd name="connsiteY203" fmla="*/ 486400 h 1059043"/>
                  <a:gd name="connsiteX204" fmla="*/ 1166361 w 3024845"/>
                  <a:gd name="connsiteY204" fmla="*/ 486400 h 1059043"/>
                  <a:gd name="connsiteX205" fmla="*/ 1173454 w 3024845"/>
                  <a:gd name="connsiteY205" fmla="*/ 486400 h 1059043"/>
                  <a:gd name="connsiteX206" fmla="*/ 1173454 w 3024845"/>
                  <a:gd name="connsiteY206" fmla="*/ 516665 h 1059043"/>
                  <a:gd name="connsiteX207" fmla="*/ 1175481 w 3024845"/>
                  <a:gd name="connsiteY207" fmla="*/ 516665 h 1059043"/>
                  <a:gd name="connsiteX208" fmla="*/ 1189668 w 3024845"/>
                  <a:gd name="connsiteY208" fmla="*/ 516665 h 1059043"/>
                  <a:gd name="connsiteX209" fmla="*/ 1189668 w 3024845"/>
                  <a:gd name="connsiteY209" fmla="*/ 540444 h 1059043"/>
                  <a:gd name="connsiteX210" fmla="*/ 1191695 w 3024845"/>
                  <a:gd name="connsiteY210" fmla="*/ 542065 h 1059043"/>
                  <a:gd name="connsiteX211" fmla="*/ 1191695 w 3024845"/>
                  <a:gd name="connsiteY211" fmla="*/ 553415 h 1059043"/>
                  <a:gd name="connsiteX212" fmla="*/ 1192455 w 3024845"/>
                  <a:gd name="connsiteY212" fmla="*/ 553415 h 1059043"/>
                  <a:gd name="connsiteX213" fmla="*/ 1197775 w 3024845"/>
                  <a:gd name="connsiteY213" fmla="*/ 553415 h 1059043"/>
                  <a:gd name="connsiteX214" fmla="*/ 1197775 w 3024845"/>
                  <a:gd name="connsiteY214" fmla="*/ 577194 h 1059043"/>
                  <a:gd name="connsiteX215" fmla="*/ 1199041 w 3024845"/>
                  <a:gd name="connsiteY215" fmla="*/ 577194 h 1059043"/>
                  <a:gd name="connsiteX216" fmla="*/ 1207908 w 3024845"/>
                  <a:gd name="connsiteY216" fmla="*/ 577194 h 1059043"/>
                  <a:gd name="connsiteX217" fmla="*/ 1209935 w 3024845"/>
                  <a:gd name="connsiteY217" fmla="*/ 581248 h 1059043"/>
                  <a:gd name="connsiteX218" fmla="*/ 1209935 w 3024845"/>
                  <a:gd name="connsiteY218" fmla="*/ 594489 h 1059043"/>
                  <a:gd name="connsiteX219" fmla="*/ 1211455 w 3024845"/>
                  <a:gd name="connsiteY219" fmla="*/ 592597 h 1059043"/>
                  <a:gd name="connsiteX220" fmla="*/ 1222095 w 3024845"/>
                  <a:gd name="connsiteY220" fmla="*/ 579356 h 1059043"/>
                  <a:gd name="connsiteX221" fmla="*/ 1250469 w 3024845"/>
                  <a:gd name="connsiteY221" fmla="*/ 579356 h 1059043"/>
                  <a:gd name="connsiteX222" fmla="*/ 1250469 w 3024845"/>
                  <a:gd name="connsiteY222" fmla="*/ 665827 h 1059043"/>
                  <a:gd name="connsiteX223" fmla="*/ 1251229 w 3024845"/>
                  <a:gd name="connsiteY223" fmla="*/ 665827 h 1059043"/>
                  <a:gd name="connsiteX224" fmla="*/ 1256549 w 3024845"/>
                  <a:gd name="connsiteY224" fmla="*/ 665827 h 1059043"/>
                  <a:gd name="connsiteX225" fmla="*/ 1257309 w 3024845"/>
                  <a:gd name="connsiteY225" fmla="*/ 664476 h 1059043"/>
                  <a:gd name="connsiteX226" fmla="*/ 1262629 w 3024845"/>
                  <a:gd name="connsiteY226" fmla="*/ 655018 h 1059043"/>
                  <a:gd name="connsiteX227" fmla="*/ 1262629 w 3024845"/>
                  <a:gd name="connsiteY227" fmla="*/ 656910 h 1059043"/>
                  <a:gd name="connsiteX228" fmla="*/ 1262629 w 3024845"/>
                  <a:gd name="connsiteY228" fmla="*/ 670151 h 1059043"/>
                  <a:gd name="connsiteX229" fmla="*/ 1266682 w 3024845"/>
                  <a:gd name="connsiteY229" fmla="*/ 624754 h 1059043"/>
                  <a:gd name="connsiteX230" fmla="*/ 1267442 w 3024845"/>
                  <a:gd name="connsiteY230" fmla="*/ 624754 h 1059043"/>
                  <a:gd name="connsiteX231" fmla="*/ 1272762 w 3024845"/>
                  <a:gd name="connsiteY231" fmla="*/ 624754 h 1059043"/>
                  <a:gd name="connsiteX232" fmla="*/ 1272762 w 3024845"/>
                  <a:gd name="connsiteY232" fmla="*/ 559900 h 1059043"/>
                  <a:gd name="connsiteX233" fmla="*/ 1273776 w 3024845"/>
                  <a:gd name="connsiteY233" fmla="*/ 559900 h 1059043"/>
                  <a:gd name="connsiteX234" fmla="*/ 1280869 w 3024845"/>
                  <a:gd name="connsiteY234" fmla="*/ 559900 h 1059043"/>
                  <a:gd name="connsiteX235" fmla="*/ 1293029 w 3024845"/>
                  <a:gd name="connsiteY235" fmla="*/ 516665 h 1059043"/>
                  <a:gd name="connsiteX236" fmla="*/ 1294296 w 3024845"/>
                  <a:gd name="connsiteY236" fmla="*/ 516665 h 1059043"/>
                  <a:gd name="connsiteX237" fmla="*/ 1303163 w 3024845"/>
                  <a:gd name="connsiteY237" fmla="*/ 516665 h 1059043"/>
                  <a:gd name="connsiteX238" fmla="*/ 1313296 w 3024845"/>
                  <a:gd name="connsiteY238" fmla="*/ 559900 h 1059043"/>
                  <a:gd name="connsiteX239" fmla="*/ 1314309 w 3024845"/>
                  <a:gd name="connsiteY239" fmla="*/ 559900 h 1059043"/>
                  <a:gd name="connsiteX240" fmla="*/ 1321403 w 3024845"/>
                  <a:gd name="connsiteY240" fmla="*/ 559900 h 1059043"/>
                  <a:gd name="connsiteX241" fmla="*/ 1321403 w 3024845"/>
                  <a:gd name="connsiteY241" fmla="*/ 598812 h 1059043"/>
                  <a:gd name="connsiteX242" fmla="*/ 1323176 w 3024845"/>
                  <a:gd name="connsiteY242" fmla="*/ 598812 h 1059043"/>
                  <a:gd name="connsiteX243" fmla="*/ 1335590 w 3024845"/>
                  <a:gd name="connsiteY243" fmla="*/ 598812 h 1059043"/>
                  <a:gd name="connsiteX244" fmla="*/ 1335590 w 3024845"/>
                  <a:gd name="connsiteY244" fmla="*/ 600974 h 1059043"/>
                  <a:gd name="connsiteX245" fmla="*/ 1335590 w 3024845"/>
                  <a:gd name="connsiteY245" fmla="*/ 616106 h 1059043"/>
                  <a:gd name="connsiteX246" fmla="*/ 1339643 w 3024845"/>
                  <a:gd name="connsiteY246" fmla="*/ 613945 h 1059043"/>
                  <a:gd name="connsiteX247" fmla="*/ 1339643 w 3024845"/>
                  <a:gd name="connsiteY247" fmla="*/ 598812 h 1059043"/>
                  <a:gd name="connsiteX248" fmla="*/ 1341163 w 3024845"/>
                  <a:gd name="connsiteY248" fmla="*/ 598812 h 1059043"/>
                  <a:gd name="connsiteX249" fmla="*/ 1351803 w 3024845"/>
                  <a:gd name="connsiteY249" fmla="*/ 598812 h 1059043"/>
                  <a:gd name="connsiteX250" fmla="*/ 1351803 w 3024845"/>
                  <a:gd name="connsiteY250" fmla="*/ 600433 h 1059043"/>
                  <a:gd name="connsiteX251" fmla="*/ 1351803 w 3024845"/>
                  <a:gd name="connsiteY251" fmla="*/ 611783 h 1059043"/>
                  <a:gd name="connsiteX252" fmla="*/ 1382204 w 3024845"/>
                  <a:gd name="connsiteY252" fmla="*/ 611783 h 1059043"/>
                  <a:gd name="connsiteX253" fmla="*/ 1382204 w 3024845"/>
                  <a:gd name="connsiteY253" fmla="*/ 575033 h 1059043"/>
                  <a:gd name="connsiteX254" fmla="*/ 1383470 w 3024845"/>
                  <a:gd name="connsiteY254" fmla="*/ 575033 h 1059043"/>
                  <a:gd name="connsiteX255" fmla="*/ 1392337 w 3024845"/>
                  <a:gd name="connsiteY255" fmla="*/ 575033 h 1059043"/>
                  <a:gd name="connsiteX256" fmla="*/ 1392337 w 3024845"/>
                  <a:gd name="connsiteY256" fmla="*/ 596650 h 1059043"/>
                  <a:gd name="connsiteX257" fmla="*/ 1394364 w 3024845"/>
                  <a:gd name="connsiteY257" fmla="*/ 564224 h 1059043"/>
                  <a:gd name="connsiteX258" fmla="*/ 1416657 w 3024845"/>
                  <a:gd name="connsiteY258" fmla="*/ 564224 h 1059043"/>
                  <a:gd name="connsiteX259" fmla="*/ 1416657 w 3024845"/>
                  <a:gd name="connsiteY259" fmla="*/ 562602 h 1059043"/>
                  <a:gd name="connsiteX260" fmla="*/ 1416657 w 3024845"/>
                  <a:gd name="connsiteY260" fmla="*/ 551253 h 1059043"/>
                  <a:gd name="connsiteX261" fmla="*/ 1417417 w 3024845"/>
                  <a:gd name="connsiteY261" fmla="*/ 551253 h 1059043"/>
                  <a:gd name="connsiteX262" fmla="*/ 1422737 w 3024845"/>
                  <a:gd name="connsiteY262" fmla="*/ 551253 h 1059043"/>
                  <a:gd name="connsiteX263" fmla="*/ 1422737 w 3024845"/>
                  <a:gd name="connsiteY263" fmla="*/ 549362 h 1059043"/>
                  <a:gd name="connsiteX264" fmla="*/ 1422737 w 3024845"/>
                  <a:gd name="connsiteY264" fmla="*/ 536121 h 1059043"/>
                  <a:gd name="connsiteX265" fmla="*/ 1426791 w 3024845"/>
                  <a:gd name="connsiteY265" fmla="*/ 542606 h 1059043"/>
                  <a:gd name="connsiteX266" fmla="*/ 1429071 w 3024845"/>
                  <a:gd name="connsiteY266" fmla="*/ 542606 h 1059043"/>
                  <a:gd name="connsiteX267" fmla="*/ 1445031 w 3024845"/>
                  <a:gd name="connsiteY267" fmla="*/ 542606 h 1059043"/>
                  <a:gd name="connsiteX268" fmla="*/ 1445031 w 3024845"/>
                  <a:gd name="connsiteY268" fmla="*/ 541795 h 1059043"/>
                  <a:gd name="connsiteX269" fmla="*/ 1445031 w 3024845"/>
                  <a:gd name="connsiteY269" fmla="*/ 536121 h 1059043"/>
                  <a:gd name="connsiteX270" fmla="*/ 1445791 w 3024845"/>
                  <a:gd name="connsiteY270" fmla="*/ 536121 h 1059043"/>
                  <a:gd name="connsiteX271" fmla="*/ 1451111 w 3024845"/>
                  <a:gd name="connsiteY271" fmla="*/ 536121 h 1059043"/>
                  <a:gd name="connsiteX272" fmla="*/ 1451111 w 3024845"/>
                  <a:gd name="connsiteY272" fmla="*/ 537472 h 1059043"/>
                  <a:gd name="connsiteX273" fmla="*/ 1451111 w 3024845"/>
                  <a:gd name="connsiteY273" fmla="*/ 546930 h 1059043"/>
                  <a:gd name="connsiteX274" fmla="*/ 1489618 w 3024845"/>
                  <a:gd name="connsiteY274" fmla="*/ 546930 h 1059043"/>
                  <a:gd name="connsiteX275" fmla="*/ 1489618 w 3024845"/>
                  <a:gd name="connsiteY275" fmla="*/ 685283 h 1059043"/>
                  <a:gd name="connsiteX276" fmla="*/ 1491138 w 3024845"/>
                  <a:gd name="connsiteY276" fmla="*/ 685283 h 1059043"/>
                  <a:gd name="connsiteX277" fmla="*/ 1501778 w 3024845"/>
                  <a:gd name="connsiteY277" fmla="*/ 685283 h 1059043"/>
                  <a:gd name="connsiteX278" fmla="*/ 1501778 w 3024845"/>
                  <a:gd name="connsiteY278" fmla="*/ 672313 h 1059043"/>
                  <a:gd name="connsiteX279" fmla="*/ 1505832 w 3024845"/>
                  <a:gd name="connsiteY279" fmla="*/ 672313 h 1059043"/>
                  <a:gd name="connsiteX280" fmla="*/ 1505832 w 3024845"/>
                  <a:gd name="connsiteY280" fmla="*/ 685283 h 1059043"/>
                  <a:gd name="connsiteX281" fmla="*/ 1536232 w 3024845"/>
                  <a:gd name="connsiteY281" fmla="*/ 685283 h 1059043"/>
                  <a:gd name="connsiteX282" fmla="*/ 1536232 w 3024845"/>
                  <a:gd name="connsiteY282" fmla="*/ 655018 h 1059043"/>
                  <a:gd name="connsiteX283" fmla="*/ 1548392 w 3024845"/>
                  <a:gd name="connsiteY283" fmla="*/ 655018 h 1059043"/>
                  <a:gd name="connsiteX284" fmla="*/ 1560552 w 3024845"/>
                  <a:gd name="connsiteY284" fmla="*/ 652857 h 1059043"/>
                  <a:gd name="connsiteX285" fmla="*/ 1564606 w 3024845"/>
                  <a:gd name="connsiteY285" fmla="*/ 655018 h 1059043"/>
                  <a:gd name="connsiteX286" fmla="*/ 1574739 w 3024845"/>
                  <a:gd name="connsiteY286" fmla="*/ 655018 h 1059043"/>
                  <a:gd name="connsiteX287" fmla="*/ 1574739 w 3024845"/>
                  <a:gd name="connsiteY287" fmla="*/ 685283 h 1059043"/>
                  <a:gd name="connsiteX288" fmla="*/ 1582846 w 3024845"/>
                  <a:gd name="connsiteY288" fmla="*/ 685283 h 1059043"/>
                  <a:gd name="connsiteX289" fmla="*/ 1582846 w 3024845"/>
                  <a:gd name="connsiteY289" fmla="*/ 702578 h 1059043"/>
                  <a:gd name="connsiteX290" fmla="*/ 1592182 w 3024845"/>
                  <a:gd name="connsiteY290" fmla="*/ 703483 h 1059043"/>
                  <a:gd name="connsiteX291" fmla="*/ 1605140 w 3024845"/>
                  <a:gd name="connsiteY291" fmla="*/ 703483 h 1059043"/>
                  <a:gd name="connsiteX292" fmla="*/ 1605140 w 3024845"/>
                  <a:gd name="connsiteY292" fmla="*/ 687445 h 1059043"/>
                  <a:gd name="connsiteX293" fmla="*/ 1673096 w 3024845"/>
                  <a:gd name="connsiteY293" fmla="*/ 687445 h 1059043"/>
                  <a:gd name="connsiteX294" fmla="*/ 1673096 w 3024845"/>
                  <a:gd name="connsiteY294" fmla="*/ 602192 h 1059043"/>
                  <a:gd name="connsiteX295" fmla="*/ 1745104 w 3024845"/>
                  <a:gd name="connsiteY295" fmla="*/ 602192 h 1059043"/>
                  <a:gd name="connsiteX296" fmla="*/ 1745104 w 3024845"/>
                  <a:gd name="connsiteY296" fmla="*/ 680960 h 1059043"/>
                  <a:gd name="connsiteX297" fmla="*/ 1747008 w 3024845"/>
                  <a:gd name="connsiteY297" fmla="*/ 680960 h 1059043"/>
                  <a:gd name="connsiteX298" fmla="*/ 1748250 w 3024845"/>
                  <a:gd name="connsiteY298" fmla="*/ 703483 h 1059043"/>
                  <a:gd name="connsiteX299" fmla="*/ 1757926 w 3024845"/>
                  <a:gd name="connsiteY299" fmla="*/ 703483 h 1059043"/>
                  <a:gd name="connsiteX300" fmla="*/ 1759168 w 3024845"/>
                  <a:gd name="connsiteY300" fmla="*/ 680960 h 1059043"/>
                  <a:gd name="connsiteX301" fmla="*/ 1765248 w 3024845"/>
                  <a:gd name="connsiteY301" fmla="*/ 680960 h 1059043"/>
                  <a:gd name="connsiteX302" fmla="*/ 1766490 w 3024845"/>
                  <a:gd name="connsiteY302" fmla="*/ 703483 h 1059043"/>
                  <a:gd name="connsiteX303" fmla="*/ 1817112 w 3024845"/>
                  <a:gd name="connsiteY303" fmla="*/ 703483 h 1059043"/>
                  <a:gd name="connsiteX304" fmla="*/ 1817112 w 3024845"/>
                  <a:gd name="connsiteY304" fmla="*/ 540455 h 1059043"/>
                  <a:gd name="connsiteX305" fmla="*/ 2014439 w 3024845"/>
                  <a:gd name="connsiteY305" fmla="*/ 540455 h 1059043"/>
                  <a:gd name="connsiteX306" fmla="*/ 2014439 w 3024845"/>
                  <a:gd name="connsiteY306" fmla="*/ 703483 h 1059043"/>
                  <a:gd name="connsiteX307" fmla="*/ 2033136 w 3024845"/>
                  <a:gd name="connsiteY307" fmla="*/ 703483 h 1059043"/>
                  <a:gd name="connsiteX308" fmla="*/ 2033136 w 3024845"/>
                  <a:gd name="connsiteY308" fmla="*/ 620790 h 1059043"/>
                  <a:gd name="connsiteX309" fmla="*/ 2128256 w 3024845"/>
                  <a:gd name="connsiteY309" fmla="*/ 620790 h 1059043"/>
                  <a:gd name="connsiteX310" fmla="*/ 2146266 w 3024845"/>
                  <a:gd name="connsiteY310" fmla="*/ 131868 h 1059043"/>
                  <a:gd name="connsiteX311" fmla="*/ 2150320 w 3024845"/>
                  <a:gd name="connsiteY311" fmla="*/ 60529 h 1059043"/>
                  <a:gd name="connsiteX312" fmla="*/ 2152346 w 3024845"/>
                  <a:gd name="connsiteY312" fmla="*/ 56206 h 1059043"/>
                  <a:gd name="connsiteX313" fmla="*/ 2152346 w 3024845"/>
                  <a:gd name="connsiteY313" fmla="*/ 0 h 1059043"/>
                  <a:gd name="connsiteX314" fmla="*/ 2180720 w 3024845"/>
                  <a:gd name="connsiteY314" fmla="*/ 555577 h 1059043"/>
                  <a:gd name="connsiteX315" fmla="*/ 2245574 w 3024845"/>
                  <a:gd name="connsiteY315" fmla="*/ 555577 h 1059043"/>
                  <a:gd name="connsiteX316" fmla="*/ 2245574 w 3024845"/>
                  <a:gd name="connsiteY316" fmla="*/ 631239 h 1059043"/>
                  <a:gd name="connsiteX317" fmla="*/ 2253681 w 3024845"/>
                  <a:gd name="connsiteY317" fmla="*/ 631239 h 1059043"/>
                  <a:gd name="connsiteX318" fmla="*/ 2255708 w 3024845"/>
                  <a:gd name="connsiteY318" fmla="*/ 624754 h 1059043"/>
                  <a:gd name="connsiteX319" fmla="*/ 2261788 w 3024845"/>
                  <a:gd name="connsiteY319" fmla="*/ 624754 h 1059043"/>
                  <a:gd name="connsiteX320" fmla="*/ 2263815 w 3024845"/>
                  <a:gd name="connsiteY320" fmla="*/ 633401 h 1059043"/>
                  <a:gd name="connsiteX321" fmla="*/ 2275975 w 3024845"/>
                  <a:gd name="connsiteY321" fmla="*/ 633401 h 1059043"/>
                  <a:gd name="connsiteX322" fmla="*/ 2275975 w 3024845"/>
                  <a:gd name="connsiteY322" fmla="*/ 626915 h 1059043"/>
                  <a:gd name="connsiteX323" fmla="*/ 2298268 w 3024845"/>
                  <a:gd name="connsiteY323" fmla="*/ 626915 h 1059043"/>
                  <a:gd name="connsiteX324" fmla="*/ 2298268 w 3024845"/>
                  <a:gd name="connsiteY324" fmla="*/ 633401 h 1059043"/>
                  <a:gd name="connsiteX325" fmla="*/ 2318535 w 3024845"/>
                  <a:gd name="connsiteY325" fmla="*/ 633401 h 1059043"/>
                  <a:gd name="connsiteX326" fmla="*/ 2318535 w 3024845"/>
                  <a:gd name="connsiteY326" fmla="*/ 678798 h 1059043"/>
                  <a:gd name="connsiteX327" fmla="*/ 2332722 w 3024845"/>
                  <a:gd name="connsiteY327" fmla="*/ 678798 h 1059043"/>
                  <a:gd name="connsiteX328" fmla="*/ 2332722 w 3024845"/>
                  <a:gd name="connsiteY328" fmla="*/ 665827 h 1059043"/>
                  <a:gd name="connsiteX329" fmla="*/ 2348936 w 3024845"/>
                  <a:gd name="connsiteY329" fmla="*/ 665827 h 1059043"/>
                  <a:gd name="connsiteX330" fmla="*/ 2348936 w 3024845"/>
                  <a:gd name="connsiteY330" fmla="*/ 486400 h 1059043"/>
                  <a:gd name="connsiteX331" fmla="*/ 2355016 w 3024845"/>
                  <a:gd name="connsiteY331" fmla="*/ 479914 h 1059043"/>
                  <a:gd name="connsiteX332" fmla="*/ 2427977 w 3024845"/>
                  <a:gd name="connsiteY332" fmla="*/ 479914 h 1059043"/>
                  <a:gd name="connsiteX333" fmla="*/ 2427977 w 3024845"/>
                  <a:gd name="connsiteY333" fmla="*/ 488562 h 1059043"/>
                  <a:gd name="connsiteX334" fmla="*/ 2438110 w 3024845"/>
                  <a:gd name="connsiteY334" fmla="*/ 488562 h 1059043"/>
                  <a:gd name="connsiteX335" fmla="*/ 2438110 w 3024845"/>
                  <a:gd name="connsiteY335" fmla="*/ 603136 h 1059043"/>
                  <a:gd name="connsiteX336" fmla="*/ 2460404 w 3024845"/>
                  <a:gd name="connsiteY336" fmla="*/ 603136 h 1059043"/>
                  <a:gd name="connsiteX337" fmla="*/ 2460404 w 3024845"/>
                  <a:gd name="connsiteY337" fmla="*/ 536121 h 1059043"/>
                  <a:gd name="connsiteX338" fmla="*/ 2486751 w 3024845"/>
                  <a:gd name="connsiteY338" fmla="*/ 536121 h 1059043"/>
                  <a:gd name="connsiteX339" fmla="*/ 2490804 w 3024845"/>
                  <a:gd name="connsiteY339" fmla="*/ 531797 h 1059043"/>
                  <a:gd name="connsiteX340" fmla="*/ 2498911 w 3024845"/>
                  <a:gd name="connsiteY340" fmla="*/ 531797 h 1059043"/>
                  <a:gd name="connsiteX341" fmla="*/ 2502964 w 3024845"/>
                  <a:gd name="connsiteY341" fmla="*/ 536121 h 1059043"/>
                  <a:gd name="connsiteX342" fmla="*/ 2525258 w 3024845"/>
                  <a:gd name="connsiteY342" fmla="*/ 536121 h 1059043"/>
                  <a:gd name="connsiteX343" fmla="*/ 2525258 w 3024845"/>
                  <a:gd name="connsiteY343" fmla="*/ 419385 h 1059043"/>
                  <a:gd name="connsiteX344" fmla="*/ 2582005 w 3024845"/>
                  <a:gd name="connsiteY344" fmla="*/ 408576 h 1059043"/>
                  <a:gd name="connsiteX345" fmla="*/ 2582005 w 3024845"/>
                  <a:gd name="connsiteY345" fmla="*/ 409657 h 1059043"/>
                  <a:gd name="connsiteX346" fmla="*/ 2582005 w 3024845"/>
                  <a:gd name="connsiteY346" fmla="*/ 417223 h 1059043"/>
                  <a:gd name="connsiteX347" fmla="*/ 2608352 w 3024845"/>
                  <a:gd name="connsiteY347" fmla="*/ 417223 h 1059043"/>
                  <a:gd name="connsiteX348" fmla="*/ 2608352 w 3024845"/>
                  <a:gd name="connsiteY348" fmla="*/ 672313 h 1059043"/>
                  <a:gd name="connsiteX349" fmla="*/ 2630646 w 3024845"/>
                  <a:gd name="connsiteY349" fmla="*/ 672313 h 1059043"/>
                  <a:gd name="connsiteX350" fmla="*/ 2630646 w 3024845"/>
                  <a:gd name="connsiteY350" fmla="*/ 667989 h 1059043"/>
                  <a:gd name="connsiteX351" fmla="*/ 2642806 w 3024845"/>
                  <a:gd name="connsiteY351" fmla="*/ 667989 h 1059043"/>
                  <a:gd name="connsiteX352" fmla="*/ 2642806 w 3024845"/>
                  <a:gd name="connsiteY352" fmla="*/ 672313 h 1059043"/>
                  <a:gd name="connsiteX353" fmla="*/ 2667126 w 3024845"/>
                  <a:gd name="connsiteY353" fmla="*/ 672313 h 1059043"/>
                  <a:gd name="connsiteX354" fmla="*/ 2667126 w 3024845"/>
                  <a:gd name="connsiteY354" fmla="*/ 659342 h 1059043"/>
                  <a:gd name="connsiteX355" fmla="*/ 2695500 w 3024845"/>
                  <a:gd name="connsiteY355" fmla="*/ 659342 h 1059043"/>
                  <a:gd name="connsiteX356" fmla="*/ 2707660 w 3024845"/>
                  <a:gd name="connsiteY356" fmla="*/ 655018 h 1059043"/>
                  <a:gd name="connsiteX357" fmla="*/ 2727927 w 3024845"/>
                  <a:gd name="connsiteY357" fmla="*/ 659342 h 1059043"/>
                  <a:gd name="connsiteX358" fmla="*/ 2727927 w 3024845"/>
                  <a:gd name="connsiteY358" fmla="*/ 642048 h 1059043"/>
                  <a:gd name="connsiteX359" fmla="*/ 2736034 w 3024845"/>
                  <a:gd name="connsiteY359" fmla="*/ 642048 h 1059043"/>
                  <a:gd name="connsiteX360" fmla="*/ 2736034 w 3024845"/>
                  <a:gd name="connsiteY360" fmla="*/ 629077 h 1059043"/>
                  <a:gd name="connsiteX361" fmla="*/ 2792781 w 3024845"/>
                  <a:gd name="connsiteY361" fmla="*/ 629077 h 1059043"/>
                  <a:gd name="connsiteX362" fmla="*/ 2792781 w 3024845"/>
                  <a:gd name="connsiteY362" fmla="*/ 598812 h 1059043"/>
                  <a:gd name="connsiteX363" fmla="*/ 2811021 w 3024845"/>
                  <a:gd name="connsiteY363" fmla="*/ 598812 h 1059043"/>
                  <a:gd name="connsiteX364" fmla="*/ 2811021 w 3024845"/>
                  <a:gd name="connsiteY364" fmla="*/ 592327 h 1059043"/>
                  <a:gd name="connsiteX365" fmla="*/ 2823181 w 3024845"/>
                  <a:gd name="connsiteY365" fmla="*/ 592327 h 1059043"/>
                  <a:gd name="connsiteX366" fmla="*/ 2823181 w 3024845"/>
                  <a:gd name="connsiteY366" fmla="*/ 598812 h 1059043"/>
                  <a:gd name="connsiteX367" fmla="*/ 2839395 w 3024845"/>
                  <a:gd name="connsiteY367" fmla="*/ 598812 h 1059043"/>
                  <a:gd name="connsiteX368" fmla="*/ 2839395 w 3024845"/>
                  <a:gd name="connsiteY368" fmla="*/ 648533 h 1059043"/>
                  <a:gd name="connsiteX369" fmla="*/ 2871822 w 3024845"/>
                  <a:gd name="connsiteY369" fmla="*/ 648533 h 1059043"/>
                  <a:gd name="connsiteX370" fmla="*/ 2871822 w 3024845"/>
                  <a:gd name="connsiteY370" fmla="*/ 622592 h 1059043"/>
                  <a:gd name="connsiteX371" fmla="*/ 2910329 w 3024845"/>
                  <a:gd name="connsiteY371" fmla="*/ 622592 h 1059043"/>
                  <a:gd name="connsiteX372" fmla="*/ 2910329 w 3024845"/>
                  <a:gd name="connsiteY372" fmla="*/ 592327 h 1059043"/>
                  <a:gd name="connsiteX373" fmla="*/ 2958970 w 3024845"/>
                  <a:gd name="connsiteY373" fmla="*/ 592327 h 1059043"/>
                  <a:gd name="connsiteX374" fmla="*/ 2958970 w 3024845"/>
                  <a:gd name="connsiteY374" fmla="*/ 703483 h 1059043"/>
                  <a:gd name="connsiteX375" fmla="*/ 2958970 w 3024845"/>
                  <a:gd name="connsiteY375" fmla="*/ 717262 h 1059043"/>
                  <a:gd name="connsiteX376" fmla="*/ 3024845 w 3024845"/>
                  <a:gd name="connsiteY376" fmla="*/ 717262 h 1059043"/>
                  <a:gd name="connsiteX377" fmla="*/ 3024845 w 3024845"/>
                  <a:gd name="connsiteY377" fmla="*/ 1059043 h 1059043"/>
                  <a:gd name="connsiteX378" fmla="*/ 2054 w 3024845"/>
                  <a:gd name="connsiteY378" fmla="*/ 1056710 h 1059043"/>
                  <a:gd name="connsiteX379" fmla="*/ 0 w 3024845"/>
                  <a:gd name="connsiteY379" fmla="*/ 622592 h 1059043"/>
                  <a:gd name="connsiteX380" fmla="*/ 20267 w 3024845"/>
                  <a:gd name="connsiteY380" fmla="*/ 622592 h 1059043"/>
                  <a:gd name="connsiteX381" fmla="*/ 20774 w 3024845"/>
                  <a:gd name="connsiteY381" fmla="*/ 621511 h 1059043"/>
                  <a:gd name="connsiteX382" fmla="*/ 24320 w 3024845"/>
                  <a:gd name="connsiteY382" fmla="*/ 613945 h 1059043"/>
                  <a:gd name="connsiteX383" fmla="*/ 26094 w 3024845"/>
                  <a:gd name="connsiteY383" fmla="*/ 614215 h 1059043"/>
                  <a:gd name="connsiteX384" fmla="*/ 38507 w 3024845"/>
                  <a:gd name="connsiteY384" fmla="*/ 616106 h 1059043"/>
                  <a:gd name="connsiteX385" fmla="*/ 39014 w 3024845"/>
                  <a:gd name="connsiteY385" fmla="*/ 617458 h 1059043"/>
                  <a:gd name="connsiteX386" fmla="*/ 42560 w 3024845"/>
                  <a:gd name="connsiteY386" fmla="*/ 626915 h 1059043"/>
                  <a:gd name="connsiteX387" fmla="*/ 68907 w 3024845"/>
                  <a:gd name="connsiteY387" fmla="*/ 629077 h 1059043"/>
                  <a:gd name="connsiteX388" fmla="*/ 68907 w 3024845"/>
                  <a:gd name="connsiteY388" fmla="*/ 505856 h 1059043"/>
                  <a:gd name="connsiteX389" fmla="*/ 70934 w 3024845"/>
                  <a:gd name="connsiteY389" fmla="*/ 505856 h 1059043"/>
                  <a:gd name="connsiteX390" fmla="*/ 85121 w 3024845"/>
                  <a:gd name="connsiteY390" fmla="*/ 505856 h 1059043"/>
                  <a:gd name="connsiteX391" fmla="*/ 85121 w 3024845"/>
                  <a:gd name="connsiteY391" fmla="*/ 369664 h 1059043"/>
                  <a:gd name="connsiteX392" fmla="*/ 86894 w 3024845"/>
                  <a:gd name="connsiteY392" fmla="*/ 369664 h 1059043"/>
                  <a:gd name="connsiteX393" fmla="*/ 99308 w 3024845"/>
                  <a:gd name="connsiteY393" fmla="*/ 369664 h 1059043"/>
                  <a:gd name="connsiteX394" fmla="*/ 99308 w 3024845"/>
                  <a:gd name="connsiteY394" fmla="*/ 255090 h 1059043"/>
                  <a:gd name="connsiteX395" fmla="*/ 103361 w 3024845"/>
                  <a:gd name="connsiteY395" fmla="*/ 226986 h 1059043"/>
                  <a:gd name="connsiteX396" fmla="*/ 105388 w 3024845"/>
                  <a:gd name="connsiteY396" fmla="*/ 226986 h 1059043"/>
                  <a:gd name="connsiteX397" fmla="*/ 119575 w 3024845"/>
                  <a:gd name="connsiteY397" fmla="*/ 226986 h 1059043"/>
                  <a:gd name="connsiteX0" fmla="*/ 119575 w 3024845"/>
                  <a:gd name="connsiteY0" fmla="*/ 255427 h 1087484"/>
                  <a:gd name="connsiteX1" fmla="*/ 200642 w 3024845"/>
                  <a:gd name="connsiteY1" fmla="*/ 253266 h 1087484"/>
                  <a:gd name="connsiteX2" fmla="*/ 202669 w 3024845"/>
                  <a:gd name="connsiteY2" fmla="*/ 253266 h 1087484"/>
                  <a:gd name="connsiteX3" fmla="*/ 216856 w 3024845"/>
                  <a:gd name="connsiteY3" fmla="*/ 253266 h 1087484"/>
                  <a:gd name="connsiteX4" fmla="*/ 216856 w 3024845"/>
                  <a:gd name="connsiteY4" fmla="*/ 277045 h 1087484"/>
                  <a:gd name="connsiteX5" fmla="*/ 217363 w 3024845"/>
                  <a:gd name="connsiteY5" fmla="*/ 277856 h 1087484"/>
                  <a:gd name="connsiteX6" fmla="*/ 220909 w 3024845"/>
                  <a:gd name="connsiteY6" fmla="*/ 283531 h 1087484"/>
                  <a:gd name="connsiteX7" fmla="*/ 220909 w 3024845"/>
                  <a:gd name="connsiteY7" fmla="*/ 398105 h 1087484"/>
                  <a:gd name="connsiteX8" fmla="*/ 223189 w 3024845"/>
                  <a:gd name="connsiteY8" fmla="*/ 398105 h 1087484"/>
                  <a:gd name="connsiteX9" fmla="*/ 239150 w 3024845"/>
                  <a:gd name="connsiteY9" fmla="*/ 398105 h 1087484"/>
                  <a:gd name="connsiteX10" fmla="*/ 239150 w 3024845"/>
                  <a:gd name="connsiteY10" fmla="*/ 538620 h 1087484"/>
                  <a:gd name="connsiteX11" fmla="*/ 240670 w 3024845"/>
                  <a:gd name="connsiteY11" fmla="*/ 538350 h 1087484"/>
                  <a:gd name="connsiteX12" fmla="*/ 251310 w 3024845"/>
                  <a:gd name="connsiteY12" fmla="*/ 536459 h 1087484"/>
                  <a:gd name="connsiteX13" fmla="*/ 249283 w 3024845"/>
                  <a:gd name="connsiteY13" fmla="*/ 625091 h 1087484"/>
                  <a:gd name="connsiteX14" fmla="*/ 250803 w 3024845"/>
                  <a:gd name="connsiteY14" fmla="*/ 625362 h 1087484"/>
                  <a:gd name="connsiteX15" fmla="*/ 261443 w 3024845"/>
                  <a:gd name="connsiteY15" fmla="*/ 627253 h 1087484"/>
                  <a:gd name="connsiteX16" fmla="*/ 261696 w 3024845"/>
                  <a:gd name="connsiteY16" fmla="*/ 628064 h 1087484"/>
                  <a:gd name="connsiteX17" fmla="*/ 263470 w 3024845"/>
                  <a:gd name="connsiteY17" fmla="*/ 633739 h 1087484"/>
                  <a:gd name="connsiteX18" fmla="*/ 264230 w 3024845"/>
                  <a:gd name="connsiteY18" fmla="*/ 631307 h 1087484"/>
                  <a:gd name="connsiteX19" fmla="*/ 269550 w 3024845"/>
                  <a:gd name="connsiteY19" fmla="*/ 614283 h 1087484"/>
                  <a:gd name="connsiteX20" fmla="*/ 271323 w 3024845"/>
                  <a:gd name="connsiteY20" fmla="*/ 614283 h 1087484"/>
                  <a:gd name="connsiteX21" fmla="*/ 283737 w 3024845"/>
                  <a:gd name="connsiteY21" fmla="*/ 614283 h 1087484"/>
                  <a:gd name="connsiteX22" fmla="*/ 283737 w 3024845"/>
                  <a:gd name="connsiteY22" fmla="*/ 646709 h 1087484"/>
                  <a:gd name="connsiteX23" fmla="*/ 284750 w 3024845"/>
                  <a:gd name="connsiteY23" fmla="*/ 647250 h 1087484"/>
                  <a:gd name="connsiteX24" fmla="*/ 291844 w 3024845"/>
                  <a:gd name="connsiteY24" fmla="*/ 651033 h 1087484"/>
                  <a:gd name="connsiteX25" fmla="*/ 291844 w 3024845"/>
                  <a:gd name="connsiteY25" fmla="*/ 652384 h 1087484"/>
                  <a:gd name="connsiteX26" fmla="*/ 291844 w 3024845"/>
                  <a:gd name="connsiteY26" fmla="*/ 661842 h 1087484"/>
                  <a:gd name="connsiteX27" fmla="*/ 336431 w 3024845"/>
                  <a:gd name="connsiteY27" fmla="*/ 661842 h 1087484"/>
                  <a:gd name="connsiteX28" fmla="*/ 336431 w 3024845"/>
                  <a:gd name="connsiteY28" fmla="*/ 662923 h 1087484"/>
                  <a:gd name="connsiteX29" fmla="*/ 336431 w 3024845"/>
                  <a:gd name="connsiteY29" fmla="*/ 670489 h 1087484"/>
                  <a:gd name="connsiteX30" fmla="*/ 338457 w 3024845"/>
                  <a:gd name="connsiteY30" fmla="*/ 670489 h 1087484"/>
                  <a:gd name="connsiteX31" fmla="*/ 352644 w 3024845"/>
                  <a:gd name="connsiteY31" fmla="*/ 670489 h 1087484"/>
                  <a:gd name="connsiteX32" fmla="*/ 352644 w 3024845"/>
                  <a:gd name="connsiteY32" fmla="*/ 640224 h 1087484"/>
                  <a:gd name="connsiteX33" fmla="*/ 397231 w 3024845"/>
                  <a:gd name="connsiteY33" fmla="*/ 640224 h 1087484"/>
                  <a:gd name="connsiteX34" fmla="*/ 397231 w 3024845"/>
                  <a:gd name="connsiteY34" fmla="*/ 638873 h 1087484"/>
                  <a:gd name="connsiteX35" fmla="*/ 397231 w 3024845"/>
                  <a:gd name="connsiteY35" fmla="*/ 629415 h 1087484"/>
                  <a:gd name="connsiteX36" fmla="*/ 398245 w 3024845"/>
                  <a:gd name="connsiteY36" fmla="*/ 629415 h 1087484"/>
                  <a:gd name="connsiteX37" fmla="*/ 405338 w 3024845"/>
                  <a:gd name="connsiteY37" fmla="*/ 629415 h 1087484"/>
                  <a:gd name="connsiteX38" fmla="*/ 405338 w 3024845"/>
                  <a:gd name="connsiteY38" fmla="*/ 627524 h 1087484"/>
                  <a:gd name="connsiteX39" fmla="*/ 405338 w 3024845"/>
                  <a:gd name="connsiteY39" fmla="*/ 614283 h 1087484"/>
                  <a:gd name="connsiteX40" fmla="*/ 406098 w 3024845"/>
                  <a:gd name="connsiteY40" fmla="*/ 614283 h 1087484"/>
                  <a:gd name="connsiteX41" fmla="*/ 411418 w 3024845"/>
                  <a:gd name="connsiteY41" fmla="*/ 614283 h 1087484"/>
                  <a:gd name="connsiteX42" fmla="*/ 411418 w 3024845"/>
                  <a:gd name="connsiteY42" fmla="*/ 613202 h 1087484"/>
                  <a:gd name="connsiteX43" fmla="*/ 411418 w 3024845"/>
                  <a:gd name="connsiteY43" fmla="*/ 605635 h 1087484"/>
                  <a:gd name="connsiteX44" fmla="*/ 413445 w 3024845"/>
                  <a:gd name="connsiteY44" fmla="*/ 605635 h 1087484"/>
                  <a:gd name="connsiteX45" fmla="*/ 427632 w 3024845"/>
                  <a:gd name="connsiteY45" fmla="*/ 605635 h 1087484"/>
                  <a:gd name="connsiteX46" fmla="*/ 427632 w 3024845"/>
                  <a:gd name="connsiteY46" fmla="*/ 606716 h 1087484"/>
                  <a:gd name="connsiteX47" fmla="*/ 427632 w 3024845"/>
                  <a:gd name="connsiteY47" fmla="*/ 614283 h 1087484"/>
                  <a:gd name="connsiteX48" fmla="*/ 449925 w 3024845"/>
                  <a:gd name="connsiteY48" fmla="*/ 614283 h 1087484"/>
                  <a:gd name="connsiteX49" fmla="*/ 449925 w 3024845"/>
                  <a:gd name="connsiteY49" fmla="*/ 612391 h 1087484"/>
                  <a:gd name="connsiteX50" fmla="*/ 449925 w 3024845"/>
                  <a:gd name="connsiteY50" fmla="*/ 599150 h 1087484"/>
                  <a:gd name="connsiteX51" fmla="*/ 451699 w 3024845"/>
                  <a:gd name="connsiteY51" fmla="*/ 599150 h 1087484"/>
                  <a:gd name="connsiteX52" fmla="*/ 464112 w 3024845"/>
                  <a:gd name="connsiteY52" fmla="*/ 599150 h 1087484"/>
                  <a:gd name="connsiteX53" fmla="*/ 464112 w 3024845"/>
                  <a:gd name="connsiteY53" fmla="*/ 622930 h 1087484"/>
                  <a:gd name="connsiteX54" fmla="*/ 465126 w 3024845"/>
                  <a:gd name="connsiteY54" fmla="*/ 622930 h 1087484"/>
                  <a:gd name="connsiteX55" fmla="*/ 472219 w 3024845"/>
                  <a:gd name="connsiteY55" fmla="*/ 622930 h 1087484"/>
                  <a:gd name="connsiteX56" fmla="*/ 472219 w 3024845"/>
                  <a:gd name="connsiteY56" fmla="*/ 621849 h 1087484"/>
                  <a:gd name="connsiteX57" fmla="*/ 472219 w 3024845"/>
                  <a:gd name="connsiteY57" fmla="*/ 614283 h 1087484"/>
                  <a:gd name="connsiteX58" fmla="*/ 473992 w 3024845"/>
                  <a:gd name="connsiteY58" fmla="*/ 614283 h 1087484"/>
                  <a:gd name="connsiteX59" fmla="*/ 486406 w 3024845"/>
                  <a:gd name="connsiteY59" fmla="*/ 614283 h 1087484"/>
                  <a:gd name="connsiteX60" fmla="*/ 486406 w 3024845"/>
                  <a:gd name="connsiteY60" fmla="*/ 640224 h 1087484"/>
                  <a:gd name="connsiteX61" fmla="*/ 488433 w 3024845"/>
                  <a:gd name="connsiteY61" fmla="*/ 640224 h 1087484"/>
                  <a:gd name="connsiteX62" fmla="*/ 502619 w 3024845"/>
                  <a:gd name="connsiteY62" fmla="*/ 640224 h 1087484"/>
                  <a:gd name="connsiteX63" fmla="*/ 502619 w 3024845"/>
                  <a:gd name="connsiteY63" fmla="*/ 641845 h 1087484"/>
                  <a:gd name="connsiteX64" fmla="*/ 502619 w 3024845"/>
                  <a:gd name="connsiteY64" fmla="*/ 653195 h 1087484"/>
                  <a:gd name="connsiteX65" fmla="*/ 503379 w 3024845"/>
                  <a:gd name="connsiteY65" fmla="*/ 653195 h 1087484"/>
                  <a:gd name="connsiteX66" fmla="*/ 508700 w 3024845"/>
                  <a:gd name="connsiteY66" fmla="*/ 653195 h 1087484"/>
                  <a:gd name="connsiteX67" fmla="*/ 508700 w 3024845"/>
                  <a:gd name="connsiteY67" fmla="*/ 652384 h 1087484"/>
                  <a:gd name="connsiteX68" fmla="*/ 508700 w 3024845"/>
                  <a:gd name="connsiteY68" fmla="*/ 646709 h 1087484"/>
                  <a:gd name="connsiteX69" fmla="*/ 539100 w 3024845"/>
                  <a:gd name="connsiteY69" fmla="*/ 646709 h 1087484"/>
                  <a:gd name="connsiteX70" fmla="*/ 539100 w 3024845"/>
                  <a:gd name="connsiteY70" fmla="*/ 670489 h 1087484"/>
                  <a:gd name="connsiteX71" fmla="*/ 540113 w 3024845"/>
                  <a:gd name="connsiteY71" fmla="*/ 670489 h 1087484"/>
                  <a:gd name="connsiteX72" fmla="*/ 547207 w 3024845"/>
                  <a:gd name="connsiteY72" fmla="*/ 670489 h 1087484"/>
                  <a:gd name="connsiteX73" fmla="*/ 547207 w 3024845"/>
                  <a:gd name="connsiteY73" fmla="*/ 671570 h 1087484"/>
                  <a:gd name="connsiteX74" fmla="*/ 547207 w 3024845"/>
                  <a:gd name="connsiteY74" fmla="*/ 679136 h 1087484"/>
                  <a:gd name="connsiteX75" fmla="*/ 547967 w 3024845"/>
                  <a:gd name="connsiteY75" fmla="*/ 679136 h 1087484"/>
                  <a:gd name="connsiteX76" fmla="*/ 553287 w 3024845"/>
                  <a:gd name="connsiteY76" fmla="*/ 679136 h 1087484"/>
                  <a:gd name="connsiteX77" fmla="*/ 553287 w 3024845"/>
                  <a:gd name="connsiteY77" fmla="*/ 676974 h 1087484"/>
                  <a:gd name="connsiteX78" fmla="*/ 553287 w 3024845"/>
                  <a:gd name="connsiteY78" fmla="*/ 661842 h 1087484"/>
                  <a:gd name="connsiteX79" fmla="*/ 554300 w 3024845"/>
                  <a:gd name="connsiteY79" fmla="*/ 661842 h 1087484"/>
                  <a:gd name="connsiteX80" fmla="*/ 561394 w 3024845"/>
                  <a:gd name="connsiteY80" fmla="*/ 661842 h 1087484"/>
                  <a:gd name="connsiteX81" fmla="*/ 561394 w 3024845"/>
                  <a:gd name="connsiteY81" fmla="*/ 662923 h 1087484"/>
                  <a:gd name="connsiteX82" fmla="*/ 561394 w 3024845"/>
                  <a:gd name="connsiteY82" fmla="*/ 670489 h 1087484"/>
                  <a:gd name="connsiteX83" fmla="*/ 566714 w 3024845"/>
                  <a:gd name="connsiteY83" fmla="*/ 668496 h 1087484"/>
                  <a:gd name="connsiteX84" fmla="*/ 567474 w 3024845"/>
                  <a:gd name="connsiteY84" fmla="*/ 667516 h 1087484"/>
                  <a:gd name="connsiteX85" fmla="*/ 567474 w 3024845"/>
                  <a:gd name="connsiteY85" fmla="*/ 661842 h 1087484"/>
                  <a:gd name="connsiteX86" fmla="*/ 605981 w 3024845"/>
                  <a:gd name="connsiteY86" fmla="*/ 661842 h 1087484"/>
                  <a:gd name="connsiteX87" fmla="*/ 605981 w 3024845"/>
                  <a:gd name="connsiteY87" fmla="*/ 685621 h 1087484"/>
                  <a:gd name="connsiteX88" fmla="*/ 608007 w 3024845"/>
                  <a:gd name="connsiteY88" fmla="*/ 685621 h 1087484"/>
                  <a:gd name="connsiteX89" fmla="*/ 622194 w 3024845"/>
                  <a:gd name="connsiteY89" fmla="*/ 685621 h 1087484"/>
                  <a:gd name="connsiteX90" fmla="*/ 622194 w 3024845"/>
                  <a:gd name="connsiteY90" fmla="*/ 686702 h 1087484"/>
                  <a:gd name="connsiteX91" fmla="*/ 622194 w 3024845"/>
                  <a:gd name="connsiteY91" fmla="*/ 694268 h 1087484"/>
                  <a:gd name="connsiteX92" fmla="*/ 623968 w 3024845"/>
                  <a:gd name="connsiteY92" fmla="*/ 694268 h 1087484"/>
                  <a:gd name="connsiteX93" fmla="*/ 636381 w 3024845"/>
                  <a:gd name="connsiteY93" fmla="*/ 694268 h 1087484"/>
                  <a:gd name="connsiteX94" fmla="*/ 636381 w 3024845"/>
                  <a:gd name="connsiteY94" fmla="*/ 670489 h 1087484"/>
                  <a:gd name="connsiteX95" fmla="*/ 637394 w 3024845"/>
                  <a:gd name="connsiteY95" fmla="*/ 670489 h 1087484"/>
                  <a:gd name="connsiteX96" fmla="*/ 644488 w 3024845"/>
                  <a:gd name="connsiteY96" fmla="*/ 670489 h 1087484"/>
                  <a:gd name="connsiteX97" fmla="*/ 644488 w 3024845"/>
                  <a:gd name="connsiteY97" fmla="*/ 638062 h 1087484"/>
                  <a:gd name="connsiteX98" fmla="*/ 645501 w 3024845"/>
                  <a:gd name="connsiteY98" fmla="*/ 638062 h 1087484"/>
                  <a:gd name="connsiteX99" fmla="*/ 652595 w 3024845"/>
                  <a:gd name="connsiteY99" fmla="*/ 638062 h 1087484"/>
                  <a:gd name="connsiteX100" fmla="*/ 652595 w 3024845"/>
                  <a:gd name="connsiteY100" fmla="*/ 636171 h 1087484"/>
                  <a:gd name="connsiteX101" fmla="*/ 652595 w 3024845"/>
                  <a:gd name="connsiteY101" fmla="*/ 622930 h 1087484"/>
                  <a:gd name="connsiteX102" fmla="*/ 651328 w 3024845"/>
                  <a:gd name="connsiteY102" fmla="*/ 621308 h 1087484"/>
                  <a:gd name="connsiteX103" fmla="*/ 656648 w 3024845"/>
                  <a:gd name="connsiteY103" fmla="*/ 609959 h 1087484"/>
                  <a:gd name="connsiteX104" fmla="*/ 664755 w 3024845"/>
                  <a:gd name="connsiteY104" fmla="*/ 638062 h 1087484"/>
                  <a:gd name="connsiteX105" fmla="*/ 665515 w 3024845"/>
                  <a:gd name="connsiteY105" fmla="*/ 638062 h 1087484"/>
                  <a:gd name="connsiteX106" fmla="*/ 670835 w 3024845"/>
                  <a:gd name="connsiteY106" fmla="*/ 638062 h 1087484"/>
                  <a:gd name="connsiteX107" fmla="*/ 670835 w 3024845"/>
                  <a:gd name="connsiteY107" fmla="*/ 532135 h 1087484"/>
                  <a:gd name="connsiteX108" fmla="*/ 672355 w 3024845"/>
                  <a:gd name="connsiteY108" fmla="*/ 532135 h 1087484"/>
                  <a:gd name="connsiteX109" fmla="*/ 682995 w 3024845"/>
                  <a:gd name="connsiteY109" fmla="*/ 532135 h 1087484"/>
                  <a:gd name="connsiteX110" fmla="*/ 682995 w 3024845"/>
                  <a:gd name="connsiteY110" fmla="*/ 484576 h 1087484"/>
                  <a:gd name="connsiteX111" fmla="*/ 709342 w 3024845"/>
                  <a:gd name="connsiteY111" fmla="*/ 484576 h 1087484"/>
                  <a:gd name="connsiteX112" fmla="*/ 709342 w 3024845"/>
                  <a:gd name="connsiteY112" fmla="*/ 462958 h 1087484"/>
                  <a:gd name="connsiteX113" fmla="*/ 743796 w 3024845"/>
                  <a:gd name="connsiteY113" fmla="*/ 462958 h 1087484"/>
                  <a:gd name="connsiteX114" fmla="*/ 743796 w 3024845"/>
                  <a:gd name="connsiteY114" fmla="*/ 465390 h 1087484"/>
                  <a:gd name="connsiteX115" fmla="*/ 743796 w 3024845"/>
                  <a:gd name="connsiteY115" fmla="*/ 482414 h 1087484"/>
                  <a:gd name="connsiteX116" fmla="*/ 746076 w 3024845"/>
                  <a:gd name="connsiteY116" fmla="*/ 482414 h 1087484"/>
                  <a:gd name="connsiteX117" fmla="*/ 762036 w 3024845"/>
                  <a:gd name="connsiteY117" fmla="*/ 482414 h 1087484"/>
                  <a:gd name="connsiteX118" fmla="*/ 762036 w 3024845"/>
                  <a:gd name="connsiteY118" fmla="*/ 529973 h 1087484"/>
                  <a:gd name="connsiteX119" fmla="*/ 763049 w 3024845"/>
                  <a:gd name="connsiteY119" fmla="*/ 529973 h 1087484"/>
                  <a:gd name="connsiteX120" fmla="*/ 770143 w 3024845"/>
                  <a:gd name="connsiteY120" fmla="*/ 529973 h 1087484"/>
                  <a:gd name="connsiteX121" fmla="*/ 784330 w 3024845"/>
                  <a:gd name="connsiteY121" fmla="*/ 534297 h 1087484"/>
                  <a:gd name="connsiteX122" fmla="*/ 784330 w 3024845"/>
                  <a:gd name="connsiteY122" fmla="*/ 573209 h 1087484"/>
                  <a:gd name="connsiteX123" fmla="*/ 785343 w 3024845"/>
                  <a:gd name="connsiteY123" fmla="*/ 573209 h 1087484"/>
                  <a:gd name="connsiteX124" fmla="*/ 792436 w 3024845"/>
                  <a:gd name="connsiteY124" fmla="*/ 573209 h 1087484"/>
                  <a:gd name="connsiteX125" fmla="*/ 792436 w 3024845"/>
                  <a:gd name="connsiteY125" fmla="*/ 574830 h 1087484"/>
                  <a:gd name="connsiteX126" fmla="*/ 792436 w 3024845"/>
                  <a:gd name="connsiteY126" fmla="*/ 586179 h 1087484"/>
                  <a:gd name="connsiteX127" fmla="*/ 794463 w 3024845"/>
                  <a:gd name="connsiteY127" fmla="*/ 586179 h 1087484"/>
                  <a:gd name="connsiteX128" fmla="*/ 808650 w 3024845"/>
                  <a:gd name="connsiteY128" fmla="*/ 586179 h 1087484"/>
                  <a:gd name="connsiteX129" fmla="*/ 814730 w 3024845"/>
                  <a:gd name="connsiteY129" fmla="*/ 592665 h 1087484"/>
                  <a:gd name="connsiteX130" fmla="*/ 814730 w 3024845"/>
                  <a:gd name="connsiteY130" fmla="*/ 614283 h 1087484"/>
                  <a:gd name="connsiteX131" fmla="*/ 817010 w 3024845"/>
                  <a:gd name="connsiteY131" fmla="*/ 614283 h 1087484"/>
                  <a:gd name="connsiteX132" fmla="*/ 832970 w 3024845"/>
                  <a:gd name="connsiteY132" fmla="*/ 614283 h 1087484"/>
                  <a:gd name="connsiteX133" fmla="*/ 832970 w 3024845"/>
                  <a:gd name="connsiteY133" fmla="*/ 615363 h 1087484"/>
                  <a:gd name="connsiteX134" fmla="*/ 832970 w 3024845"/>
                  <a:gd name="connsiteY134" fmla="*/ 622930 h 1087484"/>
                  <a:gd name="connsiteX135" fmla="*/ 834237 w 3024845"/>
                  <a:gd name="connsiteY135" fmla="*/ 622930 h 1087484"/>
                  <a:gd name="connsiteX136" fmla="*/ 843104 w 3024845"/>
                  <a:gd name="connsiteY136" fmla="*/ 622930 h 1087484"/>
                  <a:gd name="connsiteX137" fmla="*/ 843104 w 3024845"/>
                  <a:gd name="connsiteY137" fmla="*/ 625091 h 1087484"/>
                  <a:gd name="connsiteX138" fmla="*/ 843104 w 3024845"/>
                  <a:gd name="connsiteY138" fmla="*/ 640224 h 1087484"/>
                  <a:gd name="connsiteX139" fmla="*/ 847157 w 3024845"/>
                  <a:gd name="connsiteY139" fmla="*/ 638332 h 1087484"/>
                  <a:gd name="connsiteX140" fmla="*/ 847157 w 3024845"/>
                  <a:gd name="connsiteY140" fmla="*/ 625091 h 1087484"/>
                  <a:gd name="connsiteX141" fmla="*/ 848170 w 3024845"/>
                  <a:gd name="connsiteY141" fmla="*/ 625091 h 1087484"/>
                  <a:gd name="connsiteX142" fmla="*/ 855264 w 3024845"/>
                  <a:gd name="connsiteY142" fmla="*/ 625091 h 1087484"/>
                  <a:gd name="connsiteX143" fmla="*/ 855264 w 3024845"/>
                  <a:gd name="connsiteY143" fmla="*/ 626713 h 1087484"/>
                  <a:gd name="connsiteX144" fmla="*/ 855264 w 3024845"/>
                  <a:gd name="connsiteY144" fmla="*/ 638062 h 1087484"/>
                  <a:gd name="connsiteX145" fmla="*/ 856024 w 3024845"/>
                  <a:gd name="connsiteY145" fmla="*/ 638062 h 1087484"/>
                  <a:gd name="connsiteX146" fmla="*/ 861344 w 3024845"/>
                  <a:gd name="connsiteY146" fmla="*/ 638062 h 1087484"/>
                  <a:gd name="connsiteX147" fmla="*/ 909984 w 3024845"/>
                  <a:gd name="connsiteY147" fmla="*/ 633739 h 1087484"/>
                  <a:gd name="connsiteX148" fmla="*/ 909984 w 3024845"/>
                  <a:gd name="connsiteY148" fmla="*/ 635090 h 1087484"/>
                  <a:gd name="connsiteX149" fmla="*/ 909984 w 3024845"/>
                  <a:gd name="connsiteY149" fmla="*/ 644547 h 1087484"/>
                  <a:gd name="connsiteX150" fmla="*/ 910744 w 3024845"/>
                  <a:gd name="connsiteY150" fmla="*/ 644547 h 1087484"/>
                  <a:gd name="connsiteX151" fmla="*/ 916065 w 3024845"/>
                  <a:gd name="connsiteY151" fmla="*/ 644547 h 1087484"/>
                  <a:gd name="connsiteX152" fmla="*/ 916065 w 3024845"/>
                  <a:gd name="connsiteY152" fmla="*/ 646709 h 1087484"/>
                  <a:gd name="connsiteX153" fmla="*/ 916065 w 3024845"/>
                  <a:gd name="connsiteY153" fmla="*/ 661842 h 1087484"/>
                  <a:gd name="connsiteX154" fmla="*/ 918091 w 3024845"/>
                  <a:gd name="connsiteY154" fmla="*/ 660491 h 1087484"/>
                  <a:gd name="connsiteX155" fmla="*/ 932278 w 3024845"/>
                  <a:gd name="connsiteY155" fmla="*/ 651033 h 1087484"/>
                  <a:gd name="connsiteX156" fmla="*/ 938358 w 3024845"/>
                  <a:gd name="connsiteY156" fmla="*/ 609959 h 1087484"/>
                  <a:gd name="connsiteX157" fmla="*/ 939118 w 3024845"/>
                  <a:gd name="connsiteY157" fmla="*/ 609689 h 1087484"/>
                  <a:gd name="connsiteX158" fmla="*/ 944438 w 3024845"/>
                  <a:gd name="connsiteY158" fmla="*/ 607797 h 1087484"/>
                  <a:gd name="connsiteX159" fmla="*/ 946465 w 3024845"/>
                  <a:gd name="connsiteY159" fmla="*/ 538620 h 1087484"/>
                  <a:gd name="connsiteX160" fmla="*/ 948492 w 3024845"/>
                  <a:gd name="connsiteY160" fmla="*/ 607797 h 1087484"/>
                  <a:gd name="connsiteX161" fmla="*/ 949252 w 3024845"/>
                  <a:gd name="connsiteY161" fmla="*/ 608067 h 1087484"/>
                  <a:gd name="connsiteX162" fmla="*/ 954572 w 3024845"/>
                  <a:gd name="connsiteY162" fmla="*/ 609959 h 1087484"/>
                  <a:gd name="connsiteX163" fmla="*/ 954572 w 3024845"/>
                  <a:gd name="connsiteY163" fmla="*/ 523488 h 1087484"/>
                  <a:gd name="connsiteX164" fmla="*/ 958625 w 3024845"/>
                  <a:gd name="connsiteY164" fmla="*/ 491061 h 1087484"/>
                  <a:gd name="connsiteX165" fmla="*/ 997132 w 3024845"/>
                  <a:gd name="connsiteY165" fmla="*/ 491061 h 1087484"/>
                  <a:gd name="connsiteX166" fmla="*/ 997132 w 3024845"/>
                  <a:gd name="connsiteY166" fmla="*/ 523488 h 1087484"/>
                  <a:gd name="connsiteX167" fmla="*/ 997892 w 3024845"/>
                  <a:gd name="connsiteY167" fmla="*/ 523488 h 1087484"/>
                  <a:gd name="connsiteX168" fmla="*/ 1003212 w 3024845"/>
                  <a:gd name="connsiteY168" fmla="*/ 523488 h 1087484"/>
                  <a:gd name="connsiteX169" fmla="*/ 1003212 w 3024845"/>
                  <a:gd name="connsiteY169" fmla="*/ 441340 h 1087484"/>
                  <a:gd name="connsiteX170" fmla="*/ 1004986 w 3024845"/>
                  <a:gd name="connsiteY170" fmla="*/ 441340 h 1087484"/>
                  <a:gd name="connsiteX171" fmla="*/ 1017399 w 3024845"/>
                  <a:gd name="connsiteY171" fmla="*/ 441340 h 1087484"/>
                  <a:gd name="connsiteX172" fmla="*/ 1017399 w 3024845"/>
                  <a:gd name="connsiteY172" fmla="*/ 439449 h 1087484"/>
                  <a:gd name="connsiteX173" fmla="*/ 1017399 w 3024845"/>
                  <a:gd name="connsiteY173" fmla="*/ 426208 h 1087484"/>
                  <a:gd name="connsiteX174" fmla="*/ 1039693 w 3024845"/>
                  <a:gd name="connsiteY174" fmla="*/ 426208 h 1087484"/>
                  <a:gd name="connsiteX175" fmla="*/ 1039693 w 3024845"/>
                  <a:gd name="connsiteY175" fmla="*/ 425127 h 1087484"/>
                  <a:gd name="connsiteX176" fmla="*/ 1039693 w 3024845"/>
                  <a:gd name="connsiteY176" fmla="*/ 417561 h 1087484"/>
                  <a:gd name="connsiteX177" fmla="*/ 1041466 w 3024845"/>
                  <a:gd name="connsiteY177" fmla="*/ 417561 h 1087484"/>
                  <a:gd name="connsiteX178" fmla="*/ 1053880 w 3024845"/>
                  <a:gd name="connsiteY178" fmla="*/ 417561 h 1087484"/>
                  <a:gd name="connsiteX179" fmla="*/ 1053880 w 3024845"/>
                  <a:gd name="connsiteY179" fmla="*/ 418642 h 1087484"/>
                  <a:gd name="connsiteX180" fmla="*/ 1053880 w 3024845"/>
                  <a:gd name="connsiteY180" fmla="*/ 426208 h 1087484"/>
                  <a:gd name="connsiteX181" fmla="*/ 1054640 w 3024845"/>
                  <a:gd name="connsiteY181" fmla="*/ 426208 h 1087484"/>
                  <a:gd name="connsiteX182" fmla="*/ 1059960 w 3024845"/>
                  <a:gd name="connsiteY182" fmla="*/ 426208 h 1087484"/>
                  <a:gd name="connsiteX183" fmla="*/ 1070093 w 3024845"/>
                  <a:gd name="connsiteY183" fmla="*/ 421884 h 1087484"/>
                  <a:gd name="connsiteX184" fmla="*/ 1074146 w 3024845"/>
                  <a:gd name="connsiteY184" fmla="*/ 425127 h 1087484"/>
                  <a:gd name="connsiteX185" fmla="*/ 1074146 w 3024845"/>
                  <a:gd name="connsiteY185" fmla="*/ 417561 h 1087484"/>
                  <a:gd name="connsiteX186" fmla="*/ 1076426 w 3024845"/>
                  <a:gd name="connsiteY186" fmla="*/ 417561 h 1087484"/>
                  <a:gd name="connsiteX187" fmla="*/ 1092387 w 3024845"/>
                  <a:gd name="connsiteY187" fmla="*/ 417561 h 1087484"/>
                  <a:gd name="connsiteX188" fmla="*/ 1092387 w 3024845"/>
                  <a:gd name="connsiteY188" fmla="*/ 418642 h 1087484"/>
                  <a:gd name="connsiteX189" fmla="*/ 1092387 w 3024845"/>
                  <a:gd name="connsiteY189" fmla="*/ 426208 h 1087484"/>
                  <a:gd name="connsiteX190" fmla="*/ 1122787 w 3024845"/>
                  <a:gd name="connsiteY190" fmla="*/ 426208 h 1087484"/>
                  <a:gd name="connsiteX191" fmla="*/ 1122787 w 3024845"/>
                  <a:gd name="connsiteY191" fmla="*/ 427829 h 1087484"/>
                  <a:gd name="connsiteX192" fmla="*/ 1122787 w 3024845"/>
                  <a:gd name="connsiteY192" fmla="*/ 439179 h 1087484"/>
                  <a:gd name="connsiteX193" fmla="*/ 1149134 w 3024845"/>
                  <a:gd name="connsiteY193" fmla="*/ 439179 h 1087484"/>
                  <a:gd name="connsiteX194" fmla="*/ 1149134 w 3024845"/>
                  <a:gd name="connsiteY194" fmla="*/ 469443 h 1087484"/>
                  <a:gd name="connsiteX195" fmla="*/ 1149894 w 3024845"/>
                  <a:gd name="connsiteY195" fmla="*/ 469443 h 1087484"/>
                  <a:gd name="connsiteX196" fmla="*/ 1155214 w 3024845"/>
                  <a:gd name="connsiteY196" fmla="*/ 469443 h 1087484"/>
                  <a:gd name="connsiteX197" fmla="*/ 1155214 w 3024845"/>
                  <a:gd name="connsiteY197" fmla="*/ 470524 h 1087484"/>
                  <a:gd name="connsiteX198" fmla="*/ 1155214 w 3024845"/>
                  <a:gd name="connsiteY198" fmla="*/ 478091 h 1087484"/>
                  <a:gd name="connsiteX199" fmla="*/ 1159268 w 3024845"/>
                  <a:gd name="connsiteY199" fmla="*/ 508355 h 1087484"/>
                  <a:gd name="connsiteX200" fmla="*/ 1160028 w 3024845"/>
                  <a:gd name="connsiteY200" fmla="*/ 508355 h 1087484"/>
                  <a:gd name="connsiteX201" fmla="*/ 1165348 w 3024845"/>
                  <a:gd name="connsiteY201" fmla="*/ 508355 h 1087484"/>
                  <a:gd name="connsiteX202" fmla="*/ 1165348 w 3024845"/>
                  <a:gd name="connsiteY202" fmla="*/ 509166 h 1087484"/>
                  <a:gd name="connsiteX203" fmla="*/ 1165348 w 3024845"/>
                  <a:gd name="connsiteY203" fmla="*/ 514841 h 1087484"/>
                  <a:gd name="connsiteX204" fmla="*/ 1166361 w 3024845"/>
                  <a:gd name="connsiteY204" fmla="*/ 514841 h 1087484"/>
                  <a:gd name="connsiteX205" fmla="*/ 1173454 w 3024845"/>
                  <a:gd name="connsiteY205" fmla="*/ 514841 h 1087484"/>
                  <a:gd name="connsiteX206" fmla="*/ 1173454 w 3024845"/>
                  <a:gd name="connsiteY206" fmla="*/ 545106 h 1087484"/>
                  <a:gd name="connsiteX207" fmla="*/ 1175481 w 3024845"/>
                  <a:gd name="connsiteY207" fmla="*/ 545106 h 1087484"/>
                  <a:gd name="connsiteX208" fmla="*/ 1189668 w 3024845"/>
                  <a:gd name="connsiteY208" fmla="*/ 545106 h 1087484"/>
                  <a:gd name="connsiteX209" fmla="*/ 1189668 w 3024845"/>
                  <a:gd name="connsiteY209" fmla="*/ 568885 h 1087484"/>
                  <a:gd name="connsiteX210" fmla="*/ 1191695 w 3024845"/>
                  <a:gd name="connsiteY210" fmla="*/ 570506 h 1087484"/>
                  <a:gd name="connsiteX211" fmla="*/ 1191695 w 3024845"/>
                  <a:gd name="connsiteY211" fmla="*/ 581856 h 1087484"/>
                  <a:gd name="connsiteX212" fmla="*/ 1192455 w 3024845"/>
                  <a:gd name="connsiteY212" fmla="*/ 581856 h 1087484"/>
                  <a:gd name="connsiteX213" fmla="*/ 1197775 w 3024845"/>
                  <a:gd name="connsiteY213" fmla="*/ 581856 h 1087484"/>
                  <a:gd name="connsiteX214" fmla="*/ 1197775 w 3024845"/>
                  <a:gd name="connsiteY214" fmla="*/ 605635 h 1087484"/>
                  <a:gd name="connsiteX215" fmla="*/ 1199041 w 3024845"/>
                  <a:gd name="connsiteY215" fmla="*/ 605635 h 1087484"/>
                  <a:gd name="connsiteX216" fmla="*/ 1207908 w 3024845"/>
                  <a:gd name="connsiteY216" fmla="*/ 605635 h 1087484"/>
                  <a:gd name="connsiteX217" fmla="*/ 1209935 w 3024845"/>
                  <a:gd name="connsiteY217" fmla="*/ 609689 h 1087484"/>
                  <a:gd name="connsiteX218" fmla="*/ 1209935 w 3024845"/>
                  <a:gd name="connsiteY218" fmla="*/ 622930 h 1087484"/>
                  <a:gd name="connsiteX219" fmla="*/ 1211455 w 3024845"/>
                  <a:gd name="connsiteY219" fmla="*/ 621038 h 1087484"/>
                  <a:gd name="connsiteX220" fmla="*/ 1222095 w 3024845"/>
                  <a:gd name="connsiteY220" fmla="*/ 607797 h 1087484"/>
                  <a:gd name="connsiteX221" fmla="*/ 1250469 w 3024845"/>
                  <a:gd name="connsiteY221" fmla="*/ 607797 h 1087484"/>
                  <a:gd name="connsiteX222" fmla="*/ 1250469 w 3024845"/>
                  <a:gd name="connsiteY222" fmla="*/ 694268 h 1087484"/>
                  <a:gd name="connsiteX223" fmla="*/ 1251229 w 3024845"/>
                  <a:gd name="connsiteY223" fmla="*/ 694268 h 1087484"/>
                  <a:gd name="connsiteX224" fmla="*/ 1256549 w 3024845"/>
                  <a:gd name="connsiteY224" fmla="*/ 694268 h 1087484"/>
                  <a:gd name="connsiteX225" fmla="*/ 1257309 w 3024845"/>
                  <a:gd name="connsiteY225" fmla="*/ 692917 h 1087484"/>
                  <a:gd name="connsiteX226" fmla="*/ 1262629 w 3024845"/>
                  <a:gd name="connsiteY226" fmla="*/ 683459 h 1087484"/>
                  <a:gd name="connsiteX227" fmla="*/ 1262629 w 3024845"/>
                  <a:gd name="connsiteY227" fmla="*/ 685351 h 1087484"/>
                  <a:gd name="connsiteX228" fmla="*/ 1262629 w 3024845"/>
                  <a:gd name="connsiteY228" fmla="*/ 698592 h 1087484"/>
                  <a:gd name="connsiteX229" fmla="*/ 1266682 w 3024845"/>
                  <a:gd name="connsiteY229" fmla="*/ 653195 h 1087484"/>
                  <a:gd name="connsiteX230" fmla="*/ 1267442 w 3024845"/>
                  <a:gd name="connsiteY230" fmla="*/ 653195 h 1087484"/>
                  <a:gd name="connsiteX231" fmla="*/ 1272762 w 3024845"/>
                  <a:gd name="connsiteY231" fmla="*/ 653195 h 1087484"/>
                  <a:gd name="connsiteX232" fmla="*/ 1272762 w 3024845"/>
                  <a:gd name="connsiteY232" fmla="*/ 588341 h 1087484"/>
                  <a:gd name="connsiteX233" fmla="*/ 1273776 w 3024845"/>
                  <a:gd name="connsiteY233" fmla="*/ 588341 h 1087484"/>
                  <a:gd name="connsiteX234" fmla="*/ 1280869 w 3024845"/>
                  <a:gd name="connsiteY234" fmla="*/ 588341 h 1087484"/>
                  <a:gd name="connsiteX235" fmla="*/ 1293029 w 3024845"/>
                  <a:gd name="connsiteY235" fmla="*/ 545106 h 1087484"/>
                  <a:gd name="connsiteX236" fmla="*/ 1294296 w 3024845"/>
                  <a:gd name="connsiteY236" fmla="*/ 545106 h 1087484"/>
                  <a:gd name="connsiteX237" fmla="*/ 1303163 w 3024845"/>
                  <a:gd name="connsiteY237" fmla="*/ 545106 h 1087484"/>
                  <a:gd name="connsiteX238" fmla="*/ 1313296 w 3024845"/>
                  <a:gd name="connsiteY238" fmla="*/ 588341 h 1087484"/>
                  <a:gd name="connsiteX239" fmla="*/ 1314309 w 3024845"/>
                  <a:gd name="connsiteY239" fmla="*/ 588341 h 1087484"/>
                  <a:gd name="connsiteX240" fmla="*/ 1321403 w 3024845"/>
                  <a:gd name="connsiteY240" fmla="*/ 588341 h 1087484"/>
                  <a:gd name="connsiteX241" fmla="*/ 1321403 w 3024845"/>
                  <a:gd name="connsiteY241" fmla="*/ 627253 h 1087484"/>
                  <a:gd name="connsiteX242" fmla="*/ 1323176 w 3024845"/>
                  <a:gd name="connsiteY242" fmla="*/ 627253 h 1087484"/>
                  <a:gd name="connsiteX243" fmla="*/ 1335590 w 3024845"/>
                  <a:gd name="connsiteY243" fmla="*/ 627253 h 1087484"/>
                  <a:gd name="connsiteX244" fmla="*/ 1335590 w 3024845"/>
                  <a:gd name="connsiteY244" fmla="*/ 629415 h 1087484"/>
                  <a:gd name="connsiteX245" fmla="*/ 1335590 w 3024845"/>
                  <a:gd name="connsiteY245" fmla="*/ 644547 h 1087484"/>
                  <a:gd name="connsiteX246" fmla="*/ 1339643 w 3024845"/>
                  <a:gd name="connsiteY246" fmla="*/ 642386 h 1087484"/>
                  <a:gd name="connsiteX247" fmla="*/ 1339643 w 3024845"/>
                  <a:gd name="connsiteY247" fmla="*/ 627253 h 1087484"/>
                  <a:gd name="connsiteX248" fmla="*/ 1341163 w 3024845"/>
                  <a:gd name="connsiteY248" fmla="*/ 627253 h 1087484"/>
                  <a:gd name="connsiteX249" fmla="*/ 1351803 w 3024845"/>
                  <a:gd name="connsiteY249" fmla="*/ 627253 h 1087484"/>
                  <a:gd name="connsiteX250" fmla="*/ 1351803 w 3024845"/>
                  <a:gd name="connsiteY250" fmla="*/ 628874 h 1087484"/>
                  <a:gd name="connsiteX251" fmla="*/ 1351803 w 3024845"/>
                  <a:gd name="connsiteY251" fmla="*/ 640224 h 1087484"/>
                  <a:gd name="connsiteX252" fmla="*/ 1382204 w 3024845"/>
                  <a:gd name="connsiteY252" fmla="*/ 640224 h 1087484"/>
                  <a:gd name="connsiteX253" fmla="*/ 1382204 w 3024845"/>
                  <a:gd name="connsiteY253" fmla="*/ 603474 h 1087484"/>
                  <a:gd name="connsiteX254" fmla="*/ 1383470 w 3024845"/>
                  <a:gd name="connsiteY254" fmla="*/ 603474 h 1087484"/>
                  <a:gd name="connsiteX255" fmla="*/ 1392337 w 3024845"/>
                  <a:gd name="connsiteY255" fmla="*/ 603474 h 1087484"/>
                  <a:gd name="connsiteX256" fmla="*/ 1392337 w 3024845"/>
                  <a:gd name="connsiteY256" fmla="*/ 625091 h 1087484"/>
                  <a:gd name="connsiteX257" fmla="*/ 1394364 w 3024845"/>
                  <a:gd name="connsiteY257" fmla="*/ 592665 h 1087484"/>
                  <a:gd name="connsiteX258" fmla="*/ 1416657 w 3024845"/>
                  <a:gd name="connsiteY258" fmla="*/ 592665 h 1087484"/>
                  <a:gd name="connsiteX259" fmla="*/ 1416657 w 3024845"/>
                  <a:gd name="connsiteY259" fmla="*/ 591043 h 1087484"/>
                  <a:gd name="connsiteX260" fmla="*/ 1416657 w 3024845"/>
                  <a:gd name="connsiteY260" fmla="*/ 579694 h 1087484"/>
                  <a:gd name="connsiteX261" fmla="*/ 1417417 w 3024845"/>
                  <a:gd name="connsiteY261" fmla="*/ 579694 h 1087484"/>
                  <a:gd name="connsiteX262" fmla="*/ 1422737 w 3024845"/>
                  <a:gd name="connsiteY262" fmla="*/ 579694 h 1087484"/>
                  <a:gd name="connsiteX263" fmla="*/ 1422737 w 3024845"/>
                  <a:gd name="connsiteY263" fmla="*/ 577803 h 1087484"/>
                  <a:gd name="connsiteX264" fmla="*/ 1422737 w 3024845"/>
                  <a:gd name="connsiteY264" fmla="*/ 564562 h 1087484"/>
                  <a:gd name="connsiteX265" fmla="*/ 1426791 w 3024845"/>
                  <a:gd name="connsiteY265" fmla="*/ 571047 h 1087484"/>
                  <a:gd name="connsiteX266" fmla="*/ 1429071 w 3024845"/>
                  <a:gd name="connsiteY266" fmla="*/ 571047 h 1087484"/>
                  <a:gd name="connsiteX267" fmla="*/ 1445031 w 3024845"/>
                  <a:gd name="connsiteY267" fmla="*/ 571047 h 1087484"/>
                  <a:gd name="connsiteX268" fmla="*/ 1445031 w 3024845"/>
                  <a:gd name="connsiteY268" fmla="*/ 570236 h 1087484"/>
                  <a:gd name="connsiteX269" fmla="*/ 1445031 w 3024845"/>
                  <a:gd name="connsiteY269" fmla="*/ 564562 h 1087484"/>
                  <a:gd name="connsiteX270" fmla="*/ 1445791 w 3024845"/>
                  <a:gd name="connsiteY270" fmla="*/ 564562 h 1087484"/>
                  <a:gd name="connsiteX271" fmla="*/ 1451111 w 3024845"/>
                  <a:gd name="connsiteY271" fmla="*/ 564562 h 1087484"/>
                  <a:gd name="connsiteX272" fmla="*/ 1451111 w 3024845"/>
                  <a:gd name="connsiteY272" fmla="*/ 565913 h 1087484"/>
                  <a:gd name="connsiteX273" fmla="*/ 1451111 w 3024845"/>
                  <a:gd name="connsiteY273" fmla="*/ 575371 h 1087484"/>
                  <a:gd name="connsiteX274" fmla="*/ 1489618 w 3024845"/>
                  <a:gd name="connsiteY274" fmla="*/ 575371 h 1087484"/>
                  <a:gd name="connsiteX275" fmla="*/ 1489618 w 3024845"/>
                  <a:gd name="connsiteY275" fmla="*/ 713724 h 1087484"/>
                  <a:gd name="connsiteX276" fmla="*/ 1491138 w 3024845"/>
                  <a:gd name="connsiteY276" fmla="*/ 713724 h 1087484"/>
                  <a:gd name="connsiteX277" fmla="*/ 1501778 w 3024845"/>
                  <a:gd name="connsiteY277" fmla="*/ 713724 h 1087484"/>
                  <a:gd name="connsiteX278" fmla="*/ 1501778 w 3024845"/>
                  <a:gd name="connsiteY278" fmla="*/ 700754 h 1087484"/>
                  <a:gd name="connsiteX279" fmla="*/ 1505832 w 3024845"/>
                  <a:gd name="connsiteY279" fmla="*/ 700754 h 1087484"/>
                  <a:gd name="connsiteX280" fmla="*/ 1505832 w 3024845"/>
                  <a:gd name="connsiteY280" fmla="*/ 713724 h 1087484"/>
                  <a:gd name="connsiteX281" fmla="*/ 1536232 w 3024845"/>
                  <a:gd name="connsiteY281" fmla="*/ 713724 h 1087484"/>
                  <a:gd name="connsiteX282" fmla="*/ 1536232 w 3024845"/>
                  <a:gd name="connsiteY282" fmla="*/ 683459 h 1087484"/>
                  <a:gd name="connsiteX283" fmla="*/ 1548392 w 3024845"/>
                  <a:gd name="connsiteY283" fmla="*/ 683459 h 1087484"/>
                  <a:gd name="connsiteX284" fmla="*/ 1560552 w 3024845"/>
                  <a:gd name="connsiteY284" fmla="*/ 681298 h 1087484"/>
                  <a:gd name="connsiteX285" fmla="*/ 1564606 w 3024845"/>
                  <a:gd name="connsiteY285" fmla="*/ 683459 h 1087484"/>
                  <a:gd name="connsiteX286" fmla="*/ 1574739 w 3024845"/>
                  <a:gd name="connsiteY286" fmla="*/ 683459 h 1087484"/>
                  <a:gd name="connsiteX287" fmla="*/ 1574739 w 3024845"/>
                  <a:gd name="connsiteY287" fmla="*/ 713724 h 1087484"/>
                  <a:gd name="connsiteX288" fmla="*/ 1582846 w 3024845"/>
                  <a:gd name="connsiteY288" fmla="*/ 713724 h 1087484"/>
                  <a:gd name="connsiteX289" fmla="*/ 1582846 w 3024845"/>
                  <a:gd name="connsiteY289" fmla="*/ 731019 h 1087484"/>
                  <a:gd name="connsiteX290" fmla="*/ 1592182 w 3024845"/>
                  <a:gd name="connsiteY290" fmla="*/ 731924 h 1087484"/>
                  <a:gd name="connsiteX291" fmla="*/ 1605140 w 3024845"/>
                  <a:gd name="connsiteY291" fmla="*/ 731924 h 1087484"/>
                  <a:gd name="connsiteX292" fmla="*/ 1605140 w 3024845"/>
                  <a:gd name="connsiteY292" fmla="*/ 715886 h 1087484"/>
                  <a:gd name="connsiteX293" fmla="*/ 1673096 w 3024845"/>
                  <a:gd name="connsiteY293" fmla="*/ 715886 h 1087484"/>
                  <a:gd name="connsiteX294" fmla="*/ 1673096 w 3024845"/>
                  <a:gd name="connsiteY294" fmla="*/ 630633 h 1087484"/>
                  <a:gd name="connsiteX295" fmla="*/ 1745104 w 3024845"/>
                  <a:gd name="connsiteY295" fmla="*/ 630633 h 1087484"/>
                  <a:gd name="connsiteX296" fmla="*/ 1745104 w 3024845"/>
                  <a:gd name="connsiteY296" fmla="*/ 709401 h 1087484"/>
                  <a:gd name="connsiteX297" fmla="*/ 1747008 w 3024845"/>
                  <a:gd name="connsiteY297" fmla="*/ 709401 h 1087484"/>
                  <a:gd name="connsiteX298" fmla="*/ 1748250 w 3024845"/>
                  <a:gd name="connsiteY298" fmla="*/ 731924 h 1087484"/>
                  <a:gd name="connsiteX299" fmla="*/ 1757926 w 3024845"/>
                  <a:gd name="connsiteY299" fmla="*/ 731924 h 1087484"/>
                  <a:gd name="connsiteX300" fmla="*/ 1759168 w 3024845"/>
                  <a:gd name="connsiteY300" fmla="*/ 709401 h 1087484"/>
                  <a:gd name="connsiteX301" fmla="*/ 1765248 w 3024845"/>
                  <a:gd name="connsiteY301" fmla="*/ 709401 h 1087484"/>
                  <a:gd name="connsiteX302" fmla="*/ 1766490 w 3024845"/>
                  <a:gd name="connsiteY302" fmla="*/ 731924 h 1087484"/>
                  <a:gd name="connsiteX303" fmla="*/ 1817112 w 3024845"/>
                  <a:gd name="connsiteY303" fmla="*/ 731924 h 1087484"/>
                  <a:gd name="connsiteX304" fmla="*/ 1817112 w 3024845"/>
                  <a:gd name="connsiteY304" fmla="*/ 568896 h 1087484"/>
                  <a:gd name="connsiteX305" fmla="*/ 2014439 w 3024845"/>
                  <a:gd name="connsiteY305" fmla="*/ 568896 h 1087484"/>
                  <a:gd name="connsiteX306" fmla="*/ 2014439 w 3024845"/>
                  <a:gd name="connsiteY306" fmla="*/ 731924 h 1087484"/>
                  <a:gd name="connsiteX307" fmla="*/ 2033136 w 3024845"/>
                  <a:gd name="connsiteY307" fmla="*/ 731924 h 1087484"/>
                  <a:gd name="connsiteX308" fmla="*/ 2033136 w 3024845"/>
                  <a:gd name="connsiteY308" fmla="*/ 649231 h 1087484"/>
                  <a:gd name="connsiteX309" fmla="*/ 2128256 w 3024845"/>
                  <a:gd name="connsiteY309" fmla="*/ 649231 h 1087484"/>
                  <a:gd name="connsiteX310" fmla="*/ 2146266 w 3024845"/>
                  <a:gd name="connsiteY310" fmla="*/ 160309 h 1087484"/>
                  <a:gd name="connsiteX311" fmla="*/ 2150320 w 3024845"/>
                  <a:gd name="connsiteY311" fmla="*/ 88970 h 1087484"/>
                  <a:gd name="connsiteX312" fmla="*/ 2152346 w 3024845"/>
                  <a:gd name="connsiteY312" fmla="*/ 28441 h 1087484"/>
                  <a:gd name="connsiteX313" fmla="*/ 2180720 w 3024845"/>
                  <a:gd name="connsiteY313" fmla="*/ 584018 h 1087484"/>
                  <a:gd name="connsiteX314" fmla="*/ 2245574 w 3024845"/>
                  <a:gd name="connsiteY314" fmla="*/ 584018 h 1087484"/>
                  <a:gd name="connsiteX315" fmla="*/ 2245574 w 3024845"/>
                  <a:gd name="connsiteY315" fmla="*/ 659680 h 1087484"/>
                  <a:gd name="connsiteX316" fmla="*/ 2253681 w 3024845"/>
                  <a:gd name="connsiteY316" fmla="*/ 659680 h 1087484"/>
                  <a:gd name="connsiteX317" fmla="*/ 2255708 w 3024845"/>
                  <a:gd name="connsiteY317" fmla="*/ 653195 h 1087484"/>
                  <a:gd name="connsiteX318" fmla="*/ 2261788 w 3024845"/>
                  <a:gd name="connsiteY318" fmla="*/ 653195 h 1087484"/>
                  <a:gd name="connsiteX319" fmla="*/ 2263815 w 3024845"/>
                  <a:gd name="connsiteY319" fmla="*/ 661842 h 1087484"/>
                  <a:gd name="connsiteX320" fmla="*/ 2275975 w 3024845"/>
                  <a:gd name="connsiteY320" fmla="*/ 661842 h 1087484"/>
                  <a:gd name="connsiteX321" fmla="*/ 2275975 w 3024845"/>
                  <a:gd name="connsiteY321" fmla="*/ 655356 h 1087484"/>
                  <a:gd name="connsiteX322" fmla="*/ 2298268 w 3024845"/>
                  <a:gd name="connsiteY322" fmla="*/ 655356 h 1087484"/>
                  <a:gd name="connsiteX323" fmla="*/ 2298268 w 3024845"/>
                  <a:gd name="connsiteY323" fmla="*/ 661842 h 1087484"/>
                  <a:gd name="connsiteX324" fmla="*/ 2318535 w 3024845"/>
                  <a:gd name="connsiteY324" fmla="*/ 661842 h 1087484"/>
                  <a:gd name="connsiteX325" fmla="*/ 2318535 w 3024845"/>
                  <a:gd name="connsiteY325" fmla="*/ 707239 h 1087484"/>
                  <a:gd name="connsiteX326" fmla="*/ 2332722 w 3024845"/>
                  <a:gd name="connsiteY326" fmla="*/ 707239 h 1087484"/>
                  <a:gd name="connsiteX327" fmla="*/ 2332722 w 3024845"/>
                  <a:gd name="connsiteY327" fmla="*/ 694268 h 1087484"/>
                  <a:gd name="connsiteX328" fmla="*/ 2348936 w 3024845"/>
                  <a:gd name="connsiteY328" fmla="*/ 694268 h 1087484"/>
                  <a:gd name="connsiteX329" fmla="*/ 2348936 w 3024845"/>
                  <a:gd name="connsiteY329" fmla="*/ 514841 h 1087484"/>
                  <a:gd name="connsiteX330" fmla="*/ 2355016 w 3024845"/>
                  <a:gd name="connsiteY330" fmla="*/ 508355 h 1087484"/>
                  <a:gd name="connsiteX331" fmla="*/ 2427977 w 3024845"/>
                  <a:gd name="connsiteY331" fmla="*/ 508355 h 1087484"/>
                  <a:gd name="connsiteX332" fmla="*/ 2427977 w 3024845"/>
                  <a:gd name="connsiteY332" fmla="*/ 517003 h 1087484"/>
                  <a:gd name="connsiteX333" fmla="*/ 2438110 w 3024845"/>
                  <a:gd name="connsiteY333" fmla="*/ 517003 h 1087484"/>
                  <a:gd name="connsiteX334" fmla="*/ 2438110 w 3024845"/>
                  <a:gd name="connsiteY334" fmla="*/ 631577 h 1087484"/>
                  <a:gd name="connsiteX335" fmla="*/ 2460404 w 3024845"/>
                  <a:gd name="connsiteY335" fmla="*/ 631577 h 1087484"/>
                  <a:gd name="connsiteX336" fmla="*/ 2460404 w 3024845"/>
                  <a:gd name="connsiteY336" fmla="*/ 564562 h 1087484"/>
                  <a:gd name="connsiteX337" fmla="*/ 2486751 w 3024845"/>
                  <a:gd name="connsiteY337" fmla="*/ 564562 h 1087484"/>
                  <a:gd name="connsiteX338" fmla="*/ 2490804 w 3024845"/>
                  <a:gd name="connsiteY338" fmla="*/ 560238 h 1087484"/>
                  <a:gd name="connsiteX339" fmla="*/ 2498911 w 3024845"/>
                  <a:gd name="connsiteY339" fmla="*/ 560238 h 1087484"/>
                  <a:gd name="connsiteX340" fmla="*/ 2502964 w 3024845"/>
                  <a:gd name="connsiteY340" fmla="*/ 564562 h 1087484"/>
                  <a:gd name="connsiteX341" fmla="*/ 2525258 w 3024845"/>
                  <a:gd name="connsiteY341" fmla="*/ 564562 h 1087484"/>
                  <a:gd name="connsiteX342" fmla="*/ 2525258 w 3024845"/>
                  <a:gd name="connsiteY342" fmla="*/ 447826 h 1087484"/>
                  <a:gd name="connsiteX343" fmla="*/ 2582005 w 3024845"/>
                  <a:gd name="connsiteY343" fmla="*/ 437017 h 1087484"/>
                  <a:gd name="connsiteX344" fmla="*/ 2582005 w 3024845"/>
                  <a:gd name="connsiteY344" fmla="*/ 438098 h 1087484"/>
                  <a:gd name="connsiteX345" fmla="*/ 2582005 w 3024845"/>
                  <a:gd name="connsiteY345" fmla="*/ 445664 h 1087484"/>
                  <a:gd name="connsiteX346" fmla="*/ 2608352 w 3024845"/>
                  <a:gd name="connsiteY346" fmla="*/ 445664 h 1087484"/>
                  <a:gd name="connsiteX347" fmla="*/ 2608352 w 3024845"/>
                  <a:gd name="connsiteY347" fmla="*/ 700754 h 1087484"/>
                  <a:gd name="connsiteX348" fmla="*/ 2630646 w 3024845"/>
                  <a:gd name="connsiteY348" fmla="*/ 700754 h 1087484"/>
                  <a:gd name="connsiteX349" fmla="*/ 2630646 w 3024845"/>
                  <a:gd name="connsiteY349" fmla="*/ 696430 h 1087484"/>
                  <a:gd name="connsiteX350" fmla="*/ 2642806 w 3024845"/>
                  <a:gd name="connsiteY350" fmla="*/ 696430 h 1087484"/>
                  <a:gd name="connsiteX351" fmla="*/ 2642806 w 3024845"/>
                  <a:gd name="connsiteY351" fmla="*/ 700754 h 1087484"/>
                  <a:gd name="connsiteX352" fmla="*/ 2667126 w 3024845"/>
                  <a:gd name="connsiteY352" fmla="*/ 700754 h 1087484"/>
                  <a:gd name="connsiteX353" fmla="*/ 2667126 w 3024845"/>
                  <a:gd name="connsiteY353" fmla="*/ 687783 h 1087484"/>
                  <a:gd name="connsiteX354" fmla="*/ 2695500 w 3024845"/>
                  <a:gd name="connsiteY354" fmla="*/ 687783 h 1087484"/>
                  <a:gd name="connsiteX355" fmla="*/ 2707660 w 3024845"/>
                  <a:gd name="connsiteY355" fmla="*/ 683459 h 1087484"/>
                  <a:gd name="connsiteX356" fmla="*/ 2727927 w 3024845"/>
                  <a:gd name="connsiteY356" fmla="*/ 687783 h 1087484"/>
                  <a:gd name="connsiteX357" fmla="*/ 2727927 w 3024845"/>
                  <a:gd name="connsiteY357" fmla="*/ 670489 h 1087484"/>
                  <a:gd name="connsiteX358" fmla="*/ 2736034 w 3024845"/>
                  <a:gd name="connsiteY358" fmla="*/ 670489 h 1087484"/>
                  <a:gd name="connsiteX359" fmla="*/ 2736034 w 3024845"/>
                  <a:gd name="connsiteY359" fmla="*/ 657518 h 1087484"/>
                  <a:gd name="connsiteX360" fmla="*/ 2792781 w 3024845"/>
                  <a:gd name="connsiteY360" fmla="*/ 657518 h 1087484"/>
                  <a:gd name="connsiteX361" fmla="*/ 2792781 w 3024845"/>
                  <a:gd name="connsiteY361" fmla="*/ 627253 h 1087484"/>
                  <a:gd name="connsiteX362" fmla="*/ 2811021 w 3024845"/>
                  <a:gd name="connsiteY362" fmla="*/ 627253 h 1087484"/>
                  <a:gd name="connsiteX363" fmla="*/ 2811021 w 3024845"/>
                  <a:gd name="connsiteY363" fmla="*/ 620768 h 1087484"/>
                  <a:gd name="connsiteX364" fmla="*/ 2823181 w 3024845"/>
                  <a:gd name="connsiteY364" fmla="*/ 620768 h 1087484"/>
                  <a:gd name="connsiteX365" fmla="*/ 2823181 w 3024845"/>
                  <a:gd name="connsiteY365" fmla="*/ 627253 h 1087484"/>
                  <a:gd name="connsiteX366" fmla="*/ 2839395 w 3024845"/>
                  <a:gd name="connsiteY366" fmla="*/ 627253 h 1087484"/>
                  <a:gd name="connsiteX367" fmla="*/ 2839395 w 3024845"/>
                  <a:gd name="connsiteY367" fmla="*/ 676974 h 1087484"/>
                  <a:gd name="connsiteX368" fmla="*/ 2871822 w 3024845"/>
                  <a:gd name="connsiteY368" fmla="*/ 676974 h 1087484"/>
                  <a:gd name="connsiteX369" fmla="*/ 2871822 w 3024845"/>
                  <a:gd name="connsiteY369" fmla="*/ 651033 h 1087484"/>
                  <a:gd name="connsiteX370" fmla="*/ 2910329 w 3024845"/>
                  <a:gd name="connsiteY370" fmla="*/ 651033 h 1087484"/>
                  <a:gd name="connsiteX371" fmla="*/ 2910329 w 3024845"/>
                  <a:gd name="connsiteY371" fmla="*/ 620768 h 1087484"/>
                  <a:gd name="connsiteX372" fmla="*/ 2958970 w 3024845"/>
                  <a:gd name="connsiteY372" fmla="*/ 620768 h 1087484"/>
                  <a:gd name="connsiteX373" fmla="*/ 2958970 w 3024845"/>
                  <a:gd name="connsiteY373" fmla="*/ 731924 h 1087484"/>
                  <a:gd name="connsiteX374" fmla="*/ 2958970 w 3024845"/>
                  <a:gd name="connsiteY374" fmla="*/ 745703 h 1087484"/>
                  <a:gd name="connsiteX375" fmla="*/ 3024845 w 3024845"/>
                  <a:gd name="connsiteY375" fmla="*/ 745703 h 1087484"/>
                  <a:gd name="connsiteX376" fmla="*/ 3024845 w 3024845"/>
                  <a:gd name="connsiteY376" fmla="*/ 1087484 h 1087484"/>
                  <a:gd name="connsiteX377" fmla="*/ 2054 w 3024845"/>
                  <a:gd name="connsiteY377" fmla="*/ 1085151 h 1087484"/>
                  <a:gd name="connsiteX378" fmla="*/ 0 w 3024845"/>
                  <a:gd name="connsiteY378" fmla="*/ 651033 h 1087484"/>
                  <a:gd name="connsiteX379" fmla="*/ 20267 w 3024845"/>
                  <a:gd name="connsiteY379" fmla="*/ 651033 h 1087484"/>
                  <a:gd name="connsiteX380" fmla="*/ 20774 w 3024845"/>
                  <a:gd name="connsiteY380" fmla="*/ 649952 h 1087484"/>
                  <a:gd name="connsiteX381" fmla="*/ 24320 w 3024845"/>
                  <a:gd name="connsiteY381" fmla="*/ 642386 h 1087484"/>
                  <a:gd name="connsiteX382" fmla="*/ 26094 w 3024845"/>
                  <a:gd name="connsiteY382" fmla="*/ 642656 h 1087484"/>
                  <a:gd name="connsiteX383" fmla="*/ 38507 w 3024845"/>
                  <a:gd name="connsiteY383" fmla="*/ 644547 h 1087484"/>
                  <a:gd name="connsiteX384" fmla="*/ 39014 w 3024845"/>
                  <a:gd name="connsiteY384" fmla="*/ 645899 h 1087484"/>
                  <a:gd name="connsiteX385" fmla="*/ 42560 w 3024845"/>
                  <a:gd name="connsiteY385" fmla="*/ 655356 h 1087484"/>
                  <a:gd name="connsiteX386" fmla="*/ 68907 w 3024845"/>
                  <a:gd name="connsiteY386" fmla="*/ 657518 h 1087484"/>
                  <a:gd name="connsiteX387" fmla="*/ 68907 w 3024845"/>
                  <a:gd name="connsiteY387" fmla="*/ 534297 h 1087484"/>
                  <a:gd name="connsiteX388" fmla="*/ 70934 w 3024845"/>
                  <a:gd name="connsiteY388" fmla="*/ 534297 h 1087484"/>
                  <a:gd name="connsiteX389" fmla="*/ 85121 w 3024845"/>
                  <a:gd name="connsiteY389" fmla="*/ 534297 h 1087484"/>
                  <a:gd name="connsiteX390" fmla="*/ 85121 w 3024845"/>
                  <a:gd name="connsiteY390" fmla="*/ 398105 h 1087484"/>
                  <a:gd name="connsiteX391" fmla="*/ 86894 w 3024845"/>
                  <a:gd name="connsiteY391" fmla="*/ 398105 h 1087484"/>
                  <a:gd name="connsiteX392" fmla="*/ 99308 w 3024845"/>
                  <a:gd name="connsiteY392" fmla="*/ 398105 h 1087484"/>
                  <a:gd name="connsiteX393" fmla="*/ 99308 w 3024845"/>
                  <a:gd name="connsiteY393" fmla="*/ 283531 h 1087484"/>
                  <a:gd name="connsiteX394" fmla="*/ 103361 w 3024845"/>
                  <a:gd name="connsiteY394" fmla="*/ 255427 h 1087484"/>
                  <a:gd name="connsiteX395" fmla="*/ 105388 w 3024845"/>
                  <a:gd name="connsiteY395" fmla="*/ 255427 h 1087484"/>
                  <a:gd name="connsiteX396" fmla="*/ 119575 w 3024845"/>
                  <a:gd name="connsiteY396" fmla="*/ 255427 h 1087484"/>
                  <a:gd name="connsiteX0" fmla="*/ 119575 w 3024845"/>
                  <a:gd name="connsiteY0" fmla="*/ 200101 h 1032158"/>
                  <a:gd name="connsiteX1" fmla="*/ 200642 w 3024845"/>
                  <a:gd name="connsiteY1" fmla="*/ 197940 h 1032158"/>
                  <a:gd name="connsiteX2" fmla="*/ 202669 w 3024845"/>
                  <a:gd name="connsiteY2" fmla="*/ 197940 h 1032158"/>
                  <a:gd name="connsiteX3" fmla="*/ 216856 w 3024845"/>
                  <a:gd name="connsiteY3" fmla="*/ 197940 h 1032158"/>
                  <a:gd name="connsiteX4" fmla="*/ 216856 w 3024845"/>
                  <a:gd name="connsiteY4" fmla="*/ 221719 h 1032158"/>
                  <a:gd name="connsiteX5" fmla="*/ 217363 w 3024845"/>
                  <a:gd name="connsiteY5" fmla="*/ 222530 h 1032158"/>
                  <a:gd name="connsiteX6" fmla="*/ 220909 w 3024845"/>
                  <a:gd name="connsiteY6" fmla="*/ 228205 h 1032158"/>
                  <a:gd name="connsiteX7" fmla="*/ 220909 w 3024845"/>
                  <a:gd name="connsiteY7" fmla="*/ 342779 h 1032158"/>
                  <a:gd name="connsiteX8" fmla="*/ 223189 w 3024845"/>
                  <a:gd name="connsiteY8" fmla="*/ 342779 h 1032158"/>
                  <a:gd name="connsiteX9" fmla="*/ 239150 w 3024845"/>
                  <a:gd name="connsiteY9" fmla="*/ 342779 h 1032158"/>
                  <a:gd name="connsiteX10" fmla="*/ 239150 w 3024845"/>
                  <a:gd name="connsiteY10" fmla="*/ 483294 h 1032158"/>
                  <a:gd name="connsiteX11" fmla="*/ 240670 w 3024845"/>
                  <a:gd name="connsiteY11" fmla="*/ 483024 h 1032158"/>
                  <a:gd name="connsiteX12" fmla="*/ 251310 w 3024845"/>
                  <a:gd name="connsiteY12" fmla="*/ 481133 h 1032158"/>
                  <a:gd name="connsiteX13" fmla="*/ 249283 w 3024845"/>
                  <a:gd name="connsiteY13" fmla="*/ 569765 h 1032158"/>
                  <a:gd name="connsiteX14" fmla="*/ 250803 w 3024845"/>
                  <a:gd name="connsiteY14" fmla="*/ 570036 h 1032158"/>
                  <a:gd name="connsiteX15" fmla="*/ 261443 w 3024845"/>
                  <a:gd name="connsiteY15" fmla="*/ 571927 h 1032158"/>
                  <a:gd name="connsiteX16" fmla="*/ 261696 w 3024845"/>
                  <a:gd name="connsiteY16" fmla="*/ 572738 h 1032158"/>
                  <a:gd name="connsiteX17" fmla="*/ 263470 w 3024845"/>
                  <a:gd name="connsiteY17" fmla="*/ 578413 h 1032158"/>
                  <a:gd name="connsiteX18" fmla="*/ 264230 w 3024845"/>
                  <a:gd name="connsiteY18" fmla="*/ 575981 h 1032158"/>
                  <a:gd name="connsiteX19" fmla="*/ 269550 w 3024845"/>
                  <a:gd name="connsiteY19" fmla="*/ 558957 h 1032158"/>
                  <a:gd name="connsiteX20" fmla="*/ 271323 w 3024845"/>
                  <a:gd name="connsiteY20" fmla="*/ 558957 h 1032158"/>
                  <a:gd name="connsiteX21" fmla="*/ 283737 w 3024845"/>
                  <a:gd name="connsiteY21" fmla="*/ 558957 h 1032158"/>
                  <a:gd name="connsiteX22" fmla="*/ 283737 w 3024845"/>
                  <a:gd name="connsiteY22" fmla="*/ 591383 h 1032158"/>
                  <a:gd name="connsiteX23" fmla="*/ 284750 w 3024845"/>
                  <a:gd name="connsiteY23" fmla="*/ 591924 h 1032158"/>
                  <a:gd name="connsiteX24" fmla="*/ 291844 w 3024845"/>
                  <a:gd name="connsiteY24" fmla="*/ 595707 h 1032158"/>
                  <a:gd name="connsiteX25" fmla="*/ 291844 w 3024845"/>
                  <a:gd name="connsiteY25" fmla="*/ 597058 h 1032158"/>
                  <a:gd name="connsiteX26" fmla="*/ 291844 w 3024845"/>
                  <a:gd name="connsiteY26" fmla="*/ 606516 h 1032158"/>
                  <a:gd name="connsiteX27" fmla="*/ 336431 w 3024845"/>
                  <a:gd name="connsiteY27" fmla="*/ 606516 h 1032158"/>
                  <a:gd name="connsiteX28" fmla="*/ 336431 w 3024845"/>
                  <a:gd name="connsiteY28" fmla="*/ 607597 h 1032158"/>
                  <a:gd name="connsiteX29" fmla="*/ 336431 w 3024845"/>
                  <a:gd name="connsiteY29" fmla="*/ 615163 h 1032158"/>
                  <a:gd name="connsiteX30" fmla="*/ 338457 w 3024845"/>
                  <a:gd name="connsiteY30" fmla="*/ 615163 h 1032158"/>
                  <a:gd name="connsiteX31" fmla="*/ 352644 w 3024845"/>
                  <a:gd name="connsiteY31" fmla="*/ 615163 h 1032158"/>
                  <a:gd name="connsiteX32" fmla="*/ 352644 w 3024845"/>
                  <a:gd name="connsiteY32" fmla="*/ 584898 h 1032158"/>
                  <a:gd name="connsiteX33" fmla="*/ 397231 w 3024845"/>
                  <a:gd name="connsiteY33" fmla="*/ 584898 h 1032158"/>
                  <a:gd name="connsiteX34" fmla="*/ 397231 w 3024845"/>
                  <a:gd name="connsiteY34" fmla="*/ 583547 h 1032158"/>
                  <a:gd name="connsiteX35" fmla="*/ 397231 w 3024845"/>
                  <a:gd name="connsiteY35" fmla="*/ 574089 h 1032158"/>
                  <a:gd name="connsiteX36" fmla="*/ 398245 w 3024845"/>
                  <a:gd name="connsiteY36" fmla="*/ 574089 h 1032158"/>
                  <a:gd name="connsiteX37" fmla="*/ 405338 w 3024845"/>
                  <a:gd name="connsiteY37" fmla="*/ 574089 h 1032158"/>
                  <a:gd name="connsiteX38" fmla="*/ 405338 w 3024845"/>
                  <a:gd name="connsiteY38" fmla="*/ 572198 h 1032158"/>
                  <a:gd name="connsiteX39" fmla="*/ 405338 w 3024845"/>
                  <a:gd name="connsiteY39" fmla="*/ 558957 h 1032158"/>
                  <a:gd name="connsiteX40" fmla="*/ 406098 w 3024845"/>
                  <a:gd name="connsiteY40" fmla="*/ 558957 h 1032158"/>
                  <a:gd name="connsiteX41" fmla="*/ 411418 w 3024845"/>
                  <a:gd name="connsiteY41" fmla="*/ 558957 h 1032158"/>
                  <a:gd name="connsiteX42" fmla="*/ 411418 w 3024845"/>
                  <a:gd name="connsiteY42" fmla="*/ 557876 h 1032158"/>
                  <a:gd name="connsiteX43" fmla="*/ 411418 w 3024845"/>
                  <a:gd name="connsiteY43" fmla="*/ 550309 h 1032158"/>
                  <a:gd name="connsiteX44" fmla="*/ 413445 w 3024845"/>
                  <a:gd name="connsiteY44" fmla="*/ 550309 h 1032158"/>
                  <a:gd name="connsiteX45" fmla="*/ 427632 w 3024845"/>
                  <a:gd name="connsiteY45" fmla="*/ 550309 h 1032158"/>
                  <a:gd name="connsiteX46" fmla="*/ 427632 w 3024845"/>
                  <a:gd name="connsiteY46" fmla="*/ 551390 h 1032158"/>
                  <a:gd name="connsiteX47" fmla="*/ 427632 w 3024845"/>
                  <a:gd name="connsiteY47" fmla="*/ 558957 h 1032158"/>
                  <a:gd name="connsiteX48" fmla="*/ 449925 w 3024845"/>
                  <a:gd name="connsiteY48" fmla="*/ 558957 h 1032158"/>
                  <a:gd name="connsiteX49" fmla="*/ 449925 w 3024845"/>
                  <a:gd name="connsiteY49" fmla="*/ 557065 h 1032158"/>
                  <a:gd name="connsiteX50" fmla="*/ 449925 w 3024845"/>
                  <a:gd name="connsiteY50" fmla="*/ 543824 h 1032158"/>
                  <a:gd name="connsiteX51" fmla="*/ 451699 w 3024845"/>
                  <a:gd name="connsiteY51" fmla="*/ 543824 h 1032158"/>
                  <a:gd name="connsiteX52" fmla="*/ 464112 w 3024845"/>
                  <a:gd name="connsiteY52" fmla="*/ 543824 h 1032158"/>
                  <a:gd name="connsiteX53" fmla="*/ 464112 w 3024845"/>
                  <a:gd name="connsiteY53" fmla="*/ 567604 h 1032158"/>
                  <a:gd name="connsiteX54" fmla="*/ 465126 w 3024845"/>
                  <a:gd name="connsiteY54" fmla="*/ 567604 h 1032158"/>
                  <a:gd name="connsiteX55" fmla="*/ 472219 w 3024845"/>
                  <a:gd name="connsiteY55" fmla="*/ 567604 h 1032158"/>
                  <a:gd name="connsiteX56" fmla="*/ 472219 w 3024845"/>
                  <a:gd name="connsiteY56" fmla="*/ 566523 h 1032158"/>
                  <a:gd name="connsiteX57" fmla="*/ 472219 w 3024845"/>
                  <a:gd name="connsiteY57" fmla="*/ 558957 h 1032158"/>
                  <a:gd name="connsiteX58" fmla="*/ 473992 w 3024845"/>
                  <a:gd name="connsiteY58" fmla="*/ 558957 h 1032158"/>
                  <a:gd name="connsiteX59" fmla="*/ 486406 w 3024845"/>
                  <a:gd name="connsiteY59" fmla="*/ 558957 h 1032158"/>
                  <a:gd name="connsiteX60" fmla="*/ 486406 w 3024845"/>
                  <a:gd name="connsiteY60" fmla="*/ 584898 h 1032158"/>
                  <a:gd name="connsiteX61" fmla="*/ 488433 w 3024845"/>
                  <a:gd name="connsiteY61" fmla="*/ 584898 h 1032158"/>
                  <a:gd name="connsiteX62" fmla="*/ 502619 w 3024845"/>
                  <a:gd name="connsiteY62" fmla="*/ 584898 h 1032158"/>
                  <a:gd name="connsiteX63" fmla="*/ 502619 w 3024845"/>
                  <a:gd name="connsiteY63" fmla="*/ 586519 h 1032158"/>
                  <a:gd name="connsiteX64" fmla="*/ 502619 w 3024845"/>
                  <a:gd name="connsiteY64" fmla="*/ 597869 h 1032158"/>
                  <a:gd name="connsiteX65" fmla="*/ 503379 w 3024845"/>
                  <a:gd name="connsiteY65" fmla="*/ 597869 h 1032158"/>
                  <a:gd name="connsiteX66" fmla="*/ 508700 w 3024845"/>
                  <a:gd name="connsiteY66" fmla="*/ 597869 h 1032158"/>
                  <a:gd name="connsiteX67" fmla="*/ 508700 w 3024845"/>
                  <a:gd name="connsiteY67" fmla="*/ 597058 h 1032158"/>
                  <a:gd name="connsiteX68" fmla="*/ 508700 w 3024845"/>
                  <a:gd name="connsiteY68" fmla="*/ 591383 h 1032158"/>
                  <a:gd name="connsiteX69" fmla="*/ 539100 w 3024845"/>
                  <a:gd name="connsiteY69" fmla="*/ 591383 h 1032158"/>
                  <a:gd name="connsiteX70" fmla="*/ 539100 w 3024845"/>
                  <a:gd name="connsiteY70" fmla="*/ 615163 h 1032158"/>
                  <a:gd name="connsiteX71" fmla="*/ 540113 w 3024845"/>
                  <a:gd name="connsiteY71" fmla="*/ 615163 h 1032158"/>
                  <a:gd name="connsiteX72" fmla="*/ 547207 w 3024845"/>
                  <a:gd name="connsiteY72" fmla="*/ 615163 h 1032158"/>
                  <a:gd name="connsiteX73" fmla="*/ 547207 w 3024845"/>
                  <a:gd name="connsiteY73" fmla="*/ 616244 h 1032158"/>
                  <a:gd name="connsiteX74" fmla="*/ 547207 w 3024845"/>
                  <a:gd name="connsiteY74" fmla="*/ 623810 h 1032158"/>
                  <a:gd name="connsiteX75" fmla="*/ 547967 w 3024845"/>
                  <a:gd name="connsiteY75" fmla="*/ 623810 h 1032158"/>
                  <a:gd name="connsiteX76" fmla="*/ 553287 w 3024845"/>
                  <a:gd name="connsiteY76" fmla="*/ 623810 h 1032158"/>
                  <a:gd name="connsiteX77" fmla="*/ 553287 w 3024845"/>
                  <a:gd name="connsiteY77" fmla="*/ 621648 h 1032158"/>
                  <a:gd name="connsiteX78" fmla="*/ 553287 w 3024845"/>
                  <a:gd name="connsiteY78" fmla="*/ 606516 h 1032158"/>
                  <a:gd name="connsiteX79" fmla="*/ 554300 w 3024845"/>
                  <a:gd name="connsiteY79" fmla="*/ 606516 h 1032158"/>
                  <a:gd name="connsiteX80" fmla="*/ 561394 w 3024845"/>
                  <a:gd name="connsiteY80" fmla="*/ 606516 h 1032158"/>
                  <a:gd name="connsiteX81" fmla="*/ 561394 w 3024845"/>
                  <a:gd name="connsiteY81" fmla="*/ 607597 h 1032158"/>
                  <a:gd name="connsiteX82" fmla="*/ 561394 w 3024845"/>
                  <a:gd name="connsiteY82" fmla="*/ 615163 h 1032158"/>
                  <a:gd name="connsiteX83" fmla="*/ 566714 w 3024845"/>
                  <a:gd name="connsiteY83" fmla="*/ 613170 h 1032158"/>
                  <a:gd name="connsiteX84" fmla="*/ 567474 w 3024845"/>
                  <a:gd name="connsiteY84" fmla="*/ 612190 h 1032158"/>
                  <a:gd name="connsiteX85" fmla="*/ 567474 w 3024845"/>
                  <a:gd name="connsiteY85" fmla="*/ 606516 h 1032158"/>
                  <a:gd name="connsiteX86" fmla="*/ 605981 w 3024845"/>
                  <a:gd name="connsiteY86" fmla="*/ 606516 h 1032158"/>
                  <a:gd name="connsiteX87" fmla="*/ 605981 w 3024845"/>
                  <a:gd name="connsiteY87" fmla="*/ 630295 h 1032158"/>
                  <a:gd name="connsiteX88" fmla="*/ 608007 w 3024845"/>
                  <a:gd name="connsiteY88" fmla="*/ 630295 h 1032158"/>
                  <a:gd name="connsiteX89" fmla="*/ 622194 w 3024845"/>
                  <a:gd name="connsiteY89" fmla="*/ 630295 h 1032158"/>
                  <a:gd name="connsiteX90" fmla="*/ 622194 w 3024845"/>
                  <a:gd name="connsiteY90" fmla="*/ 631376 h 1032158"/>
                  <a:gd name="connsiteX91" fmla="*/ 622194 w 3024845"/>
                  <a:gd name="connsiteY91" fmla="*/ 638942 h 1032158"/>
                  <a:gd name="connsiteX92" fmla="*/ 623968 w 3024845"/>
                  <a:gd name="connsiteY92" fmla="*/ 638942 h 1032158"/>
                  <a:gd name="connsiteX93" fmla="*/ 636381 w 3024845"/>
                  <a:gd name="connsiteY93" fmla="*/ 638942 h 1032158"/>
                  <a:gd name="connsiteX94" fmla="*/ 636381 w 3024845"/>
                  <a:gd name="connsiteY94" fmla="*/ 615163 h 1032158"/>
                  <a:gd name="connsiteX95" fmla="*/ 637394 w 3024845"/>
                  <a:gd name="connsiteY95" fmla="*/ 615163 h 1032158"/>
                  <a:gd name="connsiteX96" fmla="*/ 644488 w 3024845"/>
                  <a:gd name="connsiteY96" fmla="*/ 615163 h 1032158"/>
                  <a:gd name="connsiteX97" fmla="*/ 644488 w 3024845"/>
                  <a:gd name="connsiteY97" fmla="*/ 582736 h 1032158"/>
                  <a:gd name="connsiteX98" fmla="*/ 645501 w 3024845"/>
                  <a:gd name="connsiteY98" fmla="*/ 582736 h 1032158"/>
                  <a:gd name="connsiteX99" fmla="*/ 652595 w 3024845"/>
                  <a:gd name="connsiteY99" fmla="*/ 582736 h 1032158"/>
                  <a:gd name="connsiteX100" fmla="*/ 652595 w 3024845"/>
                  <a:gd name="connsiteY100" fmla="*/ 580845 h 1032158"/>
                  <a:gd name="connsiteX101" fmla="*/ 652595 w 3024845"/>
                  <a:gd name="connsiteY101" fmla="*/ 567604 h 1032158"/>
                  <a:gd name="connsiteX102" fmla="*/ 651328 w 3024845"/>
                  <a:gd name="connsiteY102" fmla="*/ 565982 h 1032158"/>
                  <a:gd name="connsiteX103" fmla="*/ 656648 w 3024845"/>
                  <a:gd name="connsiteY103" fmla="*/ 554633 h 1032158"/>
                  <a:gd name="connsiteX104" fmla="*/ 664755 w 3024845"/>
                  <a:gd name="connsiteY104" fmla="*/ 582736 h 1032158"/>
                  <a:gd name="connsiteX105" fmla="*/ 665515 w 3024845"/>
                  <a:gd name="connsiteY105" fmla="*/ 582736 h 1032158"/>
                  <a:gd name="connsiteX106" fmla="*/ 670835 w 3024845"/>
                  <a:gd name="connsiteY106" fmla="*/ 582736 h 1032158"/>
                  <a:gd name="connsiteX107" fmla="*/ 670835 w 3024845"/>
                  <a:gd name="connsiteY107" fmla="*/ 476809 h 1032158"/>
                  <a:gd name="connsiteX108" fmla="*/ 672355 w 3024845"/>
                  <a:gd name="connsiteY108" fmla="*/ 476809 h 1032158"/>
                  <a:gd name="connsiteX109" fmla="*/ 682995 w 3024845"/>
                  <a:gd name="connsiteY109" fmla="*/ 476809 h 1032158"/>
                  <a:gd name="connsiteX110" fmla="*/ 682995 w 3024845"/>
                  <a:gd name="connsiteY110" fmla="*/ 429250 h 1032158"/>
                  <a:gd name="connsiteX111" fmla="*/ 709342 w 3024845"/>
                  <a:gd name="connsiteY111" fmla="*/ 429250 h 1032158"/>
                  <a:gd name="connsiteX112" fmla="*/ 709342 w 3024845"/>
                  <a:gd name="connsiteY112" fmla="*/ 407632 h 1032158"/>
                  <a:gd name="connsiteX113" fmla="*/ 743796 w 3024845"/>
                  <a:gd name="connsiteY113" fmla="*/ 407632 h 1032158"/>
                  <a:gd name="connsiteX114" fmla="*/ 743796 w 3024845"/>
                  <a:gd name="connsiteY114" fmla="*/ 410064 h 1032158"/>
                  <a:gd name="connsiteX115" fmla="*/ 743796 w 3024845"/>
                  <a:gd name="connsiteY115" fmla="*/ 427088 h 1032158"/>
                  <a:gd name="connsiteX116" fmla="*/ 746076 w 3024845"/>
                  <a:gd name="connsiteY116" fmla="*/ 427088 h 1032158"/>
                  <a:gd name="connsiteX117" fmla="*/ 762036 w 3024845"/>
                  <a:gd name="connsiteY117" fmla="*/ 427088 h 1032158"/>
                  <a:gd name="connsiteX118" fmla="*/ 762036 w 3024845"/>
                  <a:gd name="connsiteY118" fmla="*/ 474647 h 1032158"/>
                  <a:gd name="connsiteX119" fmla="*/ 763049 w 3024845"/>
                  <a:gd name="connsiteY119" fmla="*/ 474647 h 1032158"/>
                  <a:gd name="connsiteX120" fmla="*/ 770143 w 3024845"/>
                  <a:gd name="connsiteY120" fmla="*/ 474647 h 1032158"/>
                  <a:gd name="connsiteX121" fmla="*/ 784330 w 3024845"/>
                  <a:gd name="connsiteY121" fmla="*/ 478971 h 1032158"/>
                  <a:gd name="connsiteX122" fmla="*/ 784330 w 3024845"/>
                  <a:gd name="connsiteY122" fmla="*/ 517883 h 1032158"/>
                  <a:gd name="connsiteX123" fmla="*/ 785343 w 3024845"/>
                  <a:gd name="connsiteY123" fmla="*/ 517883 h 1032158"/>
                  <a:gd name="connsiteX124" fmla="*/ 792436 w 3024845"/>
                  <a:gd name="connsiteY124" fmla="*/ 517883 h 1032158"/>
                  <a:gd name="connsiteX125" fmla="*/ 792436 w 3024845"/>
                  <a:gd name="connsiteY125" fmla="*/ 519504 h 1032158"/>
                  <a:gd name="connsiteX126" fmla="*/ 792436 w 3024845"/>
                  <a:gd name="connsiteY126" fmla="*/ 530853 h 1032158"/>
                  <a:gd name="connsiteX127" fmla="*/ 794463 w 3024845"/>
                  <a:gd name="connsiteY127" fmla="*/ 530853 h 1032158"/>
                  <a:gd name="connsiteX128" fmla="*/ 808650 w 3024845"/>
                  <a:gd name="connsiteY128" fmla="*/ 530853 h 1032158"/>
                  <a:gd name="connsiteX129" fmla="*/ 814730 w 3024845"/>
                  <a:gd name="connsiteY129" fmla="*/ 537339 h 1032158"/>
                  <a:gd name="connsiteX130" fmla="*/ 814730 w 3024845"/>
                  <a:gd name="connsiteY130" fmla="*/ 558957 h 1032158"/>
                  <a:gd name="connsiteX131" fmla="*/ 817010 w 3024845"/>
                  <a:gd name="connsiteY131" fmla="*/ 558957 h 1032158"/>
                  <a:gd name="connsiteX132" fmla="*/ 832970 w 3024845"/>
                  <a:gd name="connsiteY132" fmla="*/ 558957 h 1032158"/>
                  <a:gd name="connsiteX133" fmla="*/ 832970 w 3024845"/>
                  <a:gd name="connsiteY133" fmla="*/ 560037 h 1032158"/>
                  <a:gd name="connsiteX134" fmla="*/ 832970 w 3024845"/>
                  <a:gd name="connsiteY134" fmla="*/ 567604 h 1032158"/>
                  <a:gd name="connsiteX135" fmla="*/ 834237 w 3024845"/>
                  <a:gd name="connsiteY135" fmla="*/ 567604 h 1032158"/>
                  <a:gd name="connsiteX136" fmla="*/ 843104 w 3024845"/>
                  <a:gd name="connsiteY136" fmla="*/ 567604 h 1032158"/>
                  <a:gd name="connsiteX137" fmla="*/ 843104 w 3024845"/>
                  <a:gd name="connsiteY137" fmla="*/ 569765 h 1032158"/>
                  <a:gd name="connsiteX138" fmla="*/ 843104 w 3024845"/>
                  <a:gd name="connsiteY138" fmla="*/ 584898 h 1032158"/>
                  <a:gd name="connsiteX139" fmla="*/ 847157 w 3024845"/>
                  <a:gd name="connsiteY139" fmla="*/ 583006 h 1032158"/>
                  <a:gd name="connsiteX140" fmla="*/ 847157 w 3024845"/>
                  <a:gd name="connsiteY140" fmla="*/ 569765 h 1032158"/>
                  <a:gd name="connsiteX141" fmla="*/ 848170 w 3024845"/>
                  <a:gd name="connsiteY141" fmla="*/ 569765 h 1032158"/>
                  <a:gd name="connsiteX142" fmla="*/ 855264 w 3024845"/>
                  <a:gd name="connsiteY142" fmla="*/ 569765 h 1032158"/>
                  <a:gd name="connsiteX143" fmla="*/ 855264 w 3024845"/>
                  <a:gd name="connsiteY143" fmla="*/ 571387 h 1032158"/>
                  <a:gd name="connsiteX144" fmla="*/ 855264 w 3024845"/>
                  <a:gd name="connsiteY144" fmla="*/ 582736 h 1032158"/>
                  <a:gd name="connsiteX145" fmla="*/ 856024 w 3024845"/>
                  <a:gd name="connsiteY145" fmla="*/ 582736 h 1032158"/>
                  <a:gd name="connsiteX146" fmla="*/ 861344 w 3024845"/>
                  <a:gd name="connsiteY146" fmla="*/ 582736 h 1032158"/>
                  <a:gd name="connsiteX147" fmla="*/ 909984 w 3024845"/>
                  <a:gd name="connsiteY147" fmla="*/ 578413 h 1032158"/>
                  <a:gd name="connsiteX148" fmla="*/ 909984 w 3024845"/>
                  <a:gd name="connsiteY148" fmla="*/ 579764 h 1032158"/>
                  <a:gd name="connsiteX149" fmla="*/ 909984 w 3024845"/>
                  <a:gd name="connsiteY149" fmla="*/ 589221 h 1032158"/>
                  <a:gd name="connsiteX150" fmla="*/ 910744 w 3024845"/>
                  <a:gd name="connsiteY150" fmla="*/ 589221 h 1032158"/>
                  <a:gd name="connsiteX151" fmla="*/ 916065 w 3024845"/>
                  <a:gd name="connsiteY151" fmla="*/ 589221 h 1032158"/>
                  <a:gd name="connsiteX152" fmla="*/ 916065 w 3024845"/>
                  <a:gd name="connsiteY152" fmla="*/ 591383 h 1032158"/>
                  <a:gd name="connsiteX153" fmla="*/ 916065 w 3024845"/>
                  <a:gd name="connsiteY153" fmla="*/ 606516 h 1032158"/>
                  <a:gd name="connsiteX154" fmla="*/ 918091 w 3024845"/>
                  <a:gd name="connsiteY154" fmla="*/ 605165 h 1032158"/>
                  <a:gd name="connsiteX155" fmla="*/ 932278 w 3024845"/>
                  <a:gd name="connsiteY155" fmla="*/ 595707 h 1032158"/>
                  <a:gd name="connsiteX156" fmla="*/ 938358 w 3024845"/>
                  <a:gd name="connsiteY156" fmla="*/ 554633 h 1032158"/>
                  <a:gd name="connsiteX157" fmla="*/ 939118 w 3024845"/>
                  <a:gd name="connsiteY157" fmla="*/ 554363 h 1032158"/>
                  <a:gd name="connsiteX158" fmla="*/ 944438 w 3024845"/>
                  <a:gd name="connsiteY158" fmla="*/ 552471 h 1032158"/>
                  <a:gd name="connsiteX159" fmla="*/ 946465 w 3024845"/>
                  <a:gd name="connsiteY159" fmla="*/ 483294 h 1032158"/>
                  <a:gd name="connsiteX160" fmla="*/ 948492 w 3024845"/>
                  <a:gd name="connsiteY160" fmla="*/ 552471 h 1032158"/>
                  <a:gd name="connsiteX161" fmla="*/ 949252 w 3024845"/>
                  <a:gd name="connsiteY161" fmla="*/ 552741 h 1032158"/>
                  <a:gd name="connsiteX162" fmla="*/ 954572 w 3024845"/>
                  <a:gd name="connsiteY162" fmla="*/ 554633 h 1032158"/>
                  <a:gd name="connsiteX163" fmla="*/ 954572 w 3024845"/>
                  <a:gd name="connsiteY163" fmla="*/ 468162 h 1032158"/>
                  <a:gd name="connsiteX164" fmla="*/ 958625 w 3024845"/>
                  <a:gd name="connsiteY164" fmla="*/ 435735 h 1032158"/>
                  <a:gd name="connsiteX165" fmla="*/ 997132 w 3024845"/>
                  <a:gd name="connsiteY165" fmla="*/ 435735 h 1032158"/>
                  <a:gd name="connsiteX166" fmla="*/ 997132 w 3024845"/>
                  <a:gd name="connsiteY166" fmla="*/ 468162 h 1032158"/>
                  <a:gd name="connsiteX167" fmla="*/ 997892 w 3024845"/>
                  <a:gd name="connsiteY167" fmla="*/ 468162 h 1032158"/>
                  <a:gd name="connsiteX168" fmla="*/ 1003212 w 3024845"/>
                  <a:gd name="connsiteY168" fmla="*/ 468162 h 1032158"/>
                  <a:gd name="connsiteX169" fmla="*/ 1003212 w 3024845"/>
                  <a:gd name="connsiteY169" fmla="*/ 386014 h 1032158"/>
                  <a:gd name="connsiteX170" fmla="*/ 1004986 w 3024845"/>
                  <a:gd name="connsiteY170" fmla="*/ 386014 h 1032158"/>
                  <a:gd name="connsiteX171" fmla="*/ 1017399 w 3024845"/>
                  <a:gd name="connsiteY171" fmla="*/ 386014 h 1032158"/>
                  <a:gd name="connsiteX172" fmla="*/ 1017399 w 3024845"/>
                  <a:gd name="connsiteY172" fmla="*/ 384123 h 1032158"/>
                  <a:gd name="connsiteX173" fmla="*/ 1017399 w 3024845"/>
                  <a:gd name="connsiteY173" fmla="*/ 370882 h 1032158"/>
                  <a:gd name="connsiteX174" fmla="*/ 1039693 w 3024845"/>
                  <a:gd name="connsiteY174" fmla="*/ 370882 h 1032158"/>
                  <a:gd name="connsiteX175" fmla="*/ 1039693 w 3024845"/>
                  <a:gd name="connsiteY175" fmla="*/ 369801 h 1032158"/>
                  <a:gd name="connsiteX176" fmla="*/ 1039693 w 3024845"/>
                  <a:gd name="connsiteY176" fmla="*/ 362235 h 1032158"/>
                  <a:gd name="connsiteX177" fmla="*/ 1041466 w 3024845"/>
                  <a:gd name="connsiteY177" fmla="*/ 362235 h 1032158"/>
                  <a:gd name="connsiteX178" fmla="*/ 1053880 w 3024845"/>
                  <a:gd name="connsiteY178" fmla="*/ 362235 h 1032158"/>
                  <a:gd name="connsiteX179" fmla="*/ 1053880 w 3024845"/>
                  <a:gd name="connsiteY179" fmla="*/ 363316 h 1032158"/>
                  <a:gd name="connsiteX180" fmla="*/ 1053880 w 3024845"/>
                  <a:gd name="connsiteY180" fmla="*/ 370882 h 1032158"/>
                  <a:gd name="connsiteX181" fmla="*/ 1054640 w 3024845"/>
                  <a:gd name="connsiteY181" fmla="*/ 370882 h 1032158"/>
                  <a:gd name="connsiteX182" fmla="*/ 1059960 w 3024845"/>
                  <a:gd name="connsiteY182" fmla="*/ 370882 h 1032158"/>
                  <a:gd name="connsiteX183" fmla="*/ 1070093 w 3024845"/>
                  <a:gd name="connsiteY183" fmla="*/ 366558 h 1032158"/>
                  <a:gd name="connsiteX184" fmla="*/ 1074146 w 3024845"/>
                  <a:gd name="connsiteY184" fmla="*/ 369801 h 1032158"/>
                  <a:gd name="connsiteX185" fmla="*/ 1074146 w 3024845"/>
                  <a:gd name="connsiteY185" fmla="*/ 362235 h 1032158"/>
                  <a:gd name="connsiteX186" fmla="*/ 1076426 w 3024845"/>
                  <a:gd name="connsiteY186" fmla="*/ 362235 h 1032158"/>
                  <a:gd name="connsiteX187" fmla="*/ 1092387 w 3024845"/>
                  <a:gd name="connsiteY187" fmla="*/ 362235 h 1032158"/>
                  <a:gd name="connsiteX188" fmla="*/ 1092387 w 3024845"/>
                  <a:gd name="connsiteY188" fmla="*/ 363316 h 1032158"/>
                  <a:gd name="connsiteX189" fmla="*/ 1092387 w 3024845"/>
                  <a:gd name="connsiteY189" fmla="*/ 370882 h 1032158"/>
                  <a:gd name="connsiteX190" fmla="*/ 1122787 w 3024845"/>
                  <a:gd name="connsiteY190" fmla="*/ 370882 h 1032158"/>
                  <a:gd name="connsiteX191" fmla="*/ 1122787 w 3024845"/>
                  <a:gd name="connsiteY191" fmla="*/ 372503 h 1032158"/>
                  <a:gd name="connsiteX192" fmla="*/ 1122787 w 3024845"/>
                  <a:gd name="connsiteY192" fmla="*/ 383853 h 1032158"/>
                  <a:gd name="connsiteX193" fmla="*/ 1149134 w 3024845"/>
                  <a:gd name="connsiteY193" fmla="*/ 383853 h 1032158"/>
                  <a:gd name="connsiteX194" fmla="*/ 1149134 w 3024845"/>
                  <a:gd name="connsiteY194" fmla="*/ 414117 h 1032158"/>
                  <a:gd name="connsiteX195" fmla="*/ 1149894 w 3024845"/>
                  <a:gd name="connsiteY195" fmla="*/ 414117 h 1032158"/>
                  <a:gd name="connsiteX196" fmla="*/ 1155214 w 3024845"/>
                  <a:gd name="connsiteY196" fmla="*/ 414117 h 1032158"/>
                  <a:gd name="connsiteX197" fmla="*/ 1155214 w 3024845"/>
                  <a:gd name="connsiteY197" fmla="*/ 415198 h 1032158"/>
                  <a:gd name="connsiteX198" fmla="*/ 1155214 w 3024845"/>
                  <a:gd name="connsiteY198" fmla="*/ 422765 h 1032158"/>
                  <a:gd name="connsiteX199" fmla="*/ 1159268 w 3024845"/>
                  <a:gd name="connsiteY199" fmla="*/ 453029 h 1032158"/>
                  <a:gd name="connsiteX200" fmla="*/ 1160028 w 3024845"/>
                  <a:gd name="connsiteY200" fmla="*/ 453029 h 1032158"/>
                  <a:gd name="connsiteX201" fmla="*/ 1165348 w 3024845"/>
                  <a:gd name="connsiteY201" fmla="*/ 453029 h 1032158"/>
                  <a:gd name="connsiteX202" fmla="*/ 1165348 w 3024845"/>
                  <a:gd name="connsiteY202" fmla="*/ 453840 h 1032158"/>
                  <a:gd name="connsiteX203" fmla="*/ 1165348 w 3024845"/>
                  <a:gd name="connsiteY203" fmla="*/ 459515 h 1032158"/>
                  <a:gd name="connsiteX204" fmla="*/ 1166361 w 3024845"/>
                  <a:gd name="connsiteY204" fmla="*/ 459515 h 1032158"/>
                  <a:gd name="connsiteX205" fmla="*/ 1173454 w 3024845"/>
                  <a:gd name="connsiteY205" fmla="*/ 459515 h 1032158"/>
                  <a:gd name="connsiteX206" fmla="*/ 1173454 w 3024845"/>
                  <a:gd name="connsiteY206" fmla="*/ 489780 h 1032158"/>
                  <a:gd name="connsiteX207" fmla="*/ 1175481 w 3024845"/>
                  <a:gd name="connsiteY207" fmla="*/ 489780 h 1032158"/>
                  <a:gd name="connsiteX208" fmla="*/ 1189668 w 3024845"/>
                  <a:gd name="connsiteY208" fmla="*/ 489780 h 1032158"/>
                  <a:gd name="connsiteX209" fmla="*/ 1189668 w 3024845"/>
                  <a:gd name="connsiteY209" fmla="*/ 513559 h 1032158"/>
                  <a:gd name="connsiteX210" fmla="*/ 1191695 w 3024845"/>
                  <a:gd name="connsiteY210" fmla="*/ 515180 h 1032158"/>
                  <a:gd name="connsiteX211" fmla="*/ 1191695 w 3024845"/>
                  <a:gd name="connsiteY211" fmla="*/ 526530 h 1032158"/>
                  <a:gd name="connsiteX212" fmla="*/ 1192455 w 3024845"/>
                  <a:gd name="connsiteY212" fmla="*/ 526530 h 1032158"/>
                  <a:gd name="connsiteX213" fmla="*/ 1197775 w 3024845"/>
                  <a:gd name="connsiteY213" fmla="*/ 526530 h 1032158"/>
                  <a:gd name="connsiteX214" fmla="*/ 1197775 w 3024845"/>
                  <a:gd name="connsiteY214" fmla="*/ 550309 h 1032158"/>
                  <a:gd name="connsiteX215" fmla="*/ 1199041 w 3024845"/>
                  <a:gd name="connsiteY215" fmla="*/ 550309 h 1032158"/>
                  <a:gd name="connsiteX216" fmla="*/ 1207908 w 3024845"/>
                  <a:gd name="connsiteY216" fmla="*/ 550309 h 1032158"/>
                  <a:gd name="connsiteX217" fmla="*/ 1209935 w 3024845"/>
                  <a:gd name="connsiteY217" fmla="*/ 554363 h 1032158"/>
                  <a:gd name="connsiteX218" fmla="*/ 1209935 w 3024845"/>
                  <a:gd name="connsiteY218" fmla="*/ 567604 h 1032158"/>
                  <a:gd name="connsiteX219" fmla="*/ 1211455 w 3024845"/>
                  <a:gd name="connsiteY219" fmla="*/ 565712 h 1032158"/>
                  <a:gd name="connsiteX220" fmla="*/ 1222095 w 3024845"/>
                  <a:gd name="connsiteY220" fmla="*/ 552471 h 1032158"/>
                  <a:gd name="connsiteX221" fmla="*/ 1250469 w 3024845"/>
                  <a:gd name="connsiteY221" fmla="*/ 552471 h 1032158"/>
                  <a:gd name="connsiteX222" fmla="*/ 1250469 w 3024845"/>
                  <a:gd name="connsiteY222" fmla="*/ 638942 h 1032158"/>
                  <a:gd name="connsiteX223" fmla="*/ 1251229 w 3024845"/>
                  <a:gd name="connsiteY223" fmla="*/ 638942 h 1032158"/>
                  <a:gd name="connsiteX224" fmla="*/ 1256549 w 3024845"/>
                  <a:gd name="connsiteY224" fmla="*/ 638942 h 1032158"/>
                  <a:gd name="connsiteX225" fmla="*/ 1257309 w 3024845"/>
                  <a:gd name="connsiteY225" fmla="*/ 637591 h 1032158"/>
                  <a:gd name="connsiteX226" fmla="*/ 1262629 w 3024845"/>
                  <a:gd name="connsiteY226" fmla="*/ 628133 h 1032158"/>
                  <a:gd name="connsiteX227" fmla="*/ 1262629 w 3024845"/>
                  <a:gd name="connsiteY227" fmla="*/ 630025 h 1032158"/>
                  <a:gd name="connsiteX228" fmla="*/ 1262629 w 3024845"/>
                  <a:gd name="connsiteY228" fmla="*/ 643266 h 1032158"/>
                  <a:gd name="connsiteX229" fmla="*/ 1266682 w 3024845"/>
                  <a:gd name="connsiteY229" fmla="*/ 597869 h 1032158"/>
                  <a:gd name="connsiteX230" fmla="*/ 1267442 w 3024845"/>
                  <a:gd name="connsiteY230" fmla="*/ 597869 h 1032158"/>
                  <a:gd name="connsiteX231" fmla="*/ 1272762 w 3024845"/>
                  <a:gd name="connsiteY231" fmla="*/ 597869 h 1032158"/>
                  <a:gd name="connsiteX232" fmla="*/ 1272762 w 3024845"/>
                  <a:gd name="connsiteY232" fmla="*/ 533015 h 1032158"/>
                  <a:gd name="connsiteX233" fmla="*/ 1273776 w 3024845"/>
                  <a:gd name="connsiteY233" fmla="*/ 533015 h 1032158"/>
                  <a:gd name="connsiteX234" fmla="*/ 1280869 w 3024845"/>
                  <a:gd name="connsiteY234" fmla="*/ 533015 h 1032158"/>
                  <a:gd name="connsiteX235" fmla="*/ 1293029 w 3024845"/>
                  <a:gd name="connsiteY235" fmla="*/ 489780 h 1032158"/>
                  <a:gd name="connsiteX236" fmla="*/ 1294296 w 3024845"/>
                  <a:gd name="connsiteY236" fmla="*/ 489780 h 1032158"/>
                  <a:gd name="connsiteX237" fmla="*/ 1303163 w 3024845"/>
                  <a:gd name="connsiteY237" fmla="*/ 489780 h 1032158"/>
                  <a:gd name="connsiteX238" fmla="*/ 1313296 w 3024845"/>
                  <a:gd name="connsiteY238" fmla="*/ 533015 h 1032158"/>
                  <a:gd name="connsiteX239" fmla="*/ 1314309 w 3024845"/>
                  <a:gd name="connsiteY239" fmla="*/ 533015 h 1032158"/>
                  <a:gd name="connsiteX240" fmla="*/ 1321403 w 3024845"/>
                  <a:gd name="connsiteY240" fmla="*/ 533015 h 1032158"/>
                  <a:gd name="connsiteX241" fmla="*/ 1321403 w 3024845"/>
                  <a:gd name="connsiteY241" fmla="*/ 571927 h 1032158"/>
                  <a:gd name="connsiteX242" fmla="*/ 1323176 w 3024845"/>
                  <a:gd name="connsiteY242" fmla="*/ 571927 h 1032158"/>
                  <a:gd name="connsiteX243" fmla="*/ 1335590 w 3024845"/>
                  <a:gd name="connsiteY243" fmla="*/ 571927 h 1032158"/>
                  <a:gd name="connsiteX244" fmla="*/ 1335590 w 3024845"/>
                  <a:gd name="connsiteY244" fmla="*/ 574089 h 1032158"/>
                  <a:gd name="connsiteX245" fmla="*/ 1335590 w 3024845"/>
                  <a:gd name="connsiteY245" fmla="*/ 589221 h 1032158"/>
                  <a:gd name="connsiteX246" fmla="*/ 1339643 w 3024845"/>
                  <a:gd name="connsiteY246" fmla="*/ 587060 h 1032158"/>
                  <a:gd name="connsiteX247" fmla="*/ 1339643 w 3024845"/>
                  <a:gd name="connsiteY247" fmla="*/ 571927 h 1032158"/>
                  <a:gd name="connsiteX248" fmla="*/ 1341163 w 3024845"/>
                  <a:gd name="connsiteY248" fmla="*/ 571927 h 1032158"/>
                  <a:gd name="connsiteX249" fmla="*/ 1351803 w 3024845"/>
                  <a:gd name="connsiteY249" fmla="*/ 571927 h 1032158"/>
                  <a:gd name="connsiteX250" fmla="*/ 1351803 w 3024845"/>
                  <a:gd name="connsiteY250" fmla="*/ 573548 h 1032158"/>
                  <a:gd name="connsiteX251" fmla="*/ 1351803 w 3024845"/>
                  <a:gd name="connsiteY251" fmla="*/ 584898 h 1032158"/>
                  <a:gd name="connsiteX252" fmla="*/ 1382204 w 3024845"/>
                  <a:gd name="connsiteY252" fmla="*/ 584898 h 1032158"/>
                  <a:gd name="connsiteX253" fmla="*/ 1382204 w 3024845"/>
                  <a:gd name="connsiteY253" fmla="*/ 548148 h 1032158"/>
                  <a:gd name="connsiteX254" fmla="*/ 1383470 w 3024845"/>
                  <a:gd name="connsiteY254" fmla="*/ 548148 h 1032158"/>
                  <a:gd name="connsiteX255" fmla="*/ 1392337 w 3024845"/>
                  <a:gd name="connsiteY255" fmla="*/ 548148 h 1032158"/>
                  <a:gd name="connsiteX256" fmla="*/ 1392337 w 3024845"/>
                  <a:gd name="connsiteY256" fmla="*/ 569765 h 1032158"/>
                  <a:gd name="connsiteX257" fmla="*/ 1394364 w 3024845"/>
                  <a:gd name="connsiteY257" fmla="*/ 537339 h 1032158"/>
                  <a:gd name="connsiteX258" fmla="*/ 1416657 w 3024845"/>
                  <a:gd name="connsiteY258" fmla="*/ 537339 h 1032158"/>
                  <a:gd name="connsiteX259" fmla="*/ 1416657 w 3024845"/>
                  <a:gd name="connsiteY259" fmla="*/ 535717 h 1032158"/>
                  <a:gd name="connsiteX260" fmla="*/ 1416657 w 3024845"/>
                  <a:gd name="connsiteY260" fmla="*/ 524368 h 1032158"/>
                  <a:gd name="connsiteX261" fmla="*/ 1417417 w 3024845"/>
                  <a:gd name="connsiteY261" fmla="*/ 524368 h 1032158"/>
                  <a:gd name="connsiteX262" fmla="*/ 1422737 w 3024845"/>
                  <a:gd name="connsiteY262" fmla="*/ 524368 h 1032158"/>
                  <a:gd name="connsiteX263" fmla="*/ 1422737 w 3024845"/>
                  <a:gd name="connsiteY263" fmla="*/ 522477 h 1032158"/>
                  <a:gd name="connsiteX264" fmla="*/ 1422737 w 3024845"/>
                  <a:gd name="connsiteY264" fmla="*/ 509236 h 1032158"/>
                  <a:gd name="connsiteX265" fmla="*/ 1426791 w 3024845"/>
                  <a:gd name="connsiteY265" fmla="*/ 515721 h 1032158"/>
                  <a:gd name="connsiteX266" fmla="*/ 1429071 w 3024845"/>
                  <a:gd name="connsiteY266" fmla="*/ 515721 h 1032158"/>
                  <a:gd name="connsiteX267" fmla="*/ 1445031 w 3024845"/>
                  <a:gd name="connsiteY267" fmla="*/ 515721 h 1032158"/>
                  <a:gd name="connsiteX268" fmla="*/ 1445031 w 3024845"/>
                  <a:gd name="connsiteY268" fmla="*/ 514910 h 1032158"/>
                  <a:gd name="connsiteX269" fmla="*/ 1445031 w 3024845"/>
                  <a:gd name="connsiteY269" fmla="*/ 509236 h 1032158"/>
                  <a:gd name="connsiteX270" fmla="*/ 1445791 w 3024845"/>
                  <a:gd name="connsiteY270" fmla="*/ 509236 h 1032158"/>
                  <a:gd name="connsiteX271" fmla="*/ 1451111 w 3024845"/>
                  <a:gd name="connsiteY271" fmla="*/ 509236 h 1032158"/>
                  <a:gd name="connsiteX272" fmla="*/ 1451111 w 3024845"/>
                  <a:gd name="connsiteY272" fmla="*/ 510587 h 1032158"/>
                  <a:gd name="connsiteX273" fmla="*/ 1451111 w 3024845"/>
                  <a:gd name="connsiteY273" fmla="*/ 520045 h 1032158"/>
                  <a:gd name="connsiteX274" fmla="*/ 1489618 w 3024845"/>
                  <a:gd name="connsiteY274" fmla="*/ 520045 h 1032158"/>
                  <a:gd name="connsiteX275" fmla="*/ 1489618 w 3024845"/>
                  <a:gd name="connsiteY275" fmla="*/ 658398 h 1032158"/>
                  <a:gd name="connsiteX276" fmla="*/ 1491138 w 3024845"/>
                  <a:gd name="connsiteY276" fmla="*/ 658398 h 1032158"/>
                  <a:gd name="connsiteX277" fmla="*/ 1501778 w 3024845"/>
                  <a:gd name="connsiteY277" fmla="*/ 658398 h 1032158"/>
                  <a:gd name="connsiteX278" fmla="*/ 1501778 w 3024845"/>
                  <a:gd name="connsiteY278" fmla="*/ 645428 h 1032158"/>
                  <a:gd name="connsiteX279" fmla="*/ 1505832 w 3024845"/>
                  <a:gd name="connsiteY279" fmla="*/ 645428 h 1032158"/>
                  <a:gd name="connsiteX280" fmla="*/ 1505832 w 3024845"/>
                  <a:gd name="connsiteY280" fmla="*/ 658398 h 1032158"/>
                  <a:gd name="connsiteX281" fmla="*/ 1536232 w 3024845"/>
                  <a:gd name="connsiteY281" fmla="*/ 658398 h 1032158"/>
                  <a:gd name="connsiteX282" fmla="*/ 1536232 w 3024845"/>
                  <a:gd name="connsiteY282" fmla="*/ 628133 h 1032158"/>
                  <a:gd name="connsiteX283" fmla="*/ 1548392 w 3024845"/>
                  <a:gd name="connsiteY283" fmla="*/ 628133 h 1032158"/>
                  <a:gd name="connsiteX284" fmla="*/ 1560552 w 3024845"/>
                  <a:gd name="connsiteY284" fmla="*/ 625972 h 1032158"/>
                  <a:gd name="connsiteX285" fmla="*/ 1564606 w 3024845"/>
                  <a:gd name="connsiteY285" fmla="*/ 628133 h 1032158"/>
                  <a:gd name="connsiteX286" fmla="*/ 1574739 w 3024845"/>
                  <a:gd name="connsiteY286" fmla="*/ 628133 h 1032158"/>
                  <a:gd name="connsiteX287" fmla="*/ 1574739 w 3024845"/>
                  <a:gd name="connsiteY287" fmla="*/ 658398 h 1032158"/>
                  <a:gd name="connsiteX288" fmla="*/ 1582846 w 3024845"/>
                  <a:gd name="connsiteY288" fmla="*/ 658398 h 1032158"/>
                  <a:gd name="connsiteX289" fmla="*/ 1582846 w 3024845"/>
                  <a:gd name="connsiteY289" fmla="*/ 675693 h 1032158"/>
                  <a:gd name="connsiteX290" fmla="*/ 1592182 w 3024845"/>
                  <a:gd name="connsiteY290" fmla="*/ 676598 h 1032158"/>
                  <a:gd name="connsiteX291" fmla="*/ 1605140 w 3024845"/>
                  <a:gd name="connsiteY291" fmla="*/ 676598 h 1032158"/>
                  <a:gd name="connsiteX292" fmla="*/ 1605140 w 3024845"/>
                  <a:gd name="connsiteY292" fmla="*/ 660560 h 1032158"/>
                  <a:gd name="connsiteX293" fmla="*/ 1673096 w 3024845"/>
                  <a:gd name="connsiteY293" fmla="*/ 660560 h 1032158"/>
                  <a:gd name="connsiteX294" fmla="*/ 1673096 w 3024845"/>
                  <a:gd name="connsiteY294" fmla="*/ 575307 h 1032158"/>
                  <a:gd name="connsiteX295" fmla="*/ 1745104 w 3024845"/>
                  <a:gd name="connsiteY295" fmla="*/ 575307 h 1032158"/>
                  <a:gd name="connsiteX296" fmla="*/ 1745104 w 3024845"/>
                  <a:gd name="connsiteY296" fmla="*/ 654075 h 1032158"/>
                  <a:gd name="connsiteX297" fmla="*/ 1747008 w 3024845"/>
                  <a:gd name="connsiteY297" fmla="*/ 654075 h 1032158"/>
                  <a:gd name="connsiteX298" fmla="*/ 1748250 w 3024845"/>
                  <a:gd name="connsiteY298" fmla="*/ 676598 h 1032158"/>
                  <a:gd name="connsiteX299" fmla="*/ 1757926 w 3024845"/>
                  <a:gd name="connsiteY299" fmla="*/ 676598 h 1032158"/>
                  <a:gd name="connsiteX300" fmla="*/ 1759168 w 3024845"/>
                  <a:gd name="connsiteY300" fmla="*/ 654075 h 1032158"/>
                  <a:gd name="connsiteX301" fmla="*/ 1765248 w 3024845"/>
                  <a:gd name="connsiteY301" fmla="*/ 654075 h 1032158"/>
                  <a:gd name="connsiteX302" fmla="*/ 1766490 w 3024845"/>
                  <a:gd name="connsiteY302" fmla="*/ 676598 h 1032158"/>
                  <a:gd name="connsiteX303" fmla="*/ 1817112 w 3024845"/>
                  <a:gd name="connsiteY303" fmla="*/ 676598 h 1032158"/>
                  <a:gd name="connsiteX304" fmla="*/ 1817112 w 3024845"/>
                  <a:gd name="connsiteY304" fmla="*/ 513570 h 1032158"/>
                  <a:gd name="connsiteX305" fmla="*/ 2014439 w 3024845"/>
                  <a:gd name="connsiteY305" fmla="*/ 513570 h 1032158"/>
                  <a:gd name="connsiteX306" fmla="*/ 2014439 w 3024845"/>
                  <a:gd name="connsiteY306" fmla="*/ 676598 h 1032158"/>
                  <a:gd name="connsiteX307" fmla="*/ 2033136 w 3024845"/>
                  <a:gd name="connsiteY307" fmla="*/ 676598 h 1032158"/>
                  <a:gd name="connsiteX308" fmla="*/ 2033136 w 3024845"/>
                  <a:gd name="connsiteY308" fmla="*/ 593905 h 1032158"/>
                  <a:gd name="connsiteX309" fmla="*/ 2128256 w 3024845"/>
                  <a:gd name="connsiteY309" fmla="*/ 593905 h 1032158"/>
                  <a:gd name="connsiteX310" fmla="*/ 2146266 w 3024845"/>
                  <a:gd name="connsiteY310" fmla="*/ 104983 h 1032158"/>
                  <a:gd name="connsiteX311" fmla="*/ 2150320 w 3024845"/>
                  <a:gd name="connsiteY311" fmla="*/ 33644 h 1032158"/>
                  <a:gd name="connsiteX312" fmla="*/ 2180720 w 3024845"/>
                  <a:gd name="connsiteY312" fmla="*/ 528692 h 1032158"/>
                  <a:gd name="connsiteX313" fmla="*/ 2245574 w 3024845"/>
                  <a:gd name="connsiteY313" fmla="*/ 528692 h 1032158"/>
                  <a:gd name="connsiteX314" fmla="*/ 2245574 w 3024845"/>
                  <a:gd name="connsiteY314" fmla="*/ 604354 h 1032158"/>
                  <a:gd name="connsiteX315" fmla="*/ 2253681 w 3024845"/>
                  <a:gd name="connsiteY315" fmla="*/ 604354 h 1032158"/>
                  <a:gd name="connsiteX316" fmla="*/ 2255708 w 3024845"/>
                  <a:gd name="connsiteY316" fmla="*/ 597869 h 1032158"/>
                  <a:gd name="connsiteX317" fmla="*/ 2261788 w 3024845"/>
                  <a:gd name="connsiteY317" fmla="*/ 597869 h 1032158"/>
                  <a:gd name="connsiteX318" fmla="*/ 2263815 w 3024845"/>
                  <a:gd name="connsiteY318" fmla="*/ 606516 h 1032158"/>
                  <a:gd name="connsiteX319" fmla="*/ 2275975 w 3024845"/>
                  <a:gd name="connsiteY319" fmla="*/ 606516 h 1032158"/>
                  <a:gd name="connsiteX320" fmla="*/ 2275975 w 3024845"/>
                  <a:gd name="connsiteY320" fmla="*/ 600030 h 1032158"/>
                  <a:gd name="connsiteX321" fmla="*/ 2298268 w 3024845"/>
                  <a:gd name="connsiteY321" fmla="*/ 600030 h 1032158"/>
                  <a:gd name="connsiteX322" fmla="*/ 2298268 w 3024845"/>
                  <a:gd name="connsiteY322" fmla="*/ 606516 h 1032158"/>
                  <a:gd name="connsiteX323" fmla="*/ 2318535 w 3024845"/>
                  <a:gd name="connsiteY323" fmla="*/ 606516 h 1032158"/>
                  <a:gd name="connsiteX324" fmla="*/ 2318535 w 3024845"/>
                  <a:gd name="connsiteY324" fmla="*/ 651913 h 1032158"/>
                  <a:gd name="connsiteX325" fmla="*/ 2332722 w 3024845"/>
                  <a:gd name="connsiteY325" fmla="*/ 651913 h 1032158"/>
                  <a:gd name="connsiteX326" fmla="*/ 2332722 w 3024845"/>
                  <a:gd name="connsiteY326" fmla="*/ 638942 h 1032158"/>
                  <a:gd name="connsiteX327" fmla="*/ 2348936 w 3024845"/>
                  <a:gd name="connsiteY327" fmla="*/ 638942 h 1032158"/>
                  <a:gd name="connsiteX328" fmla="*/ 2348936 w 3024845"/>
                  <a:gd name="connsiteY328" fmla="*/ 459515 h 1032158"/>
                  <a:gd name="connsiteX329" fmla="*/ 2355016 w 3024845"/>
                  <a:gd name="connsiteY329" fmla="*/ 453029 h 1032158"/>
                  <a:gd name="connsiteX330" fmla="*/ 2427977 w 3024845"/>
                  <a:gd name="connsiteY330" fmla="*/ 453029 h 1032158"/>
                  <a:gd name="connsiteX331" fmla="*/ 2427977 w 3024845"/>
                  <a:gd name="connsiteY331" fmla="*/ 461677 h 1032158"/>
                  <a:gd name="connsiteX332" fmla="*/ 2438110 w 3024845"/>
                  <a:gd name="connsiteY332" fmla="*/ 461677 h 1032158"/>
                  <a:gd name="connsiteX333" fmla="*/ 2438110 w 3024845"/>
                  <a:gd name="connsiteY333" fmla="*/ 576251 h 1032158"/>
                  <a:gd name="connsiteX334" fmla="*/ 2460404 w 3024845"/>
                  <a:gd name="connsiteY334" fmla="*/ 576251 h 1032158"/>
                  <a:gd name="connsiteX335" fmla="*/ 2460404 w 3024845"/>
                  <a:gd name="connsiteY335" fmla="*/ 509236 h 1032158"/>
                  <a:gd name="connsiteX336" fmla="*/ 2486751 w 3024845"/>
                  <a:gd name="connsiteY336" fmla="*/ 509236 h 1032158"/>
                  <a:gd name="connsiteX337" fmla="*/ 2490804 w 3024845"/>
                  <a:gd name="connsiteY337" fmla="*/ 504912 h 1032158"/>
                  <a:gd name="connsiteX338" fmla="*/ 2498911 w 3024845"/>
                  <a:gd name="connsiteY338" fmla="*/ 504912 h 1032158"/>
                  <a:gd name="connsiteX339" fmla="*/ 2502964 w 3024845"/>
                  <a:gd name="connsiteY339" fmla="*/ 509236 h 1032158"/>
                  <a:gd name="connsiteX340" fmla="*/ 2525258 w 3024845"/>
                  <a:gd name="connsiteY340" fmla="*/ 509236 h 1032158"/>
                  <a:gd name="connsiteX341" fmla="*/ 2525258 w 3024845"/>
                  <a:gd name="connsiteY341" fmla="*/ 392500 h 1032158"/>
                  <a:gd name="connsiteX342" fmla="*/ 2582005 w 3024845"/>
                  <a:gd name="connsiteY342" fmla="*/ 381691 h 1032158"/>
                  <a:gd name="connsiteX343" fmla="*/ 2582005 w 3024845"/>
                  <a:gd name="connsiteY343" fmla="*/ 382772 h 1032158"/>
                  <a:gd name="connsiteX344" fmla="*/ 2582005 w 3024845"/>
                  <a:gd name="connsiteY344" fmla="*/ 390338 h 1032158"/>
                  <a:gd name="connsiteX345" fmla="*/ 2608352 w 3024845"/>
                  <a:gd name="connsiteY345" fmla="*/ 390338 h 1032158"/>
                  <a:gd name="connsiteX346" fmla="*/ 2608352 w 3024845"/>
                  <a:gd name="connsiteY346" fmla="*/ 645428 h 1032158"/>
                  <a:gd name="connsiteX347" fmla="*/ 2630646 w 3024845"/>
                  <a:gd name="connsiteY347" fmla="*/ 645428 h 1032158"/>
                  <a:gd name="connsiteX348" fmla="*/ 2630646 w 3024845"/>
                  <a:gd name="connsiteY348" fmla="*/ 641104 h 1032158"/>
                  <a:gd name="connsiteX349" fmla="*/ 2642806 w 3024845"/>
                  <a:gd name="connsiteY349" fmla="*/ 641104 h 1032158"/>
                  <a:gd name="connsiteX350" fmla="*/ 2642806 w 3024845"/>
                  <a:gd name="connsiteY350" fmla="*/ 645428 h 1032158"/>
                  <a:gd name="connsiteX351" fmla="*/ 2667126 w 3024845"/>
                  <a:gd name="connsiteY351" fmla="*/ 645428 h 1032158"/>
                  <a:gd name="connsiteX352" fmla="*/ 2667126 w 3024845"/>
                  <a:gd name="connsiteY352" fmla="*/ 632457 h 1032158"/>
                  <a:gd name="connsiteX353" fmla="*/ 2695500 w 3024845"/>
                  <a:gd name="connsiteY353" fmla="*/ 632457 h 1032158"/>
                  <a:gd name="connsiteX354" fmla="*/ 2707660 w 3024845"/>
                  <a:gd name="connsiteY354" fmla="*/ 628133 h 1032158"/>
                  <a:gd name="connsiteX355" fmla="*/ 2727927 w 3024845"/>
                  <a:gd name="connsiteY355" fmla="*/ 632457 h 1032158"/>
                  <a:gd name="connsiteX356" fmla="*/ 2727927 w 3024845"/>
                  <a:gd name="connsiteY356" fmla="*/ 615163 h 1032158"/>
                  <a:gd name="connsiteX357" fmla="*/ 2736034 w 3024845"/>
                  <a:gd name="connsiteY357" fmla="*/ 615163 h 1032158"/>
                  <a:gd name="connsiteX358" fmla="*/ 2736034 w 3024845"/>
                  <a:gd name="connsiteY358" fmla="*/ 602192 h 1032158"/>
                  <a:gd name="connsiteX359" fmla="*/ 2792781 w 3024845"/>
                  <a:gd name="connsiteY359" fmla="*/ 602192 h 1032158"/>
                  <a:gd name="connsiteX360" fmla="*/ 2792781 w 3024845"/>
                  <a:gd name="connsiteY360" fmla="*/ 571927 h 1032158"/>
                  <a:gd name="connsiteX361" fmla="*/ 2811021 w 3024845"/>
                  <a:gd name="connsiteY361" fmla="*/ 571927 h 1032158"/>
                  <a:gd name="connsiteX362" fmla="*/ 2811021 w 3024845"/>
                  <a:gd name="connsiteY362" fmla="*/ 565442 h 1032158"/>
                  <a:gd name="connsiteX363" fmla="*/ 2823181 w 3024845"/>
                  <a:gd name="connsiteY363" fmla="*/ 565442 h 1032158"/>
                  <a:gd name="connsiteX364" fmla="*/ 2823181 w 3024845"/>
                  <a:gd name="connsiteY364" fmla="*/ 571927 h 1032158"/>
                  <a:gd name="connsiteX365" fmla="*/ 2839395 w 3024845"/>
                  <a:gd name="connsiteY365" fmla="*/ 571927 h 1032158"/>
                  <a:gd name="connsiteX366" fmla="*/ 2839395 w 3024845"/>
                  <a:gd name="connsiteY366" fmla="*/ 621648 h 1032158"/>
                  <a:gd name="connsiteX367" fmla="*/ 2871822 w 3024845"/>
                  <a:gd name="connsiteY367" fmla="*/ 621648 h 1032158"/>
                  <a:gd name="connsiteX368" fmla="*/ 2871822 w 3024845"/>
                  <a:gd name="connsiteY368" fmla="*/ 595707 h 1032158"/>
                  <a:gd name="connsiteX369" fmla="*/ 2910329 w 3024845"/>
                  <a:gd name="connsiteY369" fmla="*/ 595707 h 1032158"/>
                  <a:gd name="connsiteX370" fmla="*/ 2910329 w 3024845"/>
                  <a:gd name="connsiteY370" fmla="*/ 565442 h 1032158"/>
                  <a:gd name="connsiteX371" fmla="*/ 2958970 w 3024845"/>
                  <a:gd name="connsiteY371" fmla="*/ 565442 h 1032158"/>
                  <a:gd name="connsiteX372" fmla="*/ 2958970 w 3024845"/>
                  <a:gd name="connsiteY372" fmla="*/ 676598 h 1032158"/>
                  <a:gd name="connsiteX373" fmla="*/ 2958970 w 3024845"/>
                  <a:gd name="connsiteY373" fmla="*/ 690377 h 1032158"/>
                  <a:gd name="connsiteX374" fmla="*/ 3024845 w 3024845"/>
                  <a:gd name="connsiteY374" fmla="*/ 690377 h 1032158"/>
                  <a:gd name="connsiteX375" fmla="*/ 3024845 w 3024845"/>
                  <a:gd name="connsiteY375" fmla="*/ 1032158 h 1032158"/>
                  <a:gd name="connsiteX376" fmla="*/ 2054 w 3024845"/>
                  <a:gd name="connsiteY376" fmla="*/ 1029825 h 1032158"/>
                  <a:gd name="connsiteX377" fmla="*/ 0 w 3024845"/>
                  <a:gd name="connsiteY377" fmla="*/ 595707 h 1032158"/>
                  <a:gd name="connsiteX378" fmla="*/ 20267 w 3024845"/>
                  <a:gd name="connsiteY378" fmla="*/ 595707 h 1032158"/>
                  <a:gd name="connsiteX379" fmla="*/ 20774 w 3024845"/>
                  <a:gd name="connsiteY379" fmla="*/ 594626 h 1032158"/>
                  <a:gd name="connsiteX380" fmla="*/ 24320 w 3024845"/>
                  <a:gd name="connsiteY380" fmla="*/ 587060 h 1032158"/>
                  <a:gd name="connsiteX381" fmla="*/ 26094 w 3024845"/>
                  <a:gd name="connsiteY381" fmla="*/ 587330 h 1032158"/>
                  <a:gd name="connsiteX382" fmla="*/ 38507 w 3024845"/>
                  <a:gd name="connsiteY382" fmla="*/ 589221 h 1032158"/>
                  <a:gd name="connsiteX383" fmla="*/ 39014 w 3024845"/>
                  <a:gd name="connsiteY383" fmla="*/ 590573 h 1032158"/>
                  <a:gd name="connsiteX384" fmla="*/ 42560 w 3024845"/>
                  <a:gd name="connsiteY384" fmla="*/ 600030 h 1032158"/>
                  <a:gd name="connsiteX385" fmla="*/ 68907 w 3024845"/>
                  <a:gd name="connsiteY385" fmla="*/ 602192 h 1032158"/>
                  <a:gd name="connsiteX386" fmla="*/ 68907 w 3024845"/>
                  <a:gd name="connsiteY386" fmla="*/ 478971 h 1032158"/>
                  <a:gd name="connsiteX387" fmla="*/ 70934 w 3024845"/>
                  <a:gd name="connsiteY387" fmla="*/ 478971 h 1032158"/>
                  <a:gd name="connsiteX388" fmla="*/ 85121 w 3024845"/>
                  <a:gd name="connsiteY388" fmla="*/ 478971 h 1032158"/>
                  <a:gd name="connsiteX389" fmla="*/ 85121 w 3024845"/>
                  <a:gd name="connsiteY389" fmla="*/ 342779 h 1032158"/>
                  <a:gd name="connsiteX390" fmla="*/ 86894 w 3024845"/>
                  <a:gd name="connsiteY390" fmla="*/ 342779 h 1032158"/>
                  <a:gd name="connsiteX391" fmla="*/ 99308 w 3024845"/>
                  <a:gd name="connsiteY391" fmla="*/ 342779 h 1032158"/>
                  <a:gd name="connsiteX392" fmla="*/ 99308 w 3024845"/>
                  <a:gd name="connsiteY392" fmla="*/ 228205 h 1032158"/>
                  <a:gd name="connsiteX393" fmla="*/ 103361 w 3024845"/>
                  <a:gd name="connsiteY393" fmla="*/ 200101 h 1032158"/>
                  <a:gd name="connsiteX394" fmla="*/ 105388 w 3024845"/>
                  <a:gd name="connsiteY394" fmla="*/ 200101 h 1032158"/>
                  <a:gd name="connsiteX395" fmla="*/ 119575 w 3024845"/>
                  <a:gd name="connsiteY395" fmla="*/ 200101 h 1032158"/>
                  <a:gd name="connsiteX0" fmla="*/ 119575 w 3024845"/>
                  <a:gd name="connsiteY0" fmla="*/ 95357 h 927414"/>
                  <a:gd name="connsiteX1" fmla="*/ 200642 w 3024845"/>
                  <a:gd name="connsiteY1" fmla="*/ 93196 h 927414"/>
                  <a:gd name="connsiteX2" fmla="*/ 202669 w 3024845"/>
                  <a:gd name="connsiteY2" fmla="*/ 93196 h 927414"/>
                  <a:gd name="connsiteX3" fmla="*/ 216856 w 3024845"/>
                  <a:gd name="connsiteY3" fmla="*/ 93196 h 927414"/>
                  <a:gd name="connsiteX4" fmla="*/ 216856 w 3024845"/>
                  <a:gd name="connsiteY4" fmla="*/ 116975 h 927414"/>
                  <a:gd name="connsiteX5" fmla="*/ 217363 w 3024845"/>
                  <a:gd name="connsiteY5" fmla="*/ 117786 h 927414"/>
                  <a:gd name="connsiteX6" fmla="*/ 220909 w 3024845"/>
                  <a:gd name="connsiteY6" fmla="*/ 123461 h 927414"/>
                  <a:gd name="connsiteX7" fmla="*/ 220909 w 3024845"/>
                  <a:gd name="connsiteY7" fmla="*/ 238035 h 927414"/>
                  <a:gd name="connsiteX8" fmla="*/ 223189 w 3024845"/>
                  <a:gd name="connsiteY8" fmla="*/ 238035 h 927414"/>
                  <a:gd name="connsiteX9" fmla="*/ 239150 w 3024845"/>
                  <a:gd name="connsiteY9" fmla="*/ 238035 h 927414"/>
                  <a:gd name="connsiteX10" fmla="*/ 239150 w 3024845"/>
                  <a:gd name="connsiteY10" fmla="*/ 378550 h 927414"/>
                  <a:gd name="connsiteX11" fmla="*/ 240670 w 3024845"/>
                  <a:gd name="connsiteY11" fmla="*/ 378280 h 927414"/>
                  <a:gd name="connsiteX12" fmla="*/ 251310 w 3024845"/>
                  <a:gd name="connsiteY12" fmla="*/ 376389 h 927414"/>
                  <a:gd name="connsiteX13" fmla="*/ 249283 w 3024845"/>
                  <a:gd name="connsiteY13" fmla="*/ 465021 h 927414"/>
                  <a:gd name="connsiteX14" fmla="*/ 250803 w 3024845"/>
                  <a:gd name="connsiteY14" fmla="*/ 465292 h 927414"/>
                  <a:gd name="connsiteX15" fmla="*/ 261443 w 3024845"/>
                  <a:gd name="connsiteY15" fmla="*/ 467183 h 927414"/>
                  <a:gd name="connsiteX16" fmla="*/ 261696 w 3024845"/>
                  <a:gd name="connsiteY16" fmla="*/ 467994 h 927414"/>
                  <a:gd name="connsiteX17" fmla="*/ 263470 w 3024845"/>
                  <a:gd name="connsiteY17" fmla="*/ 473669 h 927414"/>
                  <a:gd name="connsiteX18" fmla="*/ 264230 w 3024845"/>
                  <a:gd name="connsiteY18" fmla="*/ 471237 h 927414"/>
                  <a:gd name="connsiteX19" fmla="*/ 269550 w 3024845"/>
                  <a:gd name="connsiteY19" fmla="*/ 454213 h 927414"/>
                  <a:gd name="connsiteX20" fmla="*/ 271323 w 3024845"/>
                  <a:gd name="connsiteY20" fmla="*/ 454213 h 927414"/>
                  <a:gd name="connsiteX21" fmla="*/ 283737 w 3024845"/>
                  <a:gd name="connsiteY21" fmla="*/ 454213 h 927414"/>
                  <a:gd name="connsiteX22" fmla="*/ 283737 w 3024845"/>
                  <a:gd name="connsiteY22" fmla="*/ 486639 h 927414"/>
                  <a:gd name="connsiteX23" fmla="*/ 284750 w 3024845"/>
                  <a:gd name="connsiteY23" fmla="*/ 487180 h 927414"/>
                  <a:gd name="connsiteX24" fmla="*/ 291844 w 3024845"/>
                  <a:gd name="connsiteY24" fmla="*/ 490963 h 927414"/>
                  <a:gd name="connsiteX25" fmla="*/ 291844 w 3024845"/>
                  <a:gd name="connsiteY25" fmla="*/ 492314 h 927414"/>
                  <a:gd name="connsiteX26" fmla="*/ 291844 w 3024845"/>
                  <a:gd name="connsiteY26" fmla="*/ 501772 h 927414"/>
                  <a:gd name="connsiteX27" fmla="*/ 336431 w 3024845"/>
                  <a:gd name="connsiteY27" fmla="*/ 501772 h 927414"/>
                  <a:gd name="connsiteX28" fmla="*/ 336431 w 3024845"/>
                  <a:gd name="connsiteY28" fmla="*/ 502853 h 927414"/>
                  <a:gd name="connsiteX29" fmla="*/ 336431 w 3024845"/>
                  <a:gd name="connsiteY29" fmla="*/ 510419 h 927414"/>
                  <a:gd name="connsiteX30" fmla="*/ 338457 w 3024845"/>
                  <a:gd name="connsiteY30" fmla="*/ 510419 h 927414"/>
                  <a:gd name="connsiteX31" fmla="*/ 352644 w 3024845"/>
                  <a:gd name="connsiteY31" fmla="*/ 510419 h 927414"/>
                  <a:gd name="connsiteX32" fmla="*/ 352644 w 3024845"/>
                  <a:gd name="connsiteY32" fmla="*/ 480154 h 927414"/>
                  <a:gd name="connsiteX33" fmla="*/ 397231 w 3024845"/>
                  <a:gd name="connsiteY33" fmla="*/ 480154 h 927414"/>
                  <a:gd name="connsiteX34" fmla="*/ 397231 w 3024845"/>
                  <a:gd name="connsiteY34" fmla="*/ 478803 h 927414"/>
                  <a:gd name="connsiteX35" fmla="*/ 397231 w 3024845"/>
                  <a:gd name="connsiteY35" fmla="*/ 469345 h 927414"/>
                  <a:gd name="connsiteX36" fmla="*/ 398245 w 3024845"/>
                  <a:gd name="connsiteY36" fmla="*/ 469345 h 927414"/>
                  <a:gd name="connsiteX37" fmla="*/ 405338 w 3024845"/>
                  <a:gd name="connsiteY37" fmla="*/ 469345 h 927414"/>
                  <a:gd name="connsiteX38" fmla="*/ 405338 w 3024845"/>
                  <a:gd name="connsiteY38" fmla="*/ 467454 h 927414"/>
                  <a:gd name="connsiteX39" fmla="*/ 405338 w 3024845"/>
                  <a:gd name="connsiteY39" fmla="*/ 454213 h 927414"/>
                  <a:gd name="connsiteX40" fmla="*/ 406098 w 3024845"/>
                  <a:gd name="connsiteY40" fmla="*/ 454213 h 927414"/>
                  <a:gd name="connsiteX41" fmla="*/ 411418 w 3024845"/>
                  <a:gd name="connsiteY41" fmla="*/ 454213 h 927414"/>
                  <a:gd name="connsiteX42" fmla="*/ 411418 w 3024845"/>
                  <a:gd name="connsiteY42" fmla="*/ 453132 h 927414"/>
                  <a:gd name="connsiteX43" fmla="*/ 411418 w 3024845"/>
                  <a:gd name="connsiteY43" fmla="*/ 445565 h 927414"/>
                  <a:gd name="connsiteX44" fmla="*/ 413445 w 3024845"/>
                  <a:gd name="connsiteY44" fmla="*/ 445565 h 927414"/>
                  <a:gd name="connsiteX45" fmla="*/ 427632 w 3024845"/>
                  <a:gd name="connsiteY45" fmla="*/ 445565 h 927414"/>
                  <a:gd name="connsiteX46" fmla="*/ 427632 w 3024845"/>
                  <a:gd name="connsiteY46" fmla="*/ 446646 h 927414"/>
                  <a:gd name="connsiteX47" fmla="*/ 427632 w 3024845"/>
                  <a:gd name="connsiteY47" fmla="*/ 454213 h 927414"/>
                  <a:gd name="connsiteX48" fmla="*/ 449925 w 3024845"/>
                  <a:gd name="connsiteY48" fmla="*/ 454213 h 927414"/>
                  <a:gd name="connsiteX49" fmla="*/ 449925 w 3024845"/>
                  <a:gd name="connsiteY49" fmla="*/ 452321 h 927414"/>
                  <a:gd name="connsiteX50" fmla="*/ 449925 w 3024845"/>
                  <a:gd name="connsiteY50" fmla="*/ 439080 h 927414"/>
                  <a:gd name="connsiteX51" fmla="*/ 451699 w 3024845"/>
                  <a:gd name="connsiteY51" fmla="*/ 439080 h 927414"/>
                  <a:gd name="connsiteX52" fmla="*/ 464112 w 3024845"/>
                  <a:gd name="connsiteY52" fmla="*/ 439080 h 927414"/>
                  <a:gd name="connsiteX53" fmla="*/ 464112 w 3024845"/>
                  <a:gd name="connsiteY53" fmla="*/ 462860 h 927414"/>
                  <a:gd name="connsiteX54" fmla="*/ 465126 w 3024845"/>
                  <a:gd name="connsiteY54" fmla="*/ 462860 h 927414"/>
                  <a:gd name="connsiteX55" fmla="*/ 472219 w 3024845"/>
                  <a:gd name="connsiteY55" fmla="*/ 462860 h 927414"/>
                  <a:gd name="connsiteX56" fmla="*/ 472219 w 3024845"/>
                  <a:gd name="connsiteY56" fmla="*/ 461779 h 927414"/>
                  <a:gd name="connsiteX57" fmla="*/ 472219 w 3024845"/>
                  <a:gd name="connsiteY57" fmla="*/ 454213 h 927414"/>
                  <a:gd name="connsiteX58" fmla="*/ 473992 w 3024845"/>
                  <a:gd name="connsiteY58" fmla="*/ 454213 h 927414"/>
                  <a:gd name="connsiteX59" fmla="*/ 486406 w 3024845"/>
                  <a:gd name="connsiteY59" fmla="*/ 454213 h 927414"/>
                  <a:gd name="connsiteX60" fmla="*/ 486406 w 3024845"/>
                  <a:gd name="connsiteY60" fmla="*/ 480154 h 927414"/>
                  <a:gd name="connsiteX61" fmla="*/ 488433 w 3024845"/>
                  <a:gd name="connsiteY61" fmla="*/ 480154 h 927414"/>
                  <a:gd name="connsiteX62" fmla="*/ 502619 w 3024845"/>
                  <a:gd name="connsiteY62" fmla="*/ 480154 h 927414"/>
                  <a:gd name="connsiteX63" fmla="*/ 502619 w 3024845"/>
                  <a:gd name="connsiteY63" fmla="*/ 481775 h 927414"/>
                  <a:gd name="connsiteX64" fmla="*/ 502619 w 3024845"/>
                  <a:gd name="connsiteY64" fmla="*/ 493125 h 927414"/>
                  <a:gd name="connsiteX65" fmla="*/ 503379 w 3024845"/>
                  <a:gd name="connsiteY65" fmla="*/ 493125 h 927414"/>
                  <a:gd name="connsiteX66" fmla="*/ 508700 w 3024845"/>
                  <a:gd name="connsiteY66" fmla="*/ 493125 h 927414"/>
                  <a:gd name="connsiteX67" fmla="*/ 508700 w 3024845"/>
                  <a:gd name="connsiteY67" fmla="*/ 492314 h 927414"/>
                  <a:gd name="connsiteX68" fmla="*/ 508700 w 3024845"/>
                  <a:gd name="connsiteY68" fmla="*/ 486639 h 927414"/>
                  <a:gd name="connsiteX69" fmla="*/ 539100 w 3024845"/>
                  <a:gd name="connsiteY69" fmla="*/ 486639 h 927414"/>
                  <a:gd name="connsiteX70" fmla="*/ 539100 w 3024845"/>
                  <a:gd name="connsiteY70" fmla="*/ 510419 h 927414"/>
                  <a:gd name="connsiteX71" fmla="*/ 540113 w 3024845"/>
                  <a:gd name="connsiteY71" fmla="*/ 510419 h 927414"/>
                  <a:gd name="connsiteX72" fmla="*/ 547207 w 3024845"/>
                  <a:gd name="connsiteY72" fmla="*/ 510419 h 927414"/>
                  <a:gd name="connsiteX73" fmla="*/ 547207 w 3024845"/>
                  <a:gd name="connsiteY73" fmla="*/ 511500 h 927414"/>
                  <a:gd name="connsiteX74" fmla="*/ 547207 w 3024845"/>
                  <a:gd name="connsiteY74" fmla="*/ 519066 h 927414"/>
                  <a:gd name="connsiteX75" fmla="*/ 547967 w 3024845"/>
                  <a:gd name="connsiteY75" fmla="*/ 519066 h 927414"/>
                  <a:gd name="connsiteX76" fmla="*/ 553287 w 3024845"/>
                  <a:gd name="connsiteY76" fmla="*/ 519066 h 927414"/>
                  <a:gd name="connsiteX77" fmla="*/ 553287 w 3024845"/>
                  <a:gd name="connsiteY77" fmla="*/ 516904 h 927414"/>
                  <a:gd name="connsiteX78" fmla="*/ 553287 w 3024845"/>
                  <a:gd name="connsiteY78" fmla="*/ 501772 h 927414"/>
                  <a:gd name="connsiteX79" fmla="*/ 554300 w 3024845"/>
                  <a:gd name="connsiteY79" fmla="*/ 501772 h 927414"/>
                  <a:gd name="connsiteX80" fmla="*/ 561394 w 3024845"/>
                  <a:gd name="connsiteY80" fmla="*/ 501772 h 927414"/>
                  <a:gd name="connsiteX81" fmla="*/ 561394 w 3024845"/>
                  <a:gd name="connsiteY81" fmla="*/ 502853 h 927414"/>
                  <a:gd name="connsiteX82" fmla="*/ 561394 w 3024845"/>
                  <a:gd name="connsiteY82" fmla="*/ 510419 h 927414"/>
                  <a:gd name="connsiteX83" fmla="*/ 566714 w 3024845"/>
                  <a:gd name="connsiteY83" fmla="*/ 508426 h 927414"/>
                  <a:gd name="connsiteX84" fmla="*/ 567474 w 3024845"/>
                  <a:gd name="connsiteY84" fmla="*/ 507446 h 927414"/>
                  <a:gd name="connsiteX85" fmla="*/ 567474 w 3024845"/>
                  <a:gd name="connsiteY85" fmla="*/ 501772 h 927414"/>
                  <a:gd name="connsiteX86" fmla="*/ 605981 w 3024845"/>
                  <a:gd name="connsiteY86" fmla="*/ 501772 h 927414"/>
                  <a:gd name="connsiteX87" fmla="*/ 605981 w 3024845"/>
                  <a:gd name="connsiteY87" fmla="*/ 525551 h 927414"/>
                  <a:gd name="connsiteX88" fmla="*/ 608007 w 3024845"/>
                  <a:gd name="connsiteY88" fmla="*/ 525551 h 927414"/>
                  <a:gd name="connsiteX89" fmla="*/ 622194 w 3024845"/>
                  <a:gd name="connsiteY89" fmla="*/ 525551 h 927414"/>
                  <a:gd name="connsiteX90" fmla="*/ 622194 w 3024845"/>
                  <a:gd name="connsiteY90" fmla="*/ 526632 h 927414"/>
                  <a:gd name="connsiteX91" fmla="*/ 622194 w 3024845"/>
                  <a:gd name="connsiteY91" fmla="*/ 534198 h 927414"/>
                  <a:gd name="connsiteX92" fmla="*/ 623968 w 3024845"/>
                  <a:gd name="connsiteY92" fmla="*/ 534198 h 927414"/>
                  <a:gd name="connsiteX93" fmla="*/ 636381 w 3024845"/>
                  <a:gd name="connsiteY93" fmla="*/ 534198 h 927414"/>
                  <a:gd name="connsiteX94" fmla="*/ 636381 w 3024845"/>
                  <a:gd name="connsiteY94" fmla="*/ 510419 h 927414"/>
                  <a:gd name="connsiteX95" fmla="*/ 637394 w 3024845"/>
                  <a:gd name="connsiteY95" fmla="*/ 510419 h 927414"/>
                  <a:gd name="connsiteX96" fmla="*/ 644488 w 3024845"/>
                  <a:gd name="connsiteY96" fmla="*/ 510419 h 927414"/>
                  <a:gd name="connsiteX97" fmla="*/ 644488 w 3024845"/>
                  <a:gd name="connsiteY97" fmla="*/ 477992 h 927414"/>
                  <a:gd name="connsiteX98" fmla="*/ 645501 w 3024845"/>
                  <a:gd name="connsiteY98" fmla="*/ 477992 h 927414"/>
                  <a:gd name="connsiteX99" fmla="*/ 652595 w 3024845"/>
                  <a:gd name="connsiteY99" fmla="*/ 477992 h 927414"/>
                  <a:gd name="connsiteX100" fmla="*/ 652595 w 3024845"/>
                  <a:gd name="connsiteY100" fmla="*/ 476101 h 927414"/>
                  <a:gd name="connsiteX101" fmla="*/ 652595 w 3024845"/>
                  <a:gd name="connsiteY101" fmla="*/ 462860 h 927414"/>
                  <a:gd name="connsiteX102" fmla="*/ 651328 w 3024845"/>
                  <a:gd name="connsiteY102" fmla="*/ 461238 h 927414"/>
                  <a:gd name="connsiteX103" fmla="*/ 656648 w 3024845"/>
                  <a:gd name="connsiteY103" fmla="*/ 449889 h 927414"/>
                  <a:gd name="connsiteX104" fmla="*/ 664755 w 3024845"/>
                  <a:gd name="connsiteY104" fmla="*/ 477992 h 927414"/>
                  <a:gd name="connsiteX105" fmla="*/ 665515 w 3024845"/>
                  <a:gd name="connsiteY105" fmla="*/ 477992 h 927414"/>
                  <a:gd name="connsiteX106" fmla="*/ 670835 w 3024845"/>
                  <a:gd name="connsiteY106" fmla="*/ 477992 h 927414"/>
                  <a:gd name="connsiteX107" fmla="*/ 670835 w 3024845"/>
                  <a:gd name="connsiteY107" fmla="*/ 372065 h 927414"/>
                  <a:gd name="connsiteX108" fmla="*/ 672355 w 3024845"/>
                  <a:gd name="connsiteY108" fmla="*/ 372065 h 927414"/>
                  <a:gd name="connsiteX109" fmla="*/ 682995 w 3024845"/>
                  <a:gd name="connsiteY109" fmla="*/ 372065 h 927414"/>
                  <a:gd name="connsiteX110" fmla="*/ 682995 w 3024845"/>
                  <a:gd name="connsiteY110" fmla="*/ 324506 h 927414"/>
                  <a:gd name="connsiteX111" fmla="*/ 709342 w 3024845"/>
                  <a:gd name="connsiteY111" fmla="*/ 324506 h 927414"/>
                  <a:gd name="connsiteX112" fmla="*/ 709342 w 3024845"/>
                  <a:gd name="connsiteY112" fmla="*/ 302888 h 927414"/>
                  <a:gd name="connsiteX113" fmla="*/ 743796 w 3024845"/>
                  <a:gd name="connsiteY113" fmla="*/ 302888 h 927414"/>
                  <a:gd name="connsiteX114" fmla="*/ 743796 w 3024845"/>
                  <a:gd name="connsiteY114" fmla="*/ 305320 h 927414"/>
                  <a:gd name="connsiteX115" fmla="*/ 743796 w 3024845"/>
                  <a:gd name="connsiteY115" fmla="*/ 322344 h 927414"/>
                  <a:gd name="connsiteX116" fmla="*/ 746076 w 3024845"/>
                  <a:gd name="connsiteY116" fmla="*/ 322344 h 927414"/>
                  <a:gd name="connsiteX117" fmla="*/ 762036 w 3024845"/>
                  <a:gd name="connsiteY117" fmla="*/ 322344 h 927414"/>
                  <a:gd name="connsiteX118" fmla="*/ 762036 w 3024845"/>
                  <a:gd name="connsiteY118" fmla="*/ 369903 h 927414"/>
                  <a:gd name="connsiteX119" fmla="*/ 763049 w 3024845"/>
                  <a:gd name="connsiteY119" fmla="*/ 369903 h 927414"/>
                  <a:gd name="connsiteX120" fmla="*/ 770143 w 3024845"/>
                  <a:gd name="connsiteY120" fmla="*/ 369903 h 927414"/>
                  <a:gd name="connsiteX121" fmla="*/ 784330 w 3024845"/>
                  <a:gd name="connsiteY121" fmla="*/ 374227 h 927414"/>
                  <a:gd name="connsiteX122" fmla="*/ 784330 w 3024845"/>
                  <a:gd name="connsiteY122" fmla="*/ 413139 h 927414"/>
                  <a:gd name="connsiteX123" fmla="*/ 785343 w 3024845"/>
                  <a:gd name="connsiteY123" fmla="*/ 413139 h 927414"/>
                  <a:gd name="connsiteX124" fmla="*/ 792436 w 3024845"/>
                  <a:gd name="connsiteY124" fmla="*/ 413139 h 927414"/>
                  <a:gd name="connsiteX125" fmla="*/ 792436 w 3024845"/>
                  <a:gd name="connsiteY125" fmla="*/ 414760 h 927414"/>
                  <a:gd name="connsiteX126" fmla="*/ 792436 w 3024845"/>
                  <a:gd name="connsiteY126" fmla="*/ 426109 h 927414"/>
                  <a:gd name="connsiteX127" fmla="*/ 794463 w 3024845"/>
                  <a:gd name="connsiteY127" fmla="*/ 426109 h 927414"/>
                  <a:gd name="connsiteX128" fmla="*/ 808650 w 3024845"/>
                  <a:gd name="connsiteY128" fmla="*/ 426109 h 927414"/>
                  <a:gd name="connsiteX129" fmla="*/ 814730 w 3024845"/>
                  <a:gd name="connsiteY129" fmla="*/ 432595 h 927414"/>
                  <a:gd name="connsiteX130" fmla="*/ 814730 w 3024845"/>
                  <a:gd name="connsiteY130" fmla="*/ 454213 h 927414"/>
                  <a:gd name="connsiteX131" fmla="*/ 817010 w 3024845"/>
                  <a:gd name="connsiteY131" fmla="*/ 454213 h 927414"/>
                  <a:gd name="connsiteX132" fmla="*/ 832970 w 3024845"/>
                  <a:gd name="connsiteY132" fmla="*/ 454213 h 927414"/>
                  <a:gd name="connsiteX133" fmla="*/ 832970 w 3024845"/>
                  <a:gd name="connsiteY133" fmla="*/ 455293 h 927414"/>
                  <a:gd name="connsiteX134" fmla="*/ 832970 w 3024845"/>
                  <a:gd name="connsiteY134" fmla="*/ 462860 h 927414"/>
                  <a:gd name="connsiteX135" fmla="*/ 834237 w 3024845"/>
                  <a:gd name="connsiteY135" fmla="*/ 462860 h 927414"/>
                  <a:gd name="connsiteX136" fmla="*/ 843104 w 3024845"/>
                  <a:gd name="connsiteY136" fmla="*/ 462860 h 927414"/>
                  <a:gd name="connsiteX137" fmla="*/ 843104 w 3024845"/>
                  <a:gd name="connsiteY137" fmla="*/ 465021 h 927414"/>
                  <a:gd name="connsiteX138" fmla="*/ 843104 w 3024845"/>
                  <a:gd name="connsiteY138" fmla="*/ 480154 h 927414"/>
                  <a:gd name="connsiteX139" fmla="*/ 847157 w 3024845"/>
                  <a:gd name="connsiteY139" fmla="*/ 478262 h 927414"/>
                  <a:gd name="connsiteX140" fmla="*/ 847157 w 3024845"/>
                  <a:gd name="connsiteY140" fmla="*/ 465021 h 927414"/>
                  <a:gd name="connsiteX141" fmla="*/ 848170 w 3024845"/>
                  <a:gd name="connsiteY141" fmla="*/ 465021 h 927414"/>
                  <a:gd name="connsiteX142" fmla="*/ 855264 w 3024845"/>
                  <a:gd name="connsiteY142" fmla="*/ 465021 h 927414"/>
                  <a:gd name="connsiteX143" fmla="*/ 855264 w 3024845"/>
                  <a:gd name="connsiteY143" fmla="*/ 466643 h 927414"/>
                  <a:gd name="connsiteX144" fmla="*/ 855264 w 3024845"/>
                  <a:gd name="connsiteY144" fmla="*/ 477992 h 927414"/>
                  <a:gd name="connsiteX145" fmla="*/ 856024 w 3024845"/>
                  <a:gd name="connsiteY145" fmla="*/ 477992 h 927414"/>
                  <a:gd name="connsiteX146" fmla="*/ 861344 w 3024845"/>
                  <a:gd name="connsiteY146" fmla="*/ 477992 h 927414"/>
                  <a:gd name="connsiteX147" fmla="*/ 909984 w 3024845"/>
                  <a:gd name="connsiteY147" fmla="*/ 473669 h 927414"/>
                  <a:gd name="connsiteX148" fmla="*/ 909984 w 3024845"/>
                  <a:gd name="connsiteY148" fmla="*/ 475020 h 927414"/>
                  <a:gd name="connsiteX149" fmla="*/ 909984 w 3024845"/>
                  <a:gd name="connsiteY149" fmla="*/ 484477 h 927414"/>
                  <a:gd name="connsiteX150" fmla="*/ 910744 w 3024845"/>
                  <a:gd name="connsiteY150" fmla="*/ 484477 h 927414"/>
                  <a:gd name="connsiteX151" fmla="*/ 916065 w 3024845"/>
                  <a:gd name="connsiteY151" fmla="*/ 484477 h 927414"/>
                  <a:gd name="connsiteX152" fmla="*/ 916065 w 3024845"/>
                  <a:gd name="connsiteY152" fmla="*/ 486639 h 927414"/>
                  <a:gd name="connsiteX153" fmla="*/ 916065 w 3024845"/>
                  <a:gd name="connsiteY153" fmla="*/ 501772 h 927414"/>
                  <a:gd name="connsiteX154" fmla="*/ 918091 w 3024845"/>
                  <a:gd name="connsiteY154" fmla="*/ 500421 h 927414"/>
                  <a:gd name="connsiteX155" fmla="*/ 932278 w 3024845"/>
                  <a:gd name="connsiteY155" fmla="*/ 490963 h 927414"/>
                  <a:gd name="connsiteX156" fmla="*/ 938358 w 3024845"/>
                  <a:gd name="connsiteY156" fmla="*/ 449889 h 927414"/>
                  <a:gd name="connsiteX157" fmla="*/ 939118 w 3024845"/>
                  <a:gd name="connsiteY157" fmla="*/ 449619 h 927414"/>
                  <a:gd name="connsiteX158" fmla="*/ 944438 w 3024845"/>
                  <a:gd name="connsiteY158" fmla="*/ 447727 h 927414"/>
                  <a:gd name="connsiteX159" fmla="*/ 946465 w 3024845"/>
                  <a:gd name="connsiteY159" fmla="*/ 378550 h 927414"/>
                  <a:gd name="connsiteX160" fmla="*/ 948492 w 3024845"/>
                  <a:gd name="connsiteY160" fmla="*/ 447727 h 927414"/>
                  <a:gd name="connsiteX161" fmla="*/ 949252 w 3024845"/>
                  <a:gd name="connsiteY161" fmla="*/ 447997 h 927414"/>
                  <a:gd name="connsiteX162" fmla="*/ 954572 w 3024845"/>
                  <a:gd name="connsiteY162" fmla="*/ 449889 h 927414"/>
                  <a:gd name="connsiteX163" fmla="*/ 954572 w 3024845"/>
                  <a:gd name="connsiteY163" fmla="*/ 363418 h 927414"/>
                  <a:gd name="connsiteX164" fmla="*/ 958625 w 3024845"/>
                  <a:gd name="connsiteY164" fmla="*/ 330991 h 927414"/>
                  <a:gd name="connsiteX165" fmla="*/ 997132 w 3024845"/>
                  <a:gd name="connsiteY165" fmla="*/ 330991 h 927414"/>
                  <a:gd name="connsiteX166" fmla="*/ 997132 w 3024845"/>
                  <a:gd name="connsiteY166" fmla="*/ 363418 h 927414"/>
                  <a:gd name="connsiteX167" fmla="*/ 997892 w 3024845"/>
                  <a:gd name="connsiteY167" fmla="*/ 363418 h 927414"/>
                  <a:gd name="connsiteX168" fmla="*/ 1003212 w 3024845"/>
                  <a:gd name="connsiteY168" fmla="*/ 363418 h 927414"/>
                  <a:gd name="connsiteX169" fmla="*/ 1003212 w 3024845"/>
                  <a:gd name="connsiteY169" fmla="*/ 281270 h 927414"/>
                  <a:gd name="connsiteX170" fmla="*/ 1004986 w 3024845"/>
                  <a:gd name="connsiteY170" fmla="*/ 281270 h 927414"/>
                  <a:gd name="connsiteX171" fmla="*/ 1017399 w 3024845"/>
                  <a:gd name="connsiteY171" fmla="*/ 281270 h 927414"/>
                  <a:gd name="connsiteX172" fmla="*/ 1017399 w 3024845"/>
                  <a:gd name="connsiteY172" fmla="*/ 279379 h 927414"/>
                  <a:gd name="connsiteX173" fmla="*/ 1017399 w 3024845"/>
                  <a:gd name="connsiteY173" fmla="*/ 266138 h 927414"/>
                  <a:gd name="connsiteX174" fmla="*/ 1039693 w 3024845"/>
                  <a:gd name="connsiteY174" fmla="*/ 266138 h 927414"/>
                  <a:gd name="connsiteX175" fmla="*/ 1039693 w 3024845"/>
                  <a:gd name="connsiteY175" fmla="*/ 265057 h 927414"/>
                  <a:gd name="connsiteX176" fmla="*/ 1039693 w 3024845"/>
                  <a:gd name="connsiteY176" fmla="*/ 257491 h 927414"/>
                  <a:gd name="connsiteX177" fmla="*/ 1041466 w 3024845"/>
                  <a:gd name="connsiteY177" fmla="*/ 257491 h 927414"/>
                  <a:gd name="connsiteX178" fmla="*/ 1053880 w 3024845"/>
                  <a:gd name="connsiteY178" fmla="*/ 257491 h 927414"/>
                  <a:gd name="connsiteX179" fmla="*/ 1053880 w 3024845"/>
                  <a:gd name="connsiteY179" fmla="*/ 258572 h 927414"/>
                  <a:gd name="connsiteX180" fmla="*/ 1053880 w 3024845"/>
                  <a:gd name="connsiteY180" fmla="*/ 266138 h 927414"/>
                  <a:gd name="connsiteX181" fmla="*/ 1054640 w 3024845"/>
                  <a:gd name="connsiteY181" fmla="*/ 266138 h 927414"/>
                  <a:gd name="connsiteX182" fmla="*/ 1059960 w 3024845"/>
                  <a:gd name="connsiteY182" fmla="*/ 266138 h 927414"/>
                  <a:gd name="connsiteX183" fmla="*/ 1070093 w 3024845"/>
                  <a:gd name="connsiteY183" fmla="*/ 261814 h 927414"/>
                  <a:gd name="connsiteX184" fmla="*/ 1074146 w 3024845"/>
                  <a:gd name="connsiteY184" fmla="*/ 265057 h 927414"/>
                  <a:gd name="connsiteX185" fmla="*/ 1074146 w 3024845"/>
                  <a:gd name="connsiteY185" fmla="*/ 257491 h 927414"/>
                  <a:gd name="connsiteX186" fmla="*/ 1076426 w 3024845"/>
                  <a:gd name="connsiteY186" fmla="*/ 257491 h 927414"/>
                  <a:gd name="connsiteX187" fmla="*/ 1092387 w 3024845"/>
                  <a:gd name="connsiteY187" fmla="*/ 257491 h 927414"/>
                  <a:gd name="connsiteX188" fmla="*/ 1092387 w 3024845"/>
                  <a:gd name="connsiteY188" fmla="*/ 258572 h 927414"/>
                  <a:gd name="connsiteX189" fmla="*/ 1092387 w 3024845"/>
                  <a:gd name="connsiteY189" fmla="*/ 266138 h 927414"/>
                  <a:gd name="connsiteX190" fmla="*/ 1122787 w 3024845"/>
                  <a:gd name="connsiteY190" fmla="*/ 266138 h 927414"/>
                  <a:gd name="connsiteX191" fmla="*/ 1122787 w 3024845"/>
                  <a:gd name="connsiteY191" fmla="*/ 267759 h 927414"/>
                  <a:gd name="connsiteX192" fmla="*/ 1122787 w 3024845"/>
                  <a:gd name="connsiteY192" fmla="*/ 279109 h 927414"/>
                  <a:gd name="connsiteX193" fmla="*/ 1149134 w 3024845"/>
                  <a:gd name="connsiteY193" fmla="*/ 279109 h 927414"/>
                  <a:gd name="connsiteX194" fmla="*/ 1149134 w 3024845"/>
                  <a:gd name="connsiteY194" fmla="*/ 309373 h 927414"/>
                  <a:gd name="connsiteX195" fmla="*/ 1149894 w 3024845"/>
                  <a:gd name="connsiteY195" fmla="*/ 309373 h 927414"/>
                  <a:gd name="connsiteX196" fmla="*/ 1155214 w 3024845"/>
                  <a:gd name="connsiteY196" fmla="*/ 309373 h 927414"/>
                  <a:gd name="connsiteX197" fmla="*/ 1155214 w 3024845"/>
                  <a:gd name="connsiteY197" fmla="*/ 310454 h 927414"/>
                  <a:gd name="connsiteX198" fmla="*/ 1155214 w 3024845"/>
                  <a:gd name="connsiteY198" fmla="*/ 318021 h 927414"/>
                  <a:gd name="connsiteX199" fmla="*/ 1159268 w 3024845"/>
                  <a:gd name="connsiteY199" fmla="*/ 348285 h 927414"/>
                  <a:gd name="connsiteX200" fmla="*/ 1160028 w 3024845"/>
                  <a:gd name="connsiteY200" fmla="*/ 348285 h 927414"/>
                  <a:gd name="connsiteX201" fmla="*/ 1165348 w 3024845"/>
                  <a:gd name="connsiteY201" fmla="*/ 348285 h 927414"/>
                  <a:gd name="connsiteX202" fmla="*/ 1165348 w 3024845"/>
                  <a:gd name="connsiteY202" fmla="*/ 349096 h 927414"/>
                  <a:gd name="connsiteX203" fmla="*/ 1165348 w 3024845"/>
                  <a:gd name="connsiteY203" fmla="*/ 354771 h 927414"/>
                  <a:gd name="connsiteX204" fmla="*/ 1166361 w 3024845"/>
                  <a:gd name="connsiteY204" fmla="*/ 354771 h 927414"/>
                  <a:gd name="connsiteX205" fmla="*/ 1173454 w 3024845"/>
                  <a:gd name="connsiteY205" fmla="*/ 354771 h 927414"/>
                  <a:gd name="connsiteX206" fmla="*/ 1173454 w 3024845"/>
                  <a:gd name="connsiteY206" fmla="*/ 385036 h 927414"/>
                  <a:gd name="connsiteX207" fmla="*/ 1175481 w 3024845"/>
                  <a:gd name="connsiteY207" fmla="*/ 385036 h 927414"/>
                  <a:gd name="connsiteX208" fmla="*/ 1189668 w 3024845"/>
                  <a:gd name="connsiteY208" fmla="*/ 385036 h 927414"/>
                  <a:gd name="connsiteX209" fmla="*/ 1189668 w 3024845"/>
                  <a:gd name="connsiteY209" fmla="*/ 408815 h 927414"/>
                  <a:gd name="connsiteX210" fmla="*/ 1191695 w 3024845"/>
                  <a:gd name="connsiteY210" fmla="*/ 410436 h 927414"/>
                  <a:gd name="connsiteX211" fmla="*/ 1191695 w 3024845"/>
                  <a:gd name="connsiteY211" fmla="*/ 421786 h 927414"/>
                  <a:gd name="connsiteX212" fmla="*/ 1192455 w 3024845"/>
                  <a:gd name="connsiteY212" fmla="*/ 421786 h 927414"/>
                  <a:gd name="connsiteX213" fmla="*/ 1197775 w 3024845"/>
                  <a:gd name="connsiteY213" fmla="*/ 421786 h 927414"/>
                  <a:gd name="connsiteX214" fmla="*/ 1197775 w 3024845"/>
                  <a:gd name="connsiteY214" fmla="*/ 445565 h 927414"/>
                  <a:gd name="connsiteX215" fmla="*/ 1199041 w 3024845"/>
                  <a:gd name="connsiteY215" fmla="*/ 445565 h 927414"/>
                  <a:gd name="connsiteX216" fmla="*/ 1207908 w 3024845"/>
                  <a:gd name="connsiteY216" fmla="*/ 445565 h 927414"/>
                  <a:gd name="connsiteX217" fmla="*/ 1209935 w 3024845"/>
                  <a:gd name="connsiteY217" fmla="*/ 449619 h 927414"/>
                  <a:gd name="connsiteX218" fmla="*/ 1209935 w 3024845"/>
                  <a:gd name="connsiteY218" fmla="*/ 462860 h 927414"/>
                  <a:gd name="connsiteX219" fmla="*/ 1211455 w 3024845"/>
                  <a:gd name="connsiteY219" fmla="*/ 460968 h 927414"/>
                  <a:gd name="connsiteX220" fmla="*/ 1222095 w 3024845"/>
                  <a:gd name="connsiteY220" fmla="*/ 447727 h 927414"/>
                  <a:gd name="connsiteX221" fmla="*/ 1250469 w 3024845"/>
                  <a:gd name="connsiteY221" fmla="*/ 447727 h 927414"/>
                  <a:gd name="connsiteX222" fmla="*/ 1250469 w 3024845"/>
                  <a:gd name="connsiteY222" fmla="*/ 534198 h 927414"/>
                  <a:gd name="connsiteX223" fmla="*/ 1251229 w 3024845"/>
                  <a:gd name="connsiteY223" fmla="*/ 534198 h 927414"/>
                  <a:gd name="connsiteX224" fmla="*/ 1256549 w 3024845"/>
                  <a:gd name="connsiteY224" fmla="*/ 534198 h 927414"/>
                  <a:gd name="connsiteX225" fmla="*/ 1257309 w 3024845"/>
                  <a:gd name="connsiteY225" fmla="*/ 532847 h 927414"/>
                  <a:gd name="connsiteX226" fmla="*/ 1262629 w 3024845"/>
                  <a:gd name="connsiteY226" fmla="*/ 523389 h 927414"/>
                  <a:gd name="connsiteX227" fmla="*/ 1262629 w 3024845"/>
                  <a:gd name="connsiteY227" fmla="*/ 525281 h 927414"/>
                  <a:gd name="connsiteX228" fmla="*/ 1262629 w 3024845"/>
                  <a:gd name="connsiteY228" fmla="*/ 538522 h 927414"/>
                  <a:gd name="connsiteX229" fmla="*/ 1266682 w 3024845"/>
                  <a:gd name="connsiteY229" fmla="*/ 493125 h 927414"/>
                  <a:gd name="connsiteX230" fmla="*/ 1267442 w 3024845"/>
                  <a:gd name="connsiteY230" fmla="*/ 493125 h 927414"/>
                  <a:gd name="connsiteX231" fmla="*/ 1272762 w 3024845"/>
                  <a:gd name="connsiteY231" fmla="*/ 493125 h 927414"/>
                  <a:gd name="connsiteX232" fmla="*/ 1272762 w 3024845"/>
                  <a:gd name="connsiteY232" fmla="*/ 428271 h 927414"/>
                  <a:gd name="connsiteX233" fmla="*/ 1273776 w 3024845"/>
                  <a:gd name="connsiteY233" fmla="*/ 428271 h 927414"/>
                  <a:gd name="connsiteX234" fmla="*/ 1280869 w 3024845"/>
                  <a:gd name="connsiteY234" fmla="*/ 428271 h 927414"/>
                  <a:gd name="connsiteX235" fmla="*/ 1293029 w 3024845"/>
                  <a:gd name="connsiteY235" fmla="*/ 385036 h 927414"/>
                  <a:gd name="connsiteX236" fmla="*/ 1294296 w 3024845"/>
                  <a:gd name="connsiteY236" fmla="*/ 385036 h 927414"/>
                  <a:gd name="connsiteX237" fmla="*/ 1303163 w 3024845"/>
                  <a:gd name="connsiteY237" fmla="*/ 385036 h 927414"/>
                  <a:gd name="connsiteX238" fmla="*/ 1313296 w 3024845"/>
                  <a:gd name="connsiteY238" fmla="*/ 428271 h 927414"/>
                  <a:gd name="connsiteX239" fmla="*/ 1314309 w 3024845"/>
                  <a:gd name="connsiteY239" fmla="*/ 428271 h 927414"/>
                  <a:gd name="connsiteX240" fmla="*/ 1321403 w 3024845"/>
                  <a:gd name="connsiteY240" fmla="*/ 428271 h 927414"/>
                  <a:gd name="connsiteX241" fmla="*/ 1321403 w 3024845"/>
                  <a:gd name="connsiteY241" fmla="*/ 467183 h 927414"/>
                  <a:gd name="connsiteX242" fmla="*/ 1323176 w 3024845"/>
                  <a:gd name="connsiteY242" fmla="*/ 467183 h 927414"/>
                  <a:gd name="connsiteX243" fmla="*/ 1335590 w 3024845"/>
                  <a:gd name="connsiteY243" fmla="*/ 467183 h 927414"/>
                  <a:gd name="connsiteX244" fmla="*/ 1335590 w 3024845"/>
                  <a:gd name="connsiteY244" fmla="*/ 469345 h 927414"/>
                  <a:gd name="connsiteX245" fmla="*/ 1335590 w 3024845"/>
                  <a:gd name="connsiteY245" fmla="*/ 484477 h 927414"/>
                  <a:gd name="connsiteX246" fmla="*/ 1339643 w 3024845"/>
                  <a:gd name="connsiteY246" fmla="*/ 482316 h 927414"/>
                  <a:gd name="connsiteX247" fmla="*/ 1339643 w 3024845"/>
                  <a:gd name="connsiteY247" fmla="*/ 467183 h 927414"/>
                  <a:gd name="connsiteX248" fmla="*/ 1341163 w 3024845"/>
                  <a:gd name="connsiteY248" fmla="*/ 467183 h 927414"/>
                  <a:gd name="connsiteX249" fmla="*/ 1351803 w 3024845"/>
                  <a:gd name="connsiteY249" fmla="*/ 467183 h 927414"/>
                  <a:gd name="connsiteX250" fmla="*/ 1351803 w 3024845"/>
                  <a:gd name="connsiteY250" fmla="*/ 468804 h 927414"/>
                  <a:gd name="connsiteX251" fmla="*/ 1351803 w 3024845"/>
                  <a:gd name="connsiteY251" fmla="*/ 480154 h 927414"/>
                  <a:gd name="connsiteX252" fmla="*/ 1382204 w 3024845"/>
                  <a:gd name="connsiteY252" fmla="*/ 480154 h 927414"/>
                  <a:gd name="connsiteX253" fmla="*/ 1382204 w 3024845"/>
                  <a:gd name="connsiteY253" fmla="*/ 443404 h 927414"/>
                  <a:gd name="connsiteX254" fmla="*/ 1383470 w 3024845"/>
                  <a:gd name="connsiteY254" fmla="*/ 443404 h 927414"/>
                  <a:gd name="connsiteX255" fmla="*/ 1392337 w 3024845"/>
                  <a:gd name="connsiteY255" fmla="*/ 443404 h 927414"/>
                  <a:gd name="connsiteX256" fmla="*/ 1392337 w 3024845"/>
                  <a:gd name="connsiteY256" fmla="*/ 465021 h 927414"/>
                  <a:gd name="connsiteX257" fmla="*/ 1394364 w 3024845"/>
                  <a:gd name="connsiteY257" fmla="*/ 432595 h 927414"/>
                  <a:gd name="connsiteX258" fmla="*/ 1416657 w 3024845"/>
                  <a:gd name="connsiteY258" fmla="*/ 432595 h 927414"/>
                  <a:gd name="connsiteX259" fmla="*/ 1416657 w 3024845"/>
                  <a:gd name="connsiteY259" fmla="*/ 430973 h 927414"/>
                  <a:gd name="connsiteX260" fmla="*/ 1416657 w 3024845"/>
                  <a:gd name="connsiteY260" fmla="*/ 419624 h 927414"/>
                  <a:gd name="connsiteX261" fmla="*/ 1417417 w 3024845"/>
                  <a:gd name="connsiteY261" fmla="*/ 419624 h 927414"/>
                  <a:gd name="connsiteX262" fmla="*/ 1422737 w 3024845"/>
                  <a:gd name="connsiteY262" fmla="*/ 419624 h 927414"/>
                  <a:gd name="connsiteX263" fmla="*/ 1422737 w 3024845"/>
                  <a:gd name="connsiteY263" fmla="*/ 417733 h 927414"/>
                  <a:gd name="connsiteX264" fmla="*/ 1422737 w 3024845"/>
                  <a:gd name="connsiteY264" fmla="*/ 404492 h 927414"/>
                  <a:gd name="connsiteX265" fmla="*/ 1426791 w 3024845"/>
                  <a:gd name="connsiteY265" fmla="*/ 410977 h 927414"/>
                  <a:gd name="connsiteX266" fmla="*/ 1429071 w 3024845"/>
                  <a:gd name="connsiteY266" fmla="*/ 410977 h 927414"/>
                  <a:gd name="connsiteX267" fmla="*/ 1445031 w 3024845"/>
                  <a:gd name="connsiteY267" fmla="*/ 410977 h 927414"/>
                  <a:gd name="connsiteX268" fmla="*/ 1445031 w 3024845"/>
                  <a:gd name="connsiteY268" fmla="*/ 410166 h 927414"/>
                  <a:gd name="connsiteX269" fmla="*/ 1445031 w 3024845"/>
                  <a:gd name="connsiteY269" fmla="*/ 404492 h 927414"/>
                  <a:gd name="connsiteX270" fmla="*/ 1445791 w 3024845"/>
                  <a:gd name="connsiteY270" fmla="*/ 404492 h 927414"/>
                  <a:gd name="connsiteX271" fmla="*/ 1451111 w 3024845"/>
                  <a:gd name="connsiteY271" fmla="*/ 404492 h 927414"/>
                  <a:gd name="connsiteX272" fmla="*/ 1451111 w 3024845"/>
                  <a:gd name="connsiteY272" fmla="*/ 405843 h 927414"/>
                  <a:gd name="connsiteX273" fmla="*/ 1451111 w 3024845"/>
                  <a:gd name="connsiteY273" fmla="*/ 415301 h 927414"/>
                  <a:gd name="connsiteX274" fmla="*/ 1489618 w 3024845"/>
                  <a:gd name="connsiteY274" fmla="*/ 415301 h 927414"/>
                  <a:gd name="connsiteX275" fmla="*/ 1489618 w 3024845"/>
                  <a:gd name="connsiteY275" fmla="*/ 553654 h 927414"/>
                  <a:gd name="connsiteX276" fmla="*/ 1491138 w 3024845"/>
                  <a:gd name="connsiteY276" fmla="*/ 553654 h 927414"/>
                  <a:gd name="connsiteX277" fmla="*/ 1501778 w 3024845"/>
                  <a:gd name="connsiteY277" fmla="*/ 553654 h 927414"/>
                  <a:gd name="connsiteX278" fmla="*/ 1501778 w 3024845"/>
                  <a:gd name="connsiteY278" fmla="*/ 540684 h 927414"/>
                  <a:gd name="connsiteX279" fmla="*/ 1505832 w 3024845"/>
                  <a:gd name="connsiteY279" fmla="*/ 540684 h 927414"/>
                  <a:gd name="connsiteX280" fmla="*/ 1505832 w 3024845"/>
                  <a:gd name="connsiteY280" fmla="*/ 553654 h 927414"/>
                  <a:gd name="connsiteX281" fmla="*/ 1536232 w 3024845"/>
                  <a:gd name="connsiteY281" fmla="*/ 553654 h 927414"/>
                  <a:gd name="connsiteX282" fmla="*/ 1536232 w 3024845"/>
                  <a:gd name="connsiteY282" fmla="*/ 523389 h 927414"/>
                  <a:gd name="connsiteX283" fmla="*/ 1548392 w 3024845"/>
                  <a:gd name="connsiteY283" fmla="*/ 523389 h 927414"/>
                  <a:gd name="connsiteX284" fmla="*/ 1560552 w 3024845"/>
                  <a:gd name="connsiteY284" fmla="*/ 521228 h 927414"/>
                  <a:gd name="connsiteX285" fmla="*/ 1564606 w 3024845"/>
                  <a:gd name="connsiteY285" fmla="*/ 523389 h 927414"/>
                  <a:gd name="connsiteX286" fmla="*/ 1574739 w 3024845"/>
                  <a:gd name="connsiteY286" fmla="*/ 523389 h 927414"/>
                  <a:gd name="connsiteX287" fmla="*/ 1574739 w 3024845"/>
                  <a:gd name="connsiteY287" fmla="*/ 553654 h 927414"/>
                  <a:gd name="connsiteX288" fmla="*/ 1582846 w 3024845"/>
                  <a:gd name="connsiteY288" fmla="*/ 553654 h 927414"/>
                  <a:gd name="connsiteX289" fmla="*/ 1582846 w 3024845"/>
                  <a:gd name="connsiteY289" fmla="*/ 570949 h 927414"/>
                  <a:gd name="connsiteX290" fmla="*/ 1592182 w 3024845"/>
                  <a:gd name="connsiteY290" fmla="*/ 571854 h 927414"/>
                  <a:gd name="connsiteX291" fmla="*/ 1605140 w 3024845"/>
                  <a:gd name="connsiteY291" fmla="*/ 571854 h 927414"/>
                  <a:gd name="connsiteX292" fmla="*/ 1605140 w 3024845"/>
                  <a:gd name="connsiteY292" fmla="*/ 555816 h 927414"/>
                  <a:gd name="connsiteX293" fmla="*/ 1673096 w 3024845"/>
                  <a:gd name="connsiteY293" fmla="*/ 555816 h 927414"/>
                  <a:gd name="connsiteX294" fmla="*/ 1673096 w 3024845"/>
                  <a:gd name="connsiteY294" fmla="*/ 470563 h 927414"/>
                  <a:gd name="connsiteX295" fmla="*/ 1745104 w 3024845"/>
                  <a:gd name="connsiteY295" fmla="*/ 470563 h 927414"/>
                  <a:gd name="connsiteX296" fmla="*/ 1745104 w 3024845"/>
                  <a:gd name="connsiteY296" fmla="*/ 549331 h 927414"/>
                  <a:gd name="connsiteX297" fmla="*/ 1747008 w 3024845"/>
                  <a:gd name="connsiteY297" fmla="*/ 549331 h 927414"/>
                  <a:gd name="connsiteX298" fmla="*/ 1748250 w 3024845"/>
                  <a:gd name="connsiteY298" fmla="*/ 571854 h 927414"/>
                  <a:gd name="connsiteX299" fmla="*/ 1757926 w 3024845"/>
                  <a:gd name="connsiteY299" fmla="*/ 571854 h 927414"/>
                  <a:gd name="connsiteX300" fmla="*/ 1759168 w 3024845"/>
                  <a:gd name="connsiteY300" fmla="*/ 549331 h 927414"/>
                  <a:gd name="connsiteX301" fmla="*/ 1765248 w 3024845"/>
                  <a:gd name="connsiteY301" fmla="*/ 549331 h 927414"/>
                  <a:gd name="connsiteX302" fmla="*/ 1766490 w 3024845"/>
                  <a:gd name="connsiteY302" fmla="*/ 571854 h 927414"/>
                  <a:gd name="connsiteX303" fmla="*/ 1817112 w 3024845"/>
                  <a:gd name="connsiteY303" fmla="*/ 571854 h 927414"/>
                  <a:gd name="connsiteX304" fmla="*/ 1817112 w 3024845"/>
                  <a:gd name="connsiteY304" fmla="*/ 408826 h 927414"/>
                  <a:gd name="connsiteX305" fmla="*/ 2014439 w 3024845"/>
                  <a:gd name="connsiteY305" fmla="*/ 408826 h 927414"/>
                  <a:gd name="connsiteX306" fmla="*/ 2014439 w 3024845"/>
                  <a:gd name="connsiteY306" fmla="*/ 571854 h 927414"/>
                  <a:gd name="connsiteX307" fmla="*/ 2033136 w 3024845"/>
                  <a:gd name="connsiteY307" fmla="*/ 571854 h 927414"/>
                  <a:gd name="connsiteX308" fmla="*/ 2033136 w 3024845"/>
                  <a:gd name="connsiteY308" fmla="*/ 489161 h 927414"/>
                  <a:gd name="connsiteX309" fmla="*/ 2128256 w 3024845"/>
                  <a:gd name="connsiteY309" fmla="*/ 489161 h 927414"/>
                  <a:gd name="connsiteX310" fmla="*/ 2146266 w 3024845"/>
                  <a:gd name="connsiteY310" fmla="*/ 239 h 927414"/>
                  <a:gd name="connsiteX311" fmla="*/ 2180720 w 3024845"/>
                  <a:gd name="connsiteY311" fmla="*/ 423948 h 927414"/>
                  <a:gd name="connsiteX312" fmla="*/ 2245574 w 3024845"/>
                  <a:gd name="connsiteY312" fmla="*/ 423948 h 927414"/>
                  <a:gd name="connsiteX313" fmla="*/ 2245574 w 3024845"/>
                  <a:gd name="connsiteY313" fmla="*/ 499610 h 927414"/>
                  <a:gd name="connsiteX314" fmla="*/ 2253681 w 3024845"/>
                  <a:gd name="connsiteY314" fmla="*/ 499610 h 927414"/>
                  <a:gd name="connsiteX315" fmla="*/ 2255708 w 3024845"/>
                  <a:gd name="connsiteY315" fmla="*/ 493125 h 927414"/>
                  <a:gd name="connsiteX316" fmla="*/ 2261788 w 3024845"/>
                  <a:gd name="connsiteY316" fmla="*/ 493125 h 927414"/>
                  <a:gd name="connsiteX317" fmla="*/ 2263815 w 3024845"/>
                  <a:gd name="connsiteY317" fmla="*/ 501772 h 927414"/>
                  <a:gd name="connsiteX318" fmla="*/ 2275975 w 3024845"/>
                  <a:gd name="connsiteY318" fmla="*/ 501772 h 927414"/>
                  <a:gd name="connsiteX319" fmla="*/ 2275975 w 3024845"/>
                  <a:gd name="connsiteY319" fmla="*/ 495286 h 927414"/>
                  <a:gd name="connsiteX320" fmla="*/ 2298268 w 3024845"/>
                  <a:gd name="connsiteY320" fmla="*/ 495286 h 927414"/>
                  <a:gd name="connsiteX321" fmla="*/ 2298268 w 3024845"/>
                  <a:gd name="connsiteY321" fmla="*/ 501772 h 927414"/>
                  <a:gd name="connsiteX322" fmla="*/ 2318535 w 3024845"/>
                  <a:gd name="connsiteY322" fmla="*/ 501772 h 927414"/>
                  <a:gd name="connsiteX323" fmla="*/ 2318535 w 3024845"/>
                  <a:gd name="connsiteY323" fmla="*/ 547169 h 927414"/>
                  <a:gd name="connsiteX324" fmla="*/ 2332722 w 3024845"/>
                  <a:gd name="connsiteY324" fmla="*/ 547169 h 927414"/>
                  <a:gd name="connsiteX325" fmla="*/ 2332722 w 3024845"/>
                  <a:gd name="connsiteY325" fmla="*/ 534198 h 927414"/>
                  <a:gd name="connsiteX326" fmla="*/ 2348936 w 3024845"/>
                  <a:gd name="connsiteY326" fmla="*/ 534198 h 927414"/>
                  <a:gd name="connsiteX327" fmla="*/ 2348936 w 3024845"/>
                  <a:gd name="connsiteY327" fmla="*/ 354771 h 927414"/>
                  <a:gd name="connsiteX328" fmla="*/ 2355016 w 3024845"/>
                  <a:gd name="connsiteY328" fmla="*/ 348285 h 927414"/>
                  <a:gd name="connsiteX329" fmla="*/ 2427977 w 3024845"/>
                  <a:gd name="connsiteY329" fmla="*/ 348285 h 927414"/>
                  <a:gd name="connsiteX330" fmla="*/ 2427977 w 3024845"/>
                  <a:gd name="connsiteY330" fmla="*/ 356933 h 927414"/>
                  <a:gd name="connsiteX331" fmla="*/ 2438110 w 3024845"/>
                  <a:gd name="connsiteY331" fmla="*/ 356933 h 927414"/>
                  <a:gd name="connsiteX332" fmla="*/ 2438110 w 3024845"/>
                  <a:gd name="connsiteY332" fmla="*/ 471507 h 927414"/>
                  <a:gd name="connsiteX333" fmla="*/ 2460404 w 3024845"/>
                  <a:gd name="connsiteY333" fmla="*/ 471507 h 927414"/>
                  <a:gd name="connsiteX334" fmla="*/ 2460404 w 3024845"/>
                  <a:gd name="connsiteY334" fmla="*/ 404492 h 927414"/>
                  <a:gd name="connsiteX335" fmla="*/ 2486751 w 3024845"/>
                  <a:gd name="connsiteY335" fmla="*/ 404492 h 927414"/>
                  <a:gd name="connsiteX336" fmla="*/ 2490804 w 3024845"/>
                  <a:gd name="connsiteY336" fmla="*/ 400168 h 927414"/>
                  <a:gd name="connsiteX337" fmla="*/ 2498911 w 3024845"/>
                  <a:gd name="connsiteY337" fmla="*/ 400168 h 927414"/>
                  <a:gd name="connsiteX338" fmla="*/ 2502964 w 3024845"/>
                  <a:gd name="connsiteY338" fmla="*/ 404492 h 927414"/>
                  <a:gd name="connsiteX339" fmla="*/ 2525258 w 3024845"/>
                  <a:gd name="connsiteY339" fmla="*/ 404492 h 927414"/>
                  <a:gd name="connsiteX340" fmla="*/ 2525258 w 3024845"/>
                  <a:gd name="connsiteY340" fmla="*/ 287756 h 927414"/>
                  <a:gd name="connsiteX341" fmla="*/ 2582005 w 3024845"/>
                  <a:gd name="connsiteY341" fmla="*/ 276947 h 927414"/>
                  <a:gd name="connsiteX342" fmla="*/ 2582005 w 3024845"/>
                  <a:gd name="connsiteY342" fmla="*/ 278028 h 927414"/>
                  <a:gd name="connsiteX343" fmla="*/ 2582005 w 3024845"/>
                  <a:gd name="connsiteY343" fmla="*/ 285594 h 927414"/>
                  <a:gd name="connsiteX344" fmla="*/ 2608352 w 3024845"/>
                  <a:gd name="connsiteY344" fmla="*/ 285594 h 927414"/>
                  <a:gd name="connsiteX345" fmla="*/ 2608352 w 3024845"/>
                  <a:gd name="connsiteY345" fmla="*/ 540684 h 927414"/>
                  <a:gd name="connsiteX346" fmla="*/ 2630646 w 3024845"/>
                  <a:gd name="connsiteY346" fmla="*/ 540684 h 927414"/>
                  <a:gd name="connsiteX347" fmla="*/ 2630646 w 3024845"/>
                  <a:gd name="connsiteY347" fmla="*/ 536360 h 927414"/>
                  <a:gd name="connsiteX348" fmla="*/ 2642806 w 3024845"/>
                  <a:gd name="connsiteY348" fmla="*/ 536360 h 927414"/>
                  <a:gd name="connsiteX349" fmla="*/ 2642806 w 3024845"/>
                  <a:gd name="connsiteY349" fmla="*/ 540684 h 927414"/>
                  <a:gd name="connsiteX350" fmla="*/ 2667126 w 3024845"/>
                  <a:gd name="connsiteY350" fmla="*/ 540684 h 927414"/>
                  <a:gd name="connsiteX351" fmla="*/ 2667126 w 3024845"/>
                  <a:gd name="connsiteY351" fmla="*/ 527713 h 927414"/>
                  <a:gd name="connsiteX352" fmla="*/ 2695500 w 3024845"/>
                  <a:gd name="connsiteY352" fmla="*/ 527713 h 927414"/>
                  <a:gd name="connsiteX353" fmla="*/ 2707660 w 3024845"/>
                  <a:gd name="connsiteY353" fmla="*/ 523389 h 927414"/>
                  <a:gd name="connsiteX354" fmla="*/ 2727927 w 3024845"/>
                  <a:gd name="connsiteY354" fmla="*/ 527713 h 927414"/>
                  <a:gd name="connsiteX355" fmla="*/ 2727927 w 3024845"/>
                  <a:gd name="connsiteY355" fmla="*/ 510419 h 927414"/>
                  <a:gd name="connsiteX356" fmla="*/ 2736034 w 3024845"/>
                  <a:gd name="connsiteY356" fmla="*/ 510419 h 927414"/>
                  <a:gd name="connsiteX357" fmla="*/ 2736034 w 3024845"/>
                  <a:gd name="connsiteY357" fmla="*/ 497448 h 927414"/>
                  <a:gd name="connsiteX358" fmla="*/ 2792781 w 3024845"/>
                  <a:gd name="connsiteY358" fmla="*/ 497448 h 927414"/>
                  <a:gd name="connsiteX359" fmla="*/ 2792781 w 3024845"/>
                  <a:gd name="connsiteY359" fmla="*/ 467183 h 927414"/>
                  <a:gd name="connsiteX360" fmla="*/ 2811021 w 3024845"/>
                  <a:gd name="connsiteY360" fmla="*/ 467183 h 927414"/>
                  <a:gd name="connsiteX361" fmla="*/ 2811021 w 3024845"/>
                  <a:gd name="connsiteY361" fmla="*/ 460698 h 927414"/>
                  <a:gd name="connsiteX362" fmla="*/ 2823181 w 3024845"/>
                  <a:gd name="connsiteY362" fmla="*/ 460698 h 927414"/>
                  <a:gd name="connsiteX363" fmla="*/ 2823181 w 3024845"/>
                  <a:gd name="connsiteY363" fmla="*/ 467183 h 927414"/>
                  <a:gd name="connsiteX364" fmla="*/ 2839395 w 3024845"/>
                  <a:gd name="connsiteY364" fmla="*/ 467183 h 927414"/>
                  <a:gd name="connsiteX365" fmla="*/ 2839395 w 3024845"/>
                  <a:gd name="connsiteY365" fmla="*/ 516904 h 927414"/>
                  <a:gd name="connsiteX366" fmla="*/ 2871822 w 3024845"/>
                  <a:gd name="connsiteY366" fmla="*/ 516904 h 927414"/>
                  <a:gd name="connsiteX367" fmla="*/ 2871822 w 3024845"/>
                  <a:gd name="connsiteY367" fmla="*/ 490963 h 927414"/>
                  <a:gd name="connsiteX368" fmla="*/ 2910329 w 3024845"/>
                  <a:gd name="connsiteY368" fmla="*/ 490963 h 927414"/>
                  <a:gd name="connsiteX369" fmla="*/ 2910329 w 3024845"/>
                  <a:gd name="connsiteY369" fmla="*/ 460698 h 927414"/>
                  <a:gd name="connsiteX370" fmla="*/ 2958970 w 3024845"/>
                  <a:gd name="connsiteY370" fmla="*/ 460698 h 927414"/>
                  <a:gd name="connsiteX371" fmla="*/ 2958970 w 3024845"/>
                  <a:gd name="connsiteY371" fmla="*/ 571854 h 927414"/>
                  <a:gd name="connsiteX372" fmla="*/ 2958970 w 3024845"/>
                  <a:gd name="connsiteY372" fmla="*/ 585633 h 927414"/>
                  <a:gd name="connsiteX373" fmla="*/ 3024845 w 3024845"/>
                  <a:gd name="connsiteY373" fmla="*/ 585633 h 927414"/>
                  <a:gd name="connsiteX374" fmla="*/ 3024845 w 3024845"/>
                  <a:gd name="connsiteY374" fmla="*/ 927414 h 927414"/>
                  <a:gd name="connsiteX375" fmla="*/ 2054 w 3024845"/>
                  <a:gd name="connsiteY375" fmla="*/ 925081 h 927414"/>
                  <a:gd name="connsiteX376" fmla="*/ 0 w 3024845"/>
                  <a:gd name="connsiteY376" fmla="*/ 490963 h 927414"/>
                  <a:gd name="connsiteX377" fmla="*/ 20267 w 3024845"/>
                  <a:gd name="connsiteY377" fmla="*/ 490963 h 927414"/>
                  <a:gd name="connsiteX378" fmla="*/ 20774 w 3024845"/>
                  <a:gd name="connsiteY378" fmla="*/ 489882 h 927414"/>
                  <a:gd name="connsiteX379" fmla="*/ 24320 w 3024845"/>
                  <a:gd name="connsiteY379" fmla="*/ 482316 h 927414"/>
                  <a:gd name="connsiteX380" fmla="*/ 26094 w 3024845"/>
                  <a:gd name="connsiteY380" fmla="*/ 482586 h 927414"/>
                  <a:gd name="connsiteX381" fmla="*/ 38507 w 3024845"/>
                  <a:gd name="connsiteY381" fmla="*/ 484477 h 927414"/>
                  <a:gd name="connsiteX382" fmla="*/ 39014 w 3024845"/>
                  <a:gd name="connsiteY382" fmla="*/ 485829 h 927414"/>
                  <a:gd name="connsiteX383" fmla="*/ 42560 w 3024845"/>
                  <a:gd name="connsiteY383" fmla="*/ 495286 h 927414"/>
                  <a:gd name="connsiteX384" fmla="*/ 68907 w 3024845"/>
                  <a:gd name="connsiteY384" fmla="*/ 497448 h 927414"/>
                  <a:gd name="connsiteX385" fmla="*/ 68907 w 3024845"/>
                  <a:gd name="connsiteY385" fmla="*/ 374227 h 927414"/>
                  <a:gd name="connsiteX386" fmla="*/ 70934 w 3024845"/>
                  <a:gd name="connsiteY386" fmla="*/ 374227 h 927414"/>
                  <a:gd name="connsiteX387" fmla="*/ 85121 w 3024845"/>
                  <a:gd name="connsiteY387" fmla="*/ 374227 h 927414"/>
                  <a:gd name="connsiteX388" fmla="*/ 85121 w 3024845"/>
                  <a:gd name="connsiteY388" fmla="*/ 238035 h 927414"/>
                  <a:gd name="connsiteX389" fmla="*/ 86894 w 3024845"/>
                  <a:gd name="connsiteY389" fmla="*/ 238035 h 927414"/>
                  <a:gd name="connsiteX390" fmla="*/ 99308 w 3024845"/>
                  <a:gd name="connsiteY390" fmla="*/ 238035 h 927414"/>
                  <a:gd name="connsiteX391" fmla="*/ 99308 w 3024845"/>
                  <a:gd name="connsiteY391" fmla="*/ 123461 h 927414"/>
                  <a:gd name="connsiteX392" fmla="*/ 103361 w 3024845"/>
                  <a:gd name="connsiteY392" fmla="*/ 95357 h 927414"/>
                  <a:gd name="connsiteX393" fmla="*/ 105388 w 3024845"/>
                  <a:gd name="connsiteY393" fmla="*/ 95357 h 927414"/>
                  <a:gd name="connsiteX394" fmla="*/ 119575 w 3024845"/>
                  <a:gd name="connsiteY394" fmla="*/ 95357 h 927414"/>
                  <a:gd name="connsiteX0" fmla="*/ 119575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392" fmla="*/ 105388 w 3024845"/>
                  <a:gd name="connsiteY392" fmla="*/ 2161 h 834218"/>
                  <a:gd name="connsiteX393" fmla="*/ 119575 w 3024845"/>
                  <a:gd name="connsiteY393" fmla="*/ 2161 h 834218"/>
                  <a:gd name="connsiteX0" fmla="*/ 105388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392" fmla="*/ 105388 w 3024845"/>
                  <a:gd name="connsiteY392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17363 w 3024845"/>
                  <a:gd name="connsiteY5" fmla="*/ 24590 h 834218"/>
                  <a:gd name="connsiteX6" fmla="*/ 220909 w 3024845"/>
                  <a:gd name="connsiteY6" fmla="*/ 30265 h 834218"/>
                  <a:gd name="connsiteX7" fmla="*/ 220909 w 3024845"/>
                  <a:gd name="connsiteY7" fmla="*/ 144839 h 834218"/>
                  <a:gd name="connsiteX8" fmla="*/ 223189 w 3024845"/>
                  <a:gd name="connsiteY8" fmla="*/ 144839 h 834218"/>
                  <a:gd name="connsiteX9" fmla="*/ 239150 w 3024845"/>
                  <a:gd name="connsiteY9" fmla="*/ 144839 h 834218"/>
                  <a:gd name="connsiteX10" fmla="*/ 239150 w 3024845"/>
                  <a:gd name="connsiteY10" fmla="*/ 285354 h 834218"/>
                  <a:gd name="connsiteX11" fmla="*/ 240670 w 3024845"/>
                  <a:gd name="connsiteY11" fmla="*/ 285084 h 834218"/>
                  <a:gd name="connsiteX12" fmla="*/ 251310 w 3024845"/>
                  <a:gd name="connsiteY12" fmla="*/ 283193 h 834218"/>
                  <a:gd name="connsiteX13" fmla="*/ 249283 w 3024845"/>
                  <a:gd name="connsiteY13" fmla="*/ 371825 h 834218"/>
                  <a:gd name="connsiteX14" fmla="*/ 250803 w 3024845"/>
                  <a:gd name="connsiteY14" fmla="*/ 372096 h 834218"/>
                  <a:gd name="connsiteX15" fmla="*/ 261443 w 3024845"/>
                  <a:gd name="connsiteY15" fmla="*/ 373987 h 834218"/>
                  <a:gd name="connsiteX16" fmla="*/ 261696 w 3024845"/>
                  <a:gd name="connsiteY16" fmla="*/ 374798 h 834218"/>
                  <a:gd name="connsiteX17" fmla="*/ 263470 w 3024845"/>
                  <a:gd name="connsiteY17" fmla="*/ 380473 h 834218"/>
                  <a:gd name="connsiteX18" fmla="*/ 264230 w 3024845"/>
                  <a:gd name="connsiteY18" fmla="*/ 378041 h 834218"/>
                  <a:gd name="connsiteX19" fmla="*/ 269550 w 3024845"/>
                  <a:gd name="connsiteY19" fmla="*/ 361017 h 834218"/>
                  <a:gd name="connsiteX20" fmla="*/ 271323 w 3024845"/>
                  <a:gd name="connsiteY20" fmla="*/ 361017 h 834218"/>
                  <a:gd name="connsiteX21" fmla="*/ 283737 w 3024845"/>
                  <a:gd name="connsiteY21" fmla="*/ 361017 h 834218"/>
                  <a:gd name="connsiteX22" fmla="*/ 283737 w 3024845"/>
                  <a:gd name="connsiteY22" fmla="*/ 393443 h 834218"/>
                  <a:gd name="connsiteX23" fmla="*/ 284750 w 3024845"/>
                  <a:gd name="connsiteY23" fmla="*/ 393984 h 834218"/>
                  <a:gd name="connsiteX24" fmla="*/ 291844 w 3024845"/>
                  <a:gd name="connsiteY24" fmla="*/ 397767 h 834218"/>
                  <a:gd name="connsiteX25" fmla="*/ 291844 w 3024845"/>
                  <a:gd name="connsiteY25" fmla="*/ 399118 h 834218"/>
                  <a:gd name="connsiteX26" fmla="*/ 291844 w 3024845"/>
                  <a:gd name="connsiteY26" fmla="*/ 408576 h 834218"/>
                  <a:gd name="connsiteX27" fmla="*/ 336431 w 3024845"/>
                  <a:gd name="connsiteY27" fmla="*/ 408576 h 834218"/>
                  <a:gd name="connsiteX28" fmla="*/ 336431 w 3024845"/>
                  <a:gd name="connsiteY28" fmla="*/ 409657 h 834218"/>
                  <a:gd name="connsiteX29" fmla="*/ 336431 w 3024845"/>
                  <a:gd name="connsiteY29" fmla="*/ 417223 h 834218"/>
                  <a:gd name="connsiteX30" fmla="*/ 338457 w 3024845"/>
                  <a:gd name="connsiteY30" fmla="*/ 417223 h 834218"/>
                  <a:gd name="connsiteX31" fmla="*/ 352644 w 3024845"/>
                  <a:gd name="connsiteY31" fmla="*/ 417223 h 834218"/>
                  <a:gd name="connsiteX32" fmla="*/ 352644 w 3024845"/>
                  <a:gd name="connsiteY32" fmla="*/ 386958 h 834218"/>
                  <a:gd name="connsiteX33" fmla="*/ 397231 w 3024845"/>
                  <a:gd name="connsiteY33" fmla="*/ 386958 h 834218"/>
                  <a:gd name="connsiteX34" fmla="*/ 397231 w 3024845"/>
                  <a:gd name="connsiteY34" fmla="*/ 385607 h 834218"/>
                  <a:gd name="connsiteX35" fmla="*/ 397231 w 3024845"/>
                  <a:gd name="connsiteY35" fmla="*/ 376149 h 834218"/>
                  <a:gd name="connsiteX36" fmla="*/ 398245 w 3024845"/>
                  <a:gd name="connsiteY36" fmla="*/ 376149 h 834218"/>
                  <a:gd name="connsiteX37" fmla="*/ 405338 w 3024845"/>
                  <a:gd name="connsiteY37" fmla="*/ 376149 h 834218"/>
                  <a:gd name="connsiteX38" fmla="*/ 405338 w 3024845"/>
                  <a:gd name="connsiteY38" fmla="*/ 374258 h 834218"/>
                  <a:gd name="connsiteX39" fmla="*/ 405338 w 3024845"/>
                  <a:gd name="connsiteY39" fmla="*/ 361017 h 834218"/>
                  <a:gd name="connsiteX40" fmla="*/ 406098 w 3024845"/>
                  <a:gd name="connsiteY40" fmla="*/ 361017 h 834218"/>
                  <a:gd name="connsiteX41" fmla="*/ 411418 w 3024845"/>
                  <a:gd name="connsiteY41" fmla="*/ 361017 h 834218"/>
                  <a:gd name="connsiteX42" fmla="*/ 411418 w 3024845"/>
                  <a:gd name="connsiteY42" fmla="*/ 359936 h 834218"/>
                  <a:gd name="connsiteX43" fmla="*/ 411418 w 3024845"/>
                  <a:gd name="connsiteY43" fmla="*/ 352369 h 834218"/>
                  <a:gd name="connsiteX44" fmla="*/ 413445 w 3024845"/>
                  <a:gd name="connsiteY44" fmla="*/ 352369 h 834218"/>
                  <a:gd name="connsiteX45" fmla="*/ 427632 w 3024845"/>
                  <a:gd name="connsiteY45" fmla="*/ 352369 h 834218"/>
                  <a:gd name="connsiteX46" fmla="*/ 427632 w 3024845"/>
                  <a:gd name="connsiteY46" fmla="*/ 353450 h 834218"/>
                  <a:gd name="connsiteX47" fmla="*/ 427632 w 3024845"/>
                  <a:gd name="connsiteY47" fmla="*/ 361017 h 834218"/>
                  <a:gd name="connsiteX48" fmla="*/ 449925 w 3024845"/>
                  <a:gd name="connsiteY48" fmla="*/ 361017 h 834218"/>
                  <a:gd name="connsiteX49" fmla="*/ 449925 w 3024845"/>
                  <a:gd name="connsiteY49" fmla="*/ 359125 h 834218"/>
                  <a:gd name="connsiteX50" fmla="*/ 449925 w 3024845"/>
                  <a:gd name="connsiteY50" fmla="*/ 345884 h 834218"/>
                  <a:gd name="connsiteX51" fmla="*/ 451699 w 3024845"/>
                  <a:gd name="connsiteY51" fmla="*/ 345884 h 834218"/>
                  <a:gd name="connsiteX52" fmla="*/ 464112 w 3024845"/>
                  <a:gd name="connsiteY52" fmla="*/ 345884 h 834218"/>
                  <a:gd name="connsiteX53" fmla="*/ 464112 w 3024845"/>
                  <a:gd name="connsiteY53" fmla="*/ 369664 h 834218"/>
                  <a:gd name="connsiteX54" fmla="*/ 465126 w 3024845"/>
                  <a:gd name="connsiteY54" fmla="*/ 369664 h 834218"/>
                  <a:gd name="connsiteX55" fmla="*/ 472219 w 3024845"/>
                  <a:gd name="connsiteY55" fmla="*/ 369664 h 834218"/>
                  <a:gd name="connsiteX56" fmla="*/ 472219 w 3024845"/>
                  <a:gd name="connsiteY56" fmla="*/ 368583 h 834218"/>
                  <a:gd name="connsiteX57" fmla="*/ 472219 w 3024845"/>
                  <a:gd name="connsiteY57" fmla="*/ 361017 h 834218"/>
                  <a:gd name="connsiteX58" fmla="*/ 473992 w 3024845"/>
                  <a:gd name="connsiteY58" fmla="*/ 361017 h 834218"/>
                  <a:gd name="connsiteX59" fmla="*/ 486406 w 3024845"/>
                  <a:gd name="connsiteY59" fmla="*/ 361017 h 834218"/>
                  <a:gd name="connsiteX60" fmla="*/ 486406 w 3024845"/>
                  <a:gd name="connsiteY60" fmla="*/ 386958 h 834218"/>
                  <a:gd name="connsiteX61" fmla="*/ 488433 w 3024845"/>
                  <a:gd name="connsiteY61" fmla="*/ 386958 h 834218"/>
                  <a:gd name="connsiteX62" fmla="*/ 502619 w 3024845"/>
                  <a:gd name="connsiteY62" fmla="*/ 386958 h 834218"/>
                  <a:gd name="connsiteX63" fmla="*/ 502619 w 3024845"/>
                  <a:gd name="connsiteY63" fmla="*/ 388579 h 834218"/>
                  <a:gd name="connsiteX64" fmla="*/ 502619 w 3024845"/>
                  <a:gd name="connsiteY64" fmla="*/ 399929 h 834218"/>
                  <a:gd name="connsiteX65" fmla="*/ 503379 w 3024845"/>
                  <a:gd name="connsiteY65" fmla="*/ 399929 h 834218"/>
                  <a:gd name="connsiteX66" fmla="*/ 508700 w 3024845"/>
                  <a:gd name="connsiteY66" fmla="*/ 399929 h 834218"/>
                  <a:gd name="connsiteX67" fmla="*/ 508700 w 3024845"/>
                  <a:gd name="connsiteY67" fmla="*/ 399118 h 834218"/>
                  <a:gd name="connsiteX68" fmla="*/ 508700 w 3024845"/>
                  <a:gd name="connsiteY68" fmla="*/ 393443 h 834218"/>
                  <a:gd name="connsiteX69" fmla="*/ 539100 w 3024845"/>
                  <a:gd name="connsiteY69" fmla="*/ 393443 h 834218"/>
                  <a:gd name="connsiteX70" fmla="*/ 539100 w 3024845"/>
                  <a:gd name="connsiteY70" fmla="*/ 417223 h 834218"/>
                  <a:gd name="connsiteX71" fmla="*/ 540113 w 3024845"/>
                  <a:gd name="connsiteY71" fmla="*/ 417223 h 834218"/>
                  <a:gd name="connsiteX72" fmla="*/ 547207 w 3024845"/>
                  <a:gd name="connsiteY72" fmla="*/ 417223 h 834218"/>
                  <a:gd name="connsiteX73" fmla="*/ 547207 w 3024845"/>
                  <a:gd name="connsiteY73" fmla="*/ 418304 h 834218"/>
                  <a:gd name="connsiteX74" fmla="*/ 547207 w 3024845"/>
                  <a:gd name="connsiteY74" fmla="*/ 425870 h 834218"/>
                  <a:gd name="connsiteX75" fmla="*/ 547967 w 3024845"/>
                  <a:gd name="connsiteY75" fmla="*/ 425870 h 834218"/>
                  <a:gd name="connsiteX76" fmla="*/ 553287 w 3024845"/>
                  <a:gd name="connsiteY76" fmla="*/ 425870 h 834218"/>
                  <a:gd name="connsiteX77" fmla="*/ 553287 w 3024845"/>
                  <a:gd name="connsiteY77" fmla="*/ 423708 h 834218"/>
                  <a:gd name="connsiteX78" fmla="*/ 553287 w 3024845"/>
                  <a:gd name="connsiteY78" fmla="*/ 408576 h 834218"/>
                  <a:gd name="connsiteX79" fmla="*/ 554300 w 3024845"/>
                  <a:gd name="connsiteY79" fmla="*/ 408576 h 834218"/>
                  <a:gd name="connsiteX80" fmla="*/ 561394 w 3024845"/>
                  <a:gd name="connsiteY80" fmla="*/ 408576 h 834218"/>
                  <a:gd name="connsiteX81" fmla="*/ 561394 w 3024845"/>
                  <a:gd name="connsiteY81" fmla="*/ 409657 h 834218"/>
                  <a:gd name="connsiteX82" fmla="*/ 561394 w 3024845"/>
                  <a:gd name="connsiteY82" fmla="*/ 417223 h 834218"/>
                  <a:gd name="connsiteX83" fmla="*/ 566714 w 3024845"/>
                  <a:gd name="connsiteY83" fmla="*/ 415230 h 834218"/>
                  <a:gd name="connsiteX84" fmla="*/ 567474 w 3024845"/>
                  <a:gd name="connsiteY84" fmla="*/ 414250 h 834218"/>
                  <a:gd name="connsiteX85" fmla="*/ 567474 w 3024845"/>
                  <a:gd name="connsiteY85" fmla="*/ 408576 h 834218"/>
                  <a:gd name="connsiteX86" fmla="*/ 605981 w 3024845"/>
                  <a:gd name="connsiteY86" fmla="*/ 408576 h 834218"/>
                  <a:gd name="connsiteX87" fmla="*/ 605981 w 3024845"/>
                  <a:gd name="connsiteY87" fmla="*/ 432355 h 834218"/>
                  <a:gd name="connsiteX88" fmla="*/ 608007 w 3024845"/>
                  <a:gd name="connsiteY88" fmla="*/ 432355 h 834218"/>
                  <a:gd name="connsiteX89" fmla="*/ 622194 w 3024845"/>
                  <a:gd name="connsiteY89" fmla="*/ 432355 h 834218"/>
                  <a:gd name="connsiteX90" fmla="*/ 622194 w 3024845"/>
                  <a:gd name="connsiteY90" fmla="*/ 433436 h 834218"/>
                  <a:gd name="connsiteX91" fmla="*/ 622194 w 3024845"/>
                  <a:gd name="connsiteY91" fmla="*/ 441002 h 834218"/>
                  <a:gd name="connsiteX92" fmla="*/ 623968 w 3024845"/>
                  <a:gd name="connsiteY92" fmla="*/ 441002 h 834218"/>
                  <a:gd name="connsiteX93" fmla="*/ 636381 w 3024845"/>
                  <a:gd name="connsiteY93" fmla="*/ 441002 h 834218"/>
                  <a:gd name="connsiteX94" fmla="*/ 636381 w 3024845"/>
                  <a:gd name="connsiteY94" fmla="*/ 417223 h 834218"/>
                  <a:gd name="connsiteX95" fmla="*/ 637394 w 3024845"/>
                  <a:gd name="connsiteY95" fmla="*/ 417223 h 834218"/>
                  <a:gd name="connsiteX96" fmla="*/ 644488 w 3024845"/>
                  <a:gd name="connsiteY96" fmla="*/ 417223 h 834218"/>
                  <a:gd name="connsiteX97" fmla="*/ 644488 w 3024845"/>
                  <a:gd name="connsiteY97" fmla="*/ 384796 h 834218"/>
                  <a:gd name="connsiteX98" fmla="*/ 645501 w 3024845"/>
                  <a:gd name="connsiteY98" fmla="*/ 384796 h 834218"/>
                  <a:gd name="connsiteX99" fmla="*/ 652595 w 3024845"/>
                  <a:gd name="connsiteY99" fmla="*/ 384796 h 834218"/>
                  <a:gd name="connsiteX100" fmla="*/ 652595 w 3024845"/>
                  <a:gd name="connsiteY100" fmla="*/ 382905 h 834218"/>
                  <a:gd name="connsiteX101" fmla="*/ 652595 w 3024845"/>
                  <a:gd name="connsiteY101" fmla="*/ 369664 h 834218"/>
                  <a:gd name="connsiteX102" fmla="*/ 651328 w 3024845"/>
                  <a:gd name="connsiteY102" fmla="*/ 368042 h 834218"/>
                  <a:gd name="connsiteX103" fmla="*/ 656648 w 3024845"/>
                  <a:gd name="connsiteY103" fmla="*/ 356693 h 834218"/>
                  <a:gd name="connsiteX104" fmla="*/ 664755 w 3024845"/>
                  <a:gd name="connsiteY104" fmla="*/ 384796 h 834218"/>
                  <a:gd name="connsiteX105" fmla="*/ 665515 w 3024845"/>
                  <a:gd name="connsiteY105" fmla="*/ 384796 h 834218"/>
                  <a:gd name="connsiteX106" fmla="*/ 670835 w 3024845"/>
                  <a:gd name="connsiteY106" fmla="*/ 384796 h 834218"/>
                  <a:gd name="connsiteX107" fmla="*/ 670835 w 3024845"/>
                  <a:gd name="connsiteY107" fmla="*/ 278869 h 834218"/>
                  <a:gd name="connsiteX108" fmla="*/ 672355 w 3024845"/>
                  <a:gd name="connsiteY108" fmla="*/ 278869 h 834218"/>
                  <a:gd name="connsiteX109" fmla="*/ 682995 w 3024845"/>
                  <a:gd name="connsiteY109" fmla="*/ 278869 h 834218"/>
                  <a:gd name="connsiteX110" fmla="*/ 682995 w 3024845"/>
                  <a:gd name="connsiteY110" fmla="*/ 231310 h 834218"/>
                  <a:gd name="connsiteX111" fmla="*/ 709342 w 3024845"/>
                  <a:gd name="connsiteY111" fmla="*/ 231310 h 834218"/>
                  <a:gd name="connsiteX112" fmla="*/ 709342 w 3024845"/>
                  <a:gd name="connsiteY112" fmla="*/ 209692 h 834218"/>
                  <a:gd name="connsiteX113" fmla="*/ 743796 w 3024845"/>
                  <a:gd name="connsiteY113" fmla="*/ 209692 h 834218"/>
                  <a:gd name="connsiteX114" fmla="*/ 743796 w 3024845"/>
                  <a:gd name="connsiteY114" fmla="*/ 212124 h 834218"/>
                  <a:gd name="connsiteX115" fmla="*/ 743796 w 3024845"/>
                  <a:gd name="connsiteY115" fmla="*/ 229148 h 834218"/>
                  <a:gd name="connsiteX116" fmla="*/ 746076 w 3024845"/>
                  <a:gd name="connsiteY116" fmla="*/ 229148 h 834218"/>
                  <a:gd name="connsiteX117" fmla="*/ 762036 w 3024845"/>
                  <a:gd name="connsiteY117" fmla="*/ 229148 h 834218"/>
                  <a:gd name="connsiteX118" fmla="*/ 762036 w 3024845"/>
                  <a:gd name="connsiteY118" fmla="*/ 276707 h 834218"/>
                  <a:gd name="connsiteX119" fmla="*/ 763049 w 3024845"/>
                  <a:gd name="connsiteY119" fmla="*/ 276707 h 834218"/>
                  <a:gd name="connsiteX120" fmla="*/ 770143 w 3024845"/>
                  <a:gd name="connsiteY120" fmla="*/ 276707 h 834218"/>
                  <a:gd name="connsiteX121" fmla="*/ 784330 w 3024845"/>
                  <a:gd name="connsiteY121" fmla="*/ 281031 h 834218"/>
                  <a:gd name="connsiteX122" fmla="*/ 784330 w 3024845"/>
                  <a:gd name="connsiteY122" fmla="*/ 319943 h 834218"/>
                  <a:gd name="connsiteX123" fmla="*/ 785343 w 3024845"/>
                  <a:gd name="connsiteY123" fmla="*/ 319943 h 834218"/>
                  <a:gd name="connsiteX124" fmla="*/ 792436 w 3024845"/>
                  <a:gd name="connsiteY124" fmla="*/ 319943 h 834218"/>
                  <a:gd name="connsiteX125" fmla="*/ 792436 w 3024845"/>
                  <a:gd name="connsiteY125" fmla="*/ 321564 h 834218"/>
                  <a:gd name="connsiteX126" fmla="*/ 792436 w 3024845"/>
                  <a:gd name="connsiteY126" fmla="*/ 332913 h 834218"/>
                  <a:gd name="connsiteX127" fmla="*/ 794463 w 3024845"/>
                  <a:gd name="connsiteY127" fmla="*/ 332913 h 834218"/>
                  <a:gd name="connsiteX128" fmla="*/ 808650 w 3024845"/>
                  <a:gd name="connsiteY128" fmla="*/ 332913 h 834218"/>
                  <a:gd name="connsiteX129" fmla="*/ 814730 w 3024845"/>
                  <a:gd name="connsiteY129" fmla="*/ 339399 h 834218"/>
                  <a:gd name="connsiteX130" fmla="*/ 814730 w 3024845"/>
                  <a:gd name="connsiteY130" fmla="*/ 361017 h 834218"/>
                  <a:gd name="connsiteX131" fmla="*/ 817010 w 3024845"/>
                  <a:gd name="connsiteY131" fmla="*/ 361017 h 834218"/>
                  <a:gd name="connsiteX132" fmla="*/ 832970 w 3024845"/>
                  <a:gd name="connsiteY132" fmla="*/ 361017 h 834218"/>
                  <a:gd name="connsiteX133" fmla="*/ 832970 w 3024845"/>
                  <a:gd name="connsiteY133" fmla="*/ 362097 h 834218"/>
                  <a:gd name="connsiteX134" fmla="*/ 832970 w 3024845"/>
                  <a:gd name="connsiteY134" fmla="*/ 369664 h 834218"/>
                  <a:gd name="connsiteX135" fmla="*/ 834237 w 3024845"/>
                  <a:gd name="connsiteY135" fmla="*/ 369664 h 834218"/>
                  <a:gd name="connsiteX136" fmla="*/ 843104 w 3024845"/>
                  <a:gd name="connsiteY136" fmla="*/ 369664 h 834218"/>
                  <a:gd name="connsiteX137" fmla="*/ 843104 w 3024845"/>
                  <a:gd name="connsiteY137" fmla="*/ 371825 h 834218"/>
                  <a:gd name="connsiteX138" fmla="*/ 843104 w 3024845"/>
                  <a:gd name="connsiteY138" fmla="*/ 386958 h 834218"/>
                  <a:gd name="connsiteX139" fmla="*/ 847157 w 3024845"/>
                  <a:gd name="connsiteY139" fmla="*/ 385066 h 834218"/>
                  <a:gd name="connsiteX140" fmla="*/ 847157 w 3024845"/>
                  <a:gd name="connsiteY140" fmla="*/ 371825 h 834218"/>
                  <a:gd name="connsiteX141" fmla="*/ 848170 w 3024845"/>
                  <a:gd name="connsiteY141" fmla="*/ 371825 h 834218"/>
                  <a:gd name="connsiteX142" fmla="*/ 855264 w 3024845"/>
                  <a:gd name="connsiteY142" fmla="*/ 371825 h 834218"/>
                  <a:gd name="connsiteX143" fmla="*/ 855264 w 3024845"/>
                  <a:gd name="connsiteY143" fmla="*/ 373447 h 834218"/>
                  <a:gd name="connsiteX144" fmla="*/ 855264 w 3024845"/>
                  <a:gd name="connsiteY144" fmla="*/ 384796 h 834218"/>
                  <a:gd name="connsiteX145" fmla="*/ 856024 w 3024845"/>
                  <a:gd name="connsiteY145" fmla="*/ 384796 h 834218"/>
                  <a:gd name="connsiteX146" fmla="*/ 861344 w 3024845"/>
                  <a:gd name="connsiteY146" fmla="*/ 384796 h 834218"/>
                  <a:gd name="connsiteX147" fmla="*/ 909984 w 3024845"/>
                  <a:gd name="connsiteY147" fmla="*/ 380473 h 834218"/>
                  <a:gd name="connsiteX148" fmla="*/ 909984 w 3024845"/>
                  <a:gd name="connsiteY148" fmla="*/ 381824 h 834218"/>
                  <a:gd name="connsiteX149" fmla="*/ 909984 w 3024845"/>
                  <a:gd name="connsiteY149" fmla="*/ 391281 h 834218"/>
                  <a:gd name="connsiteX150" fmla="*/ 910744 w 3024845"/>
                  <a:gd name="connsiteY150" fmla="*/ 391281 h 834218"/>
                  <a:gd name="connsiteX151" fmla="*/ 916065 w 3024845"/>
                  <a:gd name="connsiteY151" fmla="*/ 391281 h 834218"/>
                  <a:gd name="connsiteX152" fmla="*/ 916065 w 3024845"/>
                  <a:gd name="connsiteY152" fmla="*/ 393443 h 834218"/>
                  <a:gd name="connsiteX153" fmla="*/ 916065 w 3024845"/>
                  <a:gd name="connsiteY153" fmla="*/ 408576 h 834218"/>
                  <a:gd name="connsiteX154" fmla="*/ 918091 w 3024845"/>
                  <a:gd name="connsiteY154" fmla="*/ 407225 h 834218"/>
                  <a:gd name="connsiteX155" fmla="*/ 932278 w 3024845"/>
                  <a:gd name="connsiteY155" fmla="*/ 397767 h 834218"/>
                  <a:gd name="connsiteX156" fmla="*/ 938358 w 3024845"/>
                  <a:gd name="connsiteY156" fmla="*/ 356693 h 834218"/>
                  <a:gd name="connsiteX157" fmla="*/ 939118 w 3024845"/>
                  <a:gd name="connsiteY157" fmla="*/ 356423 h 834218"/>
                  <a:gd name="connsiteX158" fmla="*/ 944438 w 3024845"/>
                  <a:gd name="connsiteY158" fmla="*/ 354531 h 834218"/>
                  <a:gd name="connsiteX159" fmla="*/ 946465 w 3024845"/>
                  <a:gd name="connsiteY159" fmla="*/ 285354 h 834218"/>
                  <a:gd name="connsiteX160" fmla="*/ 948492 w 3024845"/>
                  <a:gd name="connsiteY160" fmla="*/ 354531 h 834218"/>
                  <a:gd name="connsiteX161" fmla="*/ 949252 w 3024845"/>
                  <a:gd name="connsiteY161" fmla="*/ 354801 h 834218"/>
                  <a:gd name="connsiteX162" fmla="*/ 954572 w 3024845"/>
                  <a:gd name="connsiteY162" fmla="*/ 356693 h 834218"/>
                  <a:gd name="connsiteX163" fmla="*/ 954572 w 3024845"/>
                  <a:gd name="connsiteY163" fmla="*/ 270222 h 834218"/>
                  <a:gd name="connsiteX164" fmla="*/ 958625 w 3024845"/>
                  <a:gd name="connsiteY164" fmla="*/ 237795 h 834218"/>
                  <a:gd name="connsiteX165" fmla="*/ 997132 w 3024845"/>
                  <a:gd name="connsiteY165" fmla="*/ 237795 h 834218"/>
                  <a:gd name="connsiteX166" fmla="*/ 997132 w 3024845"/>
                  <a:gd name="connsiteY166" fmla="*/ 270222 h 834218"/>
                  <a:gd name="connsiteX167" fmla="*/ 997892 w 3024845"/>
                  <a:gd name="connsiteY167" fmla="*/ 270222 h 834218"/>
                  <a:gd name="connsiteX168" fmla="*/ 1003212 w 3024845"/>
                  <a:gd name="connsiteY168" fmla="*/ 270222 h 834218"/>
                  <a:gd name="connsiteX169" fmla="*/ 1003212 w 3024845"/>
                  <a:gd name="connsiteY169" fmla="*/ 188074 h 834218"/>
                  <a:gd name="connsiteX170" fmla="*/ 1004986 w 3024845"/>
                  <a:gd name="connsiteY170" fmla="*/ 188074 h 834218"/>
                  <a:gd name="connsiteX171" fmla="*/ 1017399 w 3024845"/>
                  <a:gd name="connsiteY171" fmla="*/ 188074 h 834218"/>
                  <a:gd name="connsiteX172" fmla="*/ 1017399 w 3024845"/>
                  <a:gd name="connsiteY172" fmla="*/ 186183 h 834218"/>
                  <a:gd name="connsiteX173" fmla="*/ 1017399 w 3024845"/>
                  <a:gd name="connsiteY173" fmla="*/ 172942 h 834218"/>
                  <a:gd name="connsiteX174" fmla="*/ 1039693 w 3024845"/>
                  <a:gd name="connsiteY174" fmla="*/ 172942 h 834218"/>
                  <a:gd name="connsiteX175" fmla="*/ 1039693 w 3024845"/>
                  <a:gd name="connsiteY175" fmla="*/ 171861 h 834218"/>
                  <a:gd name="connsiteX176" fmla="*/ 1039693 w 3024845"/>
                  <a:gd name="connsiteY176" fmla="*/ 164295 h 834218"/>
                  <a:gd name="connsiteX177" fmla="*/ 1041466 w 3024845"/>
                  <a:gd name="connsiteY177" fmla="*/ 164295 h 834218"/>
                  <a:gd name="connsiteX178" fmla="*/ 1053880 w 3024845"/>
                  <a:gd name="connsiteY178" fmla="*/ 164295 h 834218"/>
                  <a:gd name="connsiteX179" fmla="*/ 1053880 w 3024845"/>
                  <a:gd name="connsiteY179" fmla="*/ 165376 h 834218"/>
                  <a:gd name="connsiteX180" fmla="*/ 1053880 w 3024845"/>
                  <a:gd name="connsiteY180" fmla="*/ 172942 h 834218"/>
                  <a:gd name="connsiteX181" fmla="*/ 1054640 w 3024845"/>
                  <a:gd name="connsiteY181" fmla="*/ 172942 h 834218"/>
                  <a:gd name="connsiteX182" fmla="*/ 1059960 w 3024845"/>
                  <a:gd name="connsiteY182" fmla="*/ 172942 h 834218"/>
                  <a:gd name="connsiteX183" fmla="*/ 1070093 w 3024845"/>
                  <a:gd name="connsiteY183" fmla="*/ 168618 h 834218"/>
                  <a:gd name="connsiteX184" fmla="*/ 1074146 w 3024845"/>
                  <a:gd name="connsiteY184" fmla="*/ 171861 h 834218"/>
                  <a:gd name="connsiteX185" fmla="*/ 1074146 w 3024845"/>
                  <a:gd name="connsiteY185" fmla="*/ 164295 h 834218"/>
                  <a:gd name="connsiteX186" fmla="*/ 1076426 w 3024845"/>
                  <a:gd name="connsiteY186" fmla="*/ 164295 h 834218"/>
                  <a:gd name="connsiteX187" fmla="*/ 1092387 w 3024845"/>
                  <a:gd name="connsiteY187" fmla="*/ 164295 h 834218"/>
                  <a:gd name="connsiteX188" fmla="*/ 1092387 w 3024845"/>
                  <a:gd name="connsiteY188" fmla="*/ 165376 h 834218"/>
                  <a:gd name="connsiteX189" fmla="*/ 1092387 w 3024845"/>
                  <a:gd name="connsiteY189" fmla="*/ 172942 h 834218"/>
                  <a:gd name="connsiteX190" fmla="*/ 1122787 w 3024845"/>
                  <a:gd name="connsiteY190" fmla="*/ 172942 h 834218"/>
                  <a:gd name="connsiteX191" fmla="*/ 1122787 w 3024845"/>
                  <a:gd name="connsiteY191" fmla="*/ 174563 h 834218"/>
                  <a:gd name="connsiteX192" fmla="*/ 1122787 w 3024845"/>
                  <a:gd name="connsiteY192" fmla="*/ 185913 h 834218"/>
                  <a:gd name="connsiteX193" fmla="*/ 1149134 w 3024845"/>
                  <a:gd name="connsiteY193" fmla="*/ 185913 h 834218"/>
                  <a:gd name="connsiteX194" fmla="*/ 1149134 w 3024845"/>
                  <a:gd name="connsiteY194" fmla="*/ 216177 h 834218"/>
                  <a:gd name="connsiteX195" fmla="*/ 1149894 w 3024845"/>
                  <a:gd name="connsiteY195" fmla="*/ 216177 h 834218"/>
                  <a:gd name="connsiteX196" fmla="*/ 1155214 w 3024845"/>
                  <a:gd name="connsiteY196" fmla="*/ 216177 h 834218"/>
                  <a:gd name="connsiteX197" fmla="*/ 1155214 w 3024845"/>
                  <a:gd name="connsiteY197" fmla="*/ 217258 h 834218"/>
                  <a:gd name="connsiteX198" fmla="*/ 1155214 w 3024845"/>
                  <a:gd name="connsiteY198" fmla="*/ 224825 h 834218"/>
                  <a:gd name="connsiteX199" fmla="*/ 1159268 w 3024845"/>
                  <a:gd name="connsiteY199" fmla="*/ 255089 h 834218"/>
                  <a:gd name="connsiteX200" fmla="*/ 1160028 w 3024845"/>
                  <a:gd name="connsiteY200" fmla="*/ 255089 h 834218"/>
                  <a:gd name="connsiteX201" fmla="*/ 1165348 w 3024845"/>
                  <a:gd name="connsiteY201" fmla="*/ 255089 h 834218"/>
                  <a:gd name="connsiteX202" fmla="*/ 1165348 w 3024845"/>
                  <a:gd name="connsiteY202" fmla="*/ 255900 h 834218"/>
                  <a:gd name="connsiteX203" fmla="*/ 1165348 w 3024845"/>
                  <a:gd name="connsiteY203" fmla="*/ 261575 h 834218"/>
                  <a:gd name="connsiteX204" fmla="*/ 1166361 w 3024845"/>
                  <a:gd name="connsiteY204" fmla="*/ 261575 h 834218"/>
                  <a:gd name="connsiteX205" fmla="*/ 1173454 w 3024845"/>
                  <a:gd name="connsiteY205" fmla="*/ 261575 h 834218"/>
                  <a:gd name="connsiteX206" fmla="*/ 1173454 w 3024845"/>
                  <a:gd name="connsiteY206" fmla="*/ 291840 h 834218"/>
                  <a:gd name="connsiteX207" fmla="*/ 1175481 w 3024845"/>
                  <a:gd name="connsiteY207" fmla="*/ 291840 h 834218"/>
                  <a:gd name="connsiteX208" fmla="*/ 1189668 w 3024845"/>
                  <a:gd name="connsiteY208" fmla="*/ 291840 h 834218"/>
                  <a:gd name="connsiteX209" fmla="*/ 1189668 w 3024845"/>
                  <a:gd name="connsiteY209" fmla="*/ 315619 h 834218"/>
                  <a:gd name="connsiteX210" fmla="*/ 1191695 w 3024845"/>
                  <a:gd name="connsiteY210" fmla="*/ 317240 h 834218"/>
                  <a:gd name="connsiteX211" fmla="*/ 1191695 w 3024845"/>
                  <a:gd name="connsiteY211" fmla="*/ 328590 h 834218"/>
                  <a:gd name="connsiteX212" fmla="*/ 1192455 w 3024845"/>
                  <a:gd name="connsiteY212" fmla="*/ 328590 h 834218"/>
                  <a:gd name="connsiteX213" fmla="*/ 1197775 w 3024845"/>
                  <a:gd name="connsiteY213" fmla="*/ 328590 h 834218"/>
                  <a:gd name="connsiteX214" fmla="*/ 1197775 w 3024845"/>
                  <a:gd name="connsiteY214" fmla="*/ 352369 h 834218"/>
                  <a:gd name="connsiteX215" fmla="*/ 1199041 w 3024845"/>
                  <a:gd name="connsiteY215" fmla="*/ 352369 h 834218"/>
                  <a:gd name="connsiteX216" fmla="*/ 1207908 w 3024845"/>
                  <a:gd name="connsiteY216" fmla="*/ 352369 h 834218"/>
                  <a:gd name="connsiteX217" fmla="*/ 1209935 w 3024845"/>
                  <a:gd name="connsiteY217" fmla="*/ 356423 h 834218"/>
                  <a:gd name="connsiteX218" fmla="*/ 1209935 w 3024845"/>
                  <a:gd name="connsiteY218" fmla="*/ 369664 h 834218"/>
                  <a:gd name="connsiteX219" fmla="*/ 1211455 w 3024845"/>
                  <a:gd name="connsiteY219" fmla="*/ 367772 h 834218"/>
                  <a:gd name="connsiteX220" fmla="*/ 1222095 w 3024845"/>
                  <a:gd name="connsiteY220" fmla="*/ 354531 h 834218"/>
                  <a:gd name="connsiteX221" fmla="*/ 1250469 w 3024845"/>
                  <a:gd name="connsiteY221" fmla="*/ 354531 h 834218"/>
                  <a:gd name="connsiteX222" fmla="*/ 1250469 w 3024845"/>
                  <a:gd name="connsiteY222" fmla="*/ 441002 h 834218"/>
                  <a:gd name="connsiteX223" fmla="*/ 1251229 w 3024845"/>
                  <a:gd name="connsiteY223" fmla="*/ 441002 h 834218"/>
                  <a:gd name="connsiteX224" fmla="*/ 1256549 w 3024845"/>
                  <a:gd name="connsiteY224" fmla="*/ 441002 h 834218"/>
                  <a:gd name="connsiteX225" fmla="*/ 1257309 w 3024845"/>
                  <a:gd name="connsiteY225" fmla="*/ 439651 h 834218"/>
                  <a:gd name="connsiteX226" fmla="*/ 1262629 w 3024845"/>
                  <a:gd name="connsiteY226" fmla="*/ 430193 h 834218"/>
                  <a:gd name="connsiteX227" fmla="*/ 1262629 w 3024845"/>
                  <a:gd name="connsiteY227" fmla="*/ 432085 h 834218"/>
                  <a:gd name="connsiteX228" fmla="*/ 1262629 w 3024845"/>
                  <a:gd name="connsiteY228" fmla="*/ 445326 h 834218"/>
                  <a:gd name="connsiteX229" fmla="*/ 1266682 w 3024845"/>
                  <a:gd name="connsiteY229" fmla="*/ 399929 h 834218"/>
                  <a:gd name="connsiteX230" fmla="*/ 1267442 w 3024845"/>
                  <a:gd name="connsiteY230" fmla="*/ 399929 h 834218"/>
                  <a:gd name="connsiteX231" fmla="*/ 1272762 w 3024845"/>
                  <a:gd name="connsiteY231" fmla="*/ 399929 h 834218"/>
                  <a:gd name="connsiteX232" fmla="*/ 1272762 w 3024845"/>
                  <a:gd name="connsiteY232" fmla="*/ 335075 h 834218"/>
                  <a:gd name="connsiteX233" fmla="*/ 1273776 w 3024845"/>
                  <a:gd name="connsiteY233" fmla="*/ 335075 h 834218"/>
                  <a:gd name="connsiteX234" fmla="*/ 1280869 w 3024845"/>
                  <a:gd name="connsiteY234" fmla="*/ 335075 h 834218"/>
                  <a:gd name="connsiteX235" fmla="*/ 1293029 w 3024845"/>
                  <a:gd name="connsiteY235" fmla="*/ 291840 h 834218"/>
                  <a:gd name="connsiteX236" fmla="*/ 1294296 w 3024845"/>
                  <a:gd name="connsiteY236" fmla="*/ 291840 h 834218"/>
                  <a:gd name="connsiteX237" fmla="*/ 1303163 w 3024845"/>
                  <a:gd name="connsiteY237" fmla="*/ 291840 h 834218"/>
                  <a:gd name="connsiteX238" fmla="*/ 1313296 w 3024845"/>
                  <a:gd name="connsiteY238" fmla="*/ 335075 h 834218"/>
                  <a:gd name="connsiteX239" fmla="*/ 1314309 w 3024845"/>
                  <a:gd name="connsiteY239" fmla="*/ 335075 h 834218"/>
                  <a:gd name="connsiteX240" fmla="*/ 1321403 w 3024845"/>
                  <a:gd name="connsiteY240" fmla="*/ 335075 h 834218"/>
                  <a:gd name="connsiteX241" fmla="*/ 1321403 w 3024845"/>
                  <a:gd name="connsiteY241" fmla="*/ 373987 h 834218"/>
                  <a:gd name="connsiteX242" fmla="*/ 1323176 w 3024845"/>
                  <a:gd name="connsiteY242" fmla="*/ 373987 h 834218"/>
                  <a:gd name="connsiteX243" fmla="*/ 1335590 w 3024845"/>
                  <a:gd name="connsiteY243" fmla="*/ 373987 h 834218"/>
                  <a:gd name="connsiteX244" fmla="*/ 1335590 w 3024845"/>
                  <a:gd name="connsiteY244" fmla="*/ 376149 h 834218"/>
                  <a:gd name="connsiteX245" fmla="*/ 1335590 w 3024845"/>
                  <a:gd name="connsiteY245" fmla="*/ 391281 h 834218"/>
                  <a:gd name="connsiteX246" fmla="*/ 1339643 w 3024845"/>
                  <a:gd name="connsiteY246" fmla="*/ 389120 h 834218"/>
                  <a:gd name="connsiteX247" fmla="*/ 1339643 w 3024845"/>
                  <a:gd name="connsiteY247" fmla="*/ 373987 h 834218"/>
                  <a:gd name="connsiteX248" fmla="*/ 1341163 w 3024845"/>
                  <a:gd name="connsiteY248" fmla="*/ 373987 h 834218"/>
                  <a:gd name="connsiteX249" fmla="*/ 1351803 w 3024845"/>
                  <a:gd name="connsiteY249" fmla="*/ 373987 h 834218"/>
                  <a:gd name="connsiteX250" fmla="*/ 1351803 w 3024845"/>
                  <a:gd name="connsiteY250" fmla="*/ 375608 h 834218"/>
                  <a:gd name="connsiteX251" fmla="*/ 1351803 w 3024845"/>
                  <a:gd name="connsiteY251" fmla="*/ 386958 h 834218"/>
                  <a:gd name="connsiteX252" fmla="*/ 1382204 w 3024845"/>
                  <a:gd name="connsiteY252" fmla="*/ 386958 h 834218"/>
                  <a:gd name="connsiteX253" fmla="*/ 1382204 w 3024845"/>
                  <a:gd name="connsiteY253" fmla="*/ 350208 h 834218"/>
                  <a:gd name="connsiteX254" fmla="*/ 1383470 w 3024845"/>
                  <a:gd name="connsiteY254" fmla="*/ 350208 h 834218"/>
                  <a:gd name="connsiteX255" fmla="*/ 1392337 w 3024845"/>
                  <a:gd name="connsiteY255" fmla="*/ 350208 h 834218"/>
                  <a:gd name="connsiteX256" fmla="*/ 1392337 w 3024845"/>
                  <a:gd name="connsiteY256" fmla="*/ 371825 h 834218"/>
                  <a:gd name="connsiteX257" fmla="*/ 1394364 w 3024845"/>
                  <a:gd name="connsiteY257" fmla="*/ 339399 h 834218"/>
                  <a:gd name="connsiteX258" fmla="*/ 1416657 w 3024845"/>
                  <a:gd name="connsiteY258" fmla="*/ 339399 h 834218"/>
                  <a:gd name="connsiteX259" fmla="*/ 1416657 w 3024845"/>
                  <a:gd name="connsiteY259" fmla="*/ 337777 h 834218"/>
                  <a:gd name="connsiteX260" fmla="*/ 1416657 w 3024845"/>
                  <a:gd name="connsiteY260" fmla="*/ 326428 h 834218"/>
                  <a:gd name="connsiteX261" fmla="*/ 1417417 w 3024845"/>
                  <a:gd name="connsiteY261" fmla="*/ 326428 h 834218"/>
                  <a:gd name="connsiteX262" fmla="*/ 1422737 w 3024845"/>
                  <a:gd name="connsiteY262" fmla="*/ 326428 h 834218"/>
                  <a:gd name="connsiteX263" fmla="*/ 1422737 w 3024845"/>
                  <a:gd name="connsiteY263" fmla="*/ 324537 h 834218"/>
                  <a:gd name="connsiteX264" fmla="*/ 1422737 w 3024845"/>
                  <a:gd name="connsiteY264" fmla="*/ 311296 h 834218"/>
                  <a:gd name="connsiteX265" fmla="*/ 1426791 w 3024845"/>
                  <a:gd name="connsiteY265" fmla="*/ 317781 h 834218"/>
                  <a:gd name="connsiteX266" fmla="*/ 1429071 w 3024845"/>
                  <a:gd name="connsiteY266" fmla="*/ 317781 h 834218"/>
                  <a:gd name="connsiteX267" fmla="*/ 1445031 w 3024845"/>
                  <a:gd name="connsiteY267" fmla="*/ 317781 h 834218"/>
                  <a:gd name="connsiteX268" fmla="*/ 1445031 w 3024845"/>
                  <a:gd name="connsiteY268" fmla="*/ 316970 h 834218"/>
                  <a:gd name="connsiteX269" fmla="*/ 1445031 w 3024845"/>
                  <a:gd name="connsiteY269" fmla="*/ 311296 h 834218"/>
                  <a:gd name="connsiteX270" fmla="*/ 1445791 w 3024845"/>
                  <a:gd name="connsiteY270" fmla="*/ 311296 h 834218"/>
                  <a:gd name="connsiteX271" fmla="*/ 1451111 w 3024845"/>
                  <a:gd name="connsiteY271" fmla="*/ 311296 h 834218"/>
                  <a:gd name="connsiteX272" fmla="*/ 1451111 w 3024845"/>
                  <a:gd name="connsiteY272" fmla="*/ 312647 h 834218"/>
                  <a:gd name="connsiteX273" fmla="*/ 1451111 w 3024845"/>
                  <a:gd name="connsiteY273" fmla="*/ 322105 h 834218"/>
                  <a:gd name="connsiteX274" fmla="*/ 1489618 w 3024845"/>
                  <a:gd name="connsiteY274" fmla="*/ 322105 h 834218"/>
                  <a:gd name="connsiteX275" fmla="*/ 1489618 w 3024845"/>
                  <a:gd name="connsiteY275" fmla="*/ 460458 h 834218"/>
                  <a:gd name="connsiteX276" fmla="*/ 1491138 w 3024845"/>
                  <a:gd name="connsiteY276" fmla="*/ 460458 h 834218"/>
                  <a:gd name="connsiteX277" fmla="*/ 1501778 w 3024845"/>
                  <a:gd name="connsiteY277" fmla="*/ 460458 h 834218"/>
                  <a:gd name="connsiteX278" fmla="*/ 1501778 w 3024845"/>
                  <a:gd name="connsiteY278" fmla="*/ 447488 h 834218"/>
                  <a:gd name="connsiteX279" fmla="*/ 1505832 w 3024845"/>
                  <a:gd name="connsiteY279" fmla="*/ 447488 h 834218"/>
                  <a:gd name="connsiteX280" fmla="*/ 1505832 w 3024845"/>
                  <a:gd name="connsiteY280" fmla="*/ 460458 h 834218"/>
                  <a:gd name="connsiteX281" fmla="*/ 1536232 w 3024845"/>
                  <a:gd name="connsiteY281" fmla="*/ 460458 h 834218"/>
                  <a:gd name="connsiteX282" fmla="*/ 1536232 w 3024845"/>
                  <a:gd name="connsiteY282" fmla="*/ 430193 h 834218"/>
                  <a:gd name="connsiteX283" fmla="*/ 1548392 w 3024845"/>
                  <a:gd name="connsiteY283" fmla="*/ 430193 h 834218"/>
                  <a:gd name="connsiteX284" fmla="*/ 1560552 w 3024845"/>
                  <a:gd name="connsiteY284" fmla="*/ 428032 h 834218"/>
                  <a:gd name="connsiteX285" fmla="*/ 1564606 w 3024845"/>
                  <a:gd name="connsiteY285" fmla="*/ 430193 h 834218"/>
                  <a:gd name="connsiteX286" fmla="*/ 1574739 w 3024845"/>
                  <a:gd name="connsiteY286" fmla="*/ 430193 h 834218"/>
                  <a:gd name="connsiteX287" fmla="*/ 1574739 w 3024845"/>
                  <a:gd name="connsiteY287" fmla="*/ 460458 h 834218"/>
                  <a:gd name="connsiteX288" fmla="*/ 1582846 w 3024845"/>
                  <a:gd name="connsiteY288" fmla="*/ 460458 h 834218"/>
                  <a:gd name="connsiteX289" fmla="*/ 1582846 w 3024845"/>
                  <a:gd name="connsiteY289" fmla="*/ 477753 h 834218"/>
                  <a:gd name="connsiteX290" fmla="*/ 1592182 w 3024845"/>
                  <a:gd name="connsiteY290" fmla="*/ 478658 h 834218"/>
                  <a:gd name="connsiteX291" fmla="*/ 1605140 w 3024845"/>
                  <a:gd name="connsiteY291" fmla="*/ 478658 h 834218"/>
                  <a:gd name="connsiteX292" fmla="*/ 1605140 w 3024845"/>
                  <a:gd name="connsiteY292" fmla="*/ 462620 h 834218"/>
                  <a:gd name="connsiteX293" fmla="*/ 1673096 w 3024845"/>
                  <a:gd name="connsiteY293" fmla="*/ 462620 h 834218"/>
                  <a:gd name="connsiteX294" fmla="*/ 1673096 w 3024845"/>
                  <a:gd name="connsiteY294" fmla="*/ 377367 h 834218"/>
                  <a:gd name="connsiteX295" fmla="*/ 1745104 w 3024845"/>
                  <a:gd name="connsiteY295" fmla="*/ 377367 h 834218"/>
                  <a:gd name="connsiteX296" fmla="*/ 1745104 w 3024845"/>
                  <a:gd name="connsiteY296" fmla="*/ 456135 h 834218"/>
                  <a:gd name="connsiteX297" fmla="*/ 1747008 w 3024845"/>
                  <a:gd name="connsiteY297" fmla="*/ 456135 h 834218"/>
                  <a:gd name="connsiteX298" fmla="*/ 1748250 w 3024845"/>
                  <a:gd name="connsiteY298" fmla="*/ 478658 h 834218"/>
                  <a:gd name="connsiteX299" fmla="*/ 1757926 w 3024845"/>
                  <a:gd name="connsiteY299" fmla="*/ 478658 h 834218"/>
                  <a:gd name="connsiteX300" fmla="*/ 1759168 w 3024845"/>
                  <a:gd name="connsiteY300" fmla="*/ 456135 h 834218"/>
                  <a:gd name="connsiteX301" fmla="*/ 1765248 w 3024845"/>
                  <a:gd name="connsiteY301" fmla="*/ 456135 h 834218"/>
                  <a:gd name="connsiteX302" fmla="*/ 1766490 w 3024845"/>
                  <a:gd name="connsiteY302" fmla="*/ 478658 h 834218"/>
                  <a:gd name="connsiteX303" fmla="*/ 1817112 w 3024845"/>
                  <a:gd name="connsiteY303" fmla="*/ 478658 h 834218"/>
                  <a:gd name="connsiteX304" fmla="*/ 1817112 w 3024845"/>
                  <a:gd name="connsiteY304" fmla="*/ 315630 h 834218"/>
                  <a:gd name="connsiteX305" fmla="*/ 2014439 w 3024845"/>
                  <a:gd name="connsiteY305" fmla="*/ 315630 h 834218"/>
                  <a:gd name="connsiteX306" fmla="*/ 2014439 w 3024845"/>
                  <a:gd name="connsiteY306" fmla="*/ 478658 h 834218"/>
                  <a:gd name="connsiteX307" fmla="*/ 2033136 w 3024845"/>
                  <a:gd name="connsiteY307" fmla="*/ 478658 h 834218"/>
                  <a:gd name="connsiteX308" fmla="*/ 2033136 w 3024845"/>
                  <a:gd name="connsiteY308" fmla="*/ 395965 h 834218"/>
                  <a:gd name="connsiteX309" fmla="*/ 2128256 w 3024845"/>
                  <a:gd name="connsiteY309" fmla="*/ 395965 h 834218"/>
                  <a:gd name="connsiteX310" fmla="*/ 2180720 w 3024845"/>
                  <a:gd name="connsiteY310" fmla="*/ 330752 h 834218"/>
                  <a:gd name="connsiteX311" fmla="*/ 2245574 w 3024845"/>
                  <a:gd name="connsiteY311" fmla="*/ 330752 h 834218"/>
                  <a:gd name="connsiteX312" fmla="*/ 2245574 w 3024845"/>
                  <a:gd name="connsiteY312" fmla="*/ 406414 h 834218"/>
                  <a:gd name="connsiteX313" fmla="*/ 2253681 w 3024845"/>
                  <a:gd name="connsiteY313" fmla="*/ 406414 h 834218"/>
                  <a:gd name="connsiteX314" fmla="*/ 2255708 w 3024845"/>
                  <a:gd name="connsiteY314" fmla="*/ 399929 h 834218"/>
                  <a:gd name="connsiteX315" fmla="*/ 2261788 w 3024845"/>
                  <a:gd name="connsiteY315" fmla="*/ 399929 h 834218"/>
                  <a:gd name="connsiteX316" fmla="*/ 2263815 w 3024845"/>
                  <a:gd name="connsiteY316" fmla="*/ 408576 h 834218"/>
                  <a:gd name="connsiteX317" fmla="*/ 2275975 w 3024845"/>
                  <a:gd name="connsiteY317" fmla="*/ 408576 h 834218"/>
                  <a:gd name="connsiteX318" fmla="*/ 2275975 w 3024845"/>
                  <a:gd name="connsiteY318" fmla="*/ 402090 h 834218"/>
                  <a:gd name="connsiteX319" fmla="*/ 2298268 w 3024845"/>
                  <a:gd name="connsiteY319" fmla="*/ 402090 h 834218"/>
                  <a:gd name="connsiteX320" fmla="*/ 2298268 w 3024845"/>
                  <a:gd name="connsiteY320" fmla="*/ 408576 h 834218"/>
                  <a:gd name="connsiteX321" fmla="*/ 2318535 w 3024845"/>
                  <a:gd name="connsiteY321" fmla="*/ 408576 h 834218"/>
                  <a:gd name="connsiteX322" fmla="*/ 2318535 w 3024845"/>
                  <a:gd name="connsiteY322" fmla="*/ 453973 h 834218"/>
                  <a:gd name="connsiteX323" fmla="*/ 2332722 w 3024845"/>
                  <a:gd name="connsiteY323" fmla="*/ 453973 h 834218"/>
                  <a:gd name="connsiteX324" fmla="*/ 2332722 w 3024845"/>
                  <a:gd name="connsiteY324" fmla="*/ 441002 h 834218"/>
                  <a:gd name="connsiteX325" fmla="*/ 2348936 w 3024845"/>
                  <a:gd name="connsiteY325" fmla="*/ 441002 h 834218"/>
                  <a:gd name="connsiteX326" fmla="*/ 2348936 w 3024845"/>
                  <a:gd name="connsiteY326" fmla="*/ 261575 h 834218"/>
                  <a:gd name="connsiteX327" fmla="*/ 2355016 w 3024845"/>
                  <a:gd name="connsiteY327" fmla="*/ 255089 h 834218"/>
                  <a:gd name="connsiteX328" fmla="*/ 2427977 w 3024845"/>
                  <a:gd name="connsiteY328" fmla="*/ 255089 h 834218"/>
                  <a:gd name="connsiteX329" fmla="*/ 2427977 w 3024845"/>
                  <a:gd name="connsiteY329" fmla="*/ 263737 h 834218"/>
                  <a:gd name="connsiteX330" fmla="*/ 2438110 w 3024845"/>
                  <a:gd name="connsiteY330" fmla="*/ 263737 h 834218"/>
                  <a:gd name="connsiteX331" fmla="*/ 2438110 w 3024845"/>
                  <a:gd name="connsiteY331" fmla="*/ 378311 h 834218"/>
                  <a:gd name="connsiteX332" fmla="*/ 2460404 w 3024845"/>
                  <a:gd name="connsiteY332" fmla="*/ 378311 h 834218"/>
                  <a:gd name="connsiteX333" fmla="*/ 2460404 w 3024845"/>
                  <a:gd name="connsiteY333" fmla="*/ 311296 h 834218"/>
                  <a:gd name="connsiteX334" fmla="*/ 2486751 w 3024845"/>
                  <a:gd name="connsiteY334" fmla="*/ 311296 h 834218"/>
                  <a:gd name="connsiteX335" fmla="*/ 2490804 w 3024845"/>
                  <a:gd name="connsiteY335" fmla="*/ 306972 h 834218"/>
                  <a:gd name="connsiteX336" fmla="*/ 2498911 w 3024845"/>
                  <a:gd name="connsiteY336" fmla="*/ 306972 h 834218"/>
                  <a:gd name="connsiteX337" fmla="*/ 2502964 w 3024845"/>
                  <a:gd name="connsiteY337" fmla="*/ 311296 h 834218"/>
                  <a:gd name="connsiteX338" fmla="*/ 2525258 w 3024845"/>
                  <a:gd name="connsiteY338" fmla="*/ 311296 h 834218"/>
                  <a:gd name="connsiteX339" fmla="*/ 2525258 w 3024845"/>
                  <a:gd name="connsiteY339" fmla="*/ 194560 h 834218"/>
                  <a:gd name="connsiteX340" fmla="*/ 2582005 w 3024845"/>
                  <a:gd name="connsiteY340" fmla="*/ 183751 h 834218"/>
                  <a:gd name="connsiteX341" fmla="*/ 2582005 w 3024845"/>
                  <a:gd name="connsiteY341" fmla="*/ 184832 h 834218"/>
                  <a:gd name="connsiteX342" fmla="*/ 2582005 w 3024845"/>
                  <a:gd name="connsiteY342" fmla="*/ 192398 h 834218"/>
                  <a:gd name="connsiteX343" fmla="*/ 2608352 w 3024845"/>
                  <a:gd name="connsiteY343" fmla="*/ 192398 h 834218"/>
                  <a:gd name="connsiteX344" fmla="*/ 2608352 w 3024845"/>
                  <a:gd name="connsiteY344" fmla="*/ 447488 h 834218"/>
                  <a:gd name="connsiteX345" fmla="*/ 2630646 w 3024845"/>
                  <a:gd name="connsiteY345" fmla="*/ 447488 h 834218"/>
                  <a:gd name="connsiteX346" fmla="*/ 2630646 w 3024845"/>
                  <a:gd name="connsiteY346" fmla="*/ 443164 h 834218"/>
                  <a:gd name="connsiteX347" fmla="*/ 2642806 w 3024845"/>
                  <a:gd name="connsiteY347" fmla="*/ 443164 h 834218"/>
                  <a:gd name="connsiteX348" fmla="*/ 2642806 w 3024845"/>
                  <a:gd name="connsiteY348" fmla="*/ 447488 h 834218"/>
                  <a:gd name="connsiteX349" fmla="*/ 2667126 w 3024845"/>
                  <a:gd name="connsiteY349" fmla="*/ 447488 h 834218"/>
                  <a:gd name="connsiteX350" fmla="*/ 2667126 w 3024845"/>
                  <a:gd name="connsiteY350" fmla="*/ 434517 h 834218"/>
                  <a:gd name="connsiteX351" fmla="*/ 2695500 w 3024845"/>
                  <a:gd name="connsiteY351" fmla="*/ 434517 h 834218"/>
                  <a:gd name="connsiteX352" fmla="*/ 2707660 w 3024845"/>
                  <a:gd name="connsiteY352" fmla="*/ 430193 h 834218"/>
                  <a:gd name="connsiteX353" fmla="*/ 2727927 w 3024845"/>
                  <a:gd name="connsiteY353" fmla="*/ 434517 h 834218"/>
                  <a:gd name="connsiteX354" fmla="*/ 2727927 w 3024845"/>
                  <a:gd name="connsiteY354" fmla="*/ 417223 h 834218"/>
                  <a:gd name="connsiteX355" fmla="*/ 2736034 w 3024845"/>
                  <a:gd name="connsiteY355" fmla="*/ 417223 h 834218"/>
                  <a:gd name="connsiteX356" fmla="*/ 2736034 w 3024845"/>
                  <a:gd name="connsiteY356" fmla="*/ 404252 h 834218"/>
                  <a:gd name="connsiteX357" fmla="*/ 2792781 w 3024845"/>
                  <a:gd name="connsiteY357" fmla="*/ 404252 h 834218"/>
                  <a:gd name="connsiteX358" fmla="*/ 2792781 w 3024845"/>
                  <a:gd name="connsiteY358" fmla="*/ 373987 h 834218"/>
                  <a:gd name="connsiteX359" fmla="*/ 2811021 w 3024845"/>
                  <a:gd name="connsiteY359" fmla="*/ 373987 h 834218"/>
                  <a:gd name="connsiteX360" fmla="*/ 2811021 w 3024845"/>
                  <a:gd name="connsiteY360" fmla="*/ 367502 h 834218"/>
                  <a:gd name="connsiteX361" fmla="*/ 2823181 w 3024845"/>
                  <a:gd name="connsiteY361" fmla="*/ 367502 h 834218"/>
                  <a:gd name="connsiteX362" fmla="*/ 2823181 w 3024845"/>
                  <a:gd name="connsiteY362" fmla="*/ 373987 h 834218"/>
                  <a:gd name="connsiteX363" fmla="*/ 2839395 w 3024845"/>
                  <a:gd name="connsiteY363" fmla="*/ 373987 h 834218"/>
                  <a:gd name="connsiteX364" fmla="*/ 2839395 w 3024845"/>
                  <a:gd name="connsiteY364" fmla="*/ 423708 h 834218"/>
                  <a:gd name="connsiteX365" fmla="*/ 2871822 w 3024845"/>
                  <a:gd name="connsiteY365" fmla="*/ 423708 h 834218"/>
                  <a:gd name="connsiteX366" fmla="*/ 2871822 w 3024845"/>
                  <a:gd name="connsiteY366" fmla="*/ 397767 h 834218"/>
                  <a:gd name="connsiteX367" fmla="*/ 2910329 w 3024845"/>
                  <a:gd name="connsiteY367" fmla="*/ 397767 h 834218"/>
                  <a:gd name="connsiteX368" fmla="*/ 2910329 w 3024845"/>
                  <a:gd name="connsiteY368" fmla="*/ 367502 h 834218"/>
                  <a:gd name="connsiteX369" fmla="*/ 2958970 w 3024845"/>
                  <a:gd name="connsiteY369" fmla="*/ 367502 h 834218"/>
                  <a:gd name="connsiteX370" fmla="*/ 2958970 w 3024845"/>
                  <a:gd name="connsiteY370" fmla="*/ 478658 h 834218"/>
                  <a:gd name="connsiteX371" fmla="*/ 2958970 w 3024845"/>
                  <a:gd name="connsiteY371" fmla="*/ 492437 h 834218"/>
                  <a:gd name="connsiteX372" fmla="*/ 3024845 w 3024845"/>
                  <a:gd name="connsiteY372" fmla="*/ 492437 h 834218"/>
                  <a:gd name="connsiteX373" fmla="*/ 3024845 w 3024845"/>
                  <a:gd name="connsiteY373" fmla="*/ 834218 h 834218"/>
                  <a:gd name="connsiteX374" fmla="*/ 2054 w 3024845"/>
                  <a:gd name="connsiteY374" fmla="*/ 831885 h 834218"/>
                  <a:gd name="connsiteX375" fmla="*/ 0 w 3024845"/>
                  <a:gd name="connsiteY375" fmla="*/ 397767 h 834218"/>
                  <a:gd name="connsiteX376" fmla="*/ 20267 w 3024845"/>
                  <a:gd name="connsiteY376" fmla="*/ 397767 h 834218"/>
                  <a:gd name="connsiteX377" fmla="*/ 20774 w 3024845"/>
                  <a:gd name="connsiteY377" fmla="*/ 396686 h 834218"/>
                  <a:gd name="connsiteX378" fmla="*/ 24320 w 3024845"/>
                  <a:gd name="connsiteY378" fmla="*/ 389120 h 834218"/>
                  <a:gd name="connsiteX379" fmla="*/ 26094 w 3024845"/>
                  <a:gd name="connsiteY379" fmla="*/ 389390 h 834218"/>
                  <a:gd name="connsiteX380" fmla="*/ 38507 w 3024845"/>
                  <a:gd name="connsiteY380" fmla="*/ 391281 h 834218"/>
                  <a:gd name="connsiteX381" fmla="*/ 39014 w 3024845"/>
                  <a:gd name="connsiteY381" fmla="*/ 392633 h 834218"/>
                  <a:gd name="connsiteX382" fmla="*/ 42560 w 3024845"/>
                  <a:gd name="connsiteY382" fmla="*/ 402090 h 834218"/>
                  <a:gd name="connsiteX383" fmla="*/ 68907 w 3024845"/>
                  <a:gd name="connsiteY383" fmla="*/ 404252 h 834218"/>
                  <a:gd name="connsiteX384" fmla="*/ 68907 w 3024845"/>
                  <a:gd name="connsiteY384" fmla="*/ 281031 h 834218"/>
                  <a:gd name="connsiteX385" fmla="*/ 70934 w 3024845"/>
                  <a:gd name="connsiteY385" fmla="*/ 281031 h 834218"/>
                  <a:gd name="connsiteX386" fmla="*/ 85121 w 3024845"/>
                  <a:gd name="connsiteY386" fmla="*/ 281031 h 834218"/>
                  <a:gd name="connsiteX387" fmla="*/ 85121 w 3024845"/>
                  <a:gd name="connsiteY387" fmla="*/ 144839 h 834218"/>
                  <a:gd name="connsiteX388" fmla="*/ 86894 w 3024845"/>
                  <a:gd name="connsiteY388" fmla="*/ 144839 h 834218"/>
                  <a:gd name="connsiteX389" fmla="*/ 99308 w 3024845"/>
                  <a:gd name="connsiteY389" fmla="*/ 144839 h 834218"/>
                  <a:gd name="connsiteX390" fmla="*/ 99308 w 3024845"/>
                  <a:gd name="connsiteY390" fmla="*/ 30265 h 834218"/>
                  <a:gd name="connsiteX391" fmla="*/ 103361 w 3024845"/>
                  <a:gd name="connsiteY391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16856 w 3024845"/>
                  <a:gd name="connsiteY4" fmla="*/ 23779 h 834218"/>
                  <a:gd name="connsiteX5" fmla="*/ 220909 w 3024845"/>
                  <a:gd name="connsiteY5" fmla="*/ 30265 h 834218"/>
                  <a:gd name="connsiteX6" fmla="*/ 220909 w 3024845"/>
                  <a:gd name="connsiteY6" fmla="*/ 144839 h 834218"/>
                  <a:gd name="connsiteX7" fmla="*/ 223189 w 3024845"/>
                  <a:gd name="connsiteY7" fmla="*/ 144839 h 834218"/>
                  <a:gd name="connsiteX8" fmla="*/ 239150 w 3024845"/>
                  <a:gd name="connsiteY8" fmla="*/ 144839 h 834218"/>
                  <a:gd name="connsiteX9" fmla="*/ 239150 w 3024845"/>
                  <a:gd name="connsiteY9" fmla="*/ 285354 h 834218"/>
                  <a:gd name="connsiteX10" fmla="*/ 240670 w 3024845"/>
                  <a:gd name="connsiteY10" fmla="*/ 285084 h 834218"/>
                  <a:gd name="connsiteX11" fmla="*/ 251310 w 3024845"/>
                  <a:gd name="connsiteY11" fmla="*/ 283193 h 834218"/>
                  <a:gd name="connsiteX12" fmla="*/ 249283 w 3024845"/>
                  <a:gd name="connsiteY12" fmla="*/ 371825 h 834218"/>
                  <a:gd name="connsiteX13" fmla="*/ 250803 w 3024845"/>
                  <a:gd name="connsiteY13" fmla="*/ 372096 h 834218"/>
                  <a:gd name="connsiteX14" fmla="*/ 261443 w 3024845"/>
                  <a:gd name="connsiteY14" fmla="*/ 373987 h 834218"/>
                  <a:gd name="connsiteX15" fmla="*/ 261696 w 3024845"/>
                  <a:gd name="connsiteY15" fmla="*/ 374798 h 834218"/>
                  <a:gd name="connsiteX16" fmla="*/ 263470 w 3024845"/>
                  <a:gd name="connsiteY16" fmla="*/ 380473 h 834218"/>
                  <a:gd name="connsiteX17" fmla="*/ 264230 w 3024845"/>
                  <a:gd name="connsiteY17" fmla="*/ 378041 h 834218"/>
                  <a:gd name="connsiteX18" fmla="*/ 269550 w 3024845"/>
                  <a:gd name="connsiteY18" fmla="*/ 361017 h 834218"/>
                  <a:gd name="connsiteX19" fmla="*/ 271323 w 3024845"/>
                  <a:gd name="connsiteY19" fmla="*/ 361017 h 834218"/>
                  <a:gd name="connsiteX20" fmla="*/ 283737 w 3024845"/>
                  <a:gd name="connsiteY20" fmla="*/ 361017 h 834218"/>
                  <a:gd name="connsiteX21" fmla="*/ 283737 w 3024845"/>
                  <a:gd name="connsiteY21" fmla="*/ 393443 h 834218"/>
                  <a:gd name="connsiteX22" fmla="*/ 284750 w 3024845"/>
                  <a:gd name="connsiteY22" fmla="*/ 393984 h 834218"/>
                  <a:gd name="connsiteX23" fmla="*/ 291844 w 3024845"/>
                  <a:gd name="connsiteY23" fmla="*/ 397767 h 834218"/>
                  <a:gd name="connsiteX24" fmla="*/ 291844 w 3024845"/>
                  <a:gd name="connsiteY24" fmla="*/ 399118 h 834218"/>
                  <a:gd name="connsiteX25" fmla="*/ 291844 w 3024845"/>
                  <a:gd name="connsiteY25" fmla="*/ 408576 h 834218"/>
                  <a:gd name="connsiteX26" fmla="*/ 336431 w 3024845"/>
                  <a:gd name="connsiteY26" fmla="*/ 408576 h 834218"/>
                  <a:gd name="connsiteX27" fmla="*/ 336431 w 3024845"/>
                  <a:gd name="connsiteY27" fmla="*/ 409657 h 834218"/>
                  <a:gd name="connsiteX28" fmla="*/ 336431 w 3024845"/>
                  <a:gd name="connsiteY28" fmla="*/ 417223 h 834218"/>
                  <a:gd name="connsiteX29" fmla="*/ 338457 w 3024845"/>
                  <a:gd name="connsiteY29" fmla="*/ 417223 h 834218"/>
                  <a:gd name="connsiteX30" fmla="*/ 352644 w 3024845"/>
                  <a:gd name="connsiteY30" fmla="*/ 417223 h 834218"/>
                  <a:gd name="connsiteX31" fmla="*/ 352644 w 3024845"/>
                  <a:gd name="connsiteY31" fmla="*/ 386958 h 834218"/>
                  <a:gd name="connsiteX32" fmla="*/ 397231 w 3024845"/>
                  <a:gd name="connsiteY32" fmla="*/ 386958 h 834218"/>
                  <a:gd name="connsiteX33" fmla="*/ 397231 w 3024845"/>
                  <a:gd name="connsiteY33" fmla="*/ 385607 h 834218"/>
                  <a:gd name="connsiteX34" fmla="*/ 397231 w 3024845"/>
                  <a:gd name="connsiteY34" fmla="*/ 376149 h 834218"/>
                  <a:gd name="connsiteX35" fmla="*/ 398245 w 3024845"/>
                  <a:gd name="connsiteY35" fmla="*/ 376149 h 834218"/>
                  <a:gd name="connsiteX36" fmla="*/ 405338 w 3024845"/>
                  <a:gd name="connsiteY36" fmla="*/ 376149 h 834218"/>
                  <a:gd name="connsiteX37" fmla="*/ 405338 w 3024845"/>
                  <a:gd name="connsiteY37" fmla="*/ 374258 h 834218"/>
                  <a:gd name="connsiteX38" fmla="*/ 405338 w 3024845"/>
                  <a:gd name="connsiteY38" fmla="*/ 361017 h 834218"/>
                  <a:gd name="connsiteX39" fmla="*/ 406098 w 3024845"/>
                  <a:gd name="connsiteY39" fmla="*/ 361017 h 834218"/>
                  <a:gd name="connsiteX40" fmla="*/ 411418 w 3024845"/>
                  <a:gd name="connsiteY40" fmla="*/ 361017 h 834218"/>
                  <a:gd name="connsiteX41" fmla="*/ 411418 w 3024845"/>
                  <a:gd name="connsiteY41" fmla="*/ 359936 h 834218"/>
                  <a:gd name="connsiteX42" fmla="*/ 411418 w 3024845"/>
                  <a:gd name="connsiteY42" fmla="*/ 352369 h 834218"/>
                  <a:gd name="connsiteX43" fmla="*/ 413445 w 3024845"/>
                  <a:gd name="connsiteY43" fmla="*/ 352369 h 834218"/>
                  <a:gd name="connsiteX44" fmla="*/ 427632 w 3024845"/>
                  <a:gd name="connsiteY44" fmla="*/ 352369 h 834218"/>
                  <a:gd name="connsiteX45" fmla="*/ 427632 w 3024845"/>
                  <a:gd name="connsiteY45" fmla="*/ 353450 h 834218"/>
                  <a:gd name="connsiteX46" fmla="*/ 427632 w 3024845"/>
                  <a:gd name="connsiteY46" fmla="*/ 361017 h 834218"/>
                  <a:gd name="connsiteX47" fmla="*/ 449925 w 3024845"/>
                  <a:gd name="connsiteY47" fmla="*/ 361017 h 834218"/>
                  <a:gd name="connsiteX48" fmla="*/ 449925 w 3024845"/>
                  <a:gd name="connsiteY48" fmla="*/ 359125 h 834218"/>
                  <a:gd name="connsiteX49" fmla="*/ 449925 w 3024845"/>
                  <a:gd name="connsiteY49" fmla="*/ 345884 h 834218"/>
                  <a:gd name="connsiteX50" fmla="*/ 451699 w 3024845"/>
                  <a:gd name="connsiteY50" fmla="*/ 345884 h 834218"/>
                  <a:gd name="connsiteX51" fmla="*/ 464112 w 3024845"/>
                  <a:gd name="connsiteY51" fmla="*/ 345884 h 834218"/>
                  <a:gd name="connsiteX52" fmla="*/ 464112 w 3024845"/>
                  <a:gd name="connsiteY52" fmla="*/ 369664 h 834218"/>
                  <a:gd name="connsiteX53" fmla="*/ 465126 w 3024845"/>
                  <a:gd name="connsiteY53" fmla="*/ 369664 h 834218"/>
                  <a:gd name="connsiteX54" fmla="*/ 472219 w 3024845"/>
                  <a:gd name="connsiteY54" fmla="*/ 369664 h 834218"/>
                  <a:gd name="connsiteX55" fmla="*/ 472219 w 3024845"/>
                  <a:gd name="connsiteY55" fmla="*/ 368583 h 834218"/>
                  <a:gd name="connsiteX56" fmla="*/ 472219 w 3024845"/>
                  <a:gd name="connsiteY56" fmla="*/ 361017 h 834218"/>
                  <a:gd name="connsiteX57" fmla="*/ 473992 w 3024845"/>
                  <a:gd name="connsiteY57" fmla="*/ 361017 h 834218"/>
                  <a:gd name="connsiteX58" fmla="*/ 486406 w 3024845"/>
                  <a:gd name="connsiteY58" fmla="*/ 361017 h 834218"/>
                  <a:gd name="connsiteX59" fmla="*/ 486406 w 3024845"/>
                  <a:gd name="connsiteY59" fmla="*/ 386958 h 834218"/>
                  <a:gd name="connsiteX60" fmla="*/ 488433 w 3024845"/>
                  <a:gd name="connsiteY60" fmla="*/ 386958 h 834218"/>
                  <a:gd name="connsiteX61" fmla="*/ 502619 w 3024845"/>
                  <a:gd name="connsiteY61" fmla="*/ 386958 h 834218"/>
                  <a:gd name="connsiteX62" fmla="*/ 502619 w 3024845"/>
                  <a:gd name="connsiteY62" fmla="*/ 388579 h 834218"/>
                  <a:gd name="connsiteX63" fmla="*/ 502619 w 3024845"/>
                  <a:gd name="connsiteY63" fmla="*/ 399929 h 834218"/>
                  <a:gd name="connsiteX64" fmla="*/ 503379 w 3024845"/>
                  <a:gd name="connsiteY64" fmla="*/ 399929 h 834218"/>
                  <a:gd name="connsiteX65" fmla="*/ 508700 w 3024845"/>
                  <a:gd name="connsiteY65" fmla="*/ 399929 h 834218"/>
                  <a:gd name="connsiteX66" fmla="*/ 508700 w 3024845"/>
                  <a:gd name="connsiteY66" fmla="*/ 399118 h 834218"/>
                  <a:gd name="connsiteX67" fmla="*/ 508700 w 3024845"/>
                  <a:gd name="connsiteY67" fmla="*/ 393443 h 834218"/>
                  <a:gd name="connsiteX68" fmla="*/ 539100 w 3024845"/>
                  <a:gd name="connsiteY68" fmla="*/ 393443 h 834218"/>
                  <a:gd name="connsiteX69" fmla="*/ 539100 w 3024845"/>
                  <a:gd name="connsiteY69" fmla="*/ 417223 h 834218"/>
                  <a:gd name="connsiteX70" fmla="*/ 540113 w 3024845"/>
                  <a:gd name="connsiteY70" fmla="*/ 417223 h 834218"/>
                  <a:gd name="connsiteX71" fmla="*/ 547207 w 3024845"/>
                  <a:gd name="connsiteY71" fmla="*/ 417223 h 834218"/>
                  <a:gd name="connsiteX72" fmla="*/ 547207 w 3024845"/>
                  <a:gd name="connsiteY72" fmla="*/ 418304 h 834218"/>
                  <a:gd name="connsiteX73" fmla="*/ 547207 w 3024845"/>
                  <a:gd name="connsiteY73" fmla="*/ 425870 h 834218"/>
                  <a:gd name="connsiteX74" fmla="*/ 547967 w 3024845"/>
                  <a:gd name="connsiteY74" fmla="*/ 425870 h 834218"/>
                  <a:gd name="connsiteX75" fmla="*/ 553287 w 3024845"/>
                  <a:gd name="connsiteY75" fmla="*/ 425870 h 834218"/>
                  <a:gd name="connsiteX76" fmla="*/ 553287 w 3024845"/>
                  <a:gd name="connsiteY76" fmla="*/ 423708 h 834218"/>
                  <a:gd name="connsiteX77" fmla="*/ 553287 w 3024845"/>
                  <a:gd name="connsiteY77" fmla="*/ 408576 h 834218"/>
                  <a:gd name="connsiteX78" fmla="*/ 554300 w 3024845"/>
                  <a:gd name="connsiteY78" fmla="*/ 408576 h 834218"/>
                  <a:gd name="connsiteX79" fmla="*/ 561394 w 3024845"/>
                  <a:gd name="connsiteY79" fmla="*/ 408576 h 834218"/>
                  <a:gd name="connsiteX80" fmla="*/ 561394 w 3024845"/>
                  <a:gd name="connsiteY80" fmla="*/ 409657 h 834218"/>
                  <a:gd name="connsiteX81" fmla="*/ 561394 w 3024845"/>
                  <a:gd name="connsiteY81" fmla="*/ 417223 h 834218"/>
                  <a:gd name="connsiteX82" fmla="*/ 566714 w 3024845"/>
                  <a:gd name="connsiteY82" fmla="*/ 415230 h 834218"/>
                  <a:gd name="connsiteX83" fmla="*/ 567474 w 3024845"/>
                  <a:gd name="connsiteY83" fmla="*/ 414250 h 834218"/>
                  <a:gd name="connsiteX84" fmla="*/ 567474 w 3024845"/>
                  <a:gd name="connsiteY84" fmla="*/ 408576 h 834218"/>
                  <a:gd name="connsiteX85" fmla="*/ 605981 w 3024845"/>
                  <a:gd name="connsiteY85" fmla="*/ 408576 h 834218"/>
                  <a:gd name="connsiteX86" fmla="*/ 605981 w 3024845"/>
                  <a:gd name="connsiteY86" fmla="*/ 432355 h 834218"/>
                  <a:gd name="connsiteX87" fmla="*/ 608007 w 3024845"/>
                  <a:gd name="connsiteY87" fmla="*/ 432355 h 834218"/>
                  <a:gd name="connsiteX88" fmla="*/ 622194 w 3024845"/>
                  <a:gd name="connsiteY88" fmla="*/ 432355 h 834218"/>
                  <a:gd name="connsiteX89" fmla="*/ 622194 w 3024845"/>
                  <a:gd name="connsiteY89" fmla="*/ 433436 h 834218"/>
                  <a:gd name="connsiteX90" fmla="*/ 622194 w 3024845"/>
                  <a:gd name="connsiteY90" fmla="*/ 441002 h 834218"/>
                  <a:gd name="connsiteX91" fmla="*/ 623968 w 3024845"/>
                  <a:gd name="connsiteY91" fmla="*/ 441002 h 834218"/>
                  <a:gd name="connsiteX92" fmla="*/ 636381 w 3024845"/>
                  <a:gd name="connsiteY92" fmla="*/ 441002 h 834218"/>
                  <a:gd name="connsiteX93" fmla="*/ 636381 w 3024845"/>
                  <a:gd name="connsiteY93" fmla="*/ 417223 h 834218"/>
                  <a:gd name="connsiteX94" fmla="*/ 637394 w 3024845"/>
                  <a:gd name="connsiteY94" fmla="*/ 417223 h 834218"/>
                  <a:gd name="connsiteX95" fmla="*/ 644488 w 3024845"/>
                  <a:gd name="connsiteY95" fmla="*/ 417223 h 834218"/>
                  <a:gd name="connsiteX96" fmla="*/ 644488 w 3024845"/>
                  <a:gd name="connsiteY96" fmla="*/ 384796 h 834218"/>
                  <a:gd name="connsiteX97" fmla="*/ 645501 w 3024845"/>
                  <a:gd name="connsiteY97" fmla="*/ 384796 h 834218"/>
                  <a:gd name="connsiteX98" fmla="*/ 652595 w 3024845"/>
                  <a:gd name="connsiteY98" fmla="*/ 384796 h 834218"/>
                  <a:gd name="connsiteX99" fmla="*/ 652595 w 3024845"/>
                  <a:gd name="connsiteY99" fmla="*/ 382905 h 834218"/>
                  <a:gd name="connsiteX100" fmla="*/ 652595 w 3024845"/>
                  <a:gd name="connsiteY100" fmla="*/ 369664 h 834218"/>
                  <a:gd name="connsiteX101" fmla="*/ 651328 w 3024845"/>
                  <a:gd name="connsiteY101" fmla="*/ 368042 h 834218"/>
                  <a:gd name="connsiteX102" fmla="*/ 656648 w 3024845"/>
                  <a:gd name="connsiteY102" fmla="*/ 356693 h 834218"/>
                  <a:gd name="connsiteX103" fmla="*/ 664755 w 3024845"/>
                  <a:gd name="connsiteY103" fmla="*/ 384796 h 834218"/>
                  <a:gd name="connsiteX104" fmla="*/ 665515 w 3024845"/>
                  <a:gd name="connsiteY104" fmla="*/ 384796 h 834218"/>
                  <a:gd name="connsiteX105" fmla="*/ 670835 w 3024845"/>
                  <a:gd name="connsiteY105" fmla="*/ 384796 h 834218"/>
                  <a:gd name="connsiteX106" fmla="*/ 670835 w 3024845"/>
                  <a:gd name="connsiteY106" fmla="*/ 278869 h 834218"/>
                  <a:gd name="connsiteX107" fmla="*/ 672355 w 3024845"/>
                  <a:gd name="connsiteY107" fmla="*/ 278869 h 834218"/>
                  <a:gd name="connsiteX108" fmla="*/ 682995 w 3024845"/>
                  <a:gd name="connsiteY108" fmla="*/ 278869 h 834218"/>
                  <a:gd name="connsiteX109" fmla="*/ 682995 w 3024845"/>
                  <a:gd name="connsiteY109" fmla="*/ 231310 h 834218"/>
                  <a:gd name="connsiteX110" fmla="*/ 709342 w 3024845"/>
                  <a:gd name="connsiteY110" fmla="*/ 231310 h 834218"/>
                  <a:gd name="connsiteX111" fmla="*/ 709342 w 3024845"/>
                  <a:gd name="connsiteY111" fmla="*/ 209692 h 834218"/>
                  <a:gd name="connsiteX112" fmla="*/ 743796 w 3024845"/>
                  <a:gd name="connsiteY112" fmla="*/ 209692 h 834218"/>
                  <a:gd name="connsiteX113" fmla="*/ 743796 w 3024845"/>
                  <a:gd name="connsiteY113" fmla="*/ 212124 h 834218"/>
                  <a:gd name="connsiteX114" fmla="*/ 743796 w 3024845"/>
                  <a:gd name="connsiteY114" fmla="*/ 229148 h 834218"/>
                  <a:gd name="connsiteX115" fmla="*/ 746076 w 3024845"/>
                  <a:gd name="connsiteY115" fmla="*/ 229148 h 834218"/>
                  <a:gd name="connsiteX116" fmla="*/ 762036 w 3024845"/>
                  <a:gd name="connsiteY116" fmla="*/ 229148 h 834218"/>
                  <a:gd name="connsiteX117" fmla="*/ 762036 w 3024845"/>
                  <a:gd name="connsiteY117" fmla="*/ 276707 h 834218"/>
                  <a:gd name="connsiteX118" fmla="*/ 763049 w 3024845"/>
                  <a:gd name="connsiteY118" fmla="*/ 276707 h 834218"/>
                  <a:gd name="connsiteX119" fmla="*/ 770143 w 3024845"/>
                  <a:gd name="connsiteY119" fmla="*/ 276707 h 834218"/>
                  <a:gd name="connsiteX120" fmla="*/ 784330 w 3024845"/>
                  <a:gd name="connsiteY120" fmla="*/ 281031 h 834218"/>
                  <a:gd name="connsiteX121" fmla="*/ 784330 w 3024845"/>
                  <a:gd name="connsiteY121" fmla="*/ 319943 h 834218"/>
                  <a:gd name="connsiteX122" fmla="*/ 785343 w 3024845"/>
                  <a:gd name="connsiteY122" fmla="*/ 319943 h 834218"/>
                  <a:gd name="connsiteX123" fmla="*/ 792436 w 3024845"/>
                  <a:gd name="connsiteY123" fmla="*/ 319943 h 834218"/>
                  <a:gd name="connsiteX124" fmla="*/ 792436 w 3024845"/>
                  <a:gd name="connsiteY124" fmla="*/ 321564 h 834218"/>
                  <a:gd name="connsiteX125" fmla="*/ 792436 w 3024845"/>
                  <a:gd name="connsiteY125" fmla="*/ 332913 h 834218"/>
                  <a:gd name="connsiteX126" fmla="*/ 794463 w 3024845"/>
                  <a:gd name="connsiteY126" fmla="*/ 332913 h 834218"/>
                  <a:gd name="connsiteX127" fmla="*/ 808650 w 3024845"/>
                  <a:gd name="connsiteY127" fmla="*/ 332913 h 834218"/>
                  <a:gd name="connsiteX128" fmla="*/ 814730 w 3024845"/>
                  <a:gd name="connsiteY128" fmla="*/ 339399 h 834218"/>
                  <a:gd name="connsiteX129" fmla="*/ 814730 w 3024845"/>
                  <a:gd name="connsiteY129" fmla="*/ 361017 h 834218"/>
                  <a:gd name="connsiteX130" fmla="*/ 817010 w 3024845"/>
                  <a:gd name="connsiteY130" fmla="*/ 361017 h 834218"/>
                  <a:gd name="connsiteX131" fmla="*/ 832970 w 3024845"/>
                  <a:gd name="connsiteY131" fmla="*/ 361017 h 834218"/>
                  <a:gd name="connsiteX132" fmla="*/ 832970 w 3024845"/>
                  <a:gd name="connsiteY132" fmla="*/ 362097 h 834218"/>
                  <a:gd name="connsiteX133" fmla="*/ 832970 w 3024845"/>
                  <a:gd name="connsiteY133" fmla="*/ 369664 h 834218"/>
                  <a:gd name="connsiteX134" fmla="*/ 834237 w 3024845"/>
                  <a:gd name="connsiteY134" fmla="*/ 369664 h 834218"/>
                  <a:gd name="connsiteX135" fmla="*/ 843104 w 3024845"/>
                  <a:gd name="connsiteY135" fmla="*/ 369664 h 834218"/>
                  <a:gd name="connsiteX136" fmla="*/ 843104 w 3024845"/>
                  <a:gd name="connsiteY136" fmla="*/ 371825 h 834218"/>
                  <a:gd name="connsiteX137" fmla="*/ 843104 w 3024845"/>
                  <a:gd name="connsiteY137" fmla="*/ 386958 h 834218"/>
                  <a:gd name="connsiteX138" fmla="*/ 847157 w 3024845"/>
                  <a:gd name="connsiteY138" fmla="*/ 385066 h 834218"/>
                  <a:gd name="connsiteX139" fmla="*/ 847157 w 3024845"/>
                  <a:gd name="connsiteY139" fmla="*/ 371825 h 834218"/>
                  <a:gd name="connsiteX140" fmla="*/ 848170 w 3024845"/>
                  <a:gd name="connsiteY140" fmla="*/ 371825 h 834218"/>
                  <a:gd name="connsiteX141" fmla="*/ 855264 w 3024845"/>
                  <a:gd name="connsiteY141" fmla="*/ 371825 h 834218"/>
                  <a:gd name="connsiteX142" fmla="*/ 855264 w 3024845"/>
                  <a:gd name="connsiteY142" fmla="*/ 373447 h 834218"/>
                  <a:gd name="connsiteX143" fmla="*/ 855264 w 3024845"/>
                  <a:gd name="connsiteY143" fmla="*/ 384796 h 834218"/>
                  <a:gd name="connsiteX144" fmla="*/ 856024 w 3024845"/>
                  <a:gd name="connsiteY144" fmla="*/ 384796 h 834218"/>
                  <a:gd name="connsiteX145" fmla="*/ 861344 w 3024845"/>
                  <a:gd name="connsiteY145" fmla="*/ 384796 h 834218"/>
                  <a:gd name="connsiteX146" fmla="*/ 909984 w 3024845"/>
                  <a:gd name="connsiteY146" fmla="*/ 380473 h 834218"/>
                  <a:gd name="connsiteX147" fmla="*/ 909984 w 3024845"/>
                  <a:gd name="connsiteY147" fmla="*/ 381824 h 834218"/>
                  <a:gd name="connsiteX148" fmla="*/ 909984 w 3024845"/>
                  <a:gd name="connsiteY148" fmla="*/ 391281 h 834218"/>
                  <a:gd name="connsiteX149" fmla="*/ 910744 w 3024845"/>
                  <a:gd name="connsiteY149" fmla="*/ 391281 h 834218"/>
                  <a:gd name="connsiteX150" fmla="*/ 916065 w 3024845"/>
                  <a:gd name="connsiteY150" fmla="*/ 391281 h 834218"/>
                  <a:gd name="connsiteX151" fmla="*/ 916065 w 3024845"/>
                  <a:gd name="connsiteY151" fmla="*/ 393443 h 834218"/>
                  <a:gd name="connsiteX152" fmla="*/ 916065 w 3024845"/>
                  <a:gd name="connsiteY152" fmla="*/ 408576 h 834218"/>
                  <a:gd name="connsiteX153" fmla="*/ 918091 w 3024845"/>
                  <a:gd name="connsiteY153" fmla="*/ 407225 h 834218"/>
                  <a:gd name="connsiteX154" fmla="*/ 932278 w 3024845"/>
                  <a:gd name="connsiteY154" fmla="*/ 397767 h 834218"/>
                  <a:gd name="connsiteX155" fmla="*/ 938358 w 3024845"/>
                  <a:gd name="connsiteY155" fmla="*/ 356693 h 834218"/>
                  <a:gd name="connsiteX156" fmla="*/ 939118 w 3024845"/>
                  <a:gd name="connsiteY156" fmla="*/ 356423 h 834218"/>
                  <a:gd name="connsiteX157" fmla="*/ 944438 w 3024845"/>
                  <a:gd name="connsiteY157" fmla="*/ 354531 h 834218"/>
                  <a:gd name="connsiteX158" fmla="*/ 946465 w 3024845"/>
                  <a:gd name="connsiteY158" fmla="*/ 285354 h 834218"/>
                  <a:gd name="connsiteX159" fmla="*/ 948492 w 3024845"/>
                  <a:gd name="connsiteY159" fmla="*/ 354531 h 834218"/>
                  <a:gd name="connsiteX160" fmla="*/ 949252 w 3024845"/>
                  <a:gd name="connsiteY160" fmla="*/ 354801 h 834218"/>
                  <a:gd name="connsiteX161" fmla="*/ 954572 w 3024845"/>
                  <a:gd name="connsiteY161" fmla="*/ 356693 h 834218"/>
                  <a:gd name="connsiteX162" fmla="*/ 954572 w 3024845"/>
                  <a:gd name="connsiteY162" fmla="*/ 270222 h 834218"/>
                  <a:gd name="connsiteX163" fmla="*/ 958625 w 3024845"/>
                  <a:gd name="connsiteY163" fmla="*/ 237795 h 834218"/>
                  <a:gd name="connsiteX164" fmla="*/ 997132 w 3024845"/>
                  <a:gd name="connsiteY164" fmla="*/ 237795 h 834218"/>
                  <a:gd name="connsiteX165" fmla="*/ 997132 w 3024845"/>
                  <a:gd name="connsiteY165" fmla="*/ 270222 h 834218"/>
                  <a:gd name="connsiteX166" fmla="*/ 997892 w 3024845"/>
                  <a:gd name="connsiteY166" fmla="*/ 270222 h 834218"/>
                  <a:gd name="connsiteX167" fmla="*/ 1003212 w 3024845"/>
                  <a:gd name="connsiteY167" fmla="*/ 270222 h 834218"/>
                  <a:gd name="connsiteX168" fmla="*/ 1003212 w 3024845"/>
                  <a:gd name="connsiteY168" fmla="*/ 188074 h 834218"/>
                  <a:gd name="connsiteX169" fmla="*/ 1004986 w 3024845"/>
                  <a:gd name="connsiteY169" fmla="*/ 188074 h 834218"/>
                  <a:gd name="connsiteX170" fmla="*/ 1017399 w 3024845"/>
                  <a:gd name="connsiteY170" fmla="*/ 188074 h 834218"/>
                  <a:gd name="connsiteX171" fmla="*/ 1017399 w 3024845"/>
                  <a:gd name="connsiteY171" fmla="*/ 186183 h 834218"/>
                  <a:gd name="connsiteX172" fmla="*/ 1017399 w 3024845"/>
                  <a:gd name="connsiteY172" fmla="*/ 172942 h 834218"/>
                  <a:gd name="connsiteX173" fmla="*/ 1039693 w 3024845"/>
                  <a:gd name="connsiteY173" fmla="*/ 172942 h 834218"/>
                  <a:gd name="connsiteX174" fmla="*/ 1039693 w 3024845"/>
                  <a:gd name="connsiteY174" fmla="*/ 171861 h 834218"/>
                  <a:gd name="connsiteX175" fmla="*/ 1039693 w 3024845"/>
                  <a:gd name="connsiteY175" fmla="*/ 164295 h 834218"/>
                  <a:gd name="connsiteX176" fmla="*/ 1041466 w 3024845"/>
                  <a:gd name="connsiteY176" fmla="*/ 164295 h 834218"/>
                  <a:gd name="connsiteX177" fmla="*/ 1053880 w 3024845"/>
                  <a:gd name="connsiteY177" fmla="*/ 164295 h 834218"/>
                  <a:gd name="connsiteX178" fmla="*/ 1053880 w 3024845"/>
                  <a:gd name="connsiteY178" fmla="*/ 165376 h 834218"/>
                  <a:gd name="connsiteX179" fmla="*/ 1053880 w 3024845"/>
                  <a:gd name="connsiteY179" fmla="*/ 172942 h 834218"/>
                  <a:gd name="connsiteX180" fmla="*/ 1054640 w 3024845"/>
                  <a:gd name="connsiteY180" fmla="*/ 172942 h 834218"/>
                  <a:gd name="connsiteX181" fmla="*/ 1059960 w 3024845"/>
                  <a:gd name="connsiteY181" fmla="*/ 172942 h 834218"/>
                  <a:gd name="connsiteX182" fmla="*/ 1070093 w 3024845"/>
                  <a:gd name="connsiteY182" fmla="*/ 168618 h 834218"/>
                  <a:gd name="connsiteX183" fmla="*/ 1074146 w 3024845"/>
                  <a:gd name="connsiteY183" fmla="*/ 171861 h 834218"/>
                  <a:gd name="connsiteX184" fmla="*/ 1074146 w 3024845"/>
                  <a:gd name="connsiteY184" fmla="*/ 164295 h 834218"/>
                  <a:gd name="connsiteX185" fmla="*/ 1076426 w 3024845"/>
                  <a:gd name="connsiteY185" fmla="*/ 164295 h 834218"/>
                  <a:gd name="connsiteX186" fmla="*/ 1092387 w 3024845"/>
                  <a:gd name="connsiteY186" fmla="*/ 164295 h 834218"/>
                  <a:gd name="connsiteX187" fmla="*/ 1092387 w 3024845"/>
                  <a:gd name="connsiteY187" fmla="*/ 165376 h 834218"/>
                  <a:gd name="connsiteX188" fmla="*/ 1092387 w 3024845"/>
                  <a:gd name="connsiteY188" fmla="*/ 172942 h 834218"/>
                  <a:gd name="connsiteX189" fmla="*/ 1122787 w 3024845"/>
                  <a:gd name="connsiteY189" fmla="*/ 172942 h 834218"/>
                  <a:gd name="connsiteX190" fmla="*/ 1122787 w 3024845"/>
                  <a:gd name="connsiteY190" fmla="*/ 174563 h 834218"/>
                  <a:gd name="connsiteX191" fmla="*/ 1122787 w 3024845"/>
                  <a:gd name="connsiteY191" fmla="*/ 185913 h 834218"/>
                  <a:gd name="connsiteX192" fmla="*/ 1149134 w 3024845"/>
                  <a:gd name="connsiteY192" fmla="*/ 185913 h 834218"/>
                  <a:gd name="connsiteX193" fmla="*/ 1149134 w 3024845"/>
                  <a:gd name="connsiteY193" fmla="*/ 216177 h 834218"/>
                  <a:gd name="connsiteX194" fmla="*/ 1149894 w 3024845"/>
                  <a:gd name="connsiteY194" fmla="*/ 216177 h 834218"/>
                  <a:gd name="connsiteX195" fmla="*/ 1155214 w 3024845"/>
                  <a:gd name="connsiteY195" fmla="*/ 216177 h 834218"/>
                  <a:gd name="connsiteX196" fmla="*/ 1155214 w 3024845"/>
                  <a:gd name="connsiteY196" fmla="*/ 217258 h 834218"/>
                  <a:gd name="connsiteX197" fmla="*/ 1155214 w 3024845"/>
                  <a:gd name="connsiteY197" fmla="*/ 224825 h 834218"/>
                  <a:gd name="connsiteX198" fmla="*/ 1159268 w 3024845"/>
                  <a:gd name="connsiteY198" fmla="*/ 255089 h 834218"/>
                  <a:gd name="connsiteX199" fmla="*/ 1160028 w 3024845"/>
                  <a:gd name="connsiteY199" fmla="*/ 255089 h 834218"/>
                  <a:gd name="connsiteX200" fmla="*/ 1165348 w 3024845"/>
                  <a:gd name="connsiteY200" fmla="*/ 255089 h 834218"/>
                  <a:gd name="connsiteX201" fmla="*/ 1165348 w 3024845"/>
                  <a:gd name="connsiteY201" fmla="*/ 255900 h 834218"/>
                  <a:gd name="connsiteX202" fmla="*/ 1165348 w 3024845"/>
                  <a:gd name="connsiteY202" fmla="*/ 261575 h 834218"/>
                  <a:gd name="connsiteX203" fmla="*/ 1166361 w 3024845"/>
                  <a:gd name="connsiteY203" fmla="*/ 261575 h 834218"/>
                  <a:gd name="connsiteX204" fmla="*/ 1173454 w 3024845"/>
                  <a:gd name="connsiteY204" fmla="*/ 261575 h 834218"/>
                  <a:gd name="connsiteX205" fmla="*/ 1173454 w 3024845"/>
                  <a:gd name="connsiteY205" fmla="*/ 291840 h 834218"/>
                  <a:gd name="connsiteX206" fmla="*/ 1175481 w 3024845"/>
                  <a:gd name="connsiteY206" fmla="*/ 291840 h 834218"/>
                  <a:gd name="connsiteX207" fmla="*/ 1189668 w 3024845"/>
                  <a:gd name="connsiteY207" fmla="*/ 291840 h 834218"/>
                  <a:gd name="connsiteX208" fmla="*/ 1189668 w 3024845"/>
                  <a:gd name="connsiteY208" fmla="*/ 315619 h 834218"/>
                  <a:gd name="connsiteX209" fmla="*/ 1191695 w 3024845"/>
                  <a:gd name="connsiteY209" fmla="*/ 317240 h 834218"/>
                  <a:gd name="connsiteX210" fmla="*/ 1191695 w 3024845"/>
                  <a:gd name="connsiteY210" fmla="*/ 328590 h 834218"/>
                  <a:gd name="connsiteX211" fmla="*/ 1192455 w 3024845"/>
                  <a:gd name="connsiteY211" fmla="*/ 328590 h 834218"/>
                  <a:gd name="connsiteX212" fmla="*/ 1197775 w 3024845"/>
                  <a:gd name="connsiteY212" fmla="*/ 328590 h 834218"/>
                  <a:gd name="connsiteX213" fmla="*/ 1197775 w 3024845"/>
                  <a:gd name="connsiteY213" fmla="*/ 352369 h 834218"/>
                  <a:gd name="connsiteX214" fmla="*/ 1199041 w 3024845"/>
                  <a:gd name="connsiteY214" fmla="*/ 352369 h 834218"/>
                  <a:gd name="connsiteX215" fmla="*/ 1207908 w 3024845"/>
                  <a:gd name="connsiteY215" fmla="*/ 352369 h 834218"/>
                  <a:gd name="connsiteX216" fmla="*/ 1209935 w 3024845"/>
                  <a:gd name="connsiteY216" fmla="*/ 356423 h 834218"/>
                  <a:gd name="connsiteX217" fmla="*/ 1209935 w 3024845"/>
                  <a:gd name="connsiteY217" fmla="*/ 369664 h 834218"/>
                  <a:gd name="connsiteX218" fmla="*/ 1211455 w 3024845"/>
                  <a:gd name="connsiteY218" fmla="*/ 367772 h 834218"/>
                  <a:gd name="connsiteX219" fmla="*/ 1222095 w 3024845"/>
                  <a:gd name="connsiteY219" fmla="*/ 354531 h 834218"/>
                  <a:gd name="connsiteX220" fmla="*/ 1250469 w 3024845"/>
                  <a:gd name="connsiteY220" fmla="*/ 354531 h 834218"/>
                  <a:gd name="connsiteX221" fmla="*/ 1250469 w 3024845"/>
                  <a:gd name="connsiteY221" fmla="*/ 441002 h 834218"/>
                  <a:gd name="connsiteX222" fmla="*/ 1251229 w 3024845"/>
                  <a:gd name="connsiteY222" fmla="*/ 441002 h 834218"/>
                  <a:gd name="connsiteX223" fmla="*/ 1256549 w 3024845"/>
                  <a:gd name="connsiteY223" fmla="*/ 441002 h 834218"/>
                  <a:gd name="connsiteX224" fmla="*/ 1257309 w 3024845"/>
                  <a:gd name="connsiteY224" fmla="*/ 439651 h 834218"/>
                  <a:gd name="connsiteX225" fmla="*/ 1262629 w 3024845"/>
                  <a:gd name="connsiteY225" fmla="*/ 430193 h 834218"/>
                  <a:gd name="connsiteX226" fmla="*/ 1262629 w 3024845"/>
                  <a:gd name="connsiteY226" fmla="*/ 432085 h 834218"/>
                  <a:gd name="connsiteX227" fmla="*/ 1262629 w 3024845"/>
                  <a:gd name="connsiteY227" fmla="*/ 445326 h 834218"/>
                  <a:gd name="connsiteX228" fmla="*/ 1266682 w 3024845"/>
                  <a:gd name="connsiteY228" fmla="*/ 399929 h 834218"/>
                  <a:gd name="connsiteX229" fmla="*/ 1267442 w 3024845"/>
                  <a:gd name="connsiteY229" fmla="*/ 399929 h 834218"/>
                  <a:gd name="connsiteX230" fmla="*/ 1272762 w 3024845"/>
                  <a:gd name="connsiteY230" fmla="*/ 399929 h 834218"/>
                  <a:gd name="connsiteX231" fmla="*/ 1272762 w 3024845"/>
                  <a:gd name="connsiteY231" fmla="*/ 335075 h 834218"/>
                  <a:gd name="connsiteX232" fmla="*/ 1273776 w 3024845"/>
                  <a:gd name="connsiteY232" fmla="*/ 335075 h 834218"/>
                  <a:gd name="connsiteX233" fmla="*/ 1280869 w 3024845"/>
                  <a:gd name="connsiteY233" fmla="*/ 335075 h 834218"/>
                  <a:gd name="connsiteX234" fmla="*/ 1293029 w 3024845"/>
                  <a:gd name="connsiteY234" fmla="*/ 291840 h 834218"/>
                  <a:gd name="connsiteX235" fmla="*/ 1294296 w 3024845"/>
                  <a:gd name="connsiteY235" fmla="*/ 291840 h 834218"/>
                  <a:gd name="connsiteX236" fmla="*/ 1303163 w 3024845"/>
                  <a:gd name="connsiteY236" fmla="*/ 291840 h 834218"/>
                  <a:gd name="connsiteX237" fmla="*/ 1313296 w 3024845"/>
                  <a:gd name="connsiteY237" fmla="*/ 335075 h 834218"/>
                  <a:gd name="connsiteX238" fmla="*/ 1314309 w 3024845"/>
                  <a:gd name="connsiteY238" fmla="*/ 335075 h 834218"/>
                  <a:gd name="connsiteX239" fmla="*/ 1321403 w 3024845"/>
                  <a:gd name="connsiteY239" fmla="*/ 335075 h 834218"/>
                  <a:gd name="connsiteX240" fmla="*/ 1321403 w 3024845"/>
                  <a:gd name="connsiteY240" fmla="*/ 373987 h 834218"/>
                  <a:gd name="connsiteX241" fmla="*/ 1323176 w 3024845"/>
                  <a:gd name="connsiteY241" fmla="*/ 373987 h 834218"/>
                  <a:gd name="connsiteX242" fmla="*/ 1335590 w 3024845"/>
                  <a:gd name="connsiteY242" fmla="*/ 373987 h 834218"/>
                  <a:gd name="connsiteX243" fmla="*/ 1335590 w 3024845"/>
                  <a:gd name="connsiteY243" fmla="*/ 376149 h 834218"/>
                  <a:gd name="connsiteX244" fmla="*/ 1335590 w 3024845"/>
                  <a:gd name="connsiteY244" fmla="*/ 391281 h 834218"/>
                  <a:gd name="connsiteX245" fmla="*/ 1339643 w 3024845"/>
                  <a:gd name="connsiteY245" fmla="*/ 389120 h 834218"/>
                  <a:gd name="connsiteX246" fmla="*/ 1339643 w 3024845"/>
                  <a:gd name="connsiteY246" fmla="*/ 373987 h 834218"/>
                  <a:gd name="connsiteX247" fmla="*/ 1341163 w 3024845"/>
                  <a:gd name="connsiteY247" fmla="*/ 373987 h 834218"/>
                  <a:gd name="connsiteX248" fmla="*/ 1351803 w 3024845"/>
                  <a:gd name="connsiteY248" fmla="*/ 373987 h 834218"/>
                  <a:gd name="connsiteX249" fmla="*/ 1351803 w 3024845"/>
                  <a:gd name="connsiteY249" fmla="*/ 375608 h 834218"/>
                  <a:gd name="connsiteX250" fmla="*/ 1351803 w 3024845"/>
                  <a:gd name="connsiteY250" fmla="*/ 386958 h 834218"/>
                  <a:gd name="connsiteX251" fmla="*/ 1382204 w 3024845"/>
                  <a:gd name="connsiteY251" fmla="*/ 386958 h 834218"/>
                  <a:gd name="connsiteX252" fmla="*/ 1382204 w 3024845"/>
                  <a:gd name="connsiteY252" fmla="*/ 350208 h 834218"/>
                  <a:gd name="connsiteX253" fmla="*/ 1383470 w 3024845"/>
                  <a:gd name="connsiteY253" fmla="*/ 350208 h 834218"/>
                  <a:gd name="connsiteX254" fmla="*/ 1392337 w 3024845"/>
                  <a:gd name="connsiteY254" fmla="*/ 350208 h 834218"/>
                  <a:gd name="connsiteX255" fmla="*/ 1392337 w 3024845"/>
                  <a:gd name="connsiteY255" fmla="*/ 371825 h 834218"/>
                  <a:gd name="connsiteX256" fmla="*/ 1394364 w 3024845"/>
                  <a:gd name="connsiteY256" fmla="*/ 339399 h 834218"/>
                  <a:gd name="connsiteX257" fmla="*/ 1416657 w 3024845"/>
                  <a:gd name="connsiteY257" fmla="*/ 339399 h 834218"/>
                  <a:gd name="connsiteX258" fmla="*/ 1416657 w 3024845"/>
                  <a:gd name="connsiteY258" fmla="*/ 337777 h 834218"/>
                  <a:gd name="connsiteX259" fmla="*/ 1416657 w 3024845"/>
                  <a:gd name="connsiteY259" fmla="*/ 326428 h 834218"/>
                  <a:gd name="connsiteX260" fmla="*/ 1417417 w 3024845"/>
                  <a:gd name="connsiteY260" fmla="*/ 326428 h 834218"/>
                  <a:gd name="connsiteX261" fmla="*/ 1422737 w 3024845"/>
                  <a:gd name="connsiteY261" fmla="*/ 326428 h 834218"/>
                  <a:gd name="connsiteX262" fmla="*/ 1422737 w 3024845"/>
                  <a:gd name="connsiteY262" fmla="*/ 324537 h 834218"/>
                  <a:gd name="connsiteX263" fmla="*/ 1422737 w 3024845"/>
                  <a:gd name="connsiteY263" fmla="*/ 311296 h 834218"/>
                  <a:gd name="connsiteX264" fmla="*/ 1426791 w 3024845"/>
                  <a:gd name="connsiteY264" fmla="*/ 317781 h 834218"/>
                  <a:gd name="connsiteX265" fmla="*/ 1429071 w 3024845"/>
                  <a:gd name="connsiteY265" fmla="*/ 317781 h 834218"/>
                  <a:gd name="connsiteX266" fmla="*/ 1445031 w 3024845"/>
                  <a:gd name="connsiteY266" fmla="*/ 317781 h 834218"/>
                  <a:gd name="connsiteX267" fmla="*/ 1445031 w 3024845"/>
                  <a:gd name="connsiteY267" fmla="*/ 316970 h 834218"/>
                  <a:gd name="connsiteX268" fmla="*/ 1445031 w 3024845"/>
                  <a:gd name="connsiteY268" fmla="*/ 311296 h 834218"/>
                  <a:gd name="connsiteX269" fmla="*/ 1445791 w 3024845"/>
                  <a:gd name="connsiteY269" fmla="*/ 311296 h 834218"/>
                  <a:gd name="connsiteX270" fmla="*/ 1451111 w 3024845"/>
                  <a:gd name="connsiteY270" fmla="*/ 311296 h 834218"/>
                  <a:gd name="connsiteX271" fmla="*/ 1451111 w 3024845"/>
                  <a:gd name="connsiteY271" fmla="*/ 312647 h 834218"/>
                  <a:gd name="connsiteX272" fmla="*/ 1451111 w 3024845"/>
                  <a:gd name="connsiteY272" fmla="*/ 322105 h 834218"/>
                  <a:gd name="connsiteX273" fmla="*/ 1489618 w 3024845"/>
                  <a:gd name="connsiteY273" fmla="*/ 322105 h 834218"/>
                  <a:gd name="connsiteX274" fmla="*/ 1489618 w 3024845"/>
                  <a:gd name="connsiteY274" fmla="*/ 460458 h 834218"/>
                  <a:gd name="connsiteX275" fmla="*/ 1491138 w 3024845"/>
                  <a:gd name="connsiteY275" fmla="*/ 460458 h 834218"/>
                  <a:gd name="connsiteX276" fmla="*/ 1501778 w 3024845"/>
                  <a:gd name="connsiteY276" fmla="*/ 460458 h 834218"/>
                  <a:gd name="connsiteX277" fmla="*/ 1501778 w 3024845"/>
                  <a:gd name="connsiteY277" fmla="*/ 447488 h 834218"/>
                  <a:gd name="connsiteX278" fmla="*/ 1505832 w 3024845"/>
                  <a:gd name="connsiteY278" fmla="*/ 447488 h 834218"/>
                  <a:gd name="connsiteX279" fmla="*/ 1505832 w 3024845"/>
                  <a:gd name="connsiteY279" fmla="*/ 460458 h 834218"/>
                  <a:gd name="connsiteX280" fmla="*/ 1536232 w 3024845"/>
                  <a:gd name="connsiteY280" fmla="*/ 460458 h 834218"/>
                  <a:gd name="connsiteX281" fmla="*/ 1536232 w 3024845"/>
                  <a:gd name="connsiteY281" fmla="*/ 430193 h 834218"/>
                  <a:gd name="connsiteX282" fmla="*/ 1548392 w 3024845"/>
                  <a:gd name="connsiteY282" fmla="*/ 430193 h 834218"/>
                  <a:gd name="connsiteX283" fmla="*/ 1560552 w 3024845"/>
                  <a:gd name="connsiteY283" fmla="*/ 428032 h 834218"/>
                  <a:gd name="connsiteX284" fmla="*/ 1564606 w 3024845"/>
                  <a:gd name="connsiteY284" fmla="*/ 430193 h 834218"/>
                  <a:gd name="connsiteX285" fmla="*/ 1574739 w 3024845"/>
                  <a:gd name="connsiteY285" fmla="*/ 430193 h 834218"/>
                  <a:gd name="connsiteX286" fmla="*/ 1574739 w 3024845"/>
                  <a:gd name="connsiteY286" fmla="*/ 460458 h 834218"/>
                  <a:gd name="connsiteX287" fmla="*/ 1582846 w 3024845"/>
                  <a:gd name="connsiteY287" fmla="*/ 460458 h 834218"/>
                  <a:gd name="connsiteX288" fmla="*/ 1582846 w 3024845"/>
                  <a:gd name="connsiteY288" fmla="*/ 477753 h 834218"/>
                  <a:gd name="connsiteX289" fmla="*/ 1592182 w 3024845"/>
                  <a:gd name="connsiteY289" fmla="*/ 478658 h 834218"/>
                  <a:gd name="connsiteX290" fmla="*/ 1605140 w 3024845"/>
                  <a:gd name="connsiteY290" fmla="*/ 478658 h 834218"/>
                  <a:gd name="connsiteX291" fmla="*/ 1605140 w 3024845"/>
                  <a:gd name="connsiteY291" fmla="*/ 462620 h 834218"/>
                  <a:gd name="connsiteX292" fmla="*/ 1673096 w 3024845"/>
                  <a:gd name="connsiteY292" fmla="*/ 462620 h 834218"/>
                  <a:gd name="connsiteX293" fmla="*/ 1673096 w 3024845"/>
                  <a:gd name="connsiteY293" fmla="*/ 377367 h 834218"/>
                  <a:gd name="connsiteX294" fmla="*/ 1745104 w 3024845"/>
                  <a:gd name="connsiteY294" fmla="*/ 377367 h 834218"/>
                  <a:gd name="connsiteX295" fmla="*/ 1745104 w 3024845"/>
                  <a:gd name="connsiteY295" fmla="*/ 456135 h 834218"/>
                  <a:gd name="connsiteX296" fmla="*/ 1747008 w 3024845"/>
                  <a:gd name="connsiteY296" fmla="*/ 456135 h 834218"/>
                  <a:gd name="connsiteX297" fmla="*/ 1748250 w 3024845"/>
                  <a:gd name="connsiteY297" fmla="*/ 478658 h 834218"/>
                  <a:gd name="connsiteX298" fmla="*/ 1757926 w 3024845"/>
                  <a:gd name="connsiteY298" fmla="*/ 478658 h 834218"/>
                  <a:gd name="connsiteX299" fmla="*/ 1759168 w 3024845"/>
                  <a:gd name="connsiteY299" fmla="*/ 456135 h 834218"/>
                  <a:gd name="connsiteX300" fmla="*/ 1765248 w 3024845"/>
                  <a:gd name="connsiteY300" fmla="*/ 456135 h 834218"/>
                  <a:gd name="connsiteX301" fmla="*/ 1766490 w 3024845"/>
                  <a:gd name="connsiteY301" fmla="*/ 478658 h 834218"/>
                  <a:gd name="connsiteX302" fmla="*/ 1817112 w 3024845"/>
                  <a:gd name="connsiteY302" fmla="*/ 478658 h 834218"/>
                  <a:gd name="connsiteX303" fmla="*/ 1817112 w 3024845"/>
                  <a:gd name="connsiteY303" fmla="*/ 315630 h 834218"/>
                  <a:gd name="connsiteX304" fmla="*/ 2014439 w 3024845"/>
                  <a:gd name="connsiteY304" fmla="*/ 315630 h 834218"/>
                  <a:gd name="connsiteX305" fmla="*/ 2014439 w 3024845"/>
                  <a:gd name="connsiteY305" fmla="*/ 478658 h 834218"/>
                  <a:gd name="connsiteX306" fmla="*/ 2033136 w 3024845"/>
                  <a:gd name="connsiteY306" fmla="*/ 478658 h 834218"/>
                  <a:gd name="connsiteX307" fmla="*/ 2033136 w 3024845"/>
                  <a:gd name="connsiteY307" fmla="*/ 395965 h 834218"/>
                  <a:gd name="connsiteX308" fmla="*/ 2128256 w 3024845"/>
                  <a:gd name="connsiteY308" fmla="*/ 395965 h 834218"/>
                  <a:gd name="connsiteX309" fmla="*/ 2180720 w 3024845"/>
                  <a:gd name="connsiteY309" fmla="*/ 330752 h 834218"/>
                  <a:gd name="connsiteX310" fmla="*/ 2245574 w 3024845"/>
                  <a:gd name="connsiteY310" fmla="*/ 330752 h 834218"/>
                  <a:gd name="connsiteX311" fmla="*/ 2245574 w 3024845"/>
                  <a:gd name="connsiteY311" fmla="*/ 406414 h 834218"/>
                  <a:gd name="connsiteX312" fmla="*/ 2253681 w 3024845"/>
                  <a:gd name="connsiteY312" fmla="*/ 406414 h 834218"/>
                  <a:gd name="connsiteX313" fmla="*/ 2255708 w 3024845"/>
                  <a:gd name="connsiteY313" fmla="*/ 399929 h 834218"/>
                  <a:gd name="connsiteX314" fmla="*/ 2261788 w 3024845"/>
                  <a:gd name="connsiteY314" fmla="*/ 399929 h 834218"/>
                  <a:gd name="connsiteX315" fmla="*/ 2263815 w 3024845"/>
                  <a:gd name="connsiteY315" fmla="*/ 408576 h 834218"/>
                  <a:gd name="connsiteX316" fmla="*/ 2275975 w 3024845"/>
                  <a:gd name="connsiteY316" fmla="*/ 408576 h 834218"/>
                  <a:gd name="connsiteX317" fmla="*/ 2275975 w 3024845"/>
                  <a:gd name="connsiteY317" fmla="*/ 402090 h 834218"/>
                  <a:gd name="connsiteX318" fmla="*/ 2298268 w 3024845"/>
                  <a:gd name="connsiteY318" fmla="*/ 402090 h 834218"/>
                  <a:gd name="connsiteX319" fmla="*/ 2298268 w 3024845"/>
                  <a:gd name="connsiteY319" fmla="*/ 408576 h 834218"/>
                  <a:gd name="connsiteX320" fmla="*/ 2318535 w 3024845"/>
                  <a:gd name="connsiteY320" fmla="*/ 408576 h 834218"/>
                  <a:gd name="connsiteX321" fmla="*/ 2318535 w 3024845"/>
                  <a:gd name="connsiteY321" fmla="*/ 453973 h 834218"/>
                  <a:gd name="connsiteX322" fmla="*/ 2332722 w 3024845"/>
                  <a:gd name="connsiteY322" fmla="*/ 453973 h 834218"/>
                  <a:gd name="connsiteX323" fmla="*/ 2332722 w 3024845"/>
                  <a:gd name="connsiteY323" fmla="*/ 441002 h 834218"/>
                  <a:gd name="connsiteX324" fmla="*/ 2348936 w 3024845"/>
                  <a:gd name="connsiteY324" fmla="*/ 441002 h 834218"/>
                  <a:gd name="connsiteX325" fmla="*/ 2348936 w 3024845"/>
                  <a:gd name="connsiteY325" fmla="*/ 261575 h 834218"/>
                  <a:gd name="connsiteX326" fmla="*/ 2355016 w 3024845"/>
                  <a:gd name="connsiteY326" fmla="*/ 255089 h 834218"/>
                  <a:gd name="connsiteX327" fmla="*/ 2427977 w 3024845"/>
                  <a:gd name="connsiteY327" fmla="*/ 255089 h 834218"/>
                  <a:gd name="connsiteX328" fmla="*/ 2427977 w 3024845"/>
                  <a:gd name="connsiteY328" fmla="*/ 263737 h 834218"/>
                  <a:gd name="connsiteX329" fmla="*/ 2438110 w 3024845"/>
                  <a:gd name="connsiteY329" fmla="*/ 263737 h 834218"/>
                  <a:gd name="connsiteX330" fmla="*/ 2438110 w 3024845"/>
                  <a:gd name="connsiteY330" fmla="*/ 378311 h 834218"/>
                  <a:gd name="connsiteX331" fmla="*/ 2460404 w 3024845"/>
                  <a:gd name="connsiteY331" fmla="*/ 378311 h 834218"/>
                  <a:gd name="connsiteX332" fmla="*/ 2460404 w 3024845"/>
                  <a:gd name="connsiteY332" fmla="*/ 311296 h 834218"/>
                  <a:gd name="connsiteX333" fmla="*/ 2486751 w 3024845"/>
                  <a:gd name="connsiteY333" fmla="*/ 311296 h 834218"/>
                  <a:gd name="connsiteX334" fmla="*/ 2490804 w 3024845"/>
                  <a:gd name="connsiteY334" fmla="*/ 306972 h 834218"/>
                  <a:gd name="connsiteX335" fmla="*/ 2498911 w 3024845"/>
                  <a:gd name="connsiteY335" fmla="*/ 306972 h 834218"/>
                  <a:gd name="connsiteX336" fmla="*/ 2502964 w 3024845"/>
                  <a:gd name="connsiteY336" fmla="*/ 311296 h 834218"/>
                  <a:gd name="connsiteX337" fmla="*/ 2525258 w 3024845"/>
                  <a:gd name="connsiteY337" fmla="*/ 311296 h 834218"/>
                  <a:gd name="connsiteX338" fmla="*/ 2525258 w 3024845"/>
                  <a:gd name="connsiteY338" fmla="*/ 194560 h 834218"/>
                  <a:gd name="connsiteX339" fmla="*/ 2582005 w 3024845"/>
                  <a:gd name="connsiteY339" fmla="*/ 183751 h 834218"/>
                  <a:gd name="connsiteX340" fmla="*/ 2582005 w 3024845"/>
                  <a:gd name="connsiteY340" fmla="*/ 184832 h 834218"/>
                  <a:gd name="connsiteX341" fmla="*/ 2582005 w 3024845"/>
                  <a:gd name="connsiteY341" fmla="*/ 192398 h 834218"/>
                  <a:gd name="connsiteX342" fmla="*/ 2608352 w 3024845"/>
                  <a:gd name="connsiteY342" fmla="*/ 192398 h 834218"/>
                  <a:gd name="connsiteX343" fmla="*/ 2608352 w 3024845"/>
                  <a:gd name="connsiteY343" fmla="*/ 447488 h 834218"/>
                  <a:gd name="connsiteX344" fmla="*/ 2630646 w 3024845"/>
                  <a:gd name="connsiteY344" fmla="*/ 447488 h 834218"/>
                  <a:gd name="connsiteX345" fmla="*/ 2630646 w 3024845"/>
                  <a:gd name="connsiteY345" fmla="*/ 443164 h 834218"/>
                  <a:gd name="connsiteX346" fmla="*/ 2642806 w 3024845"/>
                  <a:gd name="connsiteY346" fmla="*/ 443164 h 834218"/>
                  <a:gd name="connsiteX347" fmla="*/ 2642806 w 3024845"/>
                  <a:gd name="connsiteY347" fmla="*/ 447488 h 834218"/>
                  <a:gd name="connsiteX348" fmla="*/ 2667126 w 3024845"/>
                  <a:gd name="connsiteY348" fmla="*/ 447488 h 834218"/>
                  <a:gd name="connsiteX349" fmla="*/ 2667126 w 3024845"/>
                  <a:gd name="connsiteY349" fmla="*/ 434517 h 834218"/>
                  <a:gd name="connsiteX350" fmla="*/ 2695500 w 3024845"/>
                  <a:gd name="connsiteY350" fmla="*/ 434517 h 834218"/>
                  <a:gd name="connsiteX351" fmla="*/ 2707660 w 3024845"/>
                  <a:gd name="connsiteY351" fmla="*/ 430193 h 834218"/>
                  <a:gd name="connsiteX352" fmla="*/ 2727927 w 3024845"/>
                  <a:gd name="connsiteY352" fmla="*/ 434517 h 834218"/>
                  <a:gd name="connsiteX353" fmla="*/ 2727927 w 3024845"/>
                  <a:gd name="connsiteY353" fmla="*/ 417223 h 834218"/>
                  <a:gd name="connsiteX354" fmla="*/ 2736034 w 3024845"/>
                  <a:gd name="connsiteY354" fmla="*/ 417223 h 834218"/>
                  <a:gd name="connsiteX355" fmla="*/ 2736034 w 3024845"/>
                  <a:gd name="connsiteY355" fmla="*/ 404252 h 834218"/>
                  <a:gd name="connsiteX356" fmla="*/ 2792781 w 3024845"/>
                  <a:gd name="connsiteY356" fmla="*/ 404252 h 834218"/>
                  <a:gd name="connsiteX357" fmla="*/ 2792781 w 3024845"/>
                  <a:gd name="connsiteY357" fmla="*/ 373987 h 834218"/>
                  <a:gd name="connsiteX358" fmla="*/ 2811021 w 3024845"/>
                  <a:gd name="connsiteY358" fmla="*/ 373987 h 834218"/>
                  <a:gd name="connsiteX359" fmla="*/ 2811021 w 3024845"/>
                  <a:gd name="connsiteY359" fmla="*/ 367502 h 834218"/>
                  <a:gd name="connsiteX360" fmla="*/ 2823181 w 3024845"/>
                  <a:gd name="connsiteY360" fmla="*/ 367502 h 834218"/>
                  <a:gd name="connsiteX361" fmla="*/ 2823181 w 3024845"/>
                  <a:gd name="connsiteY361" fmla="*/ 373987 h 834218"/>
                  <a:gd name="connsiteX362" fmla="*/ 2839395 w 3024845"/>
                  <a:gd name="connsiteY362" fmla="*/ 373987 h 834218"/>
                  <a:gd name="connsiteX363" fmla="*/ 2839395 w 3024845"/>
                  <a:gd name="connsiteY363" fmla="*/ 423708 h 834218"/>
                  <a:gd name="connsiteX364" fmla="*/ 2871822 w 3024845"/>
                  <a:gd name="connsiteY364" fmla="*/ 423708 h 834218"/>
                  <a:gd name="connsiteX365" fmla="*/ 2871822 w 3024845"/>
                  <a:gd name="connsiteY365" fmla="*/ 397767 h 834218"/>
                  <a:gd name="connsiteX366" fmla="*/ 2910329 w 3024845"/>
                  <a:gd name="connsiteY366" fmla="*/ 397767 h 834218"/>
                  <a:gd name="connsiteX367" fmla="*/ 2910329 w 3024845"/>
                  <a:gd name="connsiteY367" fmla="*/ 367502 h 834218"/>
                  <a:gd name="connsiteX368" fmla="*/ 2958970 w 3024845"/>
                  <a:gd name="connsiteY368" fmla="*/ 367502 h 834218"/>
                  <a:gd name="connsiteX369" fmla="*/ 2958970 w 3024845"/>
                  <a:gd name="connsiteY369" fmla="*/ 478658 h 834218"/>
                  <a:gd name="connsiteX370" fmla="*/ 2958970 w 3024845"/>
                  <a:gd name="connsiteY370" fmla="*/ 492437 h 834218"/>
                  <a:gd name="connsiteX371" fmla="*/ 3024845 w 3024845"/>
                  <a:gd name="connsiteY371" fmla="*/ 492437 h 834218"/>
                  <a:gd name="connsiteX372" fmla="*/ 3024845 w 3024845"/>
                  <a:gd name="connsiteY372" fmla="*/ 834218 h 834218"/>
                  <a:gd name="connsiteX373" fmla="*/ 2054 w 3024845"/>
                  <a:gd name="connsiteY373" fmla="*/ 831885 h 834218"/>
                  <a:gd name="connsiteX374" fmla="*/ 0 w 3024845"/>
                  <a:gd name="connsiteY374" fmla="*/ 397767 h 834218"/>
                  <a:gd name="connsiteX375" fmla="*/ 20267 w 3024845"/>
                  <a:gd name="connsiteY375" fmla="*/ 397767 h 834218"/>
                  <a:gd name="connsiteX376" fmla="*/ 20774 w 3024845"/>
                  <a:gd name="connsiteY376" fmla="*/ 396686 h 834218"/>
                  <a:gd name="connsiteX377" fmla="*/ 24320 w 3024845"/>
                  <a:gd name="connsiteY377" fmla="*/ 389120 h 834218"/>
                  <a:gd name="connsiteX378" fmla="*/ 26094 w 3024845"/>
                  <a:gd name="connsiteY378" fmla="*/ 389390 h 834218"/>
                  <a:gd name="connsiteX379" fmla="*/ 38507 w 3024845"/>
                  <a:gd name="connsiteY379" fmla="*/ 391281 h 834218"/>
                  <a:gd name="connsiteX380" fmla="*/ 39014 w 3024845"/>
                  <a:gd name="connsiteY380" fmla="*/ 392633 h 834218"/>
                  <a:gd name="connsiteX381" fmla="*/ 42560 w 3024845"/>
                  <a:gd name="connsiteY381" fmla="*/ 402090 h 834218"/>
                  <a:gd name="connsiteX382" fmla="*/ 68907 w 3024845"/>
                  <a:gd name="connsiteY382" fmla="*/ 404252 h 834218"/>
                  <a:gd name="connsiteX383" fmla="*/ 68907 w 3024845"/>
                  <a:gd name="connsiteY383" fmla="*/ 281031 h 834218"/>
                  <a:gd name="connsiteX384" fmla="*/ 70934 w 3024845"/>
                  <a:gd name="connsiteY384" fmla="*/ 281031 h 834218"/>
                  <a:gd name="connsiteX385" fmla="*/ 85121 w 3024845"/>
                  <a:gd name="connsiteY385" fmla="*/ 281031 h 834218"/>
                  <a:gd name="connsiteX386" fmla="*/ 85121 w 3024845"/>
                  <a:gd name="connsiteY386" fmla="*/ 144839 h 834218"/>
                  <a:gd name="connsiteX387" fmla="*/ 86894 w 3024845"/>
                  <a:gd name="connsiteY387" fmla="*/ 144839 h 834218"/>
                  <a:gd name="connsiteX388" fmla="*/ 99308 w 3024845"/>
                  <a:gd name="connsiteY388" fmla="*/ 144839 h 834218"/>
                  <a:gd name="connsiteX389" fmla="*/ 99308 w 3024845"/>
                  <a:gd name="connsiteY389" fmla="*/ 30265 h 834218"/>
                  <a:gd name="connsiteX390" fmla="*/ 103361 w 3024845"/>
                  <a:gd name="connsiteY390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20909 w 3024845"/>
                  <a:gd name="connsiteY4" fmla="*/ 30265 h 834218"/>
                  <a:gd name="connsiteX5" fmla="*/ 220909 w 3024845"/>
                  <a:gd name="connsiteY5" fmla="*/ 144839 h 834218"/>
                  <a:gd name="connsiteX6" fmla="*/ 223189 w 3024845"/>
                  <a:gd name="connsiteY6" fmla="*/ 144839 h 834218"/>
                  <a:gd name="connsiteX7" fmla="*/ 239150 w 3024845"/>
                  <a:gd name="connsiteY7" fmla="*/ 144839 h 834218"/>
                  <a:gd name="connsiteX8" fmla="*/ 239150 w 3024845"/>
                  <a:gd name="connsiteY8" fmla="*/ 285354 h 834218"/>
                  <a:gd name="connsiteX9" fmla="*/ 240670 w 3024845"/>
                  <a:gd name="connsiteY9" fmla="*/ 285084 h 834218"/>
                  <a:gd name="connsiteX10" fmla="*/ 251310 w 3024845"/>
                  <a:gd name="connsiteY10" fmla="*/ 283193 h 834218"/>
                  <a:gd name="connsiteX11" fmla="*/ 249283 w 3024845"/>
                  <a:gd name="connsiteY11" fmla="*/ 371825 h 834218"/>
                  <a:gd name="connsiteX12" fmla="*/ 250803 w 3024845"/>
                  <a:gd name="connsiteY12" fmla="*/ 372096 h 834218"/>
                  <a:gd name="connsiteX13" fmla="*/ 261443 w 3024845"/>
                  <a:gd name="connsiteY13" fmla="*/ 373987 h 834218"/>
                  <a:gd name="connsiteX14" fmla="*/ 261696 w 3024845"/>
                  <a:gd name="connsiteY14" fmla="*/ 374798 h 834218"/>
                  <a:gd name="connsiteX15" fmla="*/ 263470 w 3024845"/>
                  <a:gd name="connsiteY15" fmla="*/ 380473 h 834218"/>
                  <a:gd name="connsiteX16" fmla="*/ 264230 w 3024845"/>
                  <a:gd name="connsiteY16" fmla="*/ 378041 h 834218"/>
                  <a:gd name="connsiteX17" fmla="*/ 269550 w 3024845"/>
                  <a:gd name="connsiteY17" fmla="*/ 361017 h 834218"/>
                  <a:gd name="connsiteX18" fmla="*/ 271323 w 3024845"/>
                  <a:gd name="connsiteY18" fmla="*/ 361017 h 834218"/>
                  <a:gd name="connsiteX19" fmla="*/ 283737 w 3024845"/>
                  <a:gd name="connsiteY19" fmla="*/ 361017 h 834218"/>
                  <a:gd name="connsiteX20" fmla="*/ 283737 w 3024845"/>
                  <a:gd name="connsiteY20" fmla="*/ 393443 h 834218"/>
                  <a:gd name="connsiteX21" fmla="*/ 284750 w 3024845"/>
                  <a:gd name="connsiteY21" fmla="*/ 393984 h 834218"/>
                  <a:gd name="connsiteX22" fmla="*/ 291844 w 3024845"/>
                  <a:gd name="connsiteY22" fmla="*/ 397767 h 834218"/>
                  <a:gd name="connsiteX23" fmla="*/ 291844 w 3024845"/>
                  <a:gd name="connsiteY23" fmla="*/ 399118 h 834218"/>
                  <a:gd name="connsiteX24" fmla="*/ 291844 w 3024845"/>
                  <a:gd name="connsiteY24" fmla="*/ 408576 h 834218"/>
                  <a:gd name="connsiteX25" fmla="*/ 336431 w 3024845"/>
                  <a:gd name="connsiteY25" fmla="*/ 408576 h 834218"/>
                  <a:gd name="connsiteX26" fmla="*/ 336431 w 3024845"/>
                  <a:gd name="connsiteY26" fmla="*/ 409657 h 834218"/>
                  <a:gd name="connsiteX27" fmla="*/ 336431 w 3024845"/>
                  <a:gd name="connsiteY27" fmla="*/ 417223 h 834218"/>
                  <a:gd name="connsiteX28" fmla="*/ 338457 w 3024845"/>
                  <a:gd name="connsiteY28" fmla="*/ 417223 h 834218"/>
                  <a:gd name="connsiteX29" fmla="*/ 352644 w 3024845"/>
                  <a:gd name="connsiteY29" fmla="*/ 417223 h 834218"/>
                  <a:gd name="connsiteX30" fmla="*/ 352644 w 3024845"/>
                  <a:gd name="connsiteY30" fmla="*/ 386958 h 834218"/>
                  <a:gd name="connsiteX31" fmla="*/ 397231 w 3024845"/>
                  <a:gd name="connsiteY31" fmla="*/ 386958 h 834218"/>
                  <a:gd name="connsiteX32" fmla="*/ 397231 w 3024845"/>
                  <a:gd name="connsiteY32" fmla="*/ 385607 h 834218"/>
                  <a:gd name="connsiteX33" fmla="*/ 397231 w 3024845"/>
                  <a:gd name="connsiteY33" fmla="*/ 376149 h 834218"/>
                  <a:gd name="connsiteX34" fmla="*/ 398245 w 3024845"/>
                  <a:gd name="connsiteY34" fmla="*/ 376149 h 834218"/>
                  <a:gd name="connsiteX35" fmla="*/ 405338 w 3024845"/>
                  <a:gd name="connsiteY35" fmla="*/ 376149 h 834218"/>
                  <a:gd name="connsiteX36" fmla="*/ 405338 w 3024845"/>
                  <a:gd name="connsiteY36" fmla="*/ 374258 h 834218"/>
                  <a:gd name="connsiteX37" fmla="*/ 405338 w 3024845"/>
                  <a:gd name="connsiteY37" fmla="*/ 361017 h 834218"/>
                  <a:gd name="connsiteX38" fmla="*/ 406098 w 3024845"/>
                  <a:gd name="connsiteY38" fmla="*/ 361017 h 834218"/>
                  <a:gd name="connsiteX39" fmla="*/ 411418 w 3024845"/>
                  <a:gd name="connsiteY39" fmla="*/ 361017 h 834218"/>
                  <a:gd name="connsiteX40" fmla="*/ 411418 w 3024845"/>
                  <a:gd name="connsiteY40" fmla="*/ 359936 h 834218"/>
                  <a:gd name="connsiteX41" fmla="*/ 411418 w 3024845"/>
                  <a:gd name="connsiteY41" fmla="*/ 352369 h 834218"/>
                  <a:gd name="connsiteX42" fmla="*/ 413445 w 3024845"/>
                  <a:gd name="connsiteY42" fmla="*/ 352369 h 834218"/>
                  <a:gd name="connsiteX43" fmla="*/ 427632 w 3024845"/>
                  <a:gd name="connsiteY43" fmla="*/ 352369 h 834218"/>
                  <a:gd name="connsiteX44" fmla="*/ 427632 w 3024845"/>
                  <a:gd name="connsiteY44" fmla="*/ 353450 h 834218"/>
                  <a:gd name="connsiteX45" fmla="*/ 427632 w 3024845"/>
                  <a:gd name="connsiteY45" fmla="*/ 361017 h 834218"/>
                  <a:gd name="connsiteX46" fmla="*/ 449925 w 3024845"/>
                  <a:gd name="connsiteY46" fmla="*/ 361017 h 834218"/>
                  <a:gd name="connsiteX47" fmla="*/ 449925 w 3024845"/>
                  <a:gd name="connsiteY47" fmla="*/ 359125 h 834218"/>
                  <a:gd name="connsiteX48" fmla="*/ 449925 w 3024845"/>
                  <a:gd name="connsiteY48" fmla="*/ 345884 h 834218"/>
                  <a:gd name="connsiteX49" fmla="*/ 451699 w 3024845"/>
                  <a:gd name="connsiteY49" fmla="*/ 345884 h 834218"/>
                  <a:gd name="connsiteX50" fmla="*/ 464112 w 3024845"/>
                  <a:gd name="connsiteY50" fmla="*/ 345884 h 834218"/>
                  <a:gd name="connsiteX51" fmla="*/ 464112 w 3024845"/>
                  <a:gd name="connsiteY51" fmla="*/ 369664 h 834218"/>
                  <a:gd name="connsiteX52" fmla="*/ 465126 w 3024845"/>
                  <a:gd name="connsiteY52" fmla="*/ 369664 h 834218"/>
                  <a:gd name="connsiteX53" fmla="*/ 472219 w 3024845"/>
                  <a:gd name="connsiteY53" fmla="*/ 369664 h 834218"/>
                  <a:gd name="connsiteX54" fmla="*/ 472219 w 3024845"/>
                  <a:gd name="connsiteY54" fmla="*/ 368583 h 834218"/>
                  <a:gd name="connsiteX55" fmla="*/ 472219 w 3024845"/>
                  <a:gd name="connsiteY55" fmla="*/ 361017 h 834218"/>
                  <a:gd name="connsiteX56" fmla="*/ 473992 w 3024845"/>
                  <a:gd name="connsiteY56" fmla="*/ 361017 h 834218"/>
                  <a:gd name="connsiteX57" fmla="*/ 486406 w 3024845"/>
                  <a:gd name="connsiteY57" fmla="*/ 361017 h 834218"/>
                  <a:gd name="connsiteX58" fmla="*/ 486406 w 3024845"/>
                  <a:gd name="connsiteY58" fmla="*/ 386958 h 834218"/>
                  <a:gd name="connsiteX59" fmla="*/ 488433 w 3024845"/>
                  <a:gd name="connsiteY59" fmla="*/ 386958 h 834218"/>
                  <a:gd name="connsiteX60" fmla="*/ 502619 w 3024845"/>
                  <a:gd name="connsiteY60" fmla="*/ 386958 h 834218"/>
                  <a:gd name="connsiteX61" fmla="*/ 502619 w 3024845"/>
                  <a:gd name="connsiteY61" fmla="*/ 388579 h 834218"/>
                  <a:gd name="connsiteX62" fmla="*/ 502619 w 3024845"/>
                  <a:gd name="connsiteY62" fmla="*/ 399929 h 834218"/>
                  <a:gd name="connsiteX63" fmla="*/ 503379 w 3024845"/>
                  <a:gd name="connsiteY63" fmla="*/ 399929 h 834218"/>
                  <a:gd name="connsiteX64" fmla="*/ 508700 w 3024845"/>
                  <a:gd name="connsiteY64" fmla="*/ 399929 h 834218"/>
                  <a:gd name="connsiteX65" fmla="*/ 508700 w 3024845"/>
                  <a:gd name="connsiteY65" fmla="*/ 399118 h 834218"/>
                  <a:gd name="connsiteX66" fmla="*/ 508700 w 3024845"/>
                  <a:gd name="connsiteY66" fmla="*/ 393443 h 834218"/>
                  <a:gd name="connsiteX67" fmla="*/ 539100 w 3024845"/>
                  <a:gd name="connsiteY67" fmla="*/ 393443 h 834218"/>
                  <a:gd name="connsiteX68" fmla="*/ 539100 w 3024845"/>
                  <a:gd name="connsiteY68" fmla="*/ 417223 h 834218"/>
                  <a:gd name="connsiteX69" fmla="*/ 540113 w 3024845"/>
                  <a:gd name="connsiteY69" fmla="*/ 417223 h 834218"/>
                  <a:gd name="connsiteX70" fmla="*/ 547207 w 3024845"/>
                  <a:gd name="connsiteY70" fmla="*/ 417223 h 834218"/>
                  <a:gd name="connsiteX71" fmla="*/ 547207 w 3024845"/>
                  <a:gd name="connsiteY71" fmla="*/ 418304 h 834218"/>
                  <a:gd name="connsiteX72" fmla="*/ 547207 w 3024845"/>
                  <a:gd name="connsiteY72" fmla="*/ 425870 h 834218"/>
                  <a:gd name="connsiteX73" fmla="*/ 547967 w 3024845"/>
                  <a:gd name="connsiteY73" fmla="*/ 425870 h 834218"/>
                  <a:gd name="connsiteX74" fmla="*/ 553287 w 3024845"/>
                  <a:gd name="connsiteY74" fmla="*/ 425870 h 834218"/>
                  <a:gd name="connsiteX75" fmla="*/ 553287 w 3024845"/>
                  <a:gd name="connsiteY75" fmla="*/ 423708 h 834218"/>
                  <a:gd name="connsiteX76" fmla="*/ 553287 w 3024845"/>
                  <a:gd name="connsiteY76" fmla="*/ 408576 h 834218"/>
                  <a:gd name="connsiteX77" fmla="*/ 554300 w 3024845"/>
                  <a:gd name="connsiteY77" fmla="*/ 408576 h 834218"/>
                  <a:gd name="connsiteX78" fmla="*/ 561394 w 3024845"/>
                  <a:gd name="connsiteY78" fmla="*/ 408576 h 834218"/>
                  <a:gd name="connsiteX79" fmla="*/ 561394 w 3024845"/>
                  <a:gd name="connsiteY79" fmla="*/ 409657 h 834218"/>
                  <a:gd name="connsiteX80" fmla="*/ 561394 w 3024845"/>
                  <a:gd name="connsiteY80" fmla="*/ 417223 h 834218"/>
                  <a:gd name="connsiteX81" fmla="*/ 566714 w 3024845"/>
                  <a:gd name="connsiteY81" fmla="*/ 415230 h 834218"/>
                  <a:gd name="connsiteX82" fmla="*/ 567474 w 3024845"/>
                  <a:gd name="connsiteY82" fmla="*/ 414250 h 834218"/>
                  <a:gd name="connsiteX83" fmla="*/ 567474 w 3024845"/>
                  <a:gd name="connsiteY83" fmla="*/ 408576 h 834218"/>
                  <a:gd name="connsiteX84" fmla="*/ 605981 w 3024845"/>
                  <a:gd name="connsiteY84" fmla="*/ 408576 h 834218"/>
                  <a:gd name="connsiteX85" fmla="*/ 605981 w 3024845"/>
                  <a:gd name="connsiteY85" fmla="*/ 432355 h 834218"/>
                  <a:gd name="connsiteX86" fmla="*/ 608007 w 3024845"/>
                  <a:gd name="connsiteY86" fmla="*/ 432355 h 834218"/>
                  <a:gd name="connsiteX87" fmla="*/ 622194 w 3024845"/>
                  <a:gd name="connsiteY87" fmla="*/ 432355 h 834218"/>
                  <a:gd name="connsiteX88" fmla="*/ 622194 w 3024845"/>
                  <a:gd name="connsiteY88" fmla="*/ 433436 h 834218"/>
                  <a:gd name="connsiteX89" fmla="*/ 622194 w 3024845"/>
                  <a:gd name="connsiteY89" fmla="*/ 441002 h 834218"/>
                  <a:gd name="connsiteX90" fmla="*/ 623968 w 3024845"/>
                  <a:gd name="connsiteY90" fmla="*/ 441002 h 834218"/>
                  <a:gd name="connsiteX91" fmla="*/ 636381 w 3024845"/>
                  <a:gd name="connsiteY91" fmla="*/ 441002 h 834218"/>
                  <a:gd name="connsiteX92" fmla="*/ 636381 w 3024845"/>
                  <a:gd name="connsiteY92" fmla="*/ 417223 h 834218"/>
                  <a:gd name="connsiteX93" fmla="*/ 637394 w 3024845"/>
                  <a:gd name="connsiteY93" fmla="*/ 417223 h 834218"/>
                  <a:gd name="connsiteX94" fmla="*/ 644488 w 3024845"/>
                  <a:gd name="connsiteY94" fmla="*/ 417223 h 834218"/>
                  <a:gd name="connsiteX95" fmla="*/ 644488 w 3024845"/>
                  <a:gd name="connsiteY95" fmla="*/ 384796 h 834218"/>
                  <a:gd name="connsiteX96" fmla="*/ 645501 w 3024845"/>
                  <a:gd name="connsiteY96" fmla="*/ 384796 h 834218"/>
                  <a:gd name="connsiteX97" fmla="*/ 652595 w 3024845"/>
                  <a:gd name="connsiteY97" fmla="*/ 384796 h 834218"/>
                  <a:gd name="connsiteX98" fmla="*/ 652595 w 3024845"/>
                  <a:gd name="connsiteY98" fmla="*/ 382905 h 834218"/>
                  <a:gd name="connsiteX99" fmla="*/ 652595 w 3024845"/>
                  <a:gd name="connsiteY99" fmla="*/ 369664 h 834218"/>
                  <a:gd name="connsiteX100" fmla="*/ 651328 w 3024845"/>
                  <a:gd name="connsiteY100" fmla="*/ 368042 h 834218"/>
                  <a:gd name="connsiteX101" fmla="*/ 656648 w 3024845"/>
                  <a:gd name="connsiteY101" fmla="*/ 356693 h 834218"/>
                  <a:gd name="connsiteX102" fmla="*/ 664755 w 3024845"/>
                  <a:gd name="connsiteY102" fmla="*/ 384796 h 834218"/>
                  <a:gd name="connsiteX103" fmla="*/ 665515 w 3024845"/>
                  <a:gd name="connsiteY103" fmla="*/ 384796 h 834218"/>
                  <a:gd name="connsiteX104" fmla="*/ 670835 w 3024845"/>
                  <a:gd name="connsiteY104" fmla="*/ 384796 h 834218"/>
                  <a:gd name="connsiteX105" fmla="*/ 670835 w 3024845"/>
                  <a:gd name="connsiteY105" fmla="*/ 278869 h 834218"/>
                  <a:gd name="connsiteX106" fmla="*/ 672355 w 3024845"/>
                  <a:gd name="connsiteY106" fmla="*/ 278869 h 834218"/>
                  <a:gd name="connsiteX107" fmla="*/ 682995 w 3024845"/>
                  <a:gd name="connsiteY107" fmla="*/ 278869 h 834218"/>
                  <a:gd name="connsiteX108" fmla="*/ 682995 w 3024845"/>
                  <a:gd name="connsiteY108" fmla="*/ 231310 h 834218"/>
                  <a:gd name="connsiteX109" fmla="*/ 709342 w 3024845"/>
                  <a:gd name="connsiteY109" fmla="*/ 231310 h 834218"/>
                  <a:gd name="connsiteX110" fmla="*/ 709342 w 3024845"/>
                  <a:gd name="connsiteY110" fmla="*/ 209692 h 834218"/>
                  <a:gd name="connsiteX111" fmla="*/ 743796 w 3024845"/>
                  <a:gd name="connsiteY111" fmla="*/ 209692 h 834218"/>
                  <a:gd name="connsiteX112" fmla="*/ 743796 w 3024845"/>
                  <a:gd name="connsiteY112" fmla="*/ 212124 h 834218"/>
                  <a:gd name="connsiteX113" fmla="*/ 743796 w 3024845"/>
                  <a:gd name="connsiteY113" fmla="*/ 229148 h 834218"/>
                  <a:gd name="connsiteX114" fmla="*/ 746076 w 3024845"/>
                  <a:gd name="connsiteY114" fmla="*/ 229148 h 834218"/>
                  <a:gd name="connsiteX115" fmla="*/ 762036 w 3024845"/>
                  <a:gd name="connsiteY115" fmla="*/ 229148 h 834218"/>
                  <a:gd name="connsiteX116" fmla="*/ 762036 w 3024845"/>
                  <a:gd name="connsiteY116" fmla="*/ 276707 h 834218"/>
                  <a:gd name="connsiteX117" fmla="*/ 763049 w 3024845"/>
                  <a:gd name="connsiteY117" fmla="*/ 276707 h 834218"/>
                  <a:gd name="connsiteX118" fmla="*/ 770143 w 3024845"/>
                  <a:gd name="connsiteY118" fmla="*/ 276707 h 834218"/>
                  <a:gd name="connsiteX119" fmla="*/ 784330 w 3024845"/>
                  <a:gd name="connsiteY119" fmla="*/ 281031 h 834218"/>
                  <a:gd name="connsiteX120" fmla="*/ 784330 w 3024845"/>
                  <a:gd name="connsiteY120" fmla="*/ 319943 h 834218"/>
                  <a:gd name="connsiteX121" fmla="*/ 785343 w 3024845"/>
                  <a:gd name="connsiteY121" fmla="*/ 319943 h 834218"/>
                  <a:gd name="connsiteX122" fmla="*/ 792436 w 3024845"/>
                  <a:gd name="connsiteY122" fmla="*/ 319943 h 834218"/>
                  <a:gd name="connsiteX123" fmla="*/ 792436 w 3024845"/>
                  <a:gd name="connsiteY123" fmla="*/ 321564 h 834218"/>
                  <a:gd name="connsiteX124" fmla="*/ 792436 w 3024845"/>
                  <a:gd name="connsiteY124" fmla="*/ 332913 h 834218"/>
                  <a:gd name="connsiteX125" fmla="*/ 794463 w 3024845"/>
                  <a:gd name="connsiteY125" fmla="*/ 332913 h 834218"/>
                  <a:gd name="connsiteX126" fmla="*/ 808650 w 3024845"/>
                  <a:gd name="connsiteY126" fmla="*/ 332913 h 834218"/>
                  <a:gd name="connsiteX127" fmla="*/ 814730 w 3024845"/>
                  <a:gd name="connsiteY127" fmla="*/ 339399 h 834218"/>
                  <a:gd name="connsiteX128" fmla="*/ 814730 w 3024845"/>
                  <a:gd name="connsiteY128" fmla="*/ 361017 h 834218"/>
                  <a:gd name="connsiteX129" fmla="*/ 817010 w 3024845"/>
                  <a:gd name="connsiteY129" fmla="*/ 361017 h 834218"/>
                  <a:gd name="connsiteX130" fmla="*/ 832970 w 3024845"/>
                  <a:gd name="connsiteY130" fmla="*/ 361017 h 834218"/>
                  <a:gd name="connsiteX131" fmla="*/ 832970 w 3024845"/>
                  <a:gd name="connsiteY131" fmla="*/ 362097 h 834218"/>
                  <a:gd name="connsiteX132" fmla="*/ 832970 w 3024845"/>
                  <a:gd name="connsiteY132" fmla="*/ 369664 h 834218"/>
                  <a:gd name="connsiteX133" fmla="*/ 834237 w 3024845"/>
                  <a:gd name="connsiteY133" fmla="*/ 369664 h 834218"/>
                  <a:gd name="connsiteX134" fmla="*/ 843104 w 3024845"/>
                  <a:gd name="connsiteY134" fmla="*/ 369664 h 834218"/>
                  <a:gd name="connsiteX135" fmla="*/ 843104 w 3024845"/>
                  <a:gd name="connsiteY135" fmla="*/ 371825 h 834218"/>
                  <a:gd name="connsiteX136" fmla="*/ 843104 w 3024845"/>
                  <a:gd name="connsiteY136" fmla="*/ 386958 h 834218"/>
                  <a:gd name="connsiteX137" fmla="*/ 847157 w 3024845"/>
                  <a:gd name="connsiteY137" fmla="*/ 385066 h 834218"/>
                  <a:gd name="connsiteX138" fmla="*/ 847157 w 3024845"/>
                  <a:gd name="connsiteY138" fmla="*/ 371825 h 834218"/>
                  <a:gd name="connsiteX139" fmla="*/ 848170 w 3024845"/>
                  <a:gd name="connsiteY139" fmla="*/ 371825 h 834218"/>
                  <a:gd name="connsiteX140" fmla="*/ 855264 w 3024845"/>
                  <a:gd name="connsiteY140" fmla="*/ 371825 h 834218"/>
                  <a:gd name="connsiteX141" fmla="*/ 855264 w 3024845"/>
                  <a:gd name="connsiteY141" fmla="*/ 373447 h 834218"/>
                  <a:gd name="connsiteX142" fmla="*/ 855264 w 3024845"/>
                  <a:gd name="connsiteY142" fmla="*/ 384796 h 834218"/>
                  <a:gd name="connsiteX143" fmla="*/ 856024 w 3024845"/>
                  <a:gd name="connsiteY143" fmla="*/ 384796 h 834218"/>
                  <a:gd name="connsiteX144" fmla="*/ 861344 w 3024845"/>
                  <a:gd name="connsiteY144" fmla="*/ 384796 h 834218"/>
                  <a:gd name="connsiteX145" fmla="*/ 909984 w 3024845"/>
                  <a:gd name="connsiteY145" fmla="*/ 380473 h 834218"/>
                  <a:gd name="connsiteX146" fmla="*/ 909984 w 3024845"/>
                  <a:gd name="connsiteY146" fmla="*/ 381824 h 834218"/>
                  <a:gd name="connsiteX147" fmla="*/ 909984 w 3024845"/>
                  <a:gd name="connsiteY147" fmla="*/ 391281 h 834218"/>
                  <a:gd name="connsiteX148" fmla="*/ 910744 w 3024845"/>
                  <a:gd name="connsiteY148" fmla="*/ 391281 h 834218"/>
                  <a:gd name="connsiteX149" fmla="*/ 916065 w 3024845"/>
                  <a:gd name="connsiteY149" fmla="*/ 391281 h 834218"/>
                  <a:gd name="connsiteX150" fmla="*/ 916065 w 3024845"/>
                  <a:gd name="connsiteY150" fmla="*/ 393443 h 834218"/>
                  <a:gd name="connsiteX151" fmla="*/ 916065 w 3024845"/>
                  <a:gd name="connsiteY151" fmla="*/ 408576 h 834218"/>
                  <a:gd name="connsiteX152" fmla="*/ 918091 w 3024845"/>
                  <a:gd name="connsiteY152" fmla="*/ 407225 h 834218"/>
                  <a:gd name="connsiteX153" fmla="*/ 932278 w 3024845"/>
                  <a:gd name="connsiteY153" fmla="*/ 397767 h 834218"/>
                  <a:gd name="connsiteX154" fmla="*/ 938358 w 3024845"/>
                  <a:gd name="connsiteY154" fmla="*/ 356693 h 834218"/>
                  <a:gd name="connsiteX155" fmla="*/ 939118 w 3024845"/>
                  <a:gd name="connsiteY155" fmla="*/ 356423 h 834218"/>
                  <a:gd name="connsiteX156" fmla="*/ 944438 w 3024845"/>
                  <a:gd name="connsiteY156" fmla="*/ 354531 h 834218"/>
                  <a:gd name="connsiteX157" fmla="*/ 946465 w 3024845"/>
                  <a:gd name="connsiteY157" fmla="*/ 285354 h 834218"/>
                  <a:gd name="connsiteX158" fmla="*/ 948492 w 3024845"/>
                  <a:gd name="connsiteY158" fmla="*/ 354531 h 834218"/>
                  <a:gd name="connsiteX159" fmla="*/ 949252 w 3024845"/>
                  <a:gd name="connsiteY159" fmla="*/ 354801 h 834218"/>
                  <a:gd name="connsiteX160" fmla="*/ 954572 w 3024845"/>
                  <a:gd name="connsiteY160" fmla="*/ 356693 h 834218"/>
                  <a:gd name="connsiteX161" fmla="*/ 954572 w 3024845"/>
                  <a:gd name="connsiteY161" fmla="*/ 270222 h 834218"/>
                  <a:gd name="connsiteX162" fmla="*/ 958625 w 3024845"/>
                  <a:gd name="connsiteY162" fmla="*/ 237795 h 834218"/>
                  <a:gd name="connsiteX163" fmla="*/ 997132 w 3024845"/>
                  <a:gd name="connsiteY163" fmla="*/ 237795 h 834218"/>
                  <a:gd name="connsiteX164" fmla="*/ 997132 w 3024845"/>
                  <a:gd name="connsiteY164" fmla="*/ 270222 h 834218"/>
                  <a:gd name="connsiteX165" fmla="*/ 997892 w 3024845"/>
                  <a:gd name="connsiteY165" fmla="*/ 270222 h 834218"/>
                  <a:gd name="connsiteX166" fmla="*/ 1003212 w 3024845"/>
                  <a:gd name="connsiteY166" fmla="*/ 270222 h 834218"/>
                  <a:gd name="connsiteX167" fmla="*/ 1003212 w 3024845"/>
                  <a:gd name="connsiteY167" fmla="*/ 188074 h 834218"/>
                  <a:gd name="connsiteX168" fmla="*/ 1004986 w 3024845"/>
                  <a:gd name="connsiteY168" fmla="*/ 188074 h 834218"/>
                  <a:gd name="connsiteX169" fmla="*/ 1017399 w 3024845"/>
                  <a:gd name="connsiteY169" fmla="*/ 188074 h 834218"/>
                  <a:gd name="connsiteX170" fmla="*/ 1017399 w 3024845"/>
                  <a:gd name="connsiteY170" fmla="*/ 186183 h 834218"/>
                  <a:gd name="connsiteX171" fmla="*/ 1017399 w 3024845"/>
                  <a:gd name="connsiteY171" fmla="*/ 172942 h 834218"/>
                  <a:gd name="connsiteX172" fmla="*/ 1039693 w 3024845"/>
                  <a:gd name="connsiteY172" fmla="*/ 172942 h 834218"/>
                  <a:gd name="connsiteX173" fmla="*/ 1039693 w 3024845"/>
                  <a:gd name="connsiteY173" fmla="*/ 171861 h 834218"/>
                  <a:gd name="connsiteX174" fmla="*/ 1039693 w 3024845"/>
                  <a:gd name="connsiteY174" fmla="*/ 164295 h 834218"/>
                  <a:gd name="connsiteX175" fmla="*/ 1041466 w 3024845"/>
                  <a:gd name="connsiteY175" fmla="*/ 164295 h 834218"/>
                  <a:gd name="connsiteX176" fmla="*/ 1053880 w 3024845"/>
                  <a:gd name="connsiteY176" fmla="*/ 164295 h 834218"/>
                  <a:gd name="connsiteX177" fmla="*/ 1053880 w 3024845"/>
                  <a:gd name="connsiteY177" fmla="*/ 165376 h 834218"/>
                  <a:gd name="connsiteX178" fmla="*/ 1053880 w 3024845"/>
                  <a:gd name="connsiteY178" fmla="*/ 172942 h 834218"/>
                  <a:gd name="connsiteX179" fmla="*/ 1054640 w 3024845"/>
                  <a:gd name="connsiteY179" fmla="*/ 172942 h 834218"/>
                  <a:gd name="connsiteX180" fmla="*/ 1059960 w 3024845"/>
                  <a:gd name="connsiteY180" fmla="*/ 172942 h 834218"/>
                  <a:gd name="connsiteX181" fmla="*/ 1070093 w 3024845"/>
                  <a:gd name="connsiteY181" fmla="*/ 168618 h 834218"/>
                  <a:gd name="connsiteX182" fmla="*/ 1074146 w 3024845"/>
                  <a:gd name="connsiteY182" fmla="*/ 171861 h 834218"/>
                  <a:gd name="connsiteX183" fmla="*/ 1074146 w 3024845"/>
                  <a:gd name="connsiteY183" fmla="*/ 164295 h 834218"/>
                  <a:gd name="connsiteX184" fmla="*/ 1076426 w 3024845"/>
                  <a:gd name="connsiteY184" fmla="*/ 164295 h 834218"/>
                  <a:gd name="connsiteX185" fmla="*/ 1092387 w 3024845"/>
                  <a:gd name="connsiteY185" fmla="*/ 164295 h 834218"/>
                  <a:gd name="connsiteX186" fmla="*/ 1092387 w 3024845"/>
                  <a:gd name="connsiteY186" fmla="*/ 165376 h 834218"/>
                  <a:gd name="connsiteX187" fmla="*/ 1092387 w 3024845"/>
                  <a:gd name="connsiteY187" fmla="*/ 172942 h 834218"/>
                  <a:gd name="connsiteX188" fmla="*/ 1122787 w 3024845"/>
                  <a:gd name="connsiteY188" fmla="*/ 172942 h 834218"/>
                  <a:gd name="connsiteX189" fmla="*/ 1122787 w 3024845"/>
                  <a:gd name="connsiteY189" fmla="*/ 174563 h 834218"/>
                  <a:gd name="connsiteX190" fmla="*/ 1122787 w 3024845"/>
                  <a:gd name="connsiteY190" fmla="*/ 185913 h 834218"/>
                  <a:gd name="connsiteX191" fmla="*/ 1149134 w 3024845"/>
                  <a:gd name="connsiteY191" fmla="*/ 185913 h 834218"/>
                  <a:gd name="connsiteX192" fmla="*/ 1149134 w 3024845"/>
                  <a:gd name="connsiteY192" fmla="*/ 216177 h 834218"/>
                  <a:gd name="connsiteX193" fmla="*/ 1149894 w 3024845"/>
                  <a:gd name="connsiteY193" fmla="*/ 216177 h 834218"/>
                  <a:gd name="connsiteX194" fmla="*/ 1155214 w 3024845"/>
                  <a:gd name="connsiteY194" fmla="*/ 216177 h 834218"/>
                  <a:gd name="connsiteX195" fmla="*/ 1155214 w 3024845"/>
                  <a:gd name="connsiteY195" fmla="*/ 217258 h 834218"/>
                  <a:gd name="connsiteX196" fmla="*/ 1155214 w 3024845"/>
                  <a:gd name="connsiteY196" fmla="*/ 224825 h 834218"/>
                  <a:gd name="connsiteX197" fmla="*/ 1159268 w 3024845"/>
                  <a:gd name="connsiteY197" fmla="*/ 255089 h 834218"/>
                  <a:gd name="connsiteX198" fmla="*/ 1160028 w 3024845"/>
                  <a:gd name="connsiteY198" fmla="*/ 255089 h 834218"/>
                  <a:gd name="connsiteX199" fmla="*/ 1165348 w 3024845"/>
                  <a:gd name="connsiteY199" fmla="*/ 255089 h 834218"/>
                  <a:gd name="connsiteX200" fmla="*/ 1165348 w 3024845"/>
                  <a:gd name="connsiteY200" fmla="*/ 255900 h 834218"/>
                  <a:gd name="connsiteX201" fmla="*/ 1165348 w 3024845"/>
                  <a:gd name="connsiteY201" fmla="*/ 261575 h 834218"/>
                  <a:gd name="connsiteX202" fmla="*/ 1166361 w 3024845"/>
                  <a:gd name="connsiteY202" fmla="*/ 261575 h 834218"/>
                  <a:gd name="connsiteX203" fmla="*/ 1173454 w 3024845"/>
                  <a:gd name="connsiteY203" fmla="*/ 261575 h 834218"/>
                  <a:gd name="connsiteX204" fmla="*/ 1173454 w 3024845"/>
                  <a:gd name="connsiteY204" fmla="*/ 291840 h 834218"/>
                  <a:gd name="connsiteX205" fmla="*/ 1175481 w 3024845"/>
                  <a:gd name="connsiteY205" fmla="*/ 291840 h 834218"/>
                  <a:gd name="connsiteX206" fmla="*/ 1189668 w 3024845"/>
                  <a:gd name="connsiteY206" fmla="*/ 291840 h 834218"/>
                  <a:gd name="connsiteX207" fmla="*/ 1189668 w 3024845"/>
                  <a:gd name="connsiteY207" fmla="*/ 315619 h 834218"/>
                  <a:gd name="connsiteX208" fmla="*/ 1191695 w 3024845"/>
                  <a:gd name="connsiteY208" fmla="*/ 317240 h 834218"/>
                  <a:gd name="connsiteX209" fmla="*/ 1191695 w 3024845"/>
                  <a:gd name="connsiteY209" fmla="*/ 328590 h 834218"/>
                  <a:gd name="connsiteX210" fmla="*/ 1192455 w 3024845"/>
                  <a:gd name="connsiteY210" fmla="*/ 328590 h 834218"/>
                  <a:gd name="connsiteX211" fmla="*/ 1197775 w 3024845"/>
                  <a:gd name="connsiteY211" fmla="*/ 328590 h 834218"/>
                  <a:gd name="connsiteX212" fmla="*/ 1197775 w 3024845"/>
                  <a:gd name="connsiteY212" fmla="*/ 352369 h 834218"/>
                  <a:gd name="connsiteX213" fmla="*/ 1199041 w 3024845"/>
                  <a:gd name="connsiteY213" fmla="*/ 352369 h 834218"/>
                  <a:gd name="connsiteX214" fmla="*/ 1207908 w 3024845"/>
                  <a:gd name="connsiteY214" fmla="*/ 352369 h 834218"/>
                  <a:gd name="connsiteX215" fmla="*/ 1209935 w 3024845"/>
                  <a:gd name="connsiteY215" fmla="*/ 356423 h 834218"/>
                  <a:gd name="connsiteX216" fmla="*/ 1209935 w 3024845"/>
                  <a:gd name="connsiteY216" fmla="*/ 369664 h 834218"/>
                  <a:gd name="connsiteX217" fmla="*/ 1211455 w 3024845"/>
                  <a:gd name="connsiteY217" fmla="*/ 367772 h 834218"/>
                  <a:gd name="connsiteX218" fmla="*/ 1222095 w 3024845"/>
                  <a:gd name="connsiteY218" fmla="*/ 354531 h 834218"/>
                  <a:gd name="connsiteX219" fmla="*/ 1250469 w 3024845"/>
                  <a:gd name="connsiteY219" fmla="*/ 354531 h 834218"/>
                  <a:gd name="connsiteX220" fmla="*/ 1250469 w 3024845"/>
                  <a:gd name="connsiteY220" fmla="*/ 441002 h 834218"/>
                  <a:gd name="connsiteX221" fmla="*/ 1251229 w 3024845"/>
                  <a:gd name="connsiteY221" fmla="*/ 441002 h 834218"/>
                  <a:gd name="connsiteX222" fmla="*/ 1256549 w 3024845"/>
                  <a:gd name="connsiteY222" fmla="*/ 441002 h 834218"/>
                  <a:gd name="connsiteX223" fmla="*/ 1257309 w 3024845"/>
                  <a:gd name="connsiteY223" fmla="*/ 439651 h 834218"/>
                  <a:gd name="connsiteX224" fmla="*/ 1262629 w 3024845"/>
                  <a:gd name="connsiteY224" fmla="*/ 430193 h 834218"/>
                  <a:gd name="connsiteX225" fmla="*/ 1262629 w 3024845"/>
                  <a:gd name="connsiteY225" fmla="*/ 432085 h 834218"/>
                  <a:gd name="connsiteX226" fmla="*/ 1262629 w 3024845"/>
                  <a:gd name="connsiteY226" fmla="*/ 445326 h 834218"/>
                  <a:gd name="connsiteX227" fmla="*/ 1266682 w 3024845"/>
                  <a:gd name="connsiteY227" fmla="*/ 399929 h 834218"/>
                  <a:gd name="connsiteX228" fmla="*/ 1267442 w 3024845"/>
                  <a:gd name="connsiteY228" fmla="*/ 399929 h 834218"/>
                  <a:gd name="connsiteX229" fmla="*/ 1272762 w 3024845"/>
                  <a:gd name="connsiteY229" fmla="*/ 399929 h 834218"/>
                  <a:gd name="connsiteX230" fmla="*/ 1272762 w 3024845"/>
                  <a:gd name="connsiteY230" fmla="*/ 335075 h 834218"/>
                  <a:gd name="connsiteX231" fmla="*/ 1273776 w 3024845"/>
                  <a:gd name="connsiteY231" fmla="*/ 335075 h 834218"/>
                  <a:gd name="connsiteX232" fmla="*/ 1280869 w 3024845"/>
                  <a:gd name="connsiteY232" fmla="*/ 335075 h 834218"/>
                  <a:gd name="connsiteX233" fmla="*/ 1293029 w 3024845"/>
                  <a:gd name="connsiteY233" fmla="*/ 291840 h 834218"/>
                  <a:gd name="connsiteX234" fmla="*/ 1294296 w 3024845"/>
                  <a:gd name="connsiteY234" fmla="*/ 291840 h 834218"/>
                  <a:gd name="connsiteX235" fmla="*/ 1303163 w 3024845"/>
                  <a:gd name="connsiteY235" fmla="*/ 291840 h 834218"/>
                  <a:gd name="connsiteX236" fmla="*/ 1313296 w 3024845"/>
                  <a:gd name="connsiteY236" fmla="*/ 335075 h 834218"/>
                  <a:gd name="connsiteX237" fmla="*/ 1314309 w 3024845"/>
                  <a:gd name="connsiteY237" fmla="*/ 335075 h 834218"/>
                  <a:gd name="connsiteX238" fmla="*/ 1321403 w 3024845"/>
                  <a:gd name="connsiteY238" fmla="*/ 335075 h 834218"/>
                  <a:gd name="connsiteX239" fmla="*/ 1321403 w 3024845"/>
                  <a:gd name="connsiteY239" fmla="*/ 373987 h 834218"/>
                  <a:gd name="connsiteX240" fmla="*/ 1323176 w 3024845"/>
                  <a:gd name="connsiteY240" fmla="*/ 373987 h 834218"/>
                  <a:gd name="connsiteX241" fmla="*/ 1335590 w 3024845"/>
                  <a:gd name="connsiteY241" fmla="*/ 373987 h 834218"/>
                  <a:gd name="connsiteX242" fmla="*/ 1335590 w 3024845"/>
                  <a:gd name="connsiteY242" fmla="*/ 376149 h 834218"/>
                  <a:gd name="connsiteX243" fmla="*/ 1335590 w 3024845"/>
                  <a:gd name="connsiteY243" fmla="*/ 391281 h 834218"/>
                  <a:gd name="connsiteX244" fmla="*/ 1339643 w 3024845"/>
                  <a:gd name="connsiteY244" fmla="*/ 389120 h 834218"/>
                  <a:gd name="connsiteX245" fmla="*/ 1339643 w 3024845"/>
                  <a:gd name="connsiteY245" fmla="*/ 373987 h 834218"/>
                  <a:gd name="connsiteX246" fmla="*/ 1341163 w 3024845"/>
                  <a:gd name="connsiteY246" fmla="*/ 373987 h 834218"/>
                  <a:gd name="connsiteX247" fmla="*/ 1351803 w 3024845"/>
                  <a:gd name="connsiteY247" fmla="*/ 373987 h 834218"/>
                  <a:gd name="connsiteX248" fmla="*/ 1351803 w 3024845"/>
                  <a:gd name="connsiteY248" fmla="*/ 375608 h 834218"/>
                  <a:gd name="connsiteX249" fmla="*/ 1351803 w 3024845"/>
                  <a:gd name="connsiteY249" fmla="*/ 386958 h 834218"/>
                  <a:gd name="connsiteX250" fmla="*/ 1382204 w 3024845"/>
                  <a:gd name="connsiteY250" fmla="*/ 386958 h 834218"/>
                  <a:gd name="connsiteX251" fmla="*/ 1382204 w 3024845"/>
                  <a:gd name="connsiteY251" fmla="*/ 350208 h 834218"/>
                  <a:gd name="connsiteX252" fmla="*/ 1383470 w 3024845"/>
                  <a:gd name="connsiteY252" fmla="*/ 350208 h 834218"/>
                  <a:gd name="connsiteX253" fmla="*/ 1392337 w 3024845"/>
                  <a:gd name="connsiteY253" fmla="*/ 350208 h 834218"/>
                  <a:gd name="connsiteX254" fmla="*/ 1392337 w 3024845"/>
                  <a:gd name="connsiteY254" fmla="*/ 371825 h 834218"/>
                  <a:gd name="connsiteX255" fmla="*/ 1394364 w 3024845"/>
                  <a:gd name="connsiteY255" fmla="*/ 339399 h 834218"/>
                  <a:gd name="connsiteX256" fmla="*/ 1416657 w 3024845"/>
                  <a:gd name="connsiteY256" fmla="*/ 339399 h 834218"/>
                  <a:gd name="connsiteX257" fmla="*/ 1416657 w 3024845"/>
                  <a:gd name="connsiteY257" fmla="*/ 337777 h 834218"/>
                  <a:gd name="connsiteX258" fmla="*/ 1416657 w 3024845"/>
                  <a:gd name="connsiteY258" fmla="*/ 326428 h 834218"/>
                  <a:gd name="connsiteX259" fmla="*/ 1417417 w 3024845"/>
                  <a:gd name="connsiteY259" fmla="*/ 326428 h 834218"/>
                  <a:gd name="connsiteX260" fmla="*/ 1422737 w 3024845"/>
                  <a:gd name="connsiteY260" fmla="*/ 326428 h 834218"/>
                  <a:gd name="connsiteX261" fmla="*/ 1422737 w 3024845"/>
                  <a:gd name="connsiteY261" fmla="*/ 324537 h 834218"/>
                  <a:gd name="connsiteX262" fmla="*/ 1422737 w 3024845"/>
                  <a:gd name="connsiteY262" fmla="*/ 311296 h 834218"/>
                  <a:gd name="connsiteX263" fmla="*/ 1426791 w 3024845"/>
                  <a:gd name="connsiteY263" fmla="*/ 317781 h 834218"/>
                  <a:gd name="connsiteX264" fmla="*/ 1429071 w 3024845"/>
                  <a:gd name="connsiteY264" fmla="*/ 317781 h 834218"/>
                  <a:gd name="connsiteX265" fmla="*/ 1445031 w 3024845"/>
                  <a:gd name="connsiteY265" fmla="*/ 317781 h 834218"/>
                  <a:gd name="connsiteX266" fmla="*/ 1445031 w 3024845"/>
                  <a:gd name="connsiteY266" fmla="*/ 316970 h 834218"/>
                  <a:gd name="connsiteX267" fmla="*/ 1445031 w 3024845"/>
                  <a:gd name="connsiteY267" fmla="*/ 311296 h 834218"/>
                  <a:gd name="connsiteX268" fmla="*/ 1445791 w 3024845"/>
                  <a:gd name="connsiteY268" fmla="*/ 311296 h 834218"/>
                  <a:gd name="connsiteX269" fmla="*/ 1451111 w 3024845"/>
                  <a:gd name="connsiteY269" fmla="*/ 311296 h 834218"/>
                  <a:gd name="connsiteX270" fmla="*/ 1451111 w 3024845"/>
                  <a:gd name="connsiteY270" fmla="*/ 312647 h 834218"/>
                  <a:gd name="connsiteX271" fmla="*/ 1451111 w 3024845"/>
                  <a:gd name="connsiteY271" fmla="*/ 322105 h 834218"/>
                  <a:gd name="connsiteX272" fmla="*/ 1489618 w 3024845"/>
                  <a:gd name="connsiteY272" fmla="*/ 322105 h 834218"/>
                  <a:gd name="connsiteX273" fmla="*/ 1489618 w 3024845"/>
                  <a:gd name="connsiteY273" fmla="*/ 460458 h 834218"/>
                  <a:gd name="connsiteX274" fmla="*/ 1491138 w 3024845"/>
                  <a:gd name="connsiteY274" fmla="*/ 460458 h 834218"/>
                  <a:gd name="connsiteX275" fmla="*/ 1501778 w 3024845"/>
                  <a:gd name="connsiteY275" fmla="*/ 460458 h 834218"/>
                  <a:gd name="connsiteX276" fmla="*/ 1501778 w 3024845"/>
                  <a:gd name="connsiteY276" fmla="*/ 447488 h 834218"/>
                  <a:gd name="connsiteX277" fmla="*/ 1505832 w 3024845"/>
                  <a:gd name="connsiteY277" fmla="*/ 447488 h 834218"/>
                  <a:gd name="connsiteX278" fmla="*/ 1505832 w 3024845"/>
                  <a:gd name="connsiteY278" fmla="*/ 460458 h 834218"/>
                  <a:gd name="connsiteX279" fmla="*/ 1536232 w 3024845"/>
                  <a:gd name="connsiteY279" fmla="*/ 460458 h 834218"/>
                  <a:gd name="connsiteX280" fmla="*/ 1536232 w 3024845"/>
                  <a:gd name="connsiteY280" fmla="*/ 430193 h 834218"/>
                  <a:gd name="connsiteX281" fmla="*/ 1548392 w 3024845"/>
                  <a:gd name="connsiteY281" fmla="*/ 430193 h 834218"/>
                  <a:gd name="connsiteX282" fmla="*/ 1560552 w 3024845"/>
                  <a:gd name="connsiteY282" fmla="*/ 428032 h 834218"/>
                  <a:gd name="connsiteX283" fmla="*/ 1564606 w 3024845"/>
                  <a:gd name="connsiteY283" fmla="*/ 430193 h 834218"/>
                  <a:gd name="connsiteX284" fmla="*/ 1574739 w 3024845"/>
                  <a:gd name="connsiteY284" fmla="*/ 430193 h 834218"/>
                  <a:gd name="connsiteX285" fmla="*/ 1574739 w 3024845"/>
                  <a:gd name="connsiteY285" fmla="*/ 460458 h 834218"/>
                  <a:gd name="connsiteX286" fmla="*/ 1582846 w 3024845"/>
                  <a:gd name="connsiteY286" fmla="*/ 460458 h 834218"/>
                  <a:gd name="connsiteX287" fmla="*/ 1582846 w 3024845"/>
                  <a:gd name="connsiteY287" fmla="*/ 477753 h 834218"/>
                  <a:gd name="connsiteX288" fmla="*/ 1592182 w 3024845"/>
                  <a:gd name="connsiteY288" fmla="*/ 478658 h 834218"/>
                  <a:gd name="connsiteX289" fmla="*/ 1605140 w 3024845"/>
                  <a:gd name="connsiteY289" fmla="*/ 478658 h 834218"/>
                  <a:gd name="connsiteX290" fmla="*/ 1605140 w 3024845"/>
                  <a:gd name="connsiteY290" fmla="*/ 462620 h 834218"/>
                  <a:gd name="connsiteX291" fmla="*/ 1673096 w 3024845"/>
                  <a:gd name="connsiteY291" fmla="*/ 462620 h 834218"/>
                  <a:gd name="connsiteX292" fmla="*/ 1673096 w 3024845"/>
                  <a:gd name="connsiteY292" fmla="*/ 377367 h 834218"/>
                  <a:gd name="connsiteX293" fmla="*/ 1745104 w 3024845"/>
                  <a:gd name="connsiteY293" fmla="*/ 377367 h 834218"/>
                  <a:gd name="connsiteX294" fmla="*/ 1745104 w 3024845"/>
                  <a:gd name="connsiteY294" fmla="*/ 456135 h 834218"/>
                  <a:gd name="connsiteX295" fmla="*/ 1747008 w 3024845"/>
                  <a:gd name="connsiteY295" fmla="*/ 456135 h 834218"/>
                  <a:gd name="connsiteX296" fmla="*/ 1748250 w 3024845"/>
                  <a:gd name="connsiteY296" fmla="*/ 478658 h 834218"/>
                  <a:gd name="connsiteX297" fmla="*/ 1757926 w 3024845"/>
                  <a:gd name="connsiteY297" fmla="*/ 478658 h 834218"/>
                  <a:gd name="connsiteX298" fmla="*/ 1759168 w 3024845"/>
                  <a:gd name="connsiteY298" fmla="*/ 456135 h 834218"/>
                  <a:gd name="connsiteX299" fmla="*/ 1765248 w 3024845"/>
                  <a:gd name="connsiteY299" fmla="*/ 456135 h 834218"/>
                  <a:gd name="connsiteX300" fmla="*/ 1766490 w 3024845"/>
                  <a:gd name="connsiteY300" fmla="*/ 478658 h 834218"/>
                  <a:gd name="connsiteX301" fmla="*/ 1817112 w 3024845"/>
                  <a:gd name="connsiteY301" fmla="*/ 478658 h 834218"/>
                  <a:gd name="connsiteX302" fmla="*/ 1817112 w 3024845"/>
                  <a:gd name="connsiteY302" fmla="*/ 315630 h 834218"/>
                  <a:gd name="connsiteX303" fmla="*/ 2014439 w 3024845"/>
                  <a:gd name="connsiteY303" fmla="*/ 315630 h 834218"/>
                  <a:gd name="connsiteX304" fmla="*/ 2014439 w 3024845"/>
                  <a:gd name="connsiteY304" fmla="*/ 478658 h 834218"/>
                  <a:gd name="connsiteX305" fmla="*/ 2033136 w 3024845"/>
                  <a:gd name="connsiteY305" fmla="*/ 478658 h 834218"/>
                  <a:gd name="connsiteX306" fmla="*/ 2033136 w 3024845"/>
                  <a:gd name="connsiteY306" fmla="*/ 395965 h 834218"/>
                  <a:gd name="connsiteX307" fmla="*/ 2128256 w 3024845"/>
                  <a:gd name="connsiteY307" fmla="*/ 395965 h 834218"/>
                  <a:gd name="connsiteX308" fmla="*/ 2180720 w 3024845"/>
                  <a:gd name="connsiteY308" fmla="*/ 330752 h 834218"/>
                  <a:gd name="connsiteX309" fmla="*/ 2245574 w 3024845"/>
                  <a:gd name="connsiteY309" fmla="*/ 330752 h 834218"/>
                  <a:gd name="connsiteX310" fmla="*/ 2245574 w 3024845"/>
                  <a:gd name="connsiteY310" fmla="*/ 406414 h 834218"/>
                  <a:gd name="connsiteX311" fmla="*/ 2253681 w 3024845"/>
                  <a:gd name="connsiteY311" fmla="*/ 406414 h 834218"/>
                  <a:gd name="connsiteX312" fmla="*/ 2255708 w 3024845"/>
                  <a:gd name="connsiteY312" fmla="*/ 399929 h 834218"/>
                  <a:gd name="connsiteX313" fmla="*/ 2261788 w 3024845"/>
                  <a:gd name="connsiteY313" fmla="*/ 399929 h 834218"/>
                  <a:gd name="connsiteX314" fmla="*/ 2263815 w 3024845"/>
                  <a:gd name="connsiteY314" fmla="*/ 408576 h 834218"/>
                  <a:gd name="connsiteX315" fmla="*/ 2275975 w 3024845"/>
                  <a:gd name="connsiteY315" fmla="*/ 408576 h 834218"/>
                  <a:gd name="connsiteX316" fmla="*/ 2275975 w 3024845"/>
                  <a:gd name="connsiteY316" fmla="*/ 402090 h 834218"/>
                  <a:gd name="connsiteX317" fmla="*/ 2298268 w 3024845"/>
                  <a:gd name="connsiteY317" fmla="*/ 402090 h 834218"/>
                  <a:gd name="connsiteX318" fmla="*/ 2298268 w 3024845"/>
                  <a:gd name="connsiteY318" fmla="*/ 408576 h 834218"/>
                  <a:gd name="connsiteX319" fmla="*/ 2318535 w 3024845"/>
                  <a:gd name="connsiteY319" fmla="*/ 408576 h 834218"/>
                  <a:gd name="connsiteX320" fmla="*/ 2318535 w 3024845"/>
                  <a:gd name="connsiteY320" fmla="*/ 453973 h 834218"/>
                  <a:gd name="connsiteX321" fmla="*/ 2332722 w 3024845"/>
                  <a:gd name="connsiteY321" fmla="*/ 453973 h 834218"/>
                  <a:gd name="connsiteX322" fmla="*/ 2332722 w 3024845"/>
                  <a:gd name="connsiteY322" fmla="*/ 441002 h 834218"/>
                  <a:gd name="connsiteX323" fmla="*/ 2348936 w 3024845"/>
                  <a:gd name="connsiteY323" fmla="*/ 441002 h 834218"/>
                  <a:gd name="connsiteX324" fmla="*/ 2348936 w 3024845"/>
                  <a:gd name="connsiteY324" fmla="*/ 261575 h 834218"/>
                  <a:gd name="connsiteX325" fmla="*/ 2355016 w 3024845"/>
                  <a:gd name="connsiteY325" fmla="*/ 255089 h 834218"/>
                  <a:gd name="connsiteX326" fmla="*/ 2427977 w 3024845"/>
                  <a:gd name="connsiteY326" fmla="*/ 255089 h 834218"/>
                  <a:gd name="connsiteX327" fmla="*/ 2427977 w 3024845"/>
                  <a:gd name="connsiteY327" fmla="*/ 263737 h 834218"/>
                  <a:gd name="connsiteX328" fmla="*/ 2438110 w 3024845"/>
                  <a:gd name="connsiteY328" fmla="*/ 263737 h 834218"/>
                  <a:gd name="connsiteX329" fmla="*/ 2438110 w 3024845"/>
                  <a:gd name="connsiteY329" fmla="*/ 378311 h 834218"/>
                  <a:gd name="connsiteX330" fmla="*/ 2460404 w 3024845"/>
                  <a:gd name="connsiteY330" fmla="*/ 378311 h 834218"/>
                  <a:gd name="connsiteX331" fmla="*/ 2460404 w 3024845"/>
                  <a:gd name="connsiteY331" fmla="*/ 311296 h 834218"/>
                  <a:gd name="connsiteX332" fmla="*/ 2486751 w 3024845"/>
                  <a:gd name="connsiteY332" fmla="*/ 311296 h 834218"/>
                  <a:gd name="connsiteX333" fmla="*/ 2490804 w 3024845"/>
                  <a:gd name="connsiteY333" fmla="*/ 306972 h 834218"/>
                  <a:gd name="connsiteX334" fmla="*/ 2498911 w 3024845"/>
                  <a:gd name="connsiteY334" fmla="*/ 306972 h 834218"/>
                  <a:gd name="connsiteX335" fmla="*/ 2502964 w 3024845"/>
                  <a:gd name="connsiteY335" fmla="*/ 311296 h 834218"/>
                  <a:gd name="connsiteX336" fmla="*/ 2525258 w 3024845"/>
                  <a:gd name="connsiteY336" fmla="*/ 311296 h 834218"/>
                  <a:gd name="connsiteX337" fmla="*/ 2525258 w 3024845"/>
                  <a:gd name="connsiteY337" fmla="*/ 194560 h 834218"/>
                  <a:gd name="connsiteX338" fmla="*/ 2582005 w 3024845"/>
                  <a:gd name="connsiteY338" fmla="*/ 183751 h 834218"/>
                  <a:gd name="connsiteX339" fmla="*/ 2582005 w 3024845"/>
                  <a:gd name="connsiteY339" fmla="*/ 184832 h 834218"/>
                  <a:gd name="connsiteX340" fmla="*/ 2582005 w 3024845"/>
                  <a:gd name="connsiteY340" fmla="*/ 192398 h 834218"/>
                  <a:gd name="connsiteX341" fmla="*/ 2608352 w 3024845"/>
                  <a:gd name="connsiteY341" fmla="*/ 192398 h 834218"/>
                  <a:gd name="connsiteX342" fmla="*/ 2608352 w 3024845"/>
                  <a:gd name="connsiteY342" fmla="*/ 447488 h 834218"/>
                  <a:gd name="connsiteX343" fmla="*/ 2630646 w 3024845"/>
                  <a:gd name="connsiteY343" fmla="*/ 447488 h 834218"/>
                  <a:gd name="connsiteX344" fmla="*/ 2630646 w 3024845"/>
                  <a:gd name="connsiteY344" fmla="*/ 443164 h 834218"/>
                  <a:gd name="connsiteX345" fmla="*/ 2642806 w 3024845"/>
                  <a:gd name="connsiteY345" fmla="*/ 443164 h 834218"/>
                  <a:gd name="connsiteX346" fmla="*/ 2642806 w 3024845"/>
                  <a:gd name="connsiteY346" fmla="*/ 447488 h 834218"/>
                  <a:gd name="connsiteX347" fmla="*/ 2667126 w 3024845"/>
                  <a:gd name="connsiteY347" fmla="*/ 447488 h 834218"/>
                  <a:gd name="connsiteX348" fmla="*/ 2667126 w 3024845"/>
                  <a:gd name="connsiteY348" fmla="*/ 434517 h 834218"/>
                  <a:gd name="connsiteX349" fmla="*/ 2695500 w 3024845"/>
                  <a:gd name="connsiteY349" fmla="*/ 434517 h 834218"/>
                  <a:gd name="connsiteX350" fmla="*/ 2707660 w 3024845"/>
                  <a:gd name="connsiteY350" fmla="*/ 430193 h 834218"/>
                  <a:gd name="connsiteX351" fmla="*/ 2727927 w 3024845"/>
                  <a:gd name="connsiteY351" fmla="*/ 434517 h 834218"/>
                  <a:gd name="connsiteX352" fmla="*/ 2727927 w 3024845"/>
                  <a:gd name="connsiteY352" fmla="*/ 417223 h 834218"/>
                  <a:gd name="connsiteX353" fmla="*/ 2736034 w 3024845"/>
                  <a:gd name="connsiteY353" fmla="*/ 417223 h 834218"/>
                  <a:gd name="connsiteX354" fmla="*/ 2736034 w 3024845"/>
                  <a:gd name="connsiteY354" fmla="*/ 404252 h 834218"/>
                  <a:gd name="connsiteX355" fmla="*/ 2792781 w 3024845"/>
                  <a:gd name="connsiteY355" fmla="*/ 404252 h 834218"/>
                  <a:gd name="connsiteX356" fmla="*/ 2792781 w 3024845"/>
                  <a:gd name="connsiteY356" fmla="*/ 373987 h 834218"/>
                  <a:gd name="connsiteX357" fmla="*/ 2811021 w 3024845"/>
                  <a:gd name="connsiteY357" fmla="*/ 373987 h 834218"/>
                  <a:gd name="connsiteX358" fmla="*/ 2811021 w 3024845"/>
                  <a:gd name="connsiteY358" fmla="*/ 367502 h 834218"/>
                  <a:gd name="connsiteX359" fmla="*/ 2823181 w 3024845"/>
                  <a:gd name="connsiteY359" fmla="*/ 367502 h 834218"/>
                  <a:gd name="connsiteX360" fmla="*/ 2823181 w 3024845"/>
                  <a:gd name="connsiteY360" fmla="*/ 373987 h 834218"/>
                  <a:gd name="connsiteX361" fmla="*/ 2839395 w 3024845"/>
                  <a:gd name="connsiteY361" fmla="*/ 373987 h 834218"/>
                  <a:gd name="connsiteX362" fmla="*/ 2839395 w 3024845"/>
                  <a:gd name="connsiteY362" fmla="*/ 423708 h 834218"/>
                  <a:gd name="connsiteX363" fmla="*/ 2871822 w 3024845"/>
                  <a:gd name="connsiteY363" fmla="*/ 423708 h 834218"/>
                  <a:gd name="connsiteX364" fmla="*/ 2871822 w 3024845"/>
                  <a:gd name="connsiteY364" fmla="*/ 397767 h 834218"/>
                  <a:gd name="connsiteX365" fmla="*/ 2910329 w 3024845"/>
                  <a:gd name="connsiteY365" fmla="*/ 397767 h 834218"/>
                  <a:gd name="connsiteX366" fmla="*/ 2910329 w 3024845"/>
                  <a:gd name="connsiteY366" fmla="*/ 367502 h 834218"/>
                  <a:gd name="connsiteX367" fmla="*/ 2958970 w 3024845"/>
                  <a:gd name="connsiteY367" fmla="*/ 367502 h 834218"/>
                  <a:gd name="connsiteX368" fmla="*/ 2958970 w 3024845"/>
                  <a:gd name="connsiteY368" fmla="*/ 478658 h 834218"/>
                  <a:gd name="connsiteX369" fmla="*/ 2958970 w 3024845"/>
                  <a:gd name="connsiteY369" fmla="*/ 492437 h 834218"/>
                  <a:gd name="connsiteX370" fmla="*/ 3024845 w 3024845"/>
                  <a:gd name="connsiteY370" fmla="*/ 492437 h 834218"/>
                  <a:gd name="connsiteX371" fmla="*/ 3024845 w 3024845"/>
                  <a:gd name="connsiteY371" fmla="*/ 834218 h 834218"/>
                  <a:gd name="connsiteX372" fmla="*/ 2054 w 3024845"/>
                  <a:gd name="connsiteY372" fmla="*/ 831885 h 834218"/>
                  <a:gd name="connsiteX373" fmla="*/ 0 w 3024845"/>
                  <a:gd name="connsiteY373" fmla="*/ 397767 h 834218"/>
                  <a:gd name="connsiteX374" fmla="*/ 20267 w 3024845"/>
                  <a:gd name="connsiteY374" fmla="*/ 397767 h 834218"/>
                  <a:gd name="connsiteX375" fmla="*/ 20774 w 3024845"/>
                  <a:gd name="connsiteY375" fmla="*/ 396686 h 834218"/>
                  <a:gd name="connsiteX376" fmla="*/ 24320 w 3024845"/>
                  <a:gd name="connsiteY376" fmla="*/ 389120 h 834218"/>
                  <a:gd name="connsiteX377" fmla="*/ 26094 w 3024845"/>
                  <a:gd name="connsiteY377" fmla="*/ 389390 h 834218"/>
                  <a:gd name="connsiteX378" fmla="*/ 38507 w 3024845"/>
                  <a:gd name="connsiteY378" fmla="*/ 391281 h 834218"/>
                  <a:gd name="connsiteX379" fmla="*/ 39014 w 3024845"/>
                  <a:gd name="connsiteY379" fmla="*/ 392633 h 834218"/>
                  <a:gd name="connsiteX380" fmla="*/ 42560 w 3024845"/>
                  <a:gd name="connsiteY380" fmla="*/ 402090 h 834218"/>
                  <a:gd name="connsiteX381" fmla="*/ 68907 w 3024845"/>
                  <a:gd name="connsiteY381" fmla="*/ 404252 h 834218"/>
                  <a:gd name="connsiteX382" fmla="*/ 68907 w 3024845"/>
                  <a:gd name="connsiteY382" fmla="*/ 281031 h 834218"/>
                  <a:gd name="connsiteX383" fmla="*/ 70934 w 3024845"/>
                  <a:gd name="connsiteY383" fmla="*/ 281031 h 834218"/>
                  <a:gd name="connsiteX384" fmla="*/ 85121 w 3024845"/>
                  <a:gd name="connsiteY384" fmla="*/ 281031 h 834218"/>
                  <a:gd name="connsiteX385" fmla="*/ 85121 w 3024845"/>
                  <a:gd name="connsiteY385" fmla="*/ 144839 h 834218"/>
                  <a:gd name="connsiteX386" fmla="*/ 86894 w 3024845"/>
                  <a:gd name="connsiteY386" fmla="*/ 144839 h 834218"/>
                  <a:gd name="connsiteX387" fmla="*/ 99308 w 3024845"/>
                  <a:gd name="connsiteY387" fmla="*/ 144839 h 834218"/>
                  <a:gd name="connsiteX388" fmla="*/ 99308 w 3024845"/>
                  <a:gd name="connsiteY388" fmla="*/ 30265 h 834218"/>
                  <a:gd name="connsiteX389" fmla="*/ 103361 w 3024845"/>
                  <a:gd name="connsiteY389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16856 w 3024845"/>
                  <a:gd name="connsiteY3" fmla="*/ 0 h 834218"/>
                  <a:gd name="connsiteX4" fmla="*/ 220909 w 3024845"/>
                  <a:gd name="connsiteY4" fmla="*/ 144839 h 834218"/>
                  <a:gd name="connsiteX5" fmla="*/ 223189 w 3024845"/>
                  <a:gd name="connsiteY5" fmla="*/ 144839 h 834218"/>
                  <a:gd name="connsiteX6" fmla="*/ 239150 w 3024845"/>
                  <a:gd name="connsiteY6" fmla="*/ 144839 h 834218"/>
                  <a:gd name="connsiteX7" fmla="*/ 239150 w 3024845"/>
                  <a:gd name="connsiteY7" fmla="*/ 285354 h 834218"/>
                  <a:gd name="connsiteX8" fmla="*/ 240670 w 3024845"/>
                  <a:gd name="connsiteY8" fmla="*/ 285084 h 834218"/>
                  <a:gd name="connsiteX9" fmla="*/ 251310 w 3024845"/>
                  <a:gd name="connsiteY9" fmla="*/ 283193 h 834218"/>
                  <a:gd name="connsiteX10" fmla="*/ 249283 w 3024845"/>
                  <a:gd name="connsiteY10" fmla="*/ 371825 h 834218"/>
                  <a:gd name="connsiteX11" fmla="*/ 250803 w 3024845"/>
                  <a:gd name="connsiteY11" fmla="*/ 372096 h 834218"/>
                  <a:gd name="connsiteX12" fmla="*/ 261443 w 3024845"/>
                  <a:gd name="connsiteY12" fmla="*/ 373987 h 834218"/>
                  <a:gd name="connsiteX13" fmla="*/ 261696 w 3024845"/>
                  <a:gd name="connsiteY13" fmla="*/ 374798 h 834218"/>
                  <a:gd name="connsiteX14" fmla="*/ 263470 w 3024845"/>
                  <a:gd name="connsiteY14" fmla="*/ 380473 h 834218"/>
                  <a:gd name="connsiteX15" fmla="*/ 264230 w 3024845"/>
                  <a:gd name="connsiteY15" fmla="*/ 378041 h 834218"/>
                  <a:gd name="connsiteX16" fmla="*/ 269550 w 3024845"/>
                  <a:gd name="connsiteY16" fmla="*/ 361017 h 834218"/>
                  <a:gd name="connsiteX17" fmla="*/ 271323 w 3024845"/>
                  <a:gd name="connsiteY17" fmla="*/ 361017 h 834218"/>
                  <a:gd name="connsiteX18" fmla="*/ 283737 w 3024845"/>
                  <a:gd name="connsiteY18" fmla="*/ 361017 h 834218"/>
                  <a:gd name="connsiteX19" fmla="*/ 283737 w 3024845"/>
                  <a:gd name="connsiteY19" fmla="*/ 393443 h 834218"/>
                  <a:gd name="connsiteX20" fmla="*/ 284750 w 3024845"/>
                  <a:gd name="connsiteY20" fmla="*/ 393984 h 834218"/>
                  <a:gd name="connsiteX21" fmla="*/ 291844 w 3024845"/>
                  <a:gd name="connsiteY21" fmla="*/ 397767 h 834218"/>
                  <a:gd name="connsiteX22" fmla="*/ 291844 w 3024845"/>
                  <a:gd name="connsiteY22" fmla="*/ 399118 h 834218"/>
                  <a:gd name="connsiteX23" fmla="*/ 291844 w 3024845"/>
                  <a:gd name="connsiteY23" fmla="*/ 408576 h 834218"/>
                  <a:gd name="connsiteX24" fmla="*/ 336431 w 3024845"/>
                  <a:gd name="connsiteY24" fmla="*/ 408576 h 834218"/>
                  <a:gd name="connsiteX25" fmla="*/ 336431 w 3024845"/>
                  <a:gd name="connsiteY25" fmla="*/ 409657 h 834218"/>
                  <a:gd name="connsiteX26" fmla="*/ 336431 w 3024845"/>
                  <a:gd name="connsiteY26" fmla="*/ 417223 h 834218"/>
                  <a:gd name="connsiteX27" fmla="*/ 338457 w 3024845"/>
                  <a:gd name="connsiteY27" fmla="*/ 417223 h 834218"/>
                  <a:gd name="connsiteX28" fmla="*/ 352644 w 3024845"/>
                  <a:gd name="connsiteY28" fmla="*/ 417223 h 834218"/>
                  <a:gd name="connsiteX29" fmla="*/ 352644 w 3024845"/>
                  <a:gd name="connsiteY29" fmla="*/ 386958 h 834218"/>
                  <a:gd name="connsiteX30" fmla="*/ 397231 w 3024845"/>
                  <a:gd name="connsiteY30" fmla="*/ 386958 h 834218"/>
                  <a:gd name="connsiteX31" fmla="*/ 397231 w 3024845"/>
                  <a:gd name="connsiteY31" fmla="*/ 385607 h 834218"/>
                  <a:gd name="connsiteX32" fmla="*/ 397231 w 3024845"/>
                  <a:gd name="connsiteY32" fmla="*/ 376149 h 834218"/>
                  <a:gd name="connsiteX33" fmla="*/ 398245 w 3024845"/>
                  <a:gd name="connsiteY33" fmla="*/ 376149 h 834218"/>
                  <a:gd name="connsiteX34" fmla="*/ 405338 w 3024845"/>
                  <a:gd name="connsiteY34" fmla="*/ 376149 h 834218"/>
                  <a:gd name="connsiteX35" fmla="*/ 405338 w 3024845"/>
                  <a:gd name="connsiteY35" fmla="*/ 374258 h 834218"/>
                  <a:gd name="connsiteX36" fmla="*/ 405338 w 3024845"/>
                  <a:gd name="connsiteY36" fmla="*/ 361017 h 834218"/>
                  <a:gd name="connsiteX37" fmla="*/ 406098 w 3024845"/>
                  <a:gd name="connsiteY37" fmla="*/ 361017 h 834218"/>
                  <a:gd name="connsiteX38" fmla="*/ 411418 w 3024845"/>
                  <a:gd name="connsiteY38" fmla="*/ 361017 h 834218"/>
                  <a:gd name="connsiteX39" fmla="*/ 411418 w 3024845"/>
                  <a:gd name="connsiteY39" fmla="*/ 359936 h 834218"/>
                  <a:gd name="connsiteX40" fmla="*/ 411418 w 3024845"/>
                  <a:gd name="connsiteY40" fmla="*/ 352369 h 834218"/>
                  <a:gd name="connsiteX41" fmla="*/ 413445 w 3024845"/>
                  <a:gd name="connsiteY41" fmla="*/ 352369 h 834218"/>
                  <a:gd name="connsiteX42" fmla="*/ 427632 w 3024845"/>
                  <a:gd name="connsiteY42" fmla="*/ 352369 h 834218"/>
                  <a:gd name="connsiteX43" fmla="*/ 427632 w 3024845"/>
                  <a:gd name="connsiteY43" fmla="*/ 353450 h 834218"/>
                  <a:gd name="connsiteX44" fmla="*/ 427632 w 3024845"/>
                  <a:gd name="connsiteY44" fmla="*/ 361017 h 834218"/>
                  <a:gd name="connsiteX45" fmla="*/ 449925 w 3024845"/>
                  <a:gd name="connsiteY45" fmla="*/ 361017 h 834218"/>
                  <a:gd name="connsiteX46" fmla="*/ 449925 w 3024845"/>
                  <a:gd name="connsiteY46" fmla="*/ 359125 h 834218"/>
                  <a:gd name="connsiteX47" fmla="*/ 449925 w 3024845"/>
                  <a:gd name="connsiteY47" fmla="*/ 345884 h 834218"/>
                  <a:gd name="connsiteX48" fmla="*/ 451699 w 3024845"/>
                  <a:gd name="connsiteY48" fmla="*/ 345884 h 834218"/>
                  <a:gd name="connsiteX49" fmla="*/ 464112 w 3024845"/>
                  <a:gd name="connsiteY49" fmla="*/ 345884 h 834218"/>
                  <a:gd name="connsiteX50" fmla="*/ 464112 w 3024845"/>
                  <a:gd name="connsiteY50" fmla="*/ 369664 h 834218"/>
                  <a:gd name="connsiteX51" fmla="*/ 465126 w 3024845"/>
                  <a:gd name="connsiteY51" fmla="*/ 369664 h 834218"/>
                  <a:gd name="connsiteX52" fmla="*/ 472219 w 3024845"/>
                  <a:gd name="connsiteY52" fmla="*/ 369664 h 834218"/>
                  <a:gd name="connsiteX53" fmla="*/ 472219 w 3024845"/>
                  <a:gd name="connsiteY53" fmla="*/ 368583 h 834218"/>
                  <a:gd name="connsiteX54" fmla="*/ 472219 w 3024845"/>
                  <a:gd name="connsiteY54" fmla="*/ 361017 h 834218"/>
                  <a:gd name="connsiteX55" fmla="*/ 473992 w 3024845"/>
                  <a:gd name="connsiteY55" fmla="*/ 361017 h 834218"/>
                  <a:gd name="connsiteX56" fmla="*/ 486406 w 3024845"/>
                  <a:gd name="connsiteY56" fmla="*/ 361017 h 834218"/>
                  <a:gd name="connsiteX57" fmla="*/ 486406 w 3024845"/>
                  <a:gd name="connsiteY57" fmla="*/ 386958 h 834218"/>
                  <a:gd name="connsiteX58" fmla="*/ 488433 w 3024845"/>
                  <a:gd name="connsiteY58" fmla="*/ 386958 h 834218"/>
                  <a:gd name="connsiteX59" fmla="*/ 502619 w 3024845"/>
                  <a:gd name="connsiteY59" fmla="*/ 386958 h 834218"/>
                  <a:gd name="connsiteX60" fmla="*/ 502619 w 3024845"/>
                  <a:gd name="connsiteY60" fmla="*/ 388579 h 834218"/>
                  <a:gd name="connsiteX61" fmla="*/ 502619 w 3024845"/>
                  <a:gd name="connsiteY61" fmla="*/ 399929 h 834218"/>
                  <a:gd name="connsiteX62" fmla="*/ 503379 w 3024845"/>
                  <a:gd name="connsiteY62" fmla="*/ 399929 h 834218"/>
                  <a:gd name="connsiteX63" fmla="*/ 508700 w 3024845"/>
                  <a:gd name="connsiteY63" fmla="*/ 399929 h 834218"/>
                  <a:gd name="connsiteX64" fmla="*/ 508700 w 3024845"/>
                  <a:gd name="connsiteY64" fmla="*/ 399118 h 834218"/>
                  <a:gd name="connsiteX65" fmla="*/ 508700 w 3024845"/>
                  <a:gd name="connsiteY65" fmla="*/ 393443 h 834218"/>
                  <a:gd name="connsiteX66" fmla="*/ 539100 w 3024845"/>
                  <a:gd name="connsiteY66" fmla="*/ 393443 h 834218"/>
                  <a:gd name="connsiteX67" fmla="*/ 539100 w 3024845"/>
                  <a:gd name="connsiteY67" fmla="*/ 417223 h 834218"/>
                  <a:gd name="connsiteX68" fmla="*/ 540113 w 3024845"/>
                  <a:gd name="connsiteY68" fmla="*/ 417223 h 834218"/>
                  <a:gd name="connsiteX69" fmla="*/ 547207 w 3024845"/>
                  <a:gd name="connsiteY69" fmla="*/ 417223 h 834218"/>
                  <a:gd name="connsiteX70" fmla="*/ 547207 w 3024845"/>
                  <a:gd name="connsiteY70" fmla="*/ 418304 h 834218"/>
                  <a:gd name="connsiteX71" fmla="*/ 547207 w 3024845"/>
                  <a:gd name="connsiteY71" fmla="*/ 425870 h 834218"/>
                  <a:gd name="connsiteX72" fmla="*/ 547967 w 3024845"/>
                  <a:gd name="connsiteY72" fmla="*/ 425870 h 834218"/>
                  <a:gd name="connsiteX73" fmla="*/ 553287 w 3024845"/>
                  <a:gd name="connsiteY73" fmla="*/ 425870 h 834218"/>
                  <a:gd name="connsiteX74" fmla="*/ 553287 w 3024845"/>
                  <a:gd name="connsiteY74" fmla="*/ 423708 h 834218"/>
                  <a:gd name="connsiteX75" fmla="*/ 553287 w 3024845"/>
                  <a:gd name="connsiteY75" fmla="*/ 408576 h 834218"/>
                  <a:gd name="connsiteX76" fmla="*/ 554300 w 3024845"/>
                  <a:gd name="connsiteY76" fmla="*/ 408576 h 834218"/>
                  <a:gd name="connsiteX77" fmla="*/ 561394 w 3024845"/>
                  <a:gd name="connsiteY77" fmla="*/ 408576 h 834218"/>
                  <a:gd name="connsiteX78" fmla="*/ 561394 w 3024845"/>
                  <a:gd name="connsiteY78" fmla="*/ 409657 h 834218"/>
                  <a:gd name="connsiteX79" fmla="*/ 561394 w 3024845"/>
                  <a:gd name="connsiteY79" fmla="*/ 417223 h 834218"/>
                  <a:gd name="connsiteX80" fmla="*/ 566714 w 3024845"/>
                  <a:gd name="connsiteY80" fmla="*/ 415230 h 834218"/>
                  <a:gd name="connsiteX81" fmla="*/ 567474 w 3024845"/>
                  <a:gd name="connsiteY81" fmla="*/ 414250 h 834218"/>
                  <a:gd name="connsiteX82" fmla="*/ 567474 w 3024845"/>
                  <a:gd name="connsiteY82" fmla="*/ 408576 h 834218"/>
                  <a:gd name="connsiteX83" fmla="*/ 605981 w 3024845"/>
                  <a:gd name="connsiteY83" fmla="*/ 408576 h 834218"/>
                  <a:gd name="connsiteX84" fmla="*/ 605981 w 3024845"/>
                  <a:gd name="connsiteY84" fmla="*/ 432355 h 834218"/>
                  <a:gd name="connsiteX85" fmla="*/ 608007 w 3024845"/>
                  <a:gd name="connsiteY85" fmla="*/ 432355 h 834218"/>
                  <a:gd name="connsiteX86" fmla="*/ 622194 w 3024845"/>
                  <a:gd name="connsiteY86" fmla="*/ 432355 h 834218"/>
                  <a:gd name="connsiteX87" fmla="*/ 622194 w 3024845"/>
                  <a:gd name="connsiteY87" fmla="*/ 433436 h 834218"/>
                  <a:gd name="connsiteX88" fmla="*/ 622194 w 3024845"/>
                  <a:gd name="connsiteY88" fmla="*/ 441002 h 834218"/>
                  <a:gd name="connsiteX89" fmla="*/ 623968 w 3024845"/>
                  <a:gd name="connsiteY89" fmla="*/ 441002 h 834218"/>
                  <a:gd name="connsiteX90" fmla="*/ 636381 w 3024845"/>
                  <a:gd name="connsiteY90" fmla="*/ 441002 h 834218"/>
                  <a:gd name="connsiteX91" fmla="*/ 636381 w 3024845"/>
                  <a:gd name="connsiteY91" fmla="*/ 417223 h 834218"/>
                  <a:gd name="connsiteX92" fmla="*/ 637394 w 3024845"/>
                  <a:gd name="connsiteY92" fmla="*/ 417223 h 834218"/>
                  <a:gd name="connsiteX93" fmla="*/ 644488 w 3024845"/>
                  <a:gd name="connsiteY93" fmla="*/ 417223 h 834218"/>
                  <a:gd name="connsiteX94" fmla="*/ 644488 w 3024845"/>
                  <a:gd name="connsiteY94" fmla="*/ 384796 h 834218"/>
                  <a:gd name="connsiteX95" fmla="*/ 645501 w 3024845"/>
                  <a:gd name="connsiteY95" fmla="*/ 384796 h 834218"/>
                  <a:gd name="connsiteX96" fmla="*/ 652595 w 3024845"/>
                  <a:gd name="connsiteY96" fmla="*/ 384796 h 834218"/>
                  <a:gd name="connsiteX97" fmla="*/ 652595 w 3024845"/>
                  <a:gd name="connsiteY97" fmla="*/ 382905 h 834218"/>
                  <a:gd name="connsiteX98" fmla="*/ 652595 w 3024845"/>
                  <a:gd name="connsiteY98" fmla="*/ 369664 h 834218"/>
                  <a:gd name="connsiteX99" fmla="*/ 651328 w 3024845"/>
                  <a:gd name="connsiteY99" fmla="*/ 368042 h 834218"/>
                  <a:gd name="connsiteX100" fmla="*/ 656648 w 3024845"/>
                  <a:gd name="connsiteY100" fmla="*/ 356693 h 834218"/>
                  <a:gd name="connsiteX101" fmla="*/ 664755 w 3024845"/>
                  <a:gd name="connsiteY101" fmla="*/ 384796 h 834218"/>
                  <a:gd name="connsiteX102" fmla="*/ 665515 w 3024845"/>
                  <a:gd name="connsiteY102" fmla="*/ 384796 h 834218"/>
                  <a:gd name="connsiteX103" fmla="*/ 670835 w 3024845"/>
                  <a:gd name="connsiteY103" fmla="*/ 384796 h 834218"/>
                  <a:gd name="connsiteX104" fmla="*/ 670835 w 3024845"/>
                  <a:gd name="connsiteY104" fmla="*/ 278869 h 834218"/>
                  <a:gd name="connsiteX105" fmla="*/ 672355 w 3024845"/>
                  <a:gd name="connsiteY105" fmla="*/ 278869 h 834218"/>
                  <a:gd name="connsiteX106" fmla="*/ 682995 w 3024845"/>
                  <a:gd name="connsiteY106" fmla="*/ 278869 h 834218"/>
                  <a:gd name="connsiteX107" fmla="*/ 682995 w 3024845"/>
                  <a:gd name="connsiteY107" fmla="*/ 231310 h 834218"/>
                  <a:gd name="connsiteX108" fmla="*/ 709342 w 3024845"/>
                  <a:gd name="connsiteY108" fmla="*/ 231310 h 834218"/>
                  <a:gd name="connsiteX109" fmla="*/ 709342 w 3024845"/>
                  <a:gd name="connsiteY109" fmla="*/ 209692 h 834218"/>
                  <a:gd name="connsiteX110" fmla="*/ 743796 w 3024845"/>
                  <a:gd name="connsiteY110" fmla="*/ 209692 h 834218"/>
                  <a:gd name="connsiteX111" fmla="*/ 743796 w 3024845"/>
                  <a:gd name="connsiteY111" fmla="*/ 212124 h 834218"/>
                  <a:gd name="connsiteX112" fmla="*/ 743796 w 3024845"/>
                  <a:gd name="connsiteY112" fmla="*/ 229148 h 834218"/>
                  <a:gd name="connsiteX113" fmla="*/ 746076 w 3024845"/>
                  <a:gd name="connsiteY113" fmla="*/ 229148 h 834218"/>
                  <a:gd name="connsiteX114" fmla="*/ 762036 w 3024845"/>
                  <a:gd name="connsiteY114" fmla="*/ 229148 h 834218"/>
                  <a:gd name="connsiteX115" fmla="*/ 762036 w 3024845"/>
                  <a:gd name="connsiteY115" fmla="*/ 276707 h 834218"/>
                  <a:gd name="connsiteX116" fmla="*/ 763049 w 3024845"/>
                  <a:gd name="connsiteY116" fmla="*/ 276707 h 834218"/>
                  <a:gd name="connsiteX117" fmla="*/ 770143 w 3024845"/>
                  <a:gd name="connsiteY117" fmla="*/ 276707 h 834218"/>
                  <a:gd name="connsiteX118" fmla="*/ 784330 w 3024845"/>
                  <a:gd name="connsiteY118" fmla="*/ 281031 h 834218"/>
                  <a:gd name="connsiteX119" fmla="*/ 784330 w 3024845"/>
                  <a:gd name="connsiteY119" fmla="*/ 319943 h 834218"/>
                  <a:gd name="connsiteX120" fmla="*/ 785343 w 3024845"/>
                  <a:gd name="connsiteY120" fmla="*/ 319943 h 834218"/>
                  <a:gd name="connsiteX121" fmla="*/ 792436 w 3024845"/>
                  <a:gd name="connsiteY121" fmla="*/ 319943 h 834218"/>
                  <a:gd name="connsiteX122" fmla="*/ 792436 w 3024845"/>
                  <a:gd name="connsiteY122" fmla="*/ 321564 h 834218"/>
                  <a:gd name="connsiteX123" fmla="*/ 792436 w 3024845"/>
                  <a:gd name="connsiteY123" fmla="*/ 332913 h 834218"/>
                  <a:gd name="connsiteX124" fmla="*/ 794463 w 3024845"/>
                  <a:gd name="connsiteY124" fmla="*/ 332913 h 834218"/>
                  <a:gd name="connsiteX125" fmla="*/ 808650 w 3024845"/>
                  <a:gd name="connsiteY125" fmla="*/ 332913 h 834218"/>
                  <a:gd name="connsiteX126" fmla="*/ 814730 w 3024845"/>
                  <a:gd name="connsiteY126" fmla="*/ 339399 h 834218"/>
                  <a:gd name="connsiteX127" fmla="*/ 814730 w 3024845"/>
                  <a:gd name="connsiteY127" fmla="*/ 361017 h 834218"/>
                  <a:gd name="connsiteX128" fmla="*/ 817010 w 3024845"/>
                  <a:gd name="connsiteY128" fmla="*/ 361017 h 834218"/>
                  <a:gd name="connsiteX129" fmla="*/ 832970 w 3024845"/>
                  <a:gd name="connsiteY129" fmla="*/ 361017 h 834218"/>
                  <a:gd name="connsiteX130" fmla="*/ 832970 w 3024845"/>
                  <a:gd name="connsiteY130" fmla="*/ 362097 h 834218"/>
                  <a:gd name="connsiteX131" fmla="*/ 832970 w 3024845"/>
                  <a:gd name="connsiteY131" fmla="*/ 369664 h 834218"/>
                  <a:gd name="connsiteX132" fmla="*/ 834237 w 3024845"/>
                  <a:gd name="connsiteY132" fmla="*/ 369664 h 834218"/>
                  <a:gd name="connsiteX133" fmla="*/ 843104 w 3024845"/>
                  <a:gd name="connsiteY133" fmla="*/ 369664 h 834218"/>
                  <a:gd name="connsiteX134" fmla="*/ 843104 w 3024845"/>
                  <a:gd name="connsiteY134" fmla="*/ 371825 h 834218"/>
                  <a:gd name="connsiteX135" fmla="*/ 843104 w 3024845"/>
                  <a:gd name="connsiteY135" fmla="*/ 386958 h 834218"/>
                  <a:gd name="connsiteX136" fmla="*/ 847157 w 3024845"/>
                  <a:gd name="connsiteY136" fmla="*/ 385066 h 834218"/>
                  <a:gd name="connsiteX137" fmla="*/ 847157 w 3024845"/>
                  <a:gd name="connsiteY137" fmla="*/ 371825 h 834218"/>
                  <a:gd name="connsiteX138" fmla="*/ 848170 w 3024845"/>
                  <a:gd name="connsiteY138" fmla="*/ 371825 h 834218"/>
                  <a:gd name="connsiteX139" fmla="*/ 855264 w 3024845"/>
                  <a:gd name="connsiteY139" fmla="*/ 371825 h 834218"/>
                  <a:gd name="connsiteX140" fmla="*/ 855264 w 3024845"/>
                  <a:gd name="connsiteY140" fmla="*/ 373447 h 834218"/>
                  <a:gd name="connsiteX141" fmla="*/ 855264 w 3024845"/>
                  <a:gd name="connsiteY141" fmla="*/ 384796 h 834218"/>
                  <a:gd name="connsiteX142" fmla="*/ 856024 w 3024845"/>
                  <a:gd name="connsiteY142" fmla="*/ 384796 h 834218"/>
                  <a:gd name="connsiteX143" fmla="*/ 861344 w 3024845"/>
                  <a:gd name="connsiteY143" fmla="*/ 384796 h 834218"/>
                  <a:gd name="connsiteX144" fmla="*/ 909984 w 3024845"/>
                  <a:gd name="connsiteY144" fmla="*/ 380473 h 834218"/>
                  <a:gd name="connsiteX145" fmla="*/ 909984 w 3024845"/>
                  <a:gd name="connsiteY145" fmla="*/ 381824 h 834218"/>
                  <a:gd name="connsiteX146" fmla="*/ 909984 w 3024845"/>
                  <a:gd name="connsiteY146" fmla="*/ 391281 h 834218"/>
                  <a:gd name="connsiteX147" fmla="*/ 910744 w 3024845"/>
                  <a:gd name="connsiteY147" fmla="*/ 391281 h 834218"/>
                  <a:gd name="connsiteX148" fmla="*/ 916065 w 3024845"/>
                  <a:gd name="connsiteY148" fmla="*/ 391281 h 834218"/>
                  <a:gd name="connsiteX149" fmla="*/ 916065 w 3024845"/>
                  <a:gd name="connsiteY149" fmla="*/ 393443 h 834218"/>
                  <a:gd name="connsiteX150" fmla="*/ 916065 w 3024845"/>
                  <a:gd name="connsiteY150" fmla="*/ 408576 h 834218"/>
                  <a:gd name="connsiteX151" fmla="*/ 918091 w 3024845"/>
                  <a:gd name="connsiteY151" fmla="*/ 407225 h 834218"/>
                  <a:gd name="connsiteX152" fmla="*/ 932278 w 3024845"/>
                  <a:gd name="connsiteY152" fmla="*/ 397767 h 834218"/>
                  <a:gd name="connsiteX153" fmla="*/ 938358 w 3024845"/>
                  <a:gd name="connsiteY153" fmla="*/ 356693 h 834218"/>
                  <a:gd name="connsiteX154" fmla="*/ 939118 w 3024845"/>
                  <a:gd name="connsiteY154" fmla="*/ 356423 h 834218"/>
                  <a:gd name="connsiteX155" fmla="*/ 944438 w 3024845"/>
                  <a:gd name="connsiteY155" fmla="*/ 354531 h 834218"/>
                  <a:gd name="connsiteX156" fmla="*/ 946465 w 3024845"/>
                  <a:gd name="connsiteY156" fmla="*/ 285354 h 834218"/>
                  <a:gd name="connsiteX157" fmla="*/ 948492 w 3024845"/>
                  <a:gd name="connsiteY157" fmla="*/ 354531 h 834218"/>
                  <a:gd name="connsiteX158" fmla="*/ 949252 w 3024845"/>
                  <a:gd name="connsiteY158" fmla="*/ 354801 h 834218"/>
                  <a:gd name="connsiteX159" fmla="*/ 954572 w 3024845"/>
                  <a:gd name="connsiteY159" fmla="*/ 356693 h 834218"/>
                  <a:gd name="connsiteX160" fmla="*/ 954572 w 3024845"/>
                  <a:gd name="connsiteY160" fmla="*/ 270222 h 834218"/>
                  <a:gd name="connsiteX161" fmla="*/ 958625 w 3024845"/>
                  <a:gd name="connsiteY161" fmla="*/ 237795 h 834218"/>
                  <a:gd name="connsiteX162" fmla="*/ 997132 w 3024845"/>
                  <a:gd name="connsiteY162" fmla="*/ 237795 h 834218"/>
                  <a:gd name="connsiteX163" fmla="*/ 997132 w 3024845"/>
                  <a:gd name="connsiteY163" fmla="*/ 270222 h 834218"/>
                  <a:gd name="connsiteX164" fmla="*/ 997892 w 3024845"/>
                  <a:gd name="connsiteY164" fmla="*/ 270222 h 834218"/>
                  <a:gd name="connsiteX165" fmla="*/ 1003212 w 3024845"/>
                  <a:gd name="connsiteY165" fmla="*/ 270222 h 834218"/>
                  <a:gd name="connsiteX166" fmla="*/ 1003212 w 3024845"/>
                  <a:gd name="connsiteY166" fmla="*/ 188074 h 834218"/>
                  <a:gd name="connsiteX167" fmla="*/ 1004986 w 3024845"/>
                  <a:gd name="connsiteY167" fmla="*/ 188074 h 834218"/>
                  <a:gd name="connsiteX168" fmla="*/ 1017399 w 3024845"/>
                  <a:gd name="connsiteY168" fmla="*/ 188074 h 834218"/>
                  <a:gd name="connsiteX169" fmla="*/ 1017399 w 3024845"/>
                  <a:gd name="connsiteY169" fmla="*/ 186183 h 834218"/>
                  <a:gd name="connsiteX170" fmla="*/ 1017399 w 3024845"/>
                  <a:gd name="connsiteY170" fmla="*/ 172942 h 834218"/>
                  <a:gd name="connsiteX171" fmla="*/ 1039693 w 3024845"/>
                  <a:gd name="connsiteY171" fmla="*/ 172942 h 834218"/>
                  <a:gd name="connsiteX172" fmla="*/ 1039693 w 3024845"/>
                  <a:gd name="connsiteY172" fmla="*/ 171861 h 834218"/>
                  <a:gd name="connsiteX173" fmla="*/ 1039693 w 3024845"/>
                  <a:gd name="connsiteY173" fmla="*/ 164295 h 834218"/>
                  <a:gd name="connsiteX174" fmla="*/ 1041466 w 3024845"/>
                  <a:gd name="connsiteY174" fmla="*/ 164295 h 834218"/>
                  <a:gd name="connsiteX175" fmla="*/ 1053880 w 3024845"/>
                  <a:gd name="connsiteY175" fmla="*/ 164295 h 834218"/>
                  <a:gd name="connsiteX176" fmla="*/ 1053880 w 3024845"/>
                  <a:gd name="connsiteY176" fmla="*/ 165376 h 834218"/>
                  <a:gd name="connsiteX177" fmla="*/ 1053880 w 3024845"/>
                  <a:gd name="connsiteY177" fmla="*/ 172942 h 834218"/>
                  <a:gd name="connsiteX178" fmla="*/ 1054640 w 3024845"/>
                  <a:gd name="connsiteY178" fmla="*/ 172942 h 834218"/>
                  <a:gd name="connsiteX179" fmla="*/ 1059960 w 3024845"/>
                  <a:gd name="connsiteY179" fmla="*/ 172942 h 834218"/>
                  <a:gd name="connsiteX180" fmla="*/ 1070093 w 3024845"/>
                  <a:gd name="connsiteY180" fmla="*/ 168618 h 834218"/>
                  <a:gd name="connsiteX181" fmla="*/ 1074146 w 3024845"/>
                  <a:gd name="connsiteY181" fmla="*/ 171861 h 834218"/>
                  <a:gd name="connsiteX182" fmla="*/ 1074146 w 3024845"/>
                  <a:gd name="connsiteY182" fmla="*/ 164295 h 834218"/>
                  <a:gd name="connsiteX183" fmla="*/ 1076426 w 3024845"/>
                  <a:gd name="connsiteY183" fmla="*/ 164295 h 834218"/>
                  <a:gd name="connsiteX184" fmla="*/ 1092387 w 3024845"/>
                  <a:gd name="connsiteY184" fmla="*/ 164295 h 834218"/>
                  <a:gd name="connsiteX185" fmla="*/ 1092387 w 3024845"/>
                  <a:gd name="connsiteY185" fmla="*/ 165376 h 834218"/>
                  <a:gd name="connsiteX186" fmla="*/ 1092387 w 3024845"/>
                  <a:gd name="connsiteY186" fmla="*/ 172942 h 834218"/>
                  <a:gd name="connsiteX187" fmla="*/ 1122787 w 3024845"/>
                  <a:gd name="connsiteY187" fmla="*/ 172942 h 834218"/>
                  <a:gd name="connsiteX188" fmla="*/ 1122787 w 3024845"/>
                  <a:gd name="connsiteY188" fmla="*/ 174563 h 834218"/>
                  <a:gd name="connsiteX189" fmla="*/ 1122787 w 3024845"/>
                  <a:gd name="connsiteY189" fmla="*/ 185913 h 834218"/>
                  <a:gd name="connsiteX190" fmla="*/ 1149134 w 3024845"/>
                  <a:gd name="connsiteY190" fmla="*/ 185913 h 834218"/>
                  <a:gd name="connsiteX191" fmla="*/ 1149134 w 3024845"/>
                  <a:gd name="connsiteY191" fmla="*/ 216177 h 834218"/>
                  <a:gd name="connsiteX192" fmla="*/ 1149894 w 3024845"/>
                  <a:gd name="connsiteY192" fmla="*/ 216177 h 834218"/>
                  <a:gd name="connsiteX193" fmla="*/ 1155214 w 3024845"/>
                  <a:gd name="connsiteY193" fmla="*/ 216177 h 834218"/>
                  <a:gd name="connsiteX194" fmla="*/ 1155214 w 3024845"/>
                  <a:gd name="connsiteY194" fmla="*/ 217258 h 834218"/>
                  <a:gd name="connsiteX195" fmla="*/ 1155214 w 3024845"/>
                  <a:gd name="connsiteY195" fmla="*/ 224825 h 834218"/>
                  <a:gd name="connsiteX196" fmla="*/ 1159268 w 3024845"/>
                  <a:gd name="connsiteY196" fmla="*/ 255089 h 834218"/>
                  <a:gd name="connsiteX197" fmla="*/ 1160028 w 3024845"/>
                  <a:gd name="connsiteY197" fmla="*/ 255089 h 834218"/>
                  <a:gd name="connsiteX198" fmla="*/ 1165348 w 3024845"/>
                  <a:gd name="connsiteY198" fmla="*/ 255089 h 834218"/>
                  <a:gd name="connsiteX199" fmla="*/ 1165348 w 3024845"/>
                  <a:gd name="connsiteY199" fmla="*/ 255900 h 834218"/>
                  <a:gd name="connsiteX200" fmla="*/ 1165348 w 3024845"/>
                  <a:gd name="connsiteY200" fmla="*/ 261575 h 834218"/>
                  <a:gd name="connsiteX201" fmla="*/ 1166361 w 3024845"/>
                  <a:gd name="connsiteY201" fmla="*/ 261575 h 834218"/>
                  <a:gd name="connsiteX202" fmla="*/ 1173454 w 3024845"/>
                  <a:gd name="connsiteY202" fmla="*/ 261575 h 834218"/>
                  <a:gd name="connsiteX203" fmla="*/ 1173454 w 3024845"/>
                  <a:gd name="connsiteY203" fmla="*/ 291840 h 834218"/>
                  <a:gd name="connsiteX204" fmla="*/ 1175481 w 3024845"/>
                  <a:gd name="connsiteY204" fmla="*/ 291840 h 834218"/>
                  <a:gd name="connsiteX205" fmla="*/ 1189668 w 3024845"/>
                  <a:gd name="connsiteY205" fmla="*/ 291840 h 834218"/>
                  <a:gd name="connsiteX206" fmla="*/ 1189668 w 3024845"/>
                  <a:gd name="connsiteY206" fmla="*/ 315619 h 834218"/>
                  <a:gd name="connsiteX207" fmla="*/ 1191695 w 3024845"/>
                  <a:gd name="connsiteY207" fmla="*/ 317240 h 834218"/>
                  <a:gd name="connsiteX208" fmla="*/ 1191695 w 3024845"/>
                  <a:gd name="connsiteY208" fmla="*/ 328590 h 834218"/>
                  <a:gd name="connsiteX209" fmla="*/ 1192455 w 3024845"/>
                  <a:gd name="connsiteY209" fmla="*/ 328590 h 834218"/>
                  <a:gd name="connsiteX210" fmla="*/ 1197775 w 3024845"/>
                  <a:gd name="connsiteY210" fmla="*/ 328590 h 834218"/>
                  <a:gd name="connsiteX211" fmla="*/ 1197775 w 3024845"/>
                  <a:gd name="connsiteY211" fmla="*/ 352369 h 834218"/>
                  <a:gd name="connsiteX212" fmla="*/ 1199041 w 3024845"/>
                  <a:gd name="connsiteY212" fmla="*/ 352369 h 834218"/>
                  <a:gd name="connsiteX213" fmla="*/ 1207908 w 3024845"/>
                  <a:gd name="connsiteY213" fmla="*/ 352369 h 834218"/>
                  <a:gd name="connsiteX214" fmla="*/ 1209935 w 3024845"/>
                  <a:gd name="connsiteY214" fmla="*/ 356423 h 834218"/>
                  <a:gd name="connsiteX215" fmla="*/ 1209935 w 3024845"/>
                  <a:gd name="connsiteY215" fmla="*/ 369664 h 834218"/>
                  <a:gd name="connsiteX216" fmla="*/ 1211455 w 3024845"/>
                  <a:gd name="connsiteY216" fmla="*/ 367772 h 834218"/>
                  <a:gd name="connsiteX217" fmla="*/ 1222095 w 3024845"/>
                  <a:gd name="connsiteY217" fmla="*/ 354531 h 834218"/>
                  <a:gd name="connsiteX218" fmla="*/ 1250469 w 3024845"/>
                  <a:gd name="connsiteY218" fmla="*/ 354531 h 834218"/>
                  <a:gd name="connsiteX219" fmla="*/ 1250469 w 3024845"/>
                  <a:gd name="connsiteY219" fmla="*/ 441002 h 834218"/>
                  <a:gd name="connsiteX220" fmla="*/ 1251229 w 3024845"/>
                  <a:gd name="connsiteY220" fmla="*/ 441002 h 834218"/>
                  <a:gd name="connsiteX221" fmla="*/ 1256549 w 3024845"/>
                  <a:gd name="connsiteY221" fmla="*/ 441002 h 834218"/>
                  <a:gd name="connsiteX222" fmla="*/ 1257309 w 3024845"/>
                  <a:gd name="connsiteY222" fmla="*/ 439651 h 834218"/>
                  <a:gd name="connsiteX223" fmla="*/ 1262629 w 3024845"/>
                  <a:gd name="connsiteY223" fmla="*/ 430193 h 834218"/>
                  <a:gd name="connsiteX224" fmla="*/ 1262629 w 3024845"/>
                  <a:gd name="connsiteY224" fmla="*/ 432085 h 834218"/>
                  <a:gd name="connsiteX225" fmla="*/ 1262629 w 3024845"/>
                  <a:gd name="connsiteY225" fmla="*/ 445326 h 834218"/>
                  <a:gd name="connsiteX226" fmla="*/ 1266682 w 3024845"/>
                  <a:gd name="connsiteY226" fmla="*/ 399929 h 834218"/>
                  <a:gd name="connsiteX227" fmla="*/ 1267442 w 3024845"/>
                  <a:gd name="connsiteY227" fmla="*/ 399929 h 834218"/>
                  <a:gd name="connsiteX228" fmla="*/ 1272762 w 3024845"/>
                  <a:gd name="connsiteY228" fmla="*/ 399929 h 834218"/>
                  <a:gd name="connsiteX229" fmla="*/ 1272762 w 3024845"/>
                  <a:gd name="connsiteY229" fmla="*/ 335075 h 834218"/>
                  <a:gd name="connsiteX230" fmla="*/ 1273776 w 3024845"/>
                  <a:gd name="connsiteY230" fmla="*/ 335075 h 834218"/>
                  <a:gd name="connsiteX231" fmla="*/ 1280869 w 3024845"/>
                  <a:gd name="connsiteY231" fmla="*/ 335075 h 834218"/>
                  <a:gd name="connsiteX232" fmla="*/ 1293029 w 3024845"/>
                  <a:gd name="connsiteY232" fmla="*/ 291840 h 834218"/>
                  <a:gd name="connsiteX233" fmla="*/ 1294296 w 3024845"/>
                  <a:gd name="connsiteY233" fmla="*/ 291840 h 834218"/>
                  <a:gd name="connsiteX234" fmla="*/ 1303163 w 3024845"/>
                  <a:gd name="connsiteY234" fmla="*/ 291840 h 834218"/>
                  <a:gd name="connsiteX235" fmla="*/ 1313296 w 3024845"/>
                  <a:gd name="connsiteY235" fmla="*/ 335075 h 834218"/>
                  <a:gd name="connsiteX236" fmla="*/ 1314309 w 3024845"/>
                  <a:gd name="connsiteY236" fmla="*/ 335075 h 834218"/>
                  <a:gd name="connsiteX237" fmla="*/ 1321403 w 3024845"/>
                  <a:gd name="connsiteY237" fmla="*/ 335075 h 834218"/>
                  <a:gd name="connsiteX238" fmla="*/ 1321403 w 3024845"/>
                  <a:gd name="connsiteY238" fmla="*/ 373987 h 834218"/>
                  <a:gd name="connsiteX239" fmla="*/ 1323176 w 3024845"/>
                  <a:gd name="connsiteY239" fmla="*/ 373987 h 834218"/>
                  <a:gd name="connsiteX240" fmla="*/ 1335590 w 3024845"/>
                  <a:gd name="connsiteY240" fmla="*/ 373987 h 834218"/>
                  <a:gd name="connsiteX241" fmla="*/ 1335590 w 3024845"/>
                  <a:gd name="connsiteY241" fmla="*/ 376149 h 834218"/>
                  <a:gd name="connsiteX242" fmla="*/ 1335590 w 3024845"/>
                  <a:gd name="connsiteY242" fmla="*/ 391281 h 834218"/>
                  <a:gd name="connsiteX243" fmla="*/ 1339643 w 3024845"/>
                  <a:gd name="connsiteY243" fmla="*/ 389120 h 834218"/>
                  <a:gd name="connsiteX244" fmla="*/ 1339643 w 3024845"/>
                  <a:gd name="connsiteY244" fmla="*/ 373987 h 834218"/>
                  <a:gd name="connsiteX245" fmla="*/ 1341163 w 3024845"/>
                  <a:gd name="connsiteY245" fmla="*/ 373987 h 834218"/>
                  <a:gd name="connsiteX246" fmla="*/ 1351803 w 3024845"/>
                  <a:gd name="connsiteY246" fmla="*/ 373987 h 834218"/>
                  <a:gd name="connsiteX247" fmla="*/ 1351803 w 3024845"/>
                  <a:gd name="connsiteY247" fmla="*/ 375608 h 834218"/>
                  <a:gd name="connsiteX248" fmla="*/ 1351803 w 3024845"/>
                  <a:gd name="connsiteY248" fmla="*/ 386958 h 834218"/>
                  <a:gd name="connsiteX249" fmla="*/ 1382204 w 3024845"/>
                  <a:gd name="connsiteY249" fmla="*/ 386958 h 834218"/>
                  <a:gd name="connsiteX250" fmla="*/ 1382204 w 3024845"/>
                  <a:gd name="connsiteY250" fmla="*/ 350208 h 834218"/>
                  <a:gd name="connsiteX251" fmla="*/ 1383470 w 3024845"/>
                  <a:gd name="connsiteY251" fmla="*/ 350208 h 834218"/>
                  <a:gd name="connsiteX252" fmla="*/ 1392337 w 3024845"/>
                  <a:gd name="connsiteY252" fmla="*/ 350208 h 834218"/>
                  <a:gd name="connsiteX253" fmla="*/ 1392337 w 3024845"/>
                  <a:gd name="connsiteY253" fmla="*/ 371825 h 834218"/>
                  <a:gd name="connsiteX254" fmla="*/ 1394364 w 3024845"/>
                  <a:gd name="connsiteY254" fmla="*/ 339399 h 834218"/>
                  <a:gd name="connsiteX255" fmla="*/ 1416657 w 3024845"/>
                  <a:gd name="connsiteY255" fmla="*/ 339399 h 834218"/>
                  <a:gd name="connsiteX256" fmla="*/ 1416657 w 3024845"/>
                  <a:gd name="connsiteY256" fmla="*/ 337777 h 834218"/>
                  <a:gd name="connsiteX257" fmla="*/ 1416657 w 3024845"/>
                  <a:gd name="connsiteY257" fmla="*/ 326428 h 834218"/>
                  <a:gd name="connsiteX258" fmla="*/ 1417417 w 3024845"/>
                  <a:gd name="connsiteY258" fmla="*/ 326428 h 834218"/>
                  <a:gd name="connsiteX259" fmla="*/ 1422737 w 3024845"/>
                  <a:gd name="connsiteY259" fmla="*/ 326428 h 834218"/>
                  <a:gd name="connsiteX260" fmla="*/ 1422737 w 3024845"/>
                  <a:gd name="connsiteY260" fmla="*/ 324537 h 834218"/>
                  <a:gd name="connsiteX261" fmla="*/ 1422737 w 3024845"/>
                  <a:gd name="connsiteY261" fmla="*/ 311296 h 834218"/>
                  <a:gd name="connsiteX262" fmla="*/ 1426791 w 3024845"/>
                  <a:gd name="connsiteY262" fmla="*/ 317781 h 834218"/>
                  <a:gd name="connsiteX263" fmla="*/ 1429071 w 3024845"/>
                  <a:gd name="connsiteY263" fmla="*/ 317781 h 834218"/>
                  <a:gd name="connsiteX264" fmla="*/ 1445031 w 3024845"/>
                  <a:gd name="connsiteY264" fmla="*/ 317781 h 834218"/>
                  <a:gd name="connsiteX265" fmla="*/ 1445031 w 3024845"/>
                  <a:gd name="connsiteY265" fmla="*/ 316970 h 834218"/>
                  <a:gd name="connsiteX266" fmla="*/ 1445031 w 3024845"/>
                  <a:gd name="connsiteY266" fmla="*/ 311296 h 834218"/>
                  <a:gd name="connsiteX267" fmla="*/ 1445791 w 3024845"/>
                  <a:gd name="connsiteY267" fmla="*/ 311296 h 834218"/>
                  <a:gd name="connsiteX268" fmla="*/ 1451111 w 3024845"/>
                  <a:gd name="connsiteY268" fmla="*/ 311296 h 834218"/>
                  <a:gd name="connsiteX269" fmla="*/ 1451111 w 3024845"/>
                  <a:gd name="connsiteY269" fmla="*/ 312647 h 834218"/>
                  <a:gd name="connsiteX270" fmla="*/ 1451111 w 3024845"/>
                  <a:gd name="connsiteY270" fmla="*/ 322105 h 834218"/>
                  <a:gd name="connsiteX271" fmla="*/ 1489618 w 3024845"/>
                  <a:gd name="connsiteY271" fmla="*/ 322105 h 834218"/>
                  <a:gd name="connsiteX272" fmla="*/ 1489618 w 3024845"/>
                  <a:gd name="connsiteY272" fmla="*/ 460458 h 834218"/>
                  <a:gd name="connsiteX273" fmla="*/ 1491138 w 3024845"/>
                  <a:gd name="connsiteY273" fmla="*/ 460458 h 834218"/>
                  <a:gd name="connsiteX274" fmla="*/ 1501778 w 3024845"/>
                  <a:gd name="connsiteY274" fmla="*/ 460458 h 834218"/>
                  <a:gd name="connsiteX275" fmla="*/ 1501778 w 3024845"/>
                  <a:gd name="connsiteY275" fmla="*/ 447488 h 834218"/>
                  <a:gd name="connsiteX276" fmla="*/ 1505832 w 3024845"/>
                  <a:gd name="connsiteY276" fmla="*/ 447488 h 834218"/>
                  <a:gd name="connsiteX277" fmla="*/ 1505832 w 3024845"/>
                  <a:gd name="connsiteY277" fmla="*/ 460458 h 834218"/>
                  <a:gd name="connsiteX278" fmla="*/ 1536232 w 3024845"/>
                  <a:gd name="connsiteY278" fmla="*/ 460458 h 834218"/>
                  <a:gd name="connsiteX279" fmla="*/ 1536232 w 3024845"/>
                  <a:gd name="connsiteY279" fmla="*/ 430193 h 834218"/>
                  <a:gd name="connsiteX280" fmla="*/ 1548392 w 3024845"/>
                  <a:gd name="connsiteY280" fmla="*/ 430193 h 834218"/>
                  <a:gd name="connsiteX281" fmla="*/ 1560552 w 3024845"/>
                  <a:gd name="connsiteY281" fmla="*/ 428032 h 834218"/>
                  <a:gd name="connsiteX282" fmla="*/ 1564606 w 3024845"/>
                  <a:gd name="connsiteY282" fmla="*/ 430193 h 834218"/>
                  <a:gd name="connsiteX283" fmla="*/ 1574739 w 3024845"/>
                  <a:gd name="connsiteY283" fmla="*/ 430193 h 834218"/>
                  <a:gd name="connsiteX284" fmla="*/ 1574739 w 3024845"/>
                  <a:gd name="connsiteY284" fmla="*/ 460458 h 834218"/>
                  <a:gd name="connsiteX285" fmla="*/ 1582846 w 3024845"/>
                  <a:gd name="connsiteY285" fmla="*/ 460458 h 834218"/>
                  <a:gd name="connsiteX286" fmla="*/ 1582846 w 3024845"/>
                  <a:gd name="connsiteY286" fmla="*/ 477753 h 834218"/>
                  <a:gd name="connsiteX287" fmla="*/ 1592182 w 3024845"/>
                  <a:gd name="connsiteY287" fmla="*/ 478658 h 834218"/>
                  <a:gd name="connsiteX288" fmla="*/ 1605140 w 3024845"/>
                  <a:gd name="connsiteY288" fmla="*/ 478658 h 834218"/>
                  <a:gd name="connsiteX289" fmla="*/ 1605140 w 3024845"/>
                  <a:gd name="connsiteY289" fmla="*/ 462620 h 834218"/>
                  <a:gd name="connsiteX290" fmla="*/ 1673096 w 3024845"/>
                  <a:gd name="connsiteY290" fmla="*/ 462620 h 834218"/>
                  <a:gd name="connsiteX291" fmla="*/ 1673096 w 3024845"/>
                  <a:gd name="connsiteY291" fmla="*/ 377367 h 834218"/>
                  <a:gd name="connsiteX292" fmla="*/ 1745104 w 3024845"/>
                  <a:gd name="connsiteY292" fmla="*/ 377367 h 834218"/>
                  <a:gd name="connsiteX293" fmla="*/ 1745104 w 3024845"/>
                  <a:gd name="connsiteY293" fmla="*/ 456135 h 834218"/>
                  <a:gd name="connsiteX294" fmla="*/ 1747008 w 3024845"/>
                  <a:gd name="connsiteY294" fmla="*/ 456135 h 834218"/>
                  <a:gd name="connsiteX295" fmla="*/ 1748250 w 3024845"/>
                  <a:gd name="connsiteY295" fmla="*/ 478658 h 834218"/>
                  <a:gd name="connsiteX296" fmla="*/ 1757926 w 3024845"/>
                  <a:gd name="connsiteY296" fmla="*/ 478658 h 834218"/>
                  <a:gd name="connsiteX297" fmla="*/ 1759168 w 3024845"/>
                  <a:gd name="connsiteY297" fmla="*/ 456135 h 834218"/>
                  <a:gd name="connsiteX298" fmla="*/ 1765248 w 3024845"/>
                  <a:gd name="connsiteY298" fmla="*/ 456135 h 834218"/>
                  <a:gd name="connsiteX299" fmla="*/ 1766490 w 3024845"/>
                  <a:gd name="connsiteY299" fmla="*/ 478658 h 834218"/>
                  <a:gd name="connsiteX300" fmla="*/ 1817112 w 3024845"/>
                  <a:gd name="connsiteY300" fmla="*/ 478658 h 834218"/>
                  <a:gd name="connsiteX301" fmla="*/ 1817112 w 3024845"/>
                  <a:gd name="connsiteY301" fmla="*/ 315630 h 834218"/>
                  <a:gd name="connsiteX302" fmla="*/ 2014439 w 3024845"/>
                  <a:gd name="connsiteY302" fmla="*/ 315630 h 834218"/>
                  <a:gd name="connsiteX303" fmla="*/ 2014439 w 3024845"/>
                  <a:gd name="connsiteY303" fmla="*/ 478658 h 834218"/>
                  <a:gd name="connsiteX304" fmla="*/ 2033136 w 3024845"/>
                  <a:gd name="connsiteY304" fmla="*/ 478658 h 834218"/>
                  <a:gd name="connsiteX305" fmla="*/ 2033136 w 3024845"/>
                  <a:gd name="connsiteY305" fmla="*/ 395965 h 834218"/>
                  <a:gd name="connsiteX306" fmla="*/ 2128256 w 3024845"/>
                  <a:gd name="connsiteY306" fmla="*/ 395965 h 834218"/>
                  <a:gd name="connsiteX307" fmla="*/ 2180720 w 3024845"/>
                  <a:gd name="connsiteY307" fmla="*/ 330752 h 834218"/>
                  <a:gd name="connsiteX308" fmla="*/ 2245574 w 3024845"/>
                  <a:gd name="connsiteY308" fmla="*/ 330752 h 834218"/>
                  <a:gd name="connsiteX309" fmla="*/ 2245574 w 3024845"/>
                  <a:gd name="connsiteY309" fmla="*/ 406414 h 834218"/>
                  <a:gd name="connsiteX310" fmla="*/ 2253681 w 3024845"/>
                  <a:gd name="connsiteY310" fmla="*/ 406414 h 834218"/>
                  <a:gd name="connsiteX311" fmla="*/ 2255708 w 3024845"/>
                  <a:gd name="connsiteY311" fmla="*/ 399929 h 834218"/>
                  <a:gd name="connsiteX312" fmla="*/ 2261788 w 3024845"/>
                  <a:gd name="connsiteY312" fmla="*/ 399929 h 834218"/>
                  <a:gd name="connsiteX313" fmla="*/ 2263815 w 3024845"/>
                  <a:gd name="connsiteY313" fmla="*/ 408576 h 834218"/>
                  <a:gd name="connsiteX314" fmla="*/ 2275975 w 3024845"/>
                  <a:gd name="connsiteY314" fmla="*/ 408576 h 834218"/>
                  <a:gd name="connsiteX315" fmla="*/ 2275975 w 3024845"/>
                  <a:gd name="connsiteY315" fmla="*/ 402090 h 834218"/>
                  <a:gd name="connsiteX316" fmla="*/ 2298268 w 3024845"/>
                  <a:gd name="connsiteY316" fmla="*/ 402090 h 834218"/>
                  <a:gd name="connsiteX317" fmla="*/ 2298268 w 3024845"/>
                  <a:gd name="connsiteY317" fmla="*/ 408576 h 834218"/>
                  <a:gd name="connsiteX318" fmla="*/ 2318535 w 3024845"/>
                  <a:gd name="connsiteY318" fmla="*/ 408576 h 834218"/>
                  <a:gd name="connsiteX319" fmla="*/ 2318535 w 3024845"/>
                  <a:gd name="connsiteY319" fmla="*/ 453973 h 834218"/>
                  <a:gd name="connsiteX320" fmla="*/ 2332722 w 3024845"/>
                  <a:gd name="connsiteY320" fmla="*/ 453973 h 834218"/>
                  <a:gd name="connsiteX321" fmla="*/ 2332722 w 3024845"/>
                  <a:gd name="connsiteY321" fmla="*/ 441002 h 834218"/>
                  <a:gd name="connsiteX322" fmla="*/ 2348936 w 3024845"/>
                  <a:gd name="connsiteY322" fmla="*/ 441002 h 834218"/>
                  <a:gd name="connsiteX323" fmla="*/ 2348936 w 3024845"/>
                  <a:gd name="connsiteY323" fmla="*/ 261575 h 834218"/>
                  <a:gd name="connsiteX324" fmla="*/ 2355016 w 3024845"/>
                  <a:gd name="connsiteY324" fmla="*/ 255089 h 834218"/>
                  <a:gd name="connsiteX325" fmla="*/ 2427977 w 3024845"/>
                  <a:gd name="connsiteY325" fmla="*/ 255089 h 834218"/>
                  <a:gd name="connsiteX326" fmla="*/ 2427977 w 3024845"/>
                  <a:gd name="connsiteY326" fmla="*/ 263737 h 834218"/>
                  <a:gd name="connsiteX327" fmla="*/ 2438110 w 3024845"/>
                  <a:gd name="connsiteY327" fmla="*/ 263737 h 834218"/>
                  <a:gd name="connsiteX328" fmla="*/ 2438110 w 3024845"/>
                  <a:gd name="connsiteY328" fmla="*/ 378311 h 834218"/>
                  <a:gd name="connsiteX329" fmla="*/ 2460404 w 3024845"/>
                  <a:gd name="connsiteY329" fmla="*/ 378311 h 834218"/>
                  <a:gd name="connsiteX330" fmla="*/ 2460404 w 3024845"/>
                  <a:gd name="connsiteY330" fmla="*/ 311296 h 834218"/>
                  <a:gd name="connsiteX331" fmla="*/ 2486751 w 3024845"/>
                  <a:gd name="connsiteY331" fmla="*/ 311296 h 834218"/>
                  <a:gd name="connsiteX332" fmla="*/ 2490804 w 3024845"/>
                  <a:gd name="connsiteY332" fmla="*/ 306972 h 834218"/>
                  <a:gd name="connsiteX333" fmla="*/ 2498911 w 3024845"/>
                  <a:gd name="connsiteY333" fmla="*/ 306972 h 834218"/>
                  <a:gd name="connsiteX334" fmla="*/ 2502964 w 3024845"/>
                  <a:gd name="connsiteY334" fmla="*/ 311296 h 834218"/>
                  <a:gd name="connsiteX335" fmla="*/ 2525258 w 3024845"/>
                  <a:gd name="connsiteY335" fmla="*/ 311296 h 834218"/>
                  <a:gd name="connsiteX336" fmla="*/ 2525258 w 3024845"/>
                  <a:gd name="connsiteY336" fmla="*/ 194560 h 834218"/>
                  <a:gd name="connsiteX337" fmla="*/ 2582005 w 3024845"/>
                  <a:gd name="connsiteY337" fmla="*/ 183751 h 834218"/>
                  <a:gd name="connsiteX338" fmla="*/ 2582005 w 3024845"/>
                  <a:gd name="connsiteY338" fmla="*/ 184832 h 834218"/>
                  <a:gd name="connsiteX339" fmla="*/ 2582005 w 3024845"/>
                  <a:gd name="connsiteY339" fmla="*/ 192398 h 834218"/>
                  <a:gd name="connsiteX340" fmla="*/ 2608352 w 3024845"/>
                  <a:gd name="connsiteY340" fmla="*/ 192398 h 834218"/>
                  <a:gd name="connsiteX341" fmla="*/ 2608352 w 3024845"/>
                  <a:gd name="connsiteY341" fmla="*/ 447488 h 834218"/>
                  <a:gd name="connsiteX342" fmla="*/ 2630646 w 3024845"/>
                  <a:gd name="connsiteY342" fmla="*/ 447488 h 834218"/>
                  <a:gd name="connsiteX343" fmla="*/ 2630646 w 3024845"/>
                  <a:gd name="connsiteY343" fmla="*/ 443164 h 834218"/>
                  <a:gd name="connsiteX344" fmla="*/ 2642806 w 3024845"/>
                  <a:gd name="connsiteY344" fmla="*/ 443164 h 834218"/>
                  <a:gd name="connsiteX345" fmla="*/ 2642806 w 3024845"/>
                  <a:gd name="connsiteY345" fmla="*/ 447488 h 834218"/>
                  <a:gd name="connsiteX346" fmla="*/ 2667126 w 3024845"/>
                  <a:gd name="connsiteY346" fmla="*/ 447488 h 834218"/>
                  <a:gd name="connsiteX347" fmla="*/ 2667126 w 3024845"/>
                  <a:gd name="connsiteY347" fmla="*/ 434517 h 834218"/>
                  <a:gd name="connsiteX348" fmla="*/ 2695500 w 3024845"/>
                  <a:gd name="connsiteY348" fmla="*/ 434517 h 834218"/>
                  <a:gd name="connsiteX349" fmla="*/ 2707660 w 3024845"/>
                  <a:gd name="connsiteY349" fmla="*/ 430193 h 834218"/>
                  <a:gd name="connsiteX350" fmla="*/ 2727927 w 3024845"/>
                  <a:gd name="connsiteY350" fmla="*/ 434517 h 834218"/>
                  <a:gd name="connsiteX351" fmla="*/ 2727927 w 3024845"/>
                  <a:gd name="connsiteY351" fmla="*/ 417223 h 834218"/>
                  <a:gd name="connsiteX352" fmla="*/ 2736034 w 3024845"/>
                  <a:gd name="connsiteY352" fmla="*/ 417223 h 834218"/>
                  <a:gd name="connsiteX353" fmla="*/ 2736034 w 3024845"/>
                  <a:gd name="connsiteY353" fmla="*/ 404252 h 834218"/>
                  <a:gd name="connsiteX354" fmla="*/ 2792781 w 3024845"/>
                  <a:gd name="connsiteY354" fmla="*/ 404252 h 834218"/>
                  <a:gd name="connsiteX355" fmla="*/ 2792781 w 3024845"/>
                  <a:gd name="connsiteY355" fmla="*/ 373987 h 834218"/>
                  <a:gd name="connsiteX356" fmla="*/ 2811021 w 3024845"/>
                  <a:gd name="connsiteY356" fmla="*/ 373987 h 834218"/>
                  <a:gd name="connsiteX357" fmla="*/ 2811021 w 3024845"/>
                  <a:gd name="connsiteY357" fmla="*/ 367502 h 834218"/>
                  <a:gd name="connsiteX358" fmla="*/ 2823181 w 3024845"/>
                  <a:gd name="connsiteY358" fmla="*/ 367502 h 834218"/>
                  <a:gd name="connsiteX359" fmla="*/ 2823181 w 3024845"/>
                  <a:gd name="connsiteY359" fmla="*/ 373987 h 834218"/>
                  <a:gd name="connsiteX360" fmla="*/ 2839395 w 3024845"/>
                  <a:gd name="connsiteY360" fmla="*/ 373987 h 834218"/>
                  <a:gd name="connsiteX361" fmla="*/ 2839395 w 3024845"/>
                  <a:gd name="connsiteY361" fmla="*/ 423708 h 834218"/>
                  <a:gd name="connsiteX362" fmla="*/ 2871822 w 3024845"/>
                  <a:gd name="connsiteY362" fmla="*/ 423708 h 834218"/>
                  <a:gd name="connsiteX363" fmla="*/ 2871822 w 3024845"/>
                  <a:gd name="connsiteY363" fmla="*/ 397767 h 834218"/>
                  <a:gd name="connsiteX364" fmla="*/ 2910329 w 3024845"/>
                  <a:gd name="connsiteY364" fmla="*/ 397767 h 834218"/>
                  <a:gd name="connsiteX365" fmla="*/ 2910329 w 3024845"/>
                  <a:gd name="connsiteY365" fmla="*/ 367502 h 834218"/>
                  <a:gd name="connsiteX366" fmla="*/ 2958970 w 3024845"/>
                  <a:gd name="connsiteY366" fmla="*/ 367502 h 834218"/>
                  <a:gd name="connsiteX367" fmla="*/ 2958970 w 3024845"/>
                  <a:gd name="connsiteY367" fmla="*/ 478658 h 834218"/>
                  <a:gd name="connsiteX368" fmla="*/ 2958970 w 3024845"/>
                  <a:gd name="connsiteY368" fmla="*/ 492437 h 834218"/>
                  <a:gd name="connsiteX369" fmla="*/ 3024845 w 3024845"/>
                  <a:gd name="connsiteY369" fmla="*/ 492437 h 834218"/>
                  <a:gd name="connsiteX370" fmla="*/ 3024845 w 3024845"/>
                  <a:gd name="connsiteY370" fmla="*/ 834218 h 834218"/>
                  <a:gd name="connsiteX371" fmla="*/ 2054 w 3024845"/>
                  <a:gd name="connsiteY371" fmla="*/ 831885 h 834218"/>
                  <a:gd name="connsiteX372" fmla="*/ 0 w 3024845"/>
                  <a:gd name="connsiteY372" fmla="*/ 397767 h 834218"/>
                  <a:gd name="connsiteX373" fmla="*/ 20267 w 3024845"/>
                  <a:gd name="connsiteY373" fmla="*/ 397767 h 834218"/>
                  <a:gd name="connsiteX374" fmla="*/ 20774 w 3024845"/>
                  <a:gd name="connsiteY374" fmla="*/ 396686 h 834218"/>
                  <a:gd name="connsiteX375" fmla="*/ 24320 w 3024845"/>
                  <a:gd name="connsiteY375" fmla="*/ 389120 h 834218"/>
                  <a:gd name="connsiteX376" fmla="*/ 26094 w 3024845"/>
                  <a:gd name="connsiteY376" fmla="*/ 389390 h 834218"/>
                  <a:gd name="connsiteX377" fmla="*/ 38507 w 3024845"/>
                  <a:gd name="connsiteY377" fmla="*/ 391281 h 834218"/>
                  <a:gd name="connsiteX378" fmla="*/ 39014 w 3024845"/>
                  <a:gd name="connsiteY378" fmla="*/ 392633 h 834218"/>
                  <a:gd name="connsiteX379" fmla="*/ 42560 w 3024845"/>
                  <a:gd name="connsiteY379" fmla="*/ 402090 h 834218"/>
                  <a:gd name="connsiteX380" fmla="*/ 68907 w 3024845"/>
                  <a:gd name="connsiteY380" fmla="*/ 404252 h 834218"/>
                  <a:gd name="connsiteX381" fmla="*/ 68907 w 3024845"/>
                  <a:gd name="connsiteY381" fmla="*/ 281031 h 834218"/>
                  <a:gd name="connsiteX382" fmla="*/ 70934 w 3024845"/>
                  <a:gd name="connsiteY382" fmla="*/ 281031 h 834218"/>
                  <a:gd name="connsiteX383" fmla="*/ 85121 w 3024845"/>
                  <a:gd name="connsiteY383" fmla="*/ 281031 h 834218"/>
                  <a:gd name="connsiteX384" fmla="*/ 85121 w 3024845"/>
                  <a:gd name="connsiteY384" fmla="*/ 144839 h 834218"/>
                  <a:gd name="connsiteX385" fmla="*/ 86894 w 3024845"/>
                  <a:gd name="connsiteY385" fmla="*/ 144839 h 834218"/>
                  <a:gd name="connsiteX386" fmla="*/ 99308 w 3024845"/>
                  <a:gd name="connsiteY386" fmla="*/ 144839 h 834218"/>
                  <a:gd name="connsiteX387" fmla="*/ 99308 w 3024845"/>
                  <a:gd name="connsiteY387" fmla="*/ 30265 h 834218"/>
                  <a:gd name="connsiteX388" fmla="*/ 103361 w 3024845"/>
                  <a:gd name="connsiteY388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02669 w 3024845"/>
                  <a:gd name="connsiteY2" fmla="*/ 0 h 834218"/>
                  <a:gd name="connsiteX3" fmla="*/ 220909 w 3024845"/>
                  <a:gd name="connsiteY3" fmla="*/ 144839 h 834218"/>
                  <a:gd name="connsiteX4" fmla="*/ 223189 w 3024845"/>
                  <a:gd name="connsiteY4" fmla="*/ 144839 h 834218"/>
                  <a:gd name="connsiteX5" fmla="*/ 239150 w 3024845"/>
                  <a:gd name="connsiteY5" fmla="*/ 144839 h 834218"/>
                  <a:gd name="connsiteX6" fmla="*/ 239150 w 3024845"/>
                  <a:gd name="connsiteY6" fmla="*/ 285354 h 834218"/>
                  <a:gd name="connsiteX7" fmla="*/ 240670 w 3024845"/>
                  <a:gd name="connsiteY7" fmla="*/ 285084 h 834218"/>
                  <a:gd name="connsiteX8" fmla="*/ 251310 w 3024845"/>
                  <a:gd name="connsiteY8" fmla="*/ 283193 h 834218"/>
                  <a:gd name="connsiteX9" fmla="*/ 249283 w 3024845"/>
                  <a:gd name="connsiteY9" fmla="*/ 371825 h 834218"/>
                  <a:gd name="connsiteX10" fmla="*/ 250803 w 3024845"/>
                  <a:gd name="connsiteY10" fmla="*/ 372096 h 834218"/>
                  <a:gd name="connsiteX11" fmla="*/ 261443 w 3024845"/>
                  <a:gd name="connsiteY11" fmla="*/ 373987 h 834218"/>
                  <a:gd name="connsiteX12" fmla="*/ 261696 w 3024845"/>
                  <a:gd name="connsiteY12" fmla="*/ 374798 h 834218"/>
                  <a:gd name="connsiteX13" fmla="*/ 263470 w 3024845"/>
                  <a:gd name="connsiteY13" fmla="*/ 380473 h 834218"/>
                  <a:gd name="connsiteX14" fmla="*/ 264230 w 3024845"/>
                  <a:gd name="connsiteY14" fmla="*/ 378041 h 834218"/>
                  <a:gd name="connsiteX15" fmla="*/ 269550 w 3024845"/>
                  <a:gd name="connsiteY15" fmla="*/ 361017 h 834218"/>
                  <a:gd name="connsiteX16" fmla="*/ 271323 w 3024845"/>
                  <a:gd name="connsiteY16" fmla="*/ 361017 h 834218"/>
                  <a:gd name="connsiteX17" fmla="*/ 283737 w 3024845"/>
                  <a:gd name="connsiteY17" fmla="*/ 361017 h 834218"/>
                  <a:gd name="connsiteX18" fmla="*/ 283737 w 3024845"/>
                  <a:gd name="connsiteY18" fmla="*/ 393443 h 834218"/>
                  <a:gd name="connsiteX19" fmla="*/ 284750 w 3024845"/>
                  <a:gd name="connsiteY19" fmla="*/ 393984 h 834218"/>
                  <a:gd name="connsiteX20" fmla="*/ 291844 w 3024845"/>
                  <a:gd name="connsiteY20" fmla="*/ 397767 h 834218"/>
                  <a:gd name="connsiteX21" fmla="*/ 291844 w 3024845"/>
                  <a:gd name="connsiteY21" fmla="*/ 399118 h 834218"/>
                  <a:gd name="connsiteX22" fmla="*/ 291844 w 3024845"/>
                  <a:gd name="connsiteY22" fmla="*/ 408576 h 834218"/>
                  <a:gd name="connsiteX23" fmla="*/ 336431 w 3024845"/>
                  <a:gd name="connsiteY23" fmla="*/ 408576 h 834218"/>
                  <a:gd name="connsiteX24" fmla="*/ 336431 w 3024845"/>
                  <a:gd name="connsiteY24" fmla="*/ 409657 h 834218"/>
                  <a:gd name="connsiteX25" fmla="*/ 336431 w 3024845"/>
                  <a:gd name="connsiteY25" fmla="*/ 417223 h 834218"/>
                  <a:gd name="connsiteX26" fmla="*/ 338457 w 3024845"/>
                  <a:gd name="connsiteY26" fmla="*/ 417223 h 834218"/>
                  <a:gd name="connsiteX27" fmla="*/ 352644 w 3024845"/>
                  <a:gd name="connsiteY27" fmla="*/ 417223 h 834218"/>
                  <a:gd name="connsiteX28" fmla="*/ 352644 w 3024845"/>
                  <a:gd name="connsiteY28" fmla="*/ 386958 h 834218"/>
                  <a:gd name="connsiteX29" fmla="*/ 397231 w 3024845"/>
                  <a:gd name="connsiteY29" fmla="*/ 386958 h 834218"/>
                  <a:gd name="connsiteX30" fmla="*/ 397231 w 3024845"/>
                  <a:gd name="connsiteY30" fmla="*/ 385607 h 834218"/>
                  <a:gd name="connsiteX31" fmla="*/ 397231 w 3024845"/>
                  <a:gd name="connsiteY31" fmla="*/ 376149 h 834218"/>
                  <a:gd name="connsiteX32" fmla="*/ 398245 w 3024845"/>
                  <a:gd name="connsiteY32" fmla="*/ 376149 h 834218"/>
                  <a:gd name="connsiteX33" fmla="*/ 405338 w 3024845"/>
                  <a:gd name="connsiteY33" fmla="*/ 376149 h 834218"/>
                  <a:gd name="connsiteX34" fmla="*/ 405338 w 3024845"/>
                  <a:gd name="connsiteY34" fmla="*/ 374258 h 834218"/>
                  <a:gd name="connsiteX35" fmla="*/ 405338 w 3024845"/>
                  <a:gd name="connsiteY35" fmla="*/ 361017 h 834218"/>
                  <a:gd name="connsiteX36" fmla="*/ 406098 w 3024845"/>
                  <a:gd name="connsiteY36" fmla="*/ 361017 h 834218"/>
                  <a:gd name="connsiteX37" fmla="*/ 411418 w 3024845"/>
                  <a:gd name="connsiteY37" fmla="*/ 361017 h 834218"/>
                  <a:gd name="connsiteX38" fmla="*/ 411418 w 3024845"/>
                  <a:gd name="connsiteY38" fmla="*/ 359936 h 834218"/>
                  <a:gd name="connsiteX39" fmla="*/ 411418 w 3024845"/>
                  <a:gd name="connsiteY39" fmla="*/ 352369 h 834218"/>
                  <a:gd name="connsiteX40" fmla="*/ 413445 w 3024845"/>
                  <a:gd name="connsiteY40" fmla="*/ 352369 h 834218"/>
                  <a:gd name="connsiteX41" fmla="*/ 427632 w 3024845"/>
                  <a:gd name="connsiteY41" fmla="*/ 352369 h 834218"/>
                  <a:gd name="connsiteX42" fmla="*/ 427632 w 3024845"/>
                  <a:gd name="connsiteY42" fmla="*/ 353450 h 834218"/>
                  <a:gd name="connsiteX43" fmla="*/ 427632 w 3024845"/>
                  <a:gd name="connsiteY43" fmla="*/ 361017 h 834218"/>
                  <a:gd name="connsiteX44" fmla="*/ 449925 w 3024845"/>
                  <a:gd name="connsiteY44" fmla="*/ 361017 h 834218"/>
                  <a:gd name="connsiteX45" fmla="*/ 449925 w 3024845"/>
                  <a:gd name="connsiteY45" fmla="*/ 359125 h 834218"/>
                  <a:gd name="connsiteX46" fmla="*/ 449925 w 3024845"/>
                  <a:gd name="connsiteY46" fmla="*/ 345884 h 834218"/>
                  <a:gd name="connsiteX47" fmla="*/ 451699 w 3024845"/>
                  <a:gd name="connsiteY47" fmla="*/ 345884 h 834218"/>
                  <a:gd name="connsiteX48" fmla="*/ 464112 w 3024845"/>
                  <a:gd name="connsiteY48" fmla="*/ 345884 h 834218"/>
                  <a:gd name="connsiteX49" fmla="*/ 464112 w 3024845"/>
                  <a:gd name="connsiteY49" fmla="*/ 369664 h 834218"/>
                  <a:gd name="connsiteX50" fmla="*/ 465126 w 3024845"/>
                  <a:gd name="connsiteY50" fmla="*/ 369664 h 834218"/>
                  <a:gd name="connsiteX51" fmla="*/ 472219 w 3024845"/>
                  <a:gd name="connsiteY51" fmla="*/ 369664 h 834218"/>
                  <a:gd name="connsiteX52" fmla="*/ 472219 w 3024845"/>
                  <a:gd name="connsiteY52" fmla="*/ 368583 h 834218"/>
                  <a:gd name="connsiteX53" fmla="*/ 472219 w 3024845"/>
                  <a:gd name="connsiteY53" fmla="*/ 361017 h 834218"/>
                  <a:gd name="connsiteX54" fmla="*/ 473992 w 3024845"/>
                  <a:gd name="connsiteY54" fmla="*/ 361017 h 834218"/>
                  <a:gd name="connsiteX55" fmla="*/ 486406 w 3024845"/>
                  <a:gd name="connsiteY55" fmla="*/ 361017 h 834218"/>
                  <a:gd name="connsiteX56" fmla="*/ 486406 w 3024845"/>
                  <a:gd name="connsiteY56" fmla="*/ 386958 h 834218"/>
                  <a:gd name="connsiteX57" fmla="*/ 488433 w 3024845"/>
                  <a:gd name="connsiteY57" fmla="*/ 386958 h 834218"/>
                  <a:gd name="connsiteX58" fmla="*/ 502619 w 3024845"/>
                  <a:gd name="connsiteY58" fmla="*/ 386958 h 834218"/>
                  <a:gd name="connsiteX59" fmla="*/ 502619 w 3024845"/>
                  <a:gd name="connsiteY59" fmla="*/ 388579 h 834218"/>
                  <a:gd name="connsiteX60" fmla="*/ 502619 w 3024845"/>
                  <a:gd name="connsiteY60" fmla="*/ 399929 h 834218"/>
                  <a:gd name="connsiteX61" fmla="*/ 503379 w 3024845"/>
                  <a:gd name="connsiteY61" fmla="*/ 399929 h 834218"/>
                  <a:gd name="connsiteX62" fmla="*/ 508700 w 3024845"/>
                  <a:gd name="connsiteY62" fmla="*/ 399929 h 834218"/>
                  <a:gd name="connsiteX63" fmla="*/ 508700 w 3024845"/>
                  <a:gd name="connsiteY63" fmla="*/ 399118 h 834218"/>
                  <a:gd name="connsiteX64" fmla="*/ 508700 w 3024845"/>
                  <a:gd name="connsiteY64" fmla="*/ 393443 h 834218"/>
                  <a:gd name="connsiteX65" fmla="*/ 539100 w 3024845"/>
                  <a:gd name="connsiteY65" fmla="*/ 393443 h 834218"/>
                  <a:gd name="connsiteX66" fmla="*/ 539100 w 3024845"/>
                  <a:gd name="connsiteY66" fmla="*/ 417223 h 834218"/>
                  <a:gd name="connsiteX67" fmla="*/ 540113 w 3024845"/>
                  <a:gd name="connsiteY67" fmla="*/ 417223 h 834218"/>
                  <a:gd name="connsiteX68" fmla="*/ 547207 w 3024845"/>
                  <a:gd name="connsiteY68" fmla="*/ 417223 h 834218"/>
                  <a:gd name="connsiteX69" fmla="*/ 547207 w 3024845"/>
                  <a:gd name="connsiteY69" fmla="*/ 418304 h 834218"/>
                  <a:gd name="connsiteX70" fmla="*/ 547207 w 3024845"/>
                  <a:gd name="connsiteY70" fmla="*/ 425870 h 834218"/>
                  <a:gd name="connsiteX71" fmla="*/ 547967 w 3024845"/>
                  <a:gd name="connsiteY71" fmla="*/ 425870 h 834218"/>
                  <a:gd name="connsiteX72" fmla="*/ 553287 w 3024845"/>
                  <a:gd name="connsiteY72" fmla="*/ 425870 h 834218"/>
                  <a:gd name="connsiteX73" fmla="*/ 553287 w 3024845"/>
                  <a:gd name="connsiteY73" fmla="*/ 423708 h 834218"/>
                  <a:gd name="connsiteX74" fmla="*/ 553287 w 3024845"/>
                  <a:gd name="connsiteY74" fmla="*/ 408576 h 834218"/>
                  <a:gd name="connsiteX75" fmla="*/ 554300 w 3024845"/>
                  <a:gd name="connsiteY75" fmla="*/ 408576 h 834218"/>
                  <a:gd name="connsiteX76" fmla="*/ 561394 w 3024845"/>
                  <a:gd name="connsiteY76" fmla="*/ 408576 h 834218"/>
                  <a:gd name="connsiteX77" fmla="*/ 561394 w 3024845"/>
                  <a:gd name="connsiteY77" fmla="*/ 409657 h 834218"/>
                  <a:gd name="connsiteX78" fmla="*/ 561394 w 3024845"/>
                  <a:gd name="connsiteY78" fmla="*/ 417223 h 834218"/>
                  <a:gd name="connsiteX79" fmla="*/ 566714 w 3024845"/>
                  <a:gd name="connsiteY79" fmla="*/ 415230 h 834218"/>
                  <a:gd name="connsiteX80" fmla="*/ 567474 w 3024845"/>
                  <a:gd name="connsiteY80" fmla="*/ 414250 h 834218"/>
                  <a:gd name="connsiteX81" fmla="*/ 567474 w 3024845"/>
                  <a:gd name="connsiteY81" fmla="*/ 408576 h 834218"/>
                  <a:gd name="connsiteX82" fmla="*/ 605981 w 3024845"/>
                  <a:gd name="connsiteY82" fmla="*/ 408576 h 834218"/>
                  <a:gd name="connsiteX83" fmla="*/ 605981 w 3024845"/>
                  <a:gd name="connsiteY83" fmla="*/ 432355 h 834218"/>
                  <a:gd name="connsiteX84" fmla="*/ 608007 w 3024845"/>
                  <a:gd name="connsiteY84" fmla="*/ 432355 h 834218"/>
                  <a:gd name="connsiteX85" fmla="*/ 622194 w 3024845"/>
                  <a:gd name="connsiteY85" fmla="*/ 432355 h 834218"/>
                  <a:gd name="connsiteX86" fmla="*/ 622194 w 3024845"/>
                  <a:gd name="connsiteY86" fmla="*/ 433436 h 834218"/>
                  <a:gd name="connsiteX87" fmla="*/ 622194 w 3024845"/>
                  <a:gd name="connsiteY87" fmla="*/ 441002 h 834218"/>
                  <a:gd name="connsiteX88" fmla="*/ 623968 w 3024845"/>
                  <a:gd name="connsiteY88" fmla="*/ 441002 h 834218"/>
                  <a:gd name="connsiteX89" fmla="*/ 636381 w 3024845"/>
                  <a:gd name="connsiteY89" fmla="*/ 441002 h 834218"/>
                  <a:gd name="connsiteX90" fmla="*/ 636381 w 3024845"/>
                  <a:gd name="connsiteY90" fmla="*/ 417223 h 834218"/>
                  <a:gd name="connsiteX91" fmla="*/ 637394 w 3024845"/>
                  <a:gd name="connsiteY91" fmla="*/ 417223 h 834218"/>
                  <a:gd name="connsiteX92" fmla="*/ 644488 w 3024845"/>
                  <a:gd name="connsiteY92" fmla="*/ 417223 h 834218"/>
                  <a:gd name="connsiteX93" fmla="*/ 644488 w 3024845"/>
                  <a:gd name="connsiteY93" fmla="*/ 384796 h 834218"/>
                  <a:gd name="connsiteX94" fmla="*/ 645501 w 3024845"/>
                  <a:gd name="connsiteY94" fmla="*/ 384796 h 834218"/>
                  <a:gd name="connsiteX95" fmla="*/ 652595 w 3024845"/>
                  <a:gd name="connsiteY95" fmla="*/ 384796 h 834218"/>
                  <a:gd name="connsiteX96" fmla="*/ 652595 w 3024845"/>
                  <a:gd name="connsiteY96" fmla="*/ 382905 h 834218"/>
                  <a:gd name="connsiteX97" fmla="*/ 652595 w 3024845"/>
                  <a:gd name="connsiteY97" fmla="*/ 369664 h 834218"/>
                  <a:gd name="connsiteX98" fmla="*/ 651328 w 3024845"/>
                  <a:gd name="connsiteY98" fmla="*/ 368042 h 834218"/>
                  <a:gd name="connsiteX99" fmla="*/ 656648 w 3024845"/>
                  <a:gd name="connsiteY99" fmla="*/ 356693 h 834218"/>
                  <a:gd name="connsiteX100" fmla="*/ 664755 w 3024845"/>
                  <a:gd name="connsiteY100" fmla="*/ 384796 h 834218"/>
                  <a:gd name="connsiteX101" fmla="*/ 665515 w 3024845"/>
                  <a:gd name="connsiteY101" fmla="*/ 384796 h 834218"/>
                  <a:gd name="connsiteX102" fmla="*/ 670835 w 3024845"/>
                  <a:gd name="connsiteY102" fmla="*/ 384796 h 834218"/>
                  <a:gd name="connsiteX103" fmla="*/ 670835 w 3024845"/>
                  <a:gd name="connsiteY103" fmla="*/ 278869 h 834218"/>
                  <a:gd name="connsiteX104" fmla="*/ 672355 w 3024845"/>
                  <a:gd name="connsiteY104" fmla="*/ 278869 h 834218"/>
                  <a:gd name="connsiteX105" fmla="*/ 682995 w 3024845"/>
                  <a:gd name="connsiteY105" fmla="*/ 278869 h 834218"/>
                  <a:gd name="connsiteX106" fmla="*/ 682995 w 3024845"/>
                  <a:gd name="connsiteY106" fmla="*/ 231310 h 834218"/>
                  <a:gd name="connsiteX107" fmla="*/ 709342 w 3024845"/>
                  <a:gd name="connsiteY107" fmla="*/ 231310 h 834218"/>
                  <a:gd name="connsiteX108" fmla="*/ 709342 w 3024845"/>
                  <a:gd name="connsiteY108" fmla="*/ 209692 h 834218"/>
                  <a:gd name="connsiteX109" fmla="*/ 743796 w 3024845"/>
                  <a:gd name="connsiteY109" fmla="*/ 209692 h 834218"/>
                  <a:gd name="connsiteX110" fmla="*/ 743796 w 3024845"/>
                  <a:gd name="connsiteY110" fmla="*/ 212124 h 834218"/>
                  <a:gd name="connsiteX111" fmla="*/ 743796 w 3024845"/>
                  <a:gd name="connsiteY111" fmla="*/ 229148 h 834218"/>
                  <a:gd name="connsiteX112" fmla="*/ 746076 w 3024845"/>
                  <a:gd name="connsiteY112" fmla="*/ 229148 h 834218"/>
                  <a:gd name="connsiteX113" fmla="*/ 762036 w 3024845"/>
                  <a:gd name="connsiteY113" fmla="*/ 229148 h 834218"/>
                  <a:gd name="connsiteX114" fmla="*/ 762036 w 3024845"/>
                  <a:gd name="connsiteY114" fmla="*/ 276707 h 834218"/>
                  <a:gd name="connsiteX115" fmla="*/ 763049 w 3024845"/>
                  <a:gd name="connsiteY115" fmla="*/ 276707 h 834218"/>
                  <a:gd name="connsiteX116" fmla="*/ 770143 w 3024845"/>
                  <a:gd name="connsiteY116" fmla="*/ 276707 h 834218"/>
                  <a:gd name="connsiteX117" fmla="*/ 784330 w 3024845"/>
                  <a:gd name="connsiteY117" fmla="*/ 281031 h 834218"/>
                  <a:gd name="connsiteX118" fmla="*/ 784330 w 3024845"/>
                  <a:gd name="connsiteY118" fmla="*/ 319943 h 834218"/>
                  <a:gd name="connsiteX119" fmla="*/ 785343 w 3024845"/>
                  <a:gd name="connsiteY119" fmla="*/ 319943 h 834218"/>
                  <a:gd name="connsiteX120" fmla="*/ 792436 w 3024845"/>
                  <a:gd name="connsiteY120" fmla="*/ 319943 h 834218"/>
                  <a:gd name="connsiteX121" fmla="*/ 792436 w 3024845"/>
                  <a:gd name="connsiteY121" fmla="*/ 321564 h 834218"/>
                  <a:gd name="connsiteX122" fmla="*/ 792436 w 3024845"/>
                  <a:gd name="connsiteY122" fmla="*/ 332913 h 834218"/>
                  <a:gd name="connsiteX123" fmla="*/ 794463 w 3024845"/>
                  <a:gd name="connsiteY123" fmla="*/ 332913 h 834218"/>
                  <a:gd name="connsiteX124" fmla="*/ 808650 w 3024845"/>
                  <a:gd name="connsiteY124" fmla="*/ 332913 h 834218"/>
                  <a:gd name="connsiteX125" fmla="*/ 814730 w 3024845"/>
                  <a:gd name="connsiteY125" fmla="*/ 339399 h 834218"/>
                  <a:gd name="connsiteX126" fmla="*/ 814730 w 3024845"/>
                  <a:gd name="connsiteY126" fmla="*/ 361017 h 834218"/>
                  <a:gd name="connsiteX127" fmla="*/ 817010 w 3024845"/>
                  <a:gd name="connsiteY127" fmla="*/ 361017 h 834218"/>
                  <a:gd name="connsiteX128" fmla="*/ 832970 w 3024845"/>
                  <a:gd name="connsiteY128" fmla="*/ 361017 h 834218"/>
                  <a:gd name="connsiteX129" fmla="*/ 832970 w 3024845"/>
                  <a:gd name="connsiteY129" fmla="*/ 362097 h 834218"/>
                  <a:gd name="connsiteX130" fmla="*/ 832970 w 3024845"/>
                  <a:gd name="connsiteY130" fmla="*/ 369664 h 834218"/>
                  <a:gd name="connsiteX131" fmla="*/ 834237 w 3024845"/>
                  <a:gd name="connsiteY131" fmla="*/ 369664 h 834218"/>
                  <a:gd name="connsiteX132" fmla="*/ 843104 w 3024845"/>
                  <a:gd name="connsiteY132" fmla="*/ 369664 h 834218"/>
                  <a:gd name="connsiteX133" fmla="*/ 843104 w 3024845"/>
                  <a:gd name="connsiteY133" fmla="*/ 371825 h 834218"/>
                  <a:gd name="connsiteX134" fmla="*/ 843104 w 3024845"/>
                  <a:gd name="connsiteY134" fmla="*/ 386958 h 834218"/>
                  <a:gd name="connsiteX135" fmla="*/ 847157 w 3024845"/>
                  <a:gd name="connsiteY135" fmla="*/ 385066 h 834218"/>
                  <a:gd name="connsiteX136" fmla="*/ 847157 w 3024845"/>
                  <a:gd name="connsiteY136" fmla="*/ 371825 h 834218"/>
                  <a:gd name="connsiteX137" fmla="*/ 848170 w 3024845"/>
                  <a:gd name="connsiteY137" fmla="*/ 371825 h 834218"/>
                  <a:gd name="connsiteX138" fmla="*/ 855264 w 3024845"/>
                  <a:gd name="connsiteY138" fmla="*/ 371825 h 834218"/>
                  <a:gd name="connsiteX139" fmla="*/ 855264 w 3024845"/>
                  <a:gd name="connsiteY139" fmla="*/ 373447 h 834218"/>
                  <a:gd name="connsiteX140" fmla="*/ 855264 w 3024845"/>
                  <a:gd name="connsiteY140" fmla="*/ 384796 h 834218"/>
                  <a:gd name="connsiteX141" fmla="*/ 856024 w 3024845"/>
                  <a:gd name="connsiteY141" fmla="*/ 384796 h 834218"/>
                  <a:gd name="connsiteX142" fmla="*/ 861344 w 3024845"/>
                  <a:gd name="connsiteY142" fmla="*/ 384796 h 834218"/>
                  <a:gd name="connsiteX143" fmla="*/ 909984 w 3024845"/>
                  <a:gd name="connsiteY143" fmla="*/ 380473 h 834218"/>
                  <a:gd name="connsiteX144" fmla="*/ 909984 w 3024845"/>
                  <a:gd name="connsiteY144" fmla="*/ 381824 h 834218"/>
                  <a:gd name="connsiteX145" fmla="*/ 909984 w 3024845"/>
                  <a:gd name="connsiteY145" fmla="*/ 391281 h 834218"/>
                  <a:gd name="connsiteX146" fmla="*/ 910744 w 3024845"/>
                  <a:gd name="connsiteY146" fmla="*/ 391281 h 834218"/>
                  <a:gd name="connsiteX147" fmla="*/ 916065 w 3024845"/>
                  <a:gd name="connsiteY147" fmla="*/ 391281 h 834218"/>
                  <a:gd name="connsiteX148" fmla="*/ 916065 w 3024845"/>
                  <a:gd name="connsiteY148" fmla="*/ 393443 h 834218"/>
                  <a:gd name="connsiteX149" fmla="*/ 916065 w 3024845"/>
                  <a:gd name="connsiteY149" fmla="*/ 408576 h 834218"/>
                  <a:gd name="connsiteX150" fmla="*/ 918091 w 3024845"/>
                  <a:gd name="connsiteY150" fmla="*/ 407225 h 834218"/>
                  <a:gd name="connsiteX151" fmla="*/ 932278 w 3024845"/>
                  <a:gd name="connsiteY151" fmla="*/ 397767 h 834218"/>
                  <a:gd name="connsiteX152" fmla="*/ 938358 w 3024845"/>
                  <a:gd name="connsiteY152" fmla="*/ 356693 h 834218"/>
                  <a:gd name="connsiteX153" fmla="*/ 939118 w 3024845"/>
                  <a:gd name="connsiteY153" fmla="*/ 356423 h 834218"/>
                  <a:gd name="connsiteX154" fmla="*/ 944438 w 3024845"/>
                  <a:gd name="connsiteY154" fmla="*/ 354531 h 834218"/>
                  <a:gd name="connsiteX155" fmla="*/ 946465 w 3024845"/>
                  <a:gd name="connsiteY155" fmla="*/ 285354 h 834218"/>
                  <a:gd name="connsiteX156" fmla="*/ 948492 w 3024845"/>
                  <a:gd name="connsiteY156" fmla="*/ 354531 h 834218"/>
                  <a:gd name="connsiteX157" fmla="*/ 949252 w 3024845"/>
                  <a:gd name="connsiteY157" fmla="*/ 354801 h 834218"/>
                  <a:gd name="connsiteX158" fmla="*/ 954572 w 3024845"/>
                  <a:gd name="connsiteY158" fmla="*/ 356693 h 834218"/>
                  <a:gd name="connsiteX159" fmla="*/ 954572 w 3024845"/>
                  <a:gd name="connsiteY159" fmla="*/ 270222 h 834218"/>
                  <a:gd name="connsiteX160" fmla="*/ 958625 w 3024845"/>
                  <a:gd name="connsiteY160" fmla="*/ 237795 h 834218"/>
                  <a:gd name="connsiteX161" fmla="*/ 997132 w 3024845"/>
                  <a:gd name="connsiteY161" fmla="*/ 237795 h 834218"/>
                  <a:gd name="connsiteX162" fmla="*/ 997132 w 3024845"/>
                  <a:gd name="connsiteY162" fmla="*/ 270222 h 834218"/>
                  <a:gd name="connsiteX163" fmla="*/ 997892 w 3024845"/>
                  <a:gd name="connsiteY163" fmla="*/ 270222 h 834218"/>
                  <a:gd name="connsiteX164" fmla="*/ 1003212 w 3024845"/>
                  <a:gd name="connsiteY164" fmla="*/ 270222 h 834218"/>
                  <a:gd name="connsiteX165" fmla="*/ 1003212 w 3024845"/>
                  <a:gd name="connsiteY165" fmla="*/ 188074 h 834218"/>
                  <a:gd name="connsiteX166" fmla="*/ 1004986 w 3024845"/>
                  <a:gd name="connsiteY166" fmla="*/ 188074 h 834218"/>
                  <a:gd name="connsiteX167" fmla="*/ 1017399 w 3024845"/>
                  <a:gd name="connsiteY167" fmla="*/ 188074 h 834218"/>
                  <a:gd name="connsiteX168" fmla="*/ 1017399 w 3024845"/>
                  <a:gd name="connsiteY168" fmla="*/ 186183 h 834218"/>
                  <a:gd name="connsiteX169" fmla="*/ 1017399 w 3024845"/>
                  <a:gd name="connsiteY169" fmla="*/ 172942 h 834218"/>
                  <a:gd name="connsiteX170" fmla="*/ 1039693 w 3024845"/>
                  <a:gd name="connsiteY170" fmla="*/ 172942 h 834218"/>
                  <a:gd name="connsiteX171" fmla="*/ 1039693 w 3024845"/>
                  <a:gd name="connsiteY171" fmla="*/ 171861 h 834218"/>
                  <a:gd name="connsiteX172" fmla="*/ 1039693 w 3024845"/>
                  <a:gd name="connsiteY172" fmla="*/ 164295 h 834218"/>
                  <a:gd name="connsiteX173" fmla="*/ 1041466 w 3024845"/>
                  <a:gd name="connsiteY173" fmla="*/ 164295 h 834218"/>
                  <a:gd name="connsiteX174" fmla="*/ 1053880 w 3024845"/>
                  <a:gd name="connsiteY174" fmla="*/ 164295 h 834218"/>
                  <a:gd name="connsiteX175" fmla="*/ 1053880 w 3024845"/>
                  <a:gd name="connsiteY175" fmla="*/ 165376 h 834218"/>
                  <a:gd name="connsiteX176" fmla="*/ 1053880 w 3024845"/>
                  <a:gd name="connsiteY176" fmla="*/ 172942 h 834218"/>
                  <a:gd name="connsiteX177" fmla="*/ 1054640 w 3024845"/>
                  <a:gd name="connsiteY177" fmla="*/ 172942 h 834218"/>
                  <a:gd name="connsiteX178" fmla="*/ 1059960 w 3024845"/>
                  <a:gd name="connsiteY178" fmla="*/ 172942 h 834218"/>
                  <a:gd name="connsiteX179" fmla="*/ 1070093 w 3024845"/>
                  <a:gd name="connsiteY179" fmla="*/ 168618 h 834218"/>
                  <a:gd name="connsiteX180" fmla="*/ 1074146 w 3024845"/>
                  <a:gd name="connsiteY180" fmla="*/ 171861 h 834218"/>
                  <a:gd name="connsiteX181" fmla="*/ 1074146 w 3024845"/>
                  <a:gd name="connsiteY181" fmla="*/ 164295 h 834218"/>
                  <a:gd name="connsiteX182" fmla="*/ 1076426 w 3024845"/>
                  <a:gd name="connsiteY182" fmla="*/ 164295 h 834218"/>
                  <a:gd name="connsiteX183" fmla="*/ 1092387 w 3024845"/>
                  <a:gd name="connsiteY183" fmla="*/ 164295 h 834218"/>
                  <a:gd name="connsiteX184" fmla="*/ 1092387 w 3024845"/>
                  <a:gd name="connsiteY184" fmla="*/ 165376 h 834218"/>
                  <a:gd name="connsiteX185" fmla="*/ 1092387 w 3024845"/>
                  <a:gd name="connsiteY185" fmla="*/ 172942 h 834218"/>
                  <a:gd name="connsiteX186" fmla="*/ 1122787 w 3024845"/>
                  <a:gd name="connsiteY186" fmla="*/ 172942 h 834218"/>
                  <a:gd name="connsiteX187" fmla="*/ 1122787 w 3024845"/>
                  <a:gd name="connsiteY187" fmla="*/ 174563 h 834218"/>
                  <a:gd name="connsiteX188" fmla="*/ 1122787 w 3024845"/>
                  <a:gd name="connsiteY188" fmla="*/ 185913 h 834218"/>
                  <a:gd name="connsiteX189" fmla="*/ 1149134 w 3024845"/>
                  <a:gd name="connsiteY189" fmla="*/ 185913 h 834218"/>
                  <a:gd name="connsiteX190" fmla="*/ 1149134 w 3024845"/>
                  <a:gd name="connsiteY190" fmla="*/ 216177 h 834218"/>
                  <a:gd name="connsiteX191" fmla="*/ 1149894 w 3024845"/>
                  <a:gd name="connsiteY191" fmla="*/ 216177 h 834218"/>
                  <a:gd name="connsiteX192" fmla="*/ 1155214 w 3024845"/>
                  <a:gd name="connsiteY192" fmla="*/ 216177 h 834218"/>
                  <a:gd name="connsiteX193" fmla="*/ 1155214 w 3024845"/>
                  <a:gd name="connsiteY193" fmla="*/ 217258 h 834218"/>
                  <a:gd name="connsiteX194" fmla="*/ 1155214 w 3024845"/>
                  <a:gd name="connsiteY194" fmla="*/ 224825 h 834218"/>
                  <a:gd name="connsiteX195" fmla="*/ 1159268 w 3024845"/>
                  <a:gd name="connsiteY195" fmla="*/ 255089 h 834218"/>
                  <a:gd name="connsiteX196" fmla="*/ 1160028 w 3024845"/>
                  <a:gd name="connsiteY196" fmla="*/ 255089 h 834218"/>
                  <a:gd name="connsiteX197" fmla="*/ 1165348 w 3024845"/>
                  <a:gd name="connsiteY197" fmla="*/ 255089 h 834218"/>
                  <a:gd name="connsiteX198" fmla="*/ 1165348 w 3024845"/>
                  <a:gd name="connsiteY198" fmla="*/ 255900 h 834218"/>
                  <a:gd name="connsiteX199" fmla="*/ 1165348 w 3024845"/>
                  <a:gd name="connsiteY199" fmla="*/ 261575 h 834218"/>
                  <a:gd name="connsiteX200" fmla="*/ 1166361 w 3024845"/>
                  <a:gd name="connsiteY200" fmla="*/ 261575 h 834218"/>
                  <a:gd name="connsiteX201" fmla="*/ 1173454 w 3024845"/>
                  <a:gd name="connsiteY201" fmla="*/ 261575 h 834218"/>
                  <a:gd name="connsiteX202" fmla="*/ 1173454 w 3024845"/>
                  <a:gd name="connsiteY202" fmla="*/ 291840 h 834218"/>
                  <a:gd name="connsiteX203" fmla="*/ 1175481 w 3024845"/>
                  <a:gd name="connsiteY203" fmla="*/ 291840 h 834218"/>
                  <a:gd name="connsiteX204" fmla="*/ 1189668 w 3024845"/>
                  <a:gd name="connsiteY204" fmla="*/ 291840 h 834218"/>
                  <a:gd name="connsiteX205" fmla="*/ 1189668 w 3024845"/>
                  <a:gd name="connsiteY205" fmla="*/ 315619 h 834218"/>
                  <a:gd name="connsiteX206" fmla="*/ 1191695 w 3024845"/>
                  <a:gd name="connsiteY206" fmla="*/ 317240 h 834218"/>
                  <a:gd name="connsiteX207" fmla="*/ 1191695 w 3024845"/>
                  <a:gd name="connsiteY207" fmla="*/ 328590 h 834218"/>
                  <a:gd name="connsiteX208" fmla="*/ 1192455 w 3024845"/>
                  <a:gd name="connsiteY208" fmla="*/ 328590 h 834218"/>
                  <a:gd name="connsiteX209" fmla="*/ 1197775 w 3024845"/>
                  <a:gd name="connsiteY209" fmla="*/ 328590 h 834218"/>
                  <a:gd name="connsiteX210" fmla="*/ 1197775 w 3024845"/>
                  <a:gd name="connsiteY210" fmla="*/ 352369 h 834218"/>
                  <a:gd name="connsiteX211" fmla="*/ 1199041 w 3024845"/>
                  <a:gd name="connsiteY211" fmla="*/ 352369 h 834218"/>
                  <a:gd name="connsiteX212" fmla="*/ 1207908 w 3024845"/>
                  <a:gd name="connsiteY212" fmla="*/ 352369 h 834218"/>
                  <a:gd name="connsiteX213" fmla="*/ 1209935 w 3024845"/>
                  <a:gd name="connsiteY213" fmla="*/ 356423 h 834218"/>
                  <a:gd name="connsiteX214" fmla="*/ 1209935 w 3024845"/>
                  <a:gd name="connsiteY214" fmla="*/ 369664 h 834218"/>
                  <a:gd name="connsiteX215" fmla="*/ 1211455 w 3024845"/>
                  <a:gd name="connsiteY215" fmla="*/ 367772 h 834218"/>
                  <a:gd name="connsiteX216" fmla="*/ 1222095 w 3024845"/>
                  <a:gd name="connsiteY216" fmla="*/ 354531 h 834218"/>
                  <a:gd name="connsiteX217" fmla="*/ 1250469 w 3024845"/>
                  <a:gd name="connsiteY217" fmla="*/ 354531 h 834218"/>
                  <a:gd name="connsiteX218" fmla="*/ 1250469 w 3024845"/>
                  <a:gd name="connsiteY218" fmla="*/ 441002 h 834218"/>
                  <a:gd name="connsiteX219" fmla="*/ 1251229 w 3024845"/>
                  <a:gd name="connsiteY219" fmla="*/ 441002 h 834218"/>
                  <a:gd name="connsiteX220" fmla="*/ 1256549 w 3024845"/>
                  <a:gd name="connsiteY220" fmla="*/ 441002 h 834218"/>
                  <a:gd name="connsiteX221" fmla="*/ 1257309 w 3024845"/>
                  <a:gd name="connsiteY221" fmla="*/ 439651 h 834218"/>
                  <a:gd name="connsiteX222" fmla="*/ 1262629 w 3024845"/>
                  <a:gd name="connsiteY222" fmla="*/ 430193 h 834218"/>
                  <a:gd name="connsiteX223" fmla="*/ 1262629 w 3024845"/>
                  <a:gd name="connsiteY223" fmla="*/ 432085 h 834218"/>
                  <a:gd name="connsiteX224" fmla="*/ 1262629 w 3024845"/>
                  <a:gd name="connsiteY224" fmla="*/ 445326 h 834218"/>
                  <a:gd name="connsiteX225" fmla="*/ 1266682 w 3024845"/>
                  <a:gd name="connsiteY225" fmla="*/ 399929 h 834218"/>
                  <a:gd name="connsiteX226" fmla="*/ 1267442 w 3024845"/>
                  <a:gd name="connsiteY226" fmla="*/ 399929 h 834218"/>
                  <a:gd name="connsiteX227" fmla="*/ 1272762 w 3024845"/>
                  <a:gd name="connsiteY227" fmla="*/ 399929 h 834218"/>
                  <a:gd name="connsiteX228" fmla="*/ 1272762 w 3024845"/>
                  <a:gd name="connsiteY228" fmla="*/ 335075 h 834218"/>
                  <a:gd name="connsiteX229" fmla="*/ 1273776 w 3024845"/>
                  <a:gd name="connsiteY229" fmla="*/ 335075 h 834218"/>
                  <a:gd name="connsiteX230" fmla="*/ 1280869 w 3024845"/>
                  <a:gd name="connsiteY230" fmla="*/ 335075 h 834218"/>
                  <a:gd name="connsiteX231" fmla="*/ 1293029 w 3024845"/>
                  <a:gd name="connsiteY231" fmla="*/ 291840 h 834218"/>
                  <a:gd name="connsiteX232" fmla="*/ 1294296 w 3024845"/>
                  <a:gd name="connsiteY232" fmla="*/ 291840 h 834218"/>
                  <a:gd name="connsiteX233" fmla="*/ 1303163 w 3024845"/>
                  <a:gd name="connsiteY233" fmla="*/ 291840 h 834218"/>
                  <a:gd name="connsiteX234" fmla="*/ 1313296 w 3024845"/>
                  <a:gd name="connsiteY234" fmla="*/ 335075 h 834218"/>
                  <a:gd name="connsiteX235" fmla="*/ 1314309 w 3024845"/>
                  <a:gd name="connsiteY235" fmla="*/ 335075 h 834218"/>
                  <a:gd name="connsiteX236" fmla="*/ 1321403 w 3024845"/>
                  <a:gd name="connsiteY236" fmla="*/ 335075 h 834218"/>
                  <a:gd name="connsiteX237" fmla="*/ 1321403 w 3024845"/>
                  <a:gd name="connsiteY237" fmla="*/ 373987 h 834218"/>
                  <a:gd name="connsiteX238" fmla="*/ 1323176 w 3024845"/>
                  <a:gd name="connsiteY238" fmla="*/ 373987 h 834218"/>
                  <a:gd name="connsiteX239" fmla="*/ 1335590 w 3024845"/>
                  <a:gd name="connsiteY239" fmla="*/ 373987 h 834218"/>
                  <a:gd name="connsiteX240" fmla="*/ 1335590 w 3024845"/>
                  <a:gd name="connsiteY240" fmla="*/ 376149 h 834218"/>
                  <a:gd name="connsiteX241" fmla="*/ 1335590 w 3024845"/>
                  <a:gd name="connsiteY241" fmla="*/ 391281 h 834218"/>
                  <a:gd name="connsiteX242" fmla="*/ 1339643 w 3024845"/>
                  <a:gd name="connsiteY242" fmla="*/ 389120 h 834218"/>
                  <a:gd name="connsiteX243" fmla="*/ 1339643 w 3024845"/>
                  <a:gd name="connsiteY243" fmla="*/ 373987 h 834218"/>
                  <a:gd name="connsiteX244" fmla="*/ 1341163 w 3024845"/>
                  <a:gd name="connsiteY244" fmla="*/ 373987 h 834218"/>
                  <a:gd name="connsiteX245" fmla="*/ 1351803 w 3024845"/>
                  <a:gd name="connsiteY245" fmla="*/ 373987 h 834218"/>
                  <a:gd name="connsiteX246" fmla="*/ 1351803 w 3024845"/>
                  <a:gd name="connsiteY246" fmla="*/ 375608 h 834218"/>
                  <a:gd name="connsiteX247" fmla="*/ 1351803 w 3024845"/>
                  <a:gd name="connsiteY247" fmla="*/ 386958 h 834218"/>
                  <a:gd name="connsiteX248" fmla="*/ 1382204 w 3024845"/>
                  <a:gd name="connsiteY248" fmla="*/ 386958 h 834218"/>
                  <a:gd name="connsiteX249" fmla="*/ 1382204 w 3024845"/>
                  <a:gd name="connsiteY249" fmla="*/ 350208 h 834218"/>
                  <a:gd name="connsiteX250" fmla="*/ 1383470 w 3024845"/>
                  <a:gd name="connsiteY250" fmla="*/ 350208 h 834218"/>
                  <a:gd name="connsiteX251" fmla="*/ 1392337 w 3024845"/>
                  <a:gd name="connsiteY251" fmla="*/ 350208 h 834218"/>
                  <a:gd name="connsiteX252" fmla="*/ 1392337 w 3024845"/>
                  <a:gd name="connsiteY252" fmla="*/ 371825 h 834218"/>
                  <a:gd name="connsiteX253" fmla="*/ 1394364 w 3024845"/>
                  <a:gd name="connsiteY253" fmla="*/ 339399 h 834218"/>
                  <a:gd name="connsiteX254" fmla="*/ 1416657 w 3024845"/>
                  <a:gd name="connsiteY254" fmla="*/ 339399 h 834218"/>
                  <a:gd name="connsiteX255" fmla="*/ 1416657 w 3024845"/>
                  <a:gd name="connsiteY255" fmla="*/ 337777 h 834218"/>
                  <a:gd name="connsiteX256" fmla="*/ 1416657 w 3024845"/>
                  <a:gd name="connsiteY256" fmla="*/ 326428 h 834218"/>
                  <a:gd name="connsiteX257" fmla="*/ 1417417 w 3024845"/>
                  <a:gd name="connsiteY257" fmla="*/ 326428 h 834218"/>
                  <a:gd name="connsiteX258" fmla="*/ 1422737 w 3024845"/>
                  <a:gd name="connsiteY258" fmla="*/ 326428 h 834218"/>
                  <a:gd name="connsiteX259" fmla="*/ 1422737 w 3024845"/>
                  <a:gd name="connsiteY259" fmla="*/ 324537 h 834218"/>
                  <a:gd name="connsiteX260" fmla="*/ 1422737 w 3024845"/>
                  <a:gd name="connsiteY260" fmla="*/ 311296 h 834218"/>
                  <a:gd name="connsiteX261" fmla="*/ 1426791 w 3024845"/>
                  <a:gd name="connsiteY261" fmla="*/ 317781 h 834218"/>
                  <a:gd name="connsiteX262" fmla="*/ 1429071 w 3024845"/>
                  <a:gd name="connsiteY262" fmla="*/ 317781 h 834218"/>
                  <a:gd name="connsiteX263" fmla="*/ 1445031 w 3024845"/>
                  <a:gd name="connsiteY263" fmla="*/ 317781 h 834218"/>
                  <a:gd name="connsiteX264" fmla="*/ 1445031 w 3024845"/>
                  <a:gd name="connsiteY264" fmla="*/ 316970 h 834218"/>
                  <a:gd name="connsiteX265" fmla="*/ 1445031 w 3024845"/>
                  <a:gd name="connsiteY265" fmla="*/ 311296 h 834218"/>
                  <a:gd name="connsiteX266" fmla="*/ 1445791 w 3024845"/>
                  <a:gd name="connsiteY266" fmla="*/ 311296 h 834218"/>
                  <a:gd name="connsiteX267" fmla="*/ 1451111 w 3024845"/>
                  <a:gd name="connsiteY267" fmla="*/ 311296 h 834218"/>
                  <a:gd name="connsiteX268" fmla="*/ 1451111 w 3024845"/>
                  <a:gd name="connsiteY268" fmla="*/ 312647 h 834218"/>
                  <a:gd name="connsiteX269" fmla="*/ 1451111 w 3024845"/>
                  <a:gd name="connsiteY269" fmla="*/ 322105 h 834218"/>
                  <a:gd name="connsiteX270" fmla="*/ 1489618 w 3024845"/>
                  <a:gd name="connsiteY270" fmla="*/ 322105 h 834218"/>
                  <a:gd name="connsiteX271" fmla="*/ 1489618 w 3024845"/>
                  <a:gd name="connsiteY271" fmla="*/ 460458 h 834218"/>
                  <a:gd name="connsiteX272" fmla="*/ 1491138 w 3024845"/>
                  <a:gd name="connsiteY272" fmla="*/ 460458 h 834218"/>
                  <a:gd name="connsiteX273" fmla="*/ 1501778 w 3024845"/>
                  <a:gd name="connsiteY273" fmla="*/ 460458 h 834218"/>
                  <a:gd name="connsiteX274" fmla="*/ 1501778 w 3024845"/>
                  <a:gd name="connsiteY274" fmla="*/ 447488 h 834218"/>
                  <a:gd name="connsiteX275" fmla="*/ 1505832 w 3024845"/>
                  <a:gd name="connsiteY275" fmla="*/ 447488 h 834218"/>
                  <a:gd name="connsiteX276" fmla="*/ 1505832 w 3024845"/>
                  <a:gd name="connsiteY276" fmla="*/ 460458 h 834218"/>
                  <a:gd name="connsiteX277" fmla="*/ 1536232 w 3024845"/>
                  <a:gd name="connsiteY277" fmla="*/ 460458 h 834218"/>
                  <a:gd name="connsiteX278" fmla="*/ 1536232 w 3024845"/>
                  <a:gd name="connsiteY278" fmla="*/ 430193 h 834218"/>
                  <a:gd name="connsiteX279" fmla="*/ 1548392 w 3024845"/>
                  <a:gd name="connsiteY279" fmla="*/ 430193 h 834218"/>
                  <a:gd name="connsiteX280" fmla="*/ 1560552 w 3024845"/>
                  <a:gd name="connsiteY280" fmla="*/ 428032 h 834218"/>
                  <a:gd name="connsiteX281" fmla="*/ 1564606 w 3024845"/>
                  <a:gd name="connsiteY281" fmla="*/ 430193 h 834218"/>
                  <a:gd name="connsiteX282" fmla="*/ 1574739 w 3024845"/>
                  <a:gd name="connsiteY282" fmla="*/ 430193 h 834218"/>
                  <a:gd name="connsiteX283" fmla="*/ 1574739 w 3024845"/>
                  <a:gd name="connsiteY283" fmla="*/ 460458 h 834218"/>
                  <a:gd name="connsiteX284" fmla="*/ 1582846 w 3024845"/>
                  <a:gd name="connsiteY284" fmla="*/ 460458 h 834218"/>
                  <a:gd name="connsiteX285" fmla="*/ 1582846 w 3024845"/>
                  <a:gd name="connsiteY285" fmla="*/ 477753 h 834218"/>
                  <a:gd name="connsiteX286" fmla="*/ 1592182 w 3024845"/>
                  <a:gd name="connsiteY286" fmla="*/ 478658 h 834218"/>
                  <a:gd name="connsiteX287" fmla="*/ 1605140 w 3024845"/>
                  <a:gd name="connsiteY287" fmla="*/ 478658 h 834218"/>
                  <a:gd name="connsiteX288" fmla="*/ 1605140 w 3024845"/>
                  <a:gd name="connsiteY288" fmla="*/ 462620 h 834218"/>
                  <a:gd name="connsiteX289" fmla="*/ 1673096 w 3024845"/>
                  <a:gd name="connsiteY289" fmla="*/ 462620 h 834218"/>
                  <a:gd name="connsiteX290" fmla="*/ 1673096 w 3024845"/>
                  <a:gd name="connsiteY290" fmla="*/ 377367 h 834218"/>
                  <a:gd name="connsiteX291" fmla="*/ 1745104 w 3024845"/>
                  <a:gd name="connsiteY291" fmla="*/ 377367 h 834218"/>
                  <a:gd name="connsiteX292" fmla="*/ 1745104 w 3024845"/>
                  <a:gd name="connsiteY292" fmla="*/ 456135 h 834218"/>
                  <a:gd name="connsiteX293" fmla="*/ 1747008 w 3024845"/>
                  <a:gd name="connsiteY293" fmla="*/ 456135 h 834218"/>
                  <a:gd name="connsiteX294" fmla="*/ 1748250 w 3024845"/>
                  <a:gd name="connsiteY294" fmla="*/ 478658 h 834218"/>
                  <a:gd name="connsiteX295" fmla="*/ 1757926 w 3024845"/>
                  <a:gd name="connsiteY295" fmla="*/ 478658 h 834218"/>
                  <a:gd name="connsiteX296" fmla="*/ 1759168 w 3024845"/>
                  <a:gd name="connsiteY296" fmla="*/ 456135 h 834218"/>
                  <a:gd name="connsiteX297" fmla="*/ 1765248 w 3024845"/>
                  <a:gd name="connsiteY297" fmla="*/ 456135 h 834218"/>
                  <a:gd name="connsiteX298" fmla="*/ 1766490 w 3024845"/>
                  <a:gd name="connsiteY298" fmla="*/ 478658 h 834218"/>
                  <a:gd name="connsiteX299" fmla="*/ 1817112 w 3024845"/>
                  <a:gd name="connsiteY299" fmla="*/ 478658 h 834218"/>
                  <a:gd name="connsiteX300" fmla="*/ 1817112 w 3024845"/>
                  <a:gd name="connsiteY300" fmla="*/ 315630 h 834218"/>
                  <a:gd name="connsiteX301" fmla="*/ 2014439 w 3024845"/>
                  <a:gd name="connsiteY301" fmla="*/ 315630 h 834218"/>
                  <a:gd name="connsiteX302" fmla="*/ 2014439 w 3024845"/>
                  <a:gd name="connsiteY302" fmla="*/ 478658 h 834218"/>
                  <a:gd name="connsiteX303" fmla="*/ 2033136 w 3024845"/>
                  <a:gd name="connsiteY303" fmla="*/ 478658 h 834218"/>
                  <a:gd name="connsiteX304" fmla="*/ 2033136 w 3024845"/>
                  <a:gd name="connsiteY304" fmla="*/ 395965 h 834218"/>
                  <a:gd name="connsiteX305" fmla="*/ 2128256 w 3024845"/>
                  <a:gd name="connsiteY305" fmla="*/ 395965 h 834218"/>
                  <a:gd name="connsiteX306" fmla="*/ 2180720 w 3024845"/>
                  <a:gd name="connsiteY306" fmla="*/ 330752 h 834218"/>
                  <a:gd name="connsiteX307" fmla="*/ 2245574 w 3024845"/>
                  <a:gd name="connsiteY307" fmla="*/ 330752 h 834218"/>
                  <a:gd name="connsiteX308" fmla="*/ 2245574 w 3024845"/>
                  <a:gd name="connsiteY308" fmla="*/ 406414 h 834218"/>
                  <a:gd name="connsiteX309" fmla="*/ 2253681 w 3024845"/>
                  <a:gd name="connsiteY309" fmla="*/ 406414 h 834218"/>
                  <a:gd name="connsiteX310" fmla="*/ 2255708 w 3024845"/>
                  <a:gd name="connsiteY310" fmla="*/ 399929 h 834218"/>
                  <a:gd name="connsiteX311" fmla="*/ 2261788 w 3024845"/>
                  <a:gd name="connsiteY311" fmla="*/ 399929 h 834218"/>
                  <a:gd name="connsiteX312" fmla="*/ 2263815 w 3024845"/>
                  <a:gd name="connsiteY312" fmla="*/ 408576 h 834218"/>
                  <a:gd name="connsiteX313" fmla="*/ 2275975 w 3024845"/>
                  <a:gd name="connsiteY313" fmla="*/ 408576 h 834218"/>
                  <a:gd name="connsiteX314" fmla="*/ 2275975 w 3024845"/>
                  <a:gd name="connsiteY314" fmla="*/ 402090 h 834218"/>
                  <a:gd name="connsiteX315" fmla="*/ 2298268 w 3024845"/>
                  <a:gd name="connsiteY315" fmla="*/ 402090 h 834218"/>
                  <a:gd name="connsiteX316" fmla="*/ 2298268 w 3024845"/>
                  <a:gd name="connsiteY316" fmla="*/ 408576 h 834218"/>
                  <a:gd name="connsiteX317" fmla="*/ 2318535 w 3024845"/>
                  <a:gd name="connsiteY317" fmla="*/ 408576 h 834218"/>
                  <a:gd name="connsiteX318" fmla="*/ 2318535 w 3024845"/>
                  <a:gd name="connsiteY318" fmla="*/ 453973 h 834218"/>
                  <a:gd name="connsiteX319" fmla="*/ 2332722 w 3024845"/>
                  <a:gd name="connsiteY319" fmla="*/ 453973 h 834218"/>
                  <a:gd name="connsiteX320" fmla="*/ 2332722 w 3024845"/>
                  <a:gd name="connsiteY320" fmla="*/ 441002 h 834218"/>
                  <a:gd name="connsiteX321" fmla="*/ 2348936 w 3024845"/>
                  <a:gd name="connsiteY321" fmla="*/ 441002 h 834218"/>
                  <a:gd name="connsiteX322" fmla="*/ 2348936 w 3024845"/>
                  <a:gd name="connsiteY322" fmla="*/ 261575 h 834218"/>
                  <a:gd name="connsiteX323" fmla="*/ 2355016 w 3024845"/>
                  <a:gd name="connsiteY323" fmla="*/ 255089 h 834218"/>
                  <a:gd name="connsiteX324" fmla="*/ 2427977 w 3024845"/>
                  <a:gd name="connsiteY324" fmla="*/ 255089 h 834218"/>
                  <a:gd name="connsiteX325" fmla="*/ 2427977 w 3024845"/>
                  <a:gd name="connsiteY325" fmla="*/ 263737 h 834218"/>
                  <a:gd name="connsiteX326" fmla="*/ 2438110 w 3024845"/>
                  <a:gd name="connsiteY326" fmla="*/ 263737 h 834218"/>
                  <a:gd name="connsiteX327" fmla="*/ 2438110 w 3024845"/>
                  <a:gd name="connsiteY327" fmla="*/ 378311 h 834218"/>
                  <a:gd name="connsiteX328" fmla="*/ 2460404 w 3024845"/>
                  <a:gd name="connsiteY328" fmla="*/ 378311 h 834218"/>
                  <a:gd name="connsiteX329" fmla="*/ 2460404 w 3024845"/>
                  <a:gd name="connsiteY329" fmla="*/ 311296 h 834218"/>
                  <a:gd name="connsiteX330" fmla="*/ 2486751 w 3024845"/>
                  <a:gd name="connsiteY330" fmla="*/ 311296 h 834218"/>
                  <a:gd name="connsiteX331" fmla="*/ 2490804 w 3024845"/>
                  <a:gd name="connsiteY331" fmla="*/ 306972 h 834218"/>
                  <a:gd name="connsiteX332" fmla="*/ 2498911 w 3024845"/>
                  <a:gd name="connsiteY332" fmla="*/ 306972 h 834218"/>
                  <a:gd name="connsiteX333" fmla="*/ 2502964 w 3024845"/>
                  <a:gd name="connsiteY333" fmla="*/ 311296 h 834218"/>
                  <a:gd name="connsiteX334" fmla="*/ 2525258 w 3024845"/>
                  <a:gd name="connsiteY334" fmla="*/ 311296 h 834218"/>
                  <a:gd name="connsiteX335" fmla="*/ 2525258 w 3024845"/>
                  <a:gd name="connsiteY335" fmla="*/ 194560 h 834218"/>
                  <a:gd name="connsiteX336" fmla="*/ 2582005 w 3024845"/>
                  <a:gd name="connsiteY336" fmla="*/ 183751 h 834218"/>
                  <a:gd name="connsiteX337" fmla="*/ 2582005 w 3024845"/>
                  <a:gd name="connsiteY337" fmla="*/ 184832 h 834218"/>
                  <a:gd name="connsiteX338" fmla="*/ 2582005 w 3024845"/>
                  <a:gd name="connsiteY338" fmla="*/ 192398 h 834218"/>
                  <a:gd name="connsiteX339" fmla="*/ 2608352 w 3024845"/>
                  <a:gd name="connsiteY339" fmla="*/ 192398 h 834218"/>
                  <a:gd name="connsiteX340" fmla="*/ 2608352 w 3024845"/>
                  <a:gd name="connsiteY340" fmla="*/ 447488 h 834218"/>
                  <a:gd name="connsiteX341" fmla="*/ 2630646 w 3024845"/>
                  <a:gd name="connsiteY341" fmla="*/ 447488 h 834218"/>
                  <a:gd name="connsiteX342" fmla="*/ 2630646 w 3024845"/>
                  <a:gd name="connsiteY342" fmla="*/ 443164 h 834218"/>
                  <a:gd name="connsiteX343" fmla="*/ 2642806 w 3024845"/>
                  <a:gd name="connsiteY343" fmla="*/ 443164 h 834218"/>
                  <a:gd name="connsiteX344" fmla="*/ 2642806 w 3024845"/>
                  <a:gd name="connsiteY344" fmla="*/ 447488 h 834218"/>
                  <a:gd name="connsiteX345" fmla="*/ 2667126 w 3024845"/>
                  <a:gd name="connsiteY345" fmla="*/ 447488 h 834218"/>
                  <a:gd name="connsiteX346" fmla="*/ 2667126 w 3024845"/>
                  <a:gd name="connsiteY346" fmla="*/ 434517 h 834218"/>
                  <a:gd name="connsiteX347" fmla="*/ 2695500 w 3024845"/>
                  <a:gd name="connsiteY347" fmla="*/ 434517 h 834218"/>
                  <a:gd name="connsiteX348" fmla="*/ 2707660 w 3024845"/>
                  <a:gd name="connsiteY348" fmla="*/ 430193 h 834218"/>
                  <a:gd name="connsiteX349" fmla="*/ 2727927 w 3024845"/>
                  <a:gd name="connsiteY349" fmla="*/ 434517 h 834218"/>
                  <a:gd name="connsiteX350" fmla="*/ 2727927 w 3024845"/>
                  <a:gd name="connsiteY350" fmla="*/ 417223 h 834218"/>
                  <a:gd name="connsiteX351" fmla="*/ 2736034 w 3024845"/>
                  <a:gd name="connsiteY351" fmla="*/ 417223 h 834218"/>
                  <a:gd name="connsiteX352" fmla="*/ 2736034 w 3024845"/>
                  <a:gd name="connsiteY352" fmla="*/ 404252 h 834218"/>
                  <a:gd name="connsiteX353" fmla="*/ 2792781 w 3024845"/>
                  <a:gd name="connsiteY353" fmla="*/ 404252 h 834218"/>
                  <a:gd name="connsiteX354" fmla="*/ 2792781 w 3024845"/>
                  <a:gd name="connsiteY354" fmla="*/ 373987 h 834218"/>
                  <a:gd name="connsiteX355" fmla="*/ 2811021 w 3024845"/>
                  <a:gd name="connsiteY355" fmla="*/ 373987 h 834218"/>
                  <a:gd name="connsiteX356" fmla="*/ 2811021 w 3024845"/>
                  <a:gd name="connsiteY356" fmla="*/ 367502 h 834218"/>
                  <a:gd name="connsiteX357" fmla="*/ 2823181 w 3024845"/>
                  <a:gd name="connsiteY357" fmla="*/ 367502 h 834218"/>
                  <a:gd name="connsiteX358" fmla="*/ 2823181 w 3024845"/>
                  <a:gd name="connsiteY358" fmla="*/ 373987 h 834218"/>
                  <a:gd name="connsiteX359" fmla="*/ 2839395 w 3024845"/>
                  <a:gd name="connsiteY359" fmla="*/ 373987 h 834218"/>
                  <a:gd name="connsiteX360" fmla="*/ 2839395 w 3024845"/>
                  <a:gd name="connsiteY360" fmla="*/ 423708 h 834218"/>
                  <a:gd name="connsiteX361" fmla="*/ 2871822 w 3024845"/>
                  <a:gd name="connsiteY361" fmla="*/ 423708 h 834218"/>
                  <a:gd name="connsiteX362" fmla="*/ 2871822 w 3024845"/>
                  <a:gd name="connsiteY362" fmla="*/ 397767 h 834218"/>
                  <a:gd name="connsiteX363" fmla="*/ 2910329 w 3024845"/>
                  <a:gd name="connsiteY363" fmla="*/ 397767 h 834218"/>
                  <a:gd name="connsiteX364" fmla="*/ 2910329 w 3024845"/>
                  <a:gd name="connsiteY364" fmla="*/ 367502 h 834218"/>
                  <a:gd name="connsiteX365" fmla="*/ 2958970 w 3024845"/>
                  <a:gd name="connsiteY365" fmla="*/ 367502 h 834218"/>
                  <a:gd name="connsiteX366" fmla="*/ 2958970 w 3024845"/>
                  <a:gd name="connsiteY366" fmla="*/ 478658 h 834218"/>
                  <a:gd name="connsiteX367" fmla="*/ 2958970 w 3024845"/>
                  <a:gd name="connsiteY367" fmla="*/ 492437 h 834218"/>
                  <a:gd name="connsiteX368" fmla="*/ 3024845 w 3024845"/>
                  <a:gd name="connsiteY368" fmla="*/ 492437 h 834218"/>
                  <a:gd name="connsiteX369" fmla="*/ 3024845 w 3024845"/>
                  <a:gd name="connsiteY369" fmla="*/ 834218 h 834218"/>
                  <a:gd name="connsiteX370" fmla="*/ 2054 w 3024845"/>
                  <a:gd name="connsiteY370" fmla="*/ 831885 h 834218"/>
                  <a:gd name="connsiteX371" fmla="*/ 0 w 3024845"/>
                  <a:gd name="connsiteY371" fmla="*/ 397767 h 834218"/>
                  <a:gd name="connsiteX372" fmla="*/ 20267 w 3024845"/>
                  <a:gd name="connsiteY372" fmla="*/ 397767 h 834218"/>
                  <a:gd name="connsiteX373" fmla="*/ 20774 w 3024845"/>
                  <a:gd name="connsiteY373" fmla="*/ 396686 h 834218"/>
                  <a:gd name="connsiteX374" fmla="*/ 24320 w 3024845"/>
                  <a:gd name="connsiteY374" fmla="*/ 389120 h 834218"/>
                  <a:gd name="connsiteX375" fmla="*/ 26094 w 3024845"/>
                  <a:gd name="connsiteY375" fmla="*/ 389390 h 834218"/>
                  <a:gd name="connsiteX376" fmla="*/ 38507 w 3024845"/>
                  <a:gd name="connsiteY376" fmla="*/ 391281 h 834218"/>
                  <a:gd name="connsiteX377" fmla="*/ 39014 w 3024845"/>
                  <a:gd name="connsiteY377" fmla="*/ 392633 h 834218"/>
                  <a:gd name="connsiteX378" fmla="*/ 42560 w 3024845"/>
                  <a:gd name="connsiteY378" fmla="*/ 402090 h 834218"/>
                  <a:gd name="connsiteX379" fmla="*/ 68907 w 3024845"/>
                  <a:gd name="connsiteY379" fmla="*/ 404252 h 834218"/>
                  <a:gd name="connsiteX380" fmla="*/ 68907 w 3024845"/>
                  <a:gd name="connsiteY380" fmla="*/ 281031 h 834218"/>
                  <a:gd name="connsiteX381" fmla="*/ 70934 w 3024845"/>
                  <a:gd name="connsiteY381" fmla="*/ 281031 h 834218"/>
                  <a:gd name="connsiteX382" fmla="*/ 85121 w 3024845"/>
                  <a:gd name="connsiteY382" fmla="*/ 281031 h 834218"/>
                  <a:gd name="connsiteX383" fmla="*/ 85121 w 3024845"/>
                  <a:gd name="connsiteY383" fmla="*/ 144839 h 834218"/>
                  <a:gd name="connsiteX384" fmla="*/ 86894 w 3024845"/>
                  <a:gd name="connsiteY384" fmla="*/ 144839 h 834218"/>
                  <a:gd name="connsiteX385" fmla="*/ 99308 w 3024845"/>
                  <a:gd name="connsiteY385" fmla="*/ 144839 h 834218"/>
                  <a:gd name="connsiteX386" fmla="*/ 99308 w 3024845"/>
                  <a:gd name="connsiteY386" fmla="*/ 30265 h 834218"/>
                  <a:gd name="connsiteX387" fmla="*/ 103361 w 3024845"/>
                  <a:gd name="connsiteY387" fmla="*/ 2161 h 834218"/>
                  <a:gd name="connsiteX0" fmla="*/ 103361 w 3024845"/>
                  <a:gd name="connsiteY0" fmla="*/ 2161 h 834218"/>
                  <a:gd name="connsiteX1" fmla="*/ 200642 w 3024845"/>
                  <a:gd name="connsiteY1" fmla="*/ 0 h 834218"/>
                  <a:gd name="connsiteX2" fmla="*/ 220909 w 3024845"/>
                  <a:gd name="connsiteY2" fmla="*/ 144839 h 834218"/>
                  <a:gd name="connsiteX3" fmla="*/ 223189 w 3024845"/>
                  <a:gd name="connsiteY3" fmla="*/ 144839 h 834218"/>
                  <a:gd name="connsiteX4" fmla="*/ 239150 w 3024845"/>
                  <a:gd name="connsiteY4" fmla="*/ 144839 h 834218"/>
                  <a:gd name="connsiteX5" fmla="*/ 239150 w 3024845"/>
                  <a:gd name="connsiteY5" fmla="*/ 285354 h 834218"/>
                  <a:gd name="connsiteX6" fmla="*/ 240670 w 3024845"/>
                  <a:gd name="connsiteY6" fmla="*/ 285084 h 834218"/>
                  <a:gd name="connsiteX7" fmla="*/ 251310 w 3024845"/>
                  <a:gd name="connsiteY7" fmla="*/ 283193 h 834218"/>
                  <a:gd name="connsiteX8" fmla="*/ 249283 w 3024845"/>
                  <a:gd name="connsiteY8" fmla="*/ 371825 h 834218"/>
                  <a:gd name="connsiteX9" fmla="*/ 250803 w 3024845"/>
                  <a:gd name="connsiteY9" fmla="*/ 372096 h 834218"/>
                  <a:gd name="connsiteX10" fmla="*/ 261443 w 3024845"/>
                  <a:gd name="connsiteY10" fmla="*/ 373987 h 834218"/>
                  <a:gd name="connsiteX11" fmla="*/ 261696 w 3024845"/>
                  <a:gd name="connsiteY11" fmla="*/ 374798 h 834218"/>
                  <a:gd name="connsiteX12" fmla="*/ 263470 w 3024845"/>
                  <a:gd name="connsiteY12" fmla="*/ 380473 h 834218"/>
                  <a:gd name="connsiteX13" fmla="*/ 264230 w 3024845"/>
                  <a:gd name="connsiteY13" fmla="*/ 378041 h 834218"/>
                  <a:gd name="connsiteX14" fmla="*/ 269550 w 3024845"/>
                  <a:gd name="connsiteY14" fmla="*/ 361017 h 834218"/>
                  <a:gd name="connsiteX15" fmla="*/ 271323 w 3024845"/>
                  <a:gd name="connsiteY15" fmla="*/ 361017 h 834218"/>
                  <a:gd name="connsiteX16" fmla="*/ 283737 w 3024845"/>
                  <a:gd name="connsiteY16" fmla="*/ 361017 h 834218"/>
                  <a:gd name="connsiteX17" fmla="*/ 283737 w 3024845"/>
                  <a:gd name="connsiteY17" fmla="*/ 393443 h 834218"/>
                  <a:gd name="connsiteX18" fmla="*/ 284750 w 3024845"/>
                  <a:gd name="connsiteY18" fmla="*/ 393984 h 834218"/>
                  <a:gd name="connsiteX19" fmla="*/ 291844 w 3024845"/>
                  <a:gd name="connsiteY19" fmla="*/ 397767 h 834218"/>
                  <a:gd name="connsiteX20" fmla="*/ 291844 w 3024845"/>
                  <a:gd name="connsiteY20" fmla="*/ 399118 h 834218"/>
                  <a:gd name="connsiteX21" fmla="*/ 291844 w 3024845"/>
                  <a:gd name="connsiteY21" fmla="*/ 408576 h 834218"/>
                  <a:gd name="connsiteX22" fmla="*/ 336431 w 3024845"/>
                  <a:gd name="connsiteY22" fmla="*/ 408576 h 834218"/>
                  <a:gd name="connsiteX23" fmla="*/ 336431 w 3024845"/>
                  <a:gd name="connsiteY23" fmla="*/ 409657 h 834218"/>
                  <a:gd name="connsiteX24" fmla="*/ 336431 w 3024845"/>
                  <a:gd name="connsiteY24" fmla="*/ 417223 h 834218"/>
                  <a:gd name="connsiteX25" fmla="*/ 338457 w 3024845"/>
                  <a:gd name="connsiteY25" fmla="*/ 417223 h 834218"/>
                  <a:gd name="connsiteX26" fmla="*/ 352644 w 3024845"/>
                  <a:gd name="connsiteY26" fmla="*/ 417223 h 834218"/>
                  <a:gd name="connsiteX27" fmla="*/ 352644 w 3024845"/>
                  <a:gd name="connsiteY27" fmla="*/ 386958 h 834218"/>
                  <a:gd name="connsiteX28" fmla="*/ 397231 w 3024845"/>
                  <a:gd name="connsiteY28" fmla="*/ 386958 h 834218"/>
                  <a:gd name="connsiteX29" fmla="*/ 397231 w 3024845"/>
                  <a:gd name="connsiteY29" fmla="*/ 385607 h 834218"/>
                  <a:gd name="connsiteX30" fmla="*/ 397231 w 3024845"/>
                  <a:gd name="connsiteY30" fmla="*/ 376149 h 834218"/>
                  <a:gd name="connsiteX31" fmla="*/ 398245 w 3024845"/>
                  <a:gd name="connsiteY31" fmla="*/ 376149 h 834218"/>
                  <a:gd name="connsiteX32" fmla="*/ 405338 w 3024845"/>
                  <a:gd name="connsiteY32" fmla="*/ 376149 h 834218"/>
                  <a:gd name="connsiteX33" fmla="*/ 405338 w 3024845"/>
                  <a:gd name="connsiteY33" fmla="*/ 374258 h 834218"/>
                  <a:gd name="connsiteX34" fmla="*/ 405338 w 3024845"/>
                  <a:gd name="connsiteY34" fmla="*/ 361017 h 834218"/>
                  <a:gd name="connsiteX35" fmla="*/ 406098 w 3024845"/>
                  <a:gd name="connsiteY35" fmla="*/ 361017 h 834218"/>
                  <a:gd name="connsiteX36" fmla="*/ 411418 w 3024845"/>
                  <a:gd name="connsiteY36" fmla="*/ 361017 h 834218"/>
                  <a:gd name="connsiteX37" fmla="*/ 411418 w 3024845"/>
                  <a:gd name="connsiteY37" fmla="*/ 359936 h 834218"/>
                  <a:gd name="connsiteX38" fmla="*/ 411418 w 3024845"/>
                  <a:gd name="connsiteY38" fmla="*/ 352369 h 834218"/>
                  <a:gd name="connsiteX39" fmla="*/ 413445 w 3024845"/>
                  <a:gd name="connsiteY39" fmla="*/ 352369 h 834218"/>
                  <a:gd name="connsiteX40" fmla="*/ 427632 w 3024845"/>
                  <a:gd name="connsiteY40" fmla="*/ 352369 h 834218"/>
                  <a:gd name="connsiteX41" fmla="*/ 427632 w 3024845"/>
                  <a:gd name="connsiteY41" fmla="*/ 353450 h 834218"/>
                  <a:gd name="connsiteX42" fmla="*/ 427632 w 3024845"/>
                  <a:gd name="connsiteY42" fmla="*/ 361017 h 834218"/>
                  <a:gd name="connsiteX43" fmla="*/ 449925 w 3024845"/>
                  <a:gd name="connsiteY43" fmla="*/ 361017 h 834218"/>
                  <a:gd name="connsiteX44" fmla="*/ 449925 w 3024845"/>
                  <a:gd name="connsiteY44" fmla="*/ 359125 h 834218"/>
                  <a:gd name="connsiteX45" fmla="*/ 449925 w 3024845"/>
                  <a:gd name="connsiteY45" fmla="*/ 345884 h 834218"/>
                  <a:gd name="connsiteX46" fmla="*/ 451699 w 3024845"/>
                  <a:gd name="connsiteY46" fmla="*/ 345884 h 834218"/>
                  <a:gd name="connsiteX47" fmla="*/ 464112 w 3024845"/>
                  <a:gd name="connsiteY47" fmla="*/ 345884 h 834218"/>
                  <a:gd name="connsiteX48" fmla="*/ 464112 w 3024845"/>
                  <a:gd name="connsiteY48" fmla="*/ 369664 h 834218"/>
                  <a:gd name="connsiteX49" fmla="*/ 465126 w 3024845"/>
                  <a:gd name="connsiteY49" fmla="*/ 369664 h 834218"/>
                  <a:gd name="connsiteX50" fmla="*/ 472219 w 3024845"/>
                  <a:gd name="connsiteY50" fmla="*/ 369664 h 834218"/>
                  <a:gd name="connsiteX51" fmla="*/ 472219 w 3024845"/>
                  <a:gd name="connsiteY51" fmla="*/ 368583 h 834218"/>
                  <a:gd name="connsiteX52" fmla="*/ 472219 w 3024845"/>
                  <a:gd name="connsiteY52" fmla="*/ 361017 h 834218"/>
                  <a:gd name="connsiteX53" fmla="*/ 473992 w 3024845"/>
                  <a:gd name="connsiteY53" fmla="*/ 361017 h 834218"/>
                  <a:gd name="connsiteX54" fmla="*/ 486406 w 3024845"/>
                  <a:gd name="connsiteY54" fmla="*/ 361017 h 834218"/>
                  <a:gd name="connsiteX55" fmla="*/ 486406 w 3024845"/>
                  <a:gd name="connsiteY55" fmla="*/ 386958 h 834218"/>
                  <a:gd name="connsiteX56" fmla="*/ 488433 w 3024845"/>
                  <a:gd name="connsiteY56" fmla="*/ 386958 h 834218"/>
                  <a:gd name="connsiteX57" fmla="*/ 502619 w 3024845"/>
                  <a:gd name="connsiteY57" fmla="*/ 386958 h 834218"/>
                  <a:gd name="connsiteX58" fmla="*/ 502619 w 3024845"/>
                  <a:gd name="connsiteY58" fmla="*/ 388579 h 834218"/>
                  <a:gd name="connsiteX59" fmla="*/ 502619 w 3024845"/>
                  <a:gd name="connsiteY59" fmla="*/ 399929 h 834218"/>
                  <a:gd name="connsiteX60" fmla="*/ 503379 w 3024845"/>
                  <a:gd name="connsiteY60" fmla="*/ 399929 h 834218"/>
                  <a:gd name="connsiteX61" fmla="*/ 508700 w 3024845"/>
                  <a:gd name="connsiteY61" fmla="*/ 399929 h 834218"/>
                  <a:gd name="connsiteX62" fmla="*/ 508700 w 3024845"/>
                  <a:gd name="connsiteY62" fmla="*/ 399118 h 834218"/>
                  <a:gd name="connsiteX63" fmla="*/ 508700 w 3024845"/>
                  <a:gd name="connsiteY63" fmla="*/ 393443 h 834218"/>
                  <a:gd name="connsiteX64" fmla="*/ 539100 w 3024845"/>
                  <a:gd name="connsiteY64" fmla="*/ 393443 h 834218"/>
                  <a:gd name="connsiteX65" fmla="*/ 539100 w 3024845"/>
                  <a:gd name="connsiteY65" fmla="*/ 417223 h 834218"/>
                  <a:gd name="connsiteX66" fmla="*/ 540113 w 3024845"/>
                  <a:gd name="connsiteY66" fmla="*/ 417223 h 834218"/>
                  <a:gd name="connsiteX67" fmla="*/ 547207 w 3024845"/>
                  <a:gd name="connsiteY67" fmla="*/ 417223 h 834218"/>
                  <a:gd name="connsiteX68" fmla="*/ 547207 w 3024845"/>
                  <a:gd name="connsiteY68" fmla="*/ 418304 h 834218"/>
                  <a:gd name="connsiteX69" fmla="*/ 547207 w 3024845"/>
                  <a:gd name="connsiteY69" fmla="*/ 425870 h 834218"/>
                  <a:gd name="connsiteX70" fmla="*/ 547967 w 3024845"/>
                  <a:gd name="connsiteY70" fmla="*/ 425870 h 834218"/>
                  <a:gd name="connsiteX71" fmla="*/ 553287 w 3024845"/>
                  <a:gd name="connsiteY71" fmla="*/ 425870 h 834218"/>
                  <a:gd name="connsiteX72" fmla="*/ 553287 w 3024845"/>
                  <a:gd name="connsiteY72" fmla="*/ 423708 h 834218"/>
                  <a:gd name="connsiteX73" fmla="*/ 553287 w 3024845"/>
                  <a:gd name="connsiteY73" fmla="*/ 408576 h 834218"/>
                  <a:gd name="connsiteX74" fmla="*/ 554300 w 3024845"/>
                  <a:gd name="connsiteY74" fmla="*/ 408576 h 834218"/>
                  <a:gd name="connsiteX75" fmla="*/ 561394 w 3024845"/>
                  <a:gd name="connsiteY75" fmla="*/ 408576 h 834218"/>
                  <a:gd name="connsiteX76" fmla="*/ 561394 w 3024845"/>
                  <a:gd name="connsiteY76" fmla="*/ 409657 h 834218"/>
                  <a:gd name="connsiteX77" fmla="*/ 561394 w 3024845"/>
                  <a:gd name="connsiteY77" fmla="*/ 417223 h 834218"/>
                  <a:gd name="connsiteX78" fmla="*/ 566714 w 3024845"/>
                  <a:gd name="connsiteY78" fmla="*/ 415230 h 834218"/>
                  <a:gd name="connsiteX79" fmla="*/ 567474 w 3024845"/>
                  <a:gd name="connsiteY79" fmla="*/ 414250 h 834218"/>
                  <a:gd name="connsiteX80" fmla="*/ 567474 w 3024845"/>
                  <a:gd name="connsiteY80" fmla="*/ 408576 h 834218"/>
                  <a:gd name="connsiteX81" fmla="*/ 605981 w 3024845"/>
                  <a:gd name="connsiteY81" fmla="*/ 408576 h 834218"/>
                  <a:gd name="connsiteX82" fmla="*/ 605981 w 3024845"/>
                  <a:gd name="connsiteY82" fmla="*/ 432355 h 834218"/>
                  <a:gd name="connsiteX83" fmla="*/ 608007 w 3024845"/>
                  <a:gd name="connsiteY83" fmla="*/ 432355 h 834218"/>
                  <a:gd name="connsiteX84" fmla="*/ 622194 w 3024845"/>
                  <a:gd name="connsiteY84" fmla="*/ 432355 h 834218"/>
                  <a:gd name="connsiteX85" fmla="*/ 622194 w 3024845"/>
                  <a:gd name="connsiteY85" fmla="*/ 433436 h 834218"/>
                  <a:gd name="connsiteX86" fmla="*/ 622194 w 3024845"/>
                  <a:gd name="connsiteY86" fmla="*/ 441002 h 834218"/>
                  <a:gd name="connsiteX87" fmla="*/ 623968 w 3024845"/>
                  <a:gd name="connsiteY87" fmla="*/ 441002 h 834218"/>
                  <a:gd name="connsiteX88" fmla="*/ 636381 w 3024845"/>
                  <a:gd name="connsiteY88" fmla="*/ 441002 h 834218"/>
                  <a:gd name="connsiteX89" fmla="*/ 636381 w 3024845"/>
                  <a:gd name="connsiteY89" fmla="*/ 417223 h 834218"/>
                  <a:gd name="connsiteX90" fmla="*/ 637394 w 3024845"/>
                  <a:gd name="connsiteY90" fmla="*/ 417223 h 834218"/>
                  <a:gd name="connsiteX91" fmla="*/ 644488 w 3024845"/>
                  <a:gd name="connsiteY91" fmla="*/ 417223 h 834218"/>
                  <a:gd name="connsiteX92" fmla="*/ 644488 w 3024845"/>
                  <a:gd name="connsiteY92" fmla="*/ 384796 h 834218"/>
                  <a:gd name="connsiteX93" fmla="*/ 645501 w 3024845"/>
                  <a:gd name="connsiteY93" fmla="*/ 384796 h 834218"/>
                  <a:gd name="connsiteX94" fmla="*/ 652595 w 3024845"/>
                  <a:gd name="connsiteY94" fmla="*/ 384796 h 834218"/>
                  <a:gd name="connsiteX95" fmla="*/ 652595 w 3024845"/>
                  <a:gd name="connsiteY95" fmla="*/ 382905 h 834218"/>
                  <a:gd name="connsiteX96" fmla="*/ 652595 w 3024845"/>
                  <a:gd name="connsiteY96" fmla="*/ 369664 h 834218"/>
                  <a:gd name="connsiteX97" fmla="*/ 651328 w 3024845"/>
                  <a:gd name="connsiteY97" fmla="*/ 368042 h 834218"/>
                  <a:gd name="connsiteX98" fmla="*/ 656648 w 3024845"/>
                  <a:gd name="connsiteY98" fmla="*/ 356693 h 834218"/>
                  <a:gd name="connsiteX99" fmla="*/ 664755 w 3024845"/>
                  <a:gd name="connsiteY99" fmla="*/ 384796 h 834218"/>
                  <a:gd name="connsiteX100" fmla="*/ 665515 w 3024845"/>
                  <a:gd name="connsiteY100" fmla="*/ 384796 h 834218"/>
                  <a:gd name="connsiteX101" fmla="*/ 670835 w 3024845"/>
                  <a:gd name="connsiteY101" fmla="*/ 384796 h 834218"/>
                  <a:gd name="connsiteX102" fmla="*/ 670835 w 3024845"/>
                  <a:gd name="connsiteY102" fmla="*/ 278869 h 834218"/>
                  <a:gd name="connsiteX103" fmla="*/ 672355 w 3024845"/>
                  <a:gd name="connsiteY103" fmla="*/ 278869 h 834218"/>
                  <a:gd name="connsiteX104" fmla="*/ 682995 w 3024845"/>
                  <a:gd name="connsiteY104" fmla="*/ 278869 h 834218"/>
                  <a:gd name="connsiteX105" fmla="*/ 682995 w 3024845"/>
                  <a:gd name="connsiteY105" fmla="*/ 231310 h 834218"/>
                  <a:gd name="connsiteX106" fmla="*/ 709342 w 3024845"/>
                  <a:gd name="connsiteY106" fmla="*/ 231310 h 834218"/>
                  <a:gd name="connsiteX107" fmla="*/ 709342 w 3024845"/>
                  <a:gd name="connsiteY107" fmla="*/ 209692 h 834218"/>
                  <a:gd name="connsiteX108" fmla="*/ 743796 w 3024845"/>
                  <a:gd name="connsiteY108" fmla="*/ 209692 h 834218"/>
                  <a:gd name="connsiteX109" fmla="*/ 743796 w 3024845"/>
                  <a:gd name="connsiteY109" fmla="*/ 212124 h 834218"/>
                  <a:gd name="connsiteX110" fmla="*/ 743796 w 3024845"/>
                  <a:gd name="connsiteY110" fmla="*/ 229148 h 834218"/>
                  <a:gd name="connsiteX111" fmla="*/ 746076 w 3024845"/>
                  <a:gd name="connsiteY111" fmla="*/ 229148 h 834218"/>
                  <a:gd name="connsiteX112" fmla="*/ 762036 w 3024845"/>
                  <a:gd name="connsiteY112" fmla="*/ 229148 h 834218"/>
                  <a:gd name="connsiteX113" fmla="*/ 762036 w 3024845"/>
                  <a:gd name="connsiteY113" fmla="*/ 276707 h 834218"/>
                  <a:gd name="connsiteX114" fmla="*/ 763049 w 3024845"/>
                  <a:gd name="connsiteY114" fmla="*/ 276707 h 834218"/>
                  <a:gd name="connsiteX115" fmla="*/ 770143 w 3024845"/>
                  <a:gd name="connsiteY115" fmla="*/ 276707 h 834218"/>
                  <a:gd name="connsiteX116" fmla="*/ 784330 w 3024845"/>
                  <a:gd name="connsiteY116" fmla="*/ 281031 h 834218"/>
                  <a:gd name="connsiteX117" fmla="*/ 784330 w 3024845"/>
                  <a:gd name="connsiteY117" fmla="*/ 319943 h 834218"/>
                  <a:gd name="connsiteX118" fmla="*/ 785343 w 3024845"/>
                  <a:gd name="connsiteY118" fmla="*/ 319943 h 834218"/>
                  <a:gd name="connsiteX119" fmla="*/ 792436 w 3024845"/>
                  <a:gd name="connsiteY119" fmla="*/ 319943 h 834218"/>
                  <a:gd name="connsiteX120" fmla="*/ 792436 w 3024845"/>
                  <a:gd name="connsiteY120" fmla="*/ 321564 h 834218"/>
                  <a:gd name="connsiteX121" fmla="*/ 792436 w 3024845"/>
                  <a:gd name="connsiteY121" fmla="*/ 332913 h 834218"/>
                  <a:gd name="connsiteX122" fmla="*/ 794463 w 3024845"/>
                  <a:gd name="connsiteY122" fmla="*/ 332913 h 834218"/>
                  <a:gd name="connsiteX123" fmla="*/ 808650 w 3024845"/>
                  <a:gd name="connsiteY123" fmla="*/ 332913 h 834218"/>
                  <a:gd name="connsiteX124" fmla="*/ 814730 w 3024845"/>
                  <a:gd name="connsiteY124" fmla="*/ 339399 h 834218"/>
                  <a:gd name="connsiteX125" fmla="*/ 814730 w 3024845"/>
                  <a:gd name="connsiteY125" fmla="*/ 361017 h 834218"/>
                  <a:gd name="connsiteX126" fmla="*/ 817010 w 3024845"/>
                  <a:gd name="connsiteY126" fmla="*/ 361017 h 834218"/>
                  <a:gd name="connsiteX127" fmla="*/ 832970 w 3024845"/>
                  <a:gd name="connsiteY127" fmla="*/ 361017 h 834218"/>
                  <a:gd name="connsiteX128" fmla="*/ 832970 w 3024845"/>
                  <a:gd name="connsiteY128" fmla="*/ 362097 h 834218"/>
                  <a:gd name="connsiteX129" fmla="*/ 832970 w 3024845"/>
                  <a:gd name="connsiteY129" fmla="*/ 369664 h 834218"/>
                  <a:gd name="connsiteX130" fmla="*/ 834237 w 3024845"/>
                  <a:gd name="connsiteY130" fmla="*/ 369664 h 834218"/>
                  <a:gd name="connsiteX131" fmla="*/ 843104 w 3024845"/>
                  <a:gd name="connsiteY131" fmla="*/ 369664 h 834218"/>
                  <a:gd name="connsiteX132" fmla="*/ 843104 w 3024845"/>
                  <a:gd name="connsiteY132" fmla="*/ 371825 h 834218"/>
                  <a:gd name="connsiteX133" fmla="*/ 843104 w 3024845"/>
                  <a:gd name="connsiteY133" fmla="*/ 386958 h 834218"/>
                  <a:gd name="connsiteX134" fmla="*/ 847157 w 3024845"/>
                  <a:gd name="connsiteY134" fmla="*/ 385066 h 834218"/>
                  <a:gd name="connsiteX135" fmla="*/ 847157 w 3024845"/>
                  <a:gd name="connsiteY135" fmla="*/ 371825 h 834218"/>
                  <a:gd name="connsiteX136" fmla="*/ 848170 w 3024845"/>
                  <a:gd name="connsiteY136" fmla="*/ 371825 h 834218"/>
                  <a:gd name="connsiteX137" fmla="*/ 855264 w 3024845"/>
                  <a:gd name="connsiteY137" fmla="*/ 371825 h 834218"/>
                  <a:gd name="connsiteX138" fmla="*/ 855264 w 3024845"/>
                  <a:gd name="connsiteY138" fmla="*/ 373447 h 834218"/>
                  <a:gd name="connsiteX139" fmla="*/ 855264 w 3024845"/>
                  <a:gd name="connsiteY139" fmla="*/ 384796 h 834218"/>
                  <a:gd name="connsiteX140" fmla="*/ 856024 w 3024845"/>
                  <a:gd name="connsiteY140" fmla="*/ 384796 h 834218"/>
                  <a:gd name="connsiteX141" fmla="*/ 861344 w 3024845"/>
                  <a:gd name="connsiteY141" fmla="*/ 384796 h 834218"/>
                  <a:gd name="connsiteX142" fmla="*/ 909984 w 3024845"/>
                  <a:gd name="connsiteY142" fmla="*/ 380473 h 834218"/>
                  <a:gd name="connsiteX143" fmla="*/ 909984 w 3024845"/>
                  <a:gd name="connsiteY143" fmla="*/ 381824 h 834218"/>
                  <a:gd name="connsiteX144" fmla="*/ 909984 w 3024845"/>
                  <a:gd name="connsiteY144" fmla="*/ 391281 h 834218"/>
                  <a:gd name="connsiteX145" fmla="*/ 910744 w 3024845"/>
                  <a:gd name="connsiteY145" fmla="*/ 391281 h 834218"/>
                  <a:gd name="connsiteX146" fmla="*/ 916065 w 3024845"/>
                  <a:gd name="connsiteY146" fmla="*/ 391281 h 834218"/>
                  <a:gd name="connsiteX147" fmla="*/ 916065 w 3024845"/>
                  <a:gd name="connsiteY147" fmla="*/ 393443 h 834218"/>
                  <a:gd name="connsiteX148" fmla="*/ 916065 w 3024845"/>
                  <a:gd name="connsiteY148" fmla="*/ 408576 h 834218"/>
                  <a:gd name="connsiteX149" fmla="*/ 918091 w 3024845"/>
                  <a:gd name="connsiteY149" fmla="*/ 407225 h 834218"/>
                  <a:gd name="connsiteX150" fmla="*/ 932278 w 3024845"/>
                  <a:gd name="connsiteY150" fmla="*/ 397767 h 834218"/>
                  <a:gd name="connsiteX151" fmla="*/ 938358 w 3024845"/>
                  <a:gd name="connsiteY151" fmla="*/ 356693 h 834218"/>
                  <a:gd name="connsiteX152" fmla="*/ 939118 w 3024845"/>
                  <a:gd name="connsiteY152" fmla="*/ 356423 h 834218"/>
                  <a:gd name="connsiteX153" fmla="*/ 944438 w 3024845"/>
                  <a:gd name="connsiteY153" fmla="*/ 354531 h 834218"/>
                  <a:gd name="connsiteX154" fmla="*/ 946465 w 3024845"/>
                  <a:gd name="connsiteY154" fmla="*/ 285354 h 834218"/>
                  <a:gd name="connsiteX155" fmla="*/ 948492 w 3024845"/>
                  <a:gd name="connsiteY155" fmla="*/ 354531 h 834218"/>
                  <a:gd name="connsiteX156" fmla="*/ 949252 w 3024845"/>
                  <a:gd name="connsiteY156" fmla="*/ 354801 h 834218"/>
                  <a:gd name="connsiteX157" fmla="*/ 954572 w 3024845"/>
                  <a:gd name="connsiteY157" fmla="*/ 356693 h 834218"/>
                  <a:gd name="connsiteX158" fmla="*/ 954572 w 3024845"/>
                  <a:gd name="connsiteY158" fmla="*/ 270222 h 834218"/>
                  <a:gd name="connsiteX159" fmla="*/ 958625 w 3024845"/>
                  <a:gd name="connsiteY159" fmla="*/ 237795 h 834218"/>
                  <a:gd name="connsiteX160" fmla="*/ 997132 w 3024845"/>
                  <a:gd name="connsiteY160" fmla="*/ 237795 h 834218"/>
                  <a:gd name="connsiteX161" fmla="*/ 997132 w 3024845"/>
                  <a:gd name="connsiteY161" fmla="*/ 270222 h 834218"/>
                  <a:gd name="connsiteX162" fmla="*/ 997892 w 3024845"/>
                  <a:gd name="connsiteY162" fmla="*/ 270222 h 834218"/>
                  <a:gd name="connsiteX163" fmla="*/ 1003212 w 3024845"/>
                  <a:gd name="connsiteY163" fmla="*/ 270222 h 834218"/>
                  <a:gd name="connsiteX164" fmla="*/ 1003212 w 3024845"/>
                  <a:gd name="connsiteY164" fmla="*/ 188074 h 834218"/>
                  <a:gd name="connsiteX165" fmla="*/ 1004986 w 3024845"/>
                  <a:gd name="connsiteY165" fmla="*/ 188074 h 834218"/>
                  <a:gd name="connsiteX166" fmla="*/ 1017399 w 3024845"/>
                  <a:gd name="connsiteY166" fmla="*/ 188074 h 834218"/>
                  <a:gd name="connsiteX167" fmla="*/ 1017399 w 3024845"/>
                  <a:gd name="connsiteY167" fmla="*/ 186183 h 834218"/>
                  <a:gd name="connsiteX168" fmla="*/ 1017399 w 3024845"/>
                  <a:gd name="connsiteY168" fmla="*/ 172942 h 834218"/>
                  <a:gd name="connsiteX169" fmla="*/ 1039693 w 3024845"/>
                  <a:gd name="connsiteY169" fmla="*/ 172942 h 834218"/>
                  <a:gd name="connsiteX170" fmla="*/ 1039693 w 3024845"/>
                  <a:gd name="connsiteY170" fmla="*/ 171861 h 834218"/>
                  <a:gd name="connsiteX171" fmla="*/ 1039693 w 3024845"/>
                  <a:gd name="connsiteY171" fmla="*/ 164295 h 834218"/>
                  <a:gd name="connsiteX172" fmla="*/ 1041466 w 3024845"/>
                  <a:gd name="connsiteY172" fmla="*/ 164295 h 834218"/>
                  <a:gd name="connsiteX173" fmla="*/ 1053880 w 3024845"/>
                  <a:gd name="connsiteY173" fmla="*/ 164295 h 834218"/>
                  <a:gd name="connsiteX174" fmla="*/ 1053880 w 3024845"/>
                  <a:gd name="connsiteY174" fmla="*/ 165376 h 834218"/>
                  <a:gd name="connsiteX175" fmla="*/ 1053880 w 3024845"/>
                  <a:gd name="connsiteY175" fmla="*/ 172942 h 834218"/>
                  <a:gd name="connsiteX176" fmla="*/ 1054640 w 3024845"/>
                  <a:gd name="connsiteY176" fmla="*/ 172942 h 834218"/>
                  <a:gd name="connsiteX177" fmla="*/ 1059960 w 3024845"/>
                  <a:gd name="connsiteY177" fmla="*/ 172942 h 834218"/>
                  <a:gd name="connsiteX178" fmla="*/ 1070093 w 3024845"/>
                  <a:gd name="connsiteY178" fmla="*/ 168618 h 834218"/>
                  <a:gd name="connsiteX179" fmla="*/ 1074146 w 3024845"/>
                  <a:gd name="connsiteY179" fmla="*/ 171861 h 834218"/>
                  <a:gd name="connsiteX180" fmla="*/ 1074146 w 3024845"/>
                  <a:gd name="connsiteY180" fmla="*/ 164295 h 834218"/>
                  <a:gd name="connsiteX181" fmla="*/ 1076426 w 3024845"/>
                  <a:gd name="connsiteY181" fmla="*/ 164295 h 834218"/>
                  <a:gd name="connsiteX182" fmla="*/ 1092387 w 3024845"/>
                  <a:gd name="connsiteY182" fmla="*/ 164295 h 834218"/>
                  <a:gd name="connsiteX183" fmla="*/ 1092387 w 3024845"/>
                  <a:gd name="connsiteY183" fmla="*/ 165376 h 834218"/>
                  <a:gd name="connsiteX184" fmla="*/ 1092387 w 3024845"/>
                  <a:gd name="connsiteY184" fmla="*/ 172942 h 834218"/>
                  <a:gd name="connsiteX185" fmla="*/ 1122787 w 3024845"/>
                  <a:gd name="connsiteY185" fmla="*/ 172942 h 834218"/>
                  <a:gd name="connsiteX186" fmla="*/ 1122787 w 3024845"/>
                  <a:gd name="connsiteY186" fmla="*/ 174563 h 834218"/>
                  <a:gd name="connsiteX187" fmla="*/ 1122787 w 3024845"/>
                  <a:gd name="connsiteY187" fmla="*/ 185913 h 834218"/>
                  <a:gd name="connsiteX188" fmla="*/ 1149134 w 3024845"/>
                  <a:gd name="connsiteY188" fmla="*/ 185913 h 834218"/>
                  <a:gd name="connsiteX189" fmla="*/ 1149134 w 3024845"/>
                  <a:gd name="connsiteY189" fmla="*/ 216177 h 834218"/>
                  <a:gd name="connsiteX190" fmla="*/ 1149894 w 3024845"/>
                  <a:gd name="connsiteY190" fmla="*/ 216177 h 834218"/>
                  <a:gd name="connsiteX191" fmla="*/ 1155214 w 3024845"/>
                  <a:gd name="connsiteY191" fmla="*/ 216177 h 834218"/>
                  <a:gd name="connsiteX192" fmla="*/ 1155214 w 3024845"/>
                  <a:gd name="connsiteY192" fmla="*/ 217258 h 834218"/>
                  <a:gd name="connsiteX193" fmla="*/ 1155214 w 3024845"/>
                  <a:gd name="connsiteY193" fmla="*/ 224825 h 834218"/>
                  <a:gd name="connsiteX194" fmla="*/ 1159268 w 3024845"/>
                  <a:gd name="connsiteY194" fmla="*/ 255089 h 834218"/>
                  <a:gd name="connsiteX195" fmla="*/ 1160028 w 3024845"/>
                  <a:gd name="connsiteY195" fmla="*/ 255089 h 834218"/>
                  <a:gd name="connsiteX196" fmla="*/ 1165348 w 3024845"/>
                  <a:gd name="connsiteY196" fmla="*/ 255089 h 834218"/>
                  <a:gd name="connsiteX197" fmla="*/ 1165348 w 3024845"/>
                  <a:gd name="connsiteY197" fmla="*/ 255900 h 834218"/>
                  <a:gd name="connsiteX198" fmla="*/ 1165348 w 3024845"/>
                  <a:gd name="connsiteY198" fmla="*/ 261575 h 834218"/>
                  <a:gd name="connsiteX199" fmla="*/ 1166361 w 3024845"/>
                  <a:gd name="connsiteY199" fmla="*/ 261575 h 834218"/>
                  <a:gd name="connsiteX200" fmla="*/ 1173454 w 3024845"/>
                  <a:gd name="connsiteY200" fmla="*/ 261575 h 834218"/>
                  <a:gd name="connsiteX201" fmla="*/ 1173454 w 3024845"/>
                  <a:gd name="connsiteY201" fmla="*/ 291840 h 834218"/>
                  <a:gd name="connsiteX202" fmla="*/ 1175481 w 3024845"/>
                  <a:gd name="connsiteY202" fmla="*/ 291840 h 834218"/>
                  <a:gd name="connsiteX203" fmla="*/ 1189668 w 3024845"/>
                  <a:gd name="connsiteY203" fmla="*/ 291840 h 834218"/>
                  <a:gd name="connsiteX204" fmla="*/ 1189668 w 3024845"/>
                  <a:gd name="connsiteY204" fmla="*/ 315619 h 834218"/>
                  <a:gd name="connsiteX205" fmla="*/ 1191695 w 3024845"/>
                  <a:gd name="connsiteY205" fmla="*/ 317240 h 834218"/>
                  <a:gd name="connsiteX206" fmla="*/ 1191695 w 3024845"/>
                  <a:gd name="connsiteY206" fmla="*/ 328590 h 834218"/>
                  <a:gd name="connsiteX207" fmla="*/ 1192455 w 3024845"/>
                  <a:gd name="connsiteY207" fmla="*/ 328590 h 834218"/>
                  <a:gd name="connsiteX208" fmla="*/ 1197775 w 3024845"/>
                  <a:gd name="connsiteY208" fmla="*/ 328590 h 834218"/>
                  <a:gd name="connsiteX209" fmla="*/ 1197775 w 3024845"/>
                  <a:gd name="connsiteY209" fmla="*/ 352369 h 834218"/>
                  <a:gd name="connsiteX210" fmla="*/ 1199041 w 3024845"/>
                  <a:gd name="connsiteY210" fmla="*/ 352369 h 834218"/>
                  <a:gd name="connsiteX211" fmla="*/ 1207908 w 3024845"/>
                  <a:gd name="connsiteY211" fmla="*/ 352369 h 834218"/>
                  <a:gd name="connsiteX212" fmla="*/ 1209935 w 3024845"/>
                  <a:gd name="connsiteY212" fmla="*/ 356423 h 834218"/>
                  <a:gd name="connsiteX213" fmla="*/ 1209935 w 3024845"/>
                  <a:gd name="connsiteY213" fmla="*/ 369664 h 834218"/>
                  <a:gd name="connsiteX214" fmla="*/ 1211455 w 3024845"/>
                  <a:gd name="connsiteY214" fmla="*/ 367772 h 834218"/>
                  <a:gd name="connsiteX215" fmla="*/ 1222095 w 3024845"/>
                  <a:gd name="connsiteY215" fmla="*/ 354531 h 834218"/>
                  <a:gd name="connsiteX216" fmla="*/ 1250469 w 3024845"/>
                  <a:gd name="connsiteY216" fmla="*/ 354531 h 834218"/>
                  <a:gd name="connsiteX217" fmla="*/ 1250469 w 3024845"/>
                  <a:gd name="connsiteY217" fmla="*/ 441002 h 834218"/>
                  <a:gd name="connsiteX218" fmla="*/ 1251229 w 3024845"/>
                  <a:gd name="connsiteY218" fmla="*/ 441002 h 834218"/>
                  <a:gd name="connsiteX219" fmla="*/ 1256549 w 3024845"/>
                  <a:gd name="connsiteY219" fmla="*/ 441002 h 834218"/>
                  <a:gd name="connsiteX220" fmla="*/ 1257309 w 3024845"/>
                  <a:gd name="connsiteY220" fmla="*/ 439651 h 834218"/>
                  <a:gd name="connsiteX221" fmla="*/ 1262629 w 3024845"/>
                  <a:gd name="connsiteY221" fmla="*/ 430193 h 834218"/>
                  <a:gd name="connsiteX222" fmla="*/ 1262629 w 3024845"/>
                  <a:gd name="connsiteY222" fmla="*/ 432085 h 834218"/>
                  <a:gd name="connsiteX223" fmla="*/ 1262629 w 3024845"/>
                  <a:gd name="connsiteY223" fmla="*/ 445326 h 834218"/>
                  <a:gd name="connsiteX224" fmla="*/ 1266682 w 3024845"/>
                  <a:gd name="connsiteY224" fmla="*/ 399929 h 834218"/>
                  <a:gd name="connsiteX225" fmla="*/ 1267442 w 3024845"/>
                  <a:gd name="connsiteY225" fmla="*/ 399929 h 834218"/>
                  <a:gd name="connsiteX226" fmla="*/ 1272762 w 3024845"/>
                  <a:gd name="connsiteY226" fmla="*/ 399929 h 834218"/>
                  <a:gd name="connsiteX227" fmla="*/ 1272762 w 3024845"/>
                  <a:gd name="connsiteY227" fmla="*/ 335075 h 834218"/>
                  <a:gd name="connsiteX228" fmla="*/ 1273776 w 3024845"/>
                  <a:gd name="connsiteY228" fmla="*/ 335075 h 834218"/>
                  <a:gd name="connsiteX229" fmla="*/ 1280869 w 3024845"/>
                  <a:gd name="connsiteY229" fmla="*/ 335075 h 834218"/>
                  <a:gd name="connsiteX230" fmla="*/ 1293029 w 3024845"/>
                  <a:gd name="connsiteY230" fmla="*/ 291840 h 834218"/>
                  <a:gd name="connsiteX231" fmla="*/ 1294296 w 3024845"/>
                  <a:gd name="connsiteY231" fmla="*/ 291840 h 834218"/>
                  <a:gd name="connsiteX232" fmla="*/ 1303163 w 3024845"/>
                  <a:gd name="connsiteY232" fmla="*/ 291840 h 834218"/>
                  <a:gd name="connsiteX233" fmla="*/ 1313296 w 3024845"/>
                  <a:gd name="connsiteY233" fmla="*/ 335075 h 834218"/>
                  <a:gd name="connsiteX234" fmla="*/ 1314309 w 3024845"/>
                  <a:gd name="connsiteY234" fmla="*/ 335075 h 834218"/>
                  <a:gd name="connsiteX235" fmla="*/ 1321403 w 3024845"/>
                  <a:gd name="connsiteY235" fmla="*/ 335075 h 834218"/>
                  <a:gd name="connsiteX236" fmla="*/ 1321403 w 3024845"/>
                  <a:gd name="connsiteY236" fmla="*/ 373987 h 834218"/>
                  <a:gd name="connsiteX237" fmla="*/ 1323176 w 3024845"/>
                  <a:gd name="connsiteY237" fmla="*/ 373987 h 834218"/>
                  <a:gd name="connsiteX238" fmla="*/ 1335590 w 3024845"/>
                  <a:gd name="connsiteY238" fmla="*/ 373987 h 834218"/>
                  <a:gd name="connsiteX239" fmla="*/ 1335590 w 3024845"/>
                  <a:gd name="connsiteY239" fmla="*/ 376149 h 834218"/>
                  <a:gd name="connsiteX240" fmla="*/ 1335590 w 3024845"/>
                  <a:gd name="connsiteY240" fmla="*/ 391281 h 834218"/>
                  <a:gd name="connsiteX241" fmla="*/ 1339643 w 3024845"/>
                  <a:gd name="connsiteY241" fmla="*/ 389120 h 834218"/>
                  <a:gd name="connsiteX242" fmla="*/ 1339643 w 3024845"/>
                  <a:gd name="connsiteY242" fmla="*/ 373987 h 834218"/>
                  <a:gd name="connsiteX243" fmla="*/ 1341163 w 3024845"/>
                  <a:gd name="connsiteY243" fmla="*/ 373987 h 834218"/>
                  <a:gd name="connsiteX244" fmla="*/ 1351803 w 3024845"/>
                  <a:gd name="connsiteY244" fmla="*/ 373987 h 834218"/>
                  <a:gd name="connsiteX245" fmla="*/ 1351803 w 3024845"/>
                  <a:gd name="connsiteY245" fmla="*/ 375608 h 834218"/>
                  <a:gd name="connsiteX246" fmla="*/ 1351803 w 3024845"/>
                  <a:gd name="connsiteY246" fmla="*/ 386958 h 834218"/>
                  <a:gd name="connsiteX247" fmla="*/ 1382204 w 3024845"/>
                  <a:gd name="connsiteY247" fmla="*/ 386958 h 834218"/>
                  <a:gd name="connsiteX248" fmla="*/ 1382204 w 3024845"/>
                  <a:gd name="connsiteY248" fmla="*/ 350208 h 834218"/>
                  <a:gd name="connsiteX249" fmla="*/ 1383470 w 3024845"/>
                  <a:gd name="connsiteY249" fmla="*/ 350208 h 834218"/>
                  <a:gd name="connsiteX250" fmla="*/ 1392337 w 3024845"/>
                  <a:gd name="connsiteY250" fmla="*/ 350208 h 834218"/>
                  <a:gd name="connsiteX251" fmla="*/ 1392337 w 3024845"/>
                  <a:gd name="connsiteY251" fmla="*/ 371825 h 834218"/>
                  <a:gd name="connsiteX252" fmla="*/ 1394364 w 3024845"/>
                  <a:gd name="connsiteY252" fmla="*/ 339399 h 834218"/>
                  <a:gd name="connsiteX253" fmla="*/ 1416657 w 3024845"/>
                  <a:gd name="connsiteY253" fmla="*/ 339399 h 834218"/>
                  <a:gd name="connsiteX254" fmla="*/ 1416657 w 3024845"/>
                  <a:gd name="connsiteY254" fmla="*/ 337777 h 834218"/>
                  <a:gd name="connsiteX255" fmla="*/ 1416657 w 3024845"/>
                  <a:gd name="connsiteY255" fmla="*/ 326428 h 834218"/>
                  <a:gd name="connsiteX256" fmla="*/ 1417417 w 3024845"/>
                  <a:gd name="connsiteY256" fmla="*/ 326428 h 834218"/>
                  <a:gd name="connsiteX257" fmla="*/ 1422737 w 3024845"/>
                  <a:gd name="connsiteY257" fmla="*/ 326428 h 834218"/>
                  <a:gd name="connsiteX258" fmla="*/ 1422737 w 3024845"/>
                  <a:gd name="connsiteY258" fmla="*/ 324537 h 834218"/>
                  <a:gd name="connsiteX259" fmla="*/ 1422737 w 3024845"/>
                  <a:gd name="connsiteY259" fmla="*/ 311296 h 834218"/>
                  <a:gd name="connsiteX260" fmla="*/ 1426791 w 3024845"/>
                  <a:gd name="connsiteY260" fmla="*/ 317781 h 834218"/>
                  <a:gd name="connsiteX261" fmla="*/ 1429071 w 3024845"/>
                  <a:gd name="connsiteY261" fmla="*/ 317781 h 834218"/>
                  <a:gd name="connsiteX262" fmla="*/ 1445031 w 3024845"/>
                  <a:gd name="connsiteY262" fmla="*/ 317781 h 834218"/>
                  <a:gd name="connsiteX263" fmla="*/ 1445031 w 3024845"/>
                  <a:gd name="connsiteY263" fmla="*/ 316970 h 834218"/>
                  <a:gd name="connsiteX264" fmla="*/ 1445031 w 3024845"/>
                  <a:gd name="connsiteY264" fmla="*/ 311296 h 834218"/>
                  <a:gd name="connsiteX265" fmla="*/ 1445791 w 3024845"/>
                  <a:gd name="connsiteY265" fmla="*/ 311296 h 834218"/>
                  <a:gd name="connsiteX266" fmla="*/ 1451111 w 3024845"/>
                  <a:gd name="connsiteY266" fmla="*/ 311296 h 834218"/>
                  <a:gd name="connsiteX267" fmla="*/ 1451111 w 3024845"/>
                  <a:gd name="connsiteY267" fmla="*/ 312647 h 834218"/>
                  <a:gd name="connsiteX268" fmla="*/ 1451111 w 3024845"/>
                  <a:gd name="connsiteY268" fmla="*/ 322105 h 834218"/>
                  <a:gd name="connsiteX269" fmla="*/ 1489618 w 3024845"/>
                  <a:gd name="connsiteY269" fmla="*/ 322105 h 834218"/>
                  <a:gd name="connsiteX270" fmla="*/ 1489618 w 3024845"/>
                  <a:gd name="connsiteY270" fmla="*/ 460458 h 834218"/>
                  <a:gd name="connsiteX271" fmla="*/ 1491138 w 3024845"/>
                  <a:gd name="connsiteY271" fmla="*/ 460458 h 834218"/>
                  <a:gd name="connsiteX272" fmla="*/ 1501778 w 3024845"/>
                  <a:gd name="connsiteY272" fmla="*/ 460458 h 834218"/>
                  <a:gd name="connsiteX273" fmla="*/ 1501778 w 3024845"/>
                  <a:gd name="connsiteY273" fmla="*/ 447488 h 834218"/>
                  <a:gd name="connsiteX274" fmla="*/ 1505832 w 3024845"/>
                  <a:gd name="connsiteY274" fmla="*/ 447488 h 834218"/>
                  <a:gd name="connsiteX275" fmla="*/ 1505832 w 3024845"/>
                  <a:gd name="connsiteY275" fmla="*/ 460458 h 834218"/>
                  <a:gd name="connsiteX276" fmla="*/ 1536232 w 3024845"/>
                  <a:gd name="connsiteY276" fmla="*/ 460458 h 834218"/>
                  <a:gd name="connsiteX277" fmla="*/ 1536232 w 3024845"/>
                  <a:gd name="connsiteY277" fmla="*/ 430193 h 834218"/>
                  <a:gd name="connsiteX278" fmla="*/ 1548392 w 3024845"/>
                  <a:gd name="connsiteY278" fmla="*/ 430193 h 834218"/>
                  <a:gd name="connsiteX279" fmla="*/ 1560552 w 3024845"/>
                  <a:gd name="connsiteY279" fmla="*/ 428032 h 834218"/>
                  <a:gd name="connsiteX280" fmla="*/ 1564606 w 3024845"/>
                  <a:gd name="connsiteY280" fmla="*/ 430193 h 834218"/>
                  <a:gd name="connsiteX281" fmla="*/ 1574739 w 3024845"/>
                  <a:gd name="connsiteY281" fmla="*/ 430193 h 834218"/>
                  <a:gd name="connsiteX282" fmla="*/ 1574739 w 3024845"/>
                  <a:gd name="connsiteY282" fmla="*/ 460458 h 834218"/>
                  <a:gd name="connsiteX283" fmla="*/ 1582846 w 3024845"/>
                  <a:gd name="connsiteY283" fmla="*/ 460458 h 834218"/>
                  <a:gd name="connsiteX284" fmla="*/ 1582846 w 3024845"/>
                  <a:gd name="connsiteY284" fmla="*/ 477753 h 834218"/>
                  <a:gd name="connsiteX285" fmla="*/ 1592182 w 3024845"/>
                  <a:gd name="connsiteY285" fmla="*/ 478658 h 834218"/>
                  <a:gd name="connsiteX286" fmla="*/ 1605140 w 3024845"/>
                  <a:gd name="connsiteY286" fmla="*/ 478658 h 834218"/>
                  <a:gd name="connsiteX287" fmla="*/ 1605140 w 3024845"/>
                  <a:gd name="connsiteY287" fmla="*/ 462620 h 834218"/>
                  <a:gd name="connsiteX288" fmla="*/ 1673096 w 3024845"/>
                  <a:gd name="connsiteY288" fmla="*/ 462620 h 834218"/>
                  <a:gd name="connsiteX289" fmla="*/ 1673096 w 3024845"/>
                  <a:gd name="connsiteY289" fmla="*/ 377367 h 834218"/>
                  <a:gd name="connsiteX290" fmla="*/ 1745104 w 3024845"/>
                  <a:gd name="connsiteY290" fmla="*/ 377367 h 834218"/>
                  <a:gd name="connsiteX291" fmla="*/ 1745104 w 3024845"/>
                  <a:gd name="connsiteY291" fmla="*/ 456135 h 834218"/>
                  <a:gd name="connsiteX292" fmla="*/ 1747008 w 3024845"/>
                  <a:gd name="connsiteY292" fmla="*/ 456135 h 834218"/>
                  <a:gd name="connsiteX293" fmla="*/ 1748250 w 3024845"/>
                  <a:gd name="connsiteY293" fmla="*/ 478658 h 834218"/>
                  <a:gd name="connsiteX294" fmla="*/ 1757926 w 3024845"/>
                  <a:gd name="connsiteY294" fmla="*/ 478658 h 834218"/>
                  <a:gd name="connsiteX295" fmla="*/ 1759168 w 3024845"/>
                  <a:gd name="connsiteY295" fmla="*/ 456135 h 834218"/>
                  <a:gd name="connsiteX296" fmla="*/ 1765248 w 3024845"/>
                  <a:gd name="connsiteY296" fmla="*/ 456135 h 834218"/>
                  <a:gd name="connsiteX297" fmla="*/ 1766490 w 3024845"/>
                  <a:gd name="connsiteY297" fmla="*/ 478658 h 834218"/>
                  <a:gd name="connsiteX298" fmla="*/ 1817112 w 3024845"/>
                  <a:gd name="connsiteY298" fmla="*/ 478658 h 834218"/>
                  <a:gd name="connsiteX299" fmla="*/ 1817112 w 3024845"/>
                  <a:gd name="connsiteY299" fmla="*/ 315630 h 834218"/>
                  <a:gd name="connsiteX300" fmla="*/ 2014439 w 3024845"/>
                  <a:gd name="connsiteY300" fmla="*/ 315630 h 834218"/>
                  <a:gd name="connsiteX301" fmla="*/ 2014439 w 3024845"/>
                  <a:gd name="connsiteY301" fmla="*/ 478658 h 834218"/>
                  <a:gd name="connsiteX302" fmla="*/ 2033136 w 3024845"/>
                  <a:gd name="connsiteY302" fmla="*/ 478658 h 834218"/>
                  <a:gd name="connsiteX303" fmla="*/ 2033136 w 3024845"/>
                  <a:gd name="connsiteY303" fmla="*/ 395965 h 834218"/>
                  <a:gd name="connsiteX304" fmla="*/ 2128256 w 3024845"/>
                  <a:gd name="connsiteY304" fmla="*/ 395965 h 834218"/>
                  <a:gd name="connsiteX305" fmla="*/ 2180720 w 3024845"/>
                  <a:gd name="connsiteY305" fmla="*/ 330752 h 834218"/>
                  <a:gd name="connsiteX306" fmla="*/ 2245574 w 3024845"/>
                  <a:gd name="connsiteY306" fmla="*/ 330752 h 834218"/>
                  <a:gd name="connsiteX307" fmla="*/ 2245574 w 3024845"/>
                  <a:gd name="connsiteY307" fmla="*/ 406414 h 834218"/>
                  <a:gd name="connsiteX308" fmla="*/ 2253681 w 3024845"/>
                  <a:gd name="connsiteY308" fmla="*/ 406414 h 834218"/>
                  <a:gd name="connsiteX309" fmla="*/ 2255708 w 3024845"/>
                  <a:gd name="connsiteY309" fmla="*/ 399929 h 834218"/>
                  <a:gd name="connsiteX310" fmla="*/ 2261788 w 3024845"/>
                  <a:gd name="connsiteY310" fmla="*/ 399929 h 834218"/>
                  <a:gd name="connsiteX311" fmla="*/ 2263815 w 3024845"/>
                  <a:gd name="connsiteY311" fmla="*/ 408576 h 834218"/>
                  <a:gd name="connsiteX312" fmla="*/ 2275975 w 3024845"/>
                  <a:gd name="connsiteY312" fmla="*/ 408576 h 834218"/>
                  <a:gd name="connsiteX313" fmla="*/ 2275975 w 3024845"/>
                  <a:gd name="connsiteY313" fmla="*/ 402090 h 834218"/>
                  <a:gd name="connsiteX314" fmla="*/ 2298268 w 3024845"/>
                  <a:gd name="connsiteY314" fmla="*/ 402090 h 834218"/>
                  <a:gd name="connsiteX315" fmla="*/ 2298268 w 3024845"/>
                  <a:gd name="connsiteY315" fmla="*/ 408576 h 834218"/>
                  <a:gd name="connsiteX316" fmla="*/ 2318535 w 3024845"/>
                  <a:gd name="connsiteY316" fmla="*/ 408576 h 834218"/>
                  <a:gd name="connsiteX317" fmla="*/ 2318535 w 3024845"/>
                  <a:gd name="connsiteY317" fmla="*/ 453973 h 834218"/>
                  <a:gd name="connsiteX318" fmla="*/ 2332722 w 3024845"/>
                  <a:gd name="connsiteY318" fmla="*/ 453973 h 834218"/>
                  <a:gd name="connsiteX319" fmla="*/ 2332722 w 3024845"/>
                  <a:gd name="connsiteY319" fmla="*/ 441002 h 834218"/>
                  <a:gd name="connsiteX320" fmla="*/ 2348936 w 3024845"/>
                  <a:gd name="connsiteY320" fmla="*/ 441002 h 834218"/>
                  <a:gd name="connsiteX321" fmla="*/ 2348936 w 3024845"/>
                  <a:gd name="connsiteY321" fmla="*/ 261575 h 834218"/>
                  <a:gd name="connsiteX322" fmla="*/ 2355016 w 3024845"/>
                  <a:gd name="connsiteY322" fmla="*/ 255089 h 834218"/>
                  <a:gd name="connsiteX323" fmla="*/ 2427977 w 3024845"/>
                  <a:gd name="connsiteY323" fmla="*/ 255089 h 834218"/>
                  <a:gd name="connsiteX324" fmla="*/ 2427977 w 3024845"/>
                  <a:gd name="connsiteY324" fmla="*/ 263737 h 834218"/>
                  <a:gd name="connsiteX325" fmla="*/ 2438110 w 3024845"/>
                  <a:gd name="connsiteY325" fmla="*/ 263737 h 834218"/>
                  <a:gd name="connsiteX326" fmla="*/ 2438110 w 3024845"/>
                  <a:gd name="connsiteY326" fmla="*/ 378311 h 834218"/>
                  <a:gd name="connsiteX327" fmla="*/ 2460404 w 3024845"/>
                  <a:gd name="connsiteY327" fmla="*/ 378311 h 834218"/>
                  <a:gd name="connsiteX328" fmla="*/ 2460404 w 3024845"/>
                  <a:gd name="connsiteY328" fmla="*/ 311296 h 834218"/>
                  <a:gd name="connsiteX329" fmla="*/ 2486751 w 3024845"/>
                  <a:gd name="connsiteY329" fmla="*/ 311296 h 834218"/>
                  <a:gd name="connsiteX330" fmla="*/ 2490804 w 3024845"/>
                  <a:gd name="connsiteY330" fmla="*/ 306972 h 834218"/>
                  <a:gd name="connsiteX331" fmla="*/ 2498911 w 3024845"/>
                  <a:gd name="connsiteY331" fmla="*/ 306972 h 834218"/>
                  <a:gd name="connsiteX332" fmla="*/ 2502964 w 3024845"/>
                  <a:gd name="connsiteY332" fmla="*/ 311296 h 834218"/>
                  <a:gd name="connsiteX333" fmla="*/ 2525258 w 3024845"/>
                  <a:gd name="connsiteY333" fmla="*/ 311296 h 834218"/>
                  <a:gd name="connsiteX334" fmla="*/ 2525258 w 3024845"/>
                  <a:gd name="connsiteY334" fmla="*/ 194560 h 834218"/>
                  <a:gd name="connsiteX335" fmla="*/ 2582005 w 3024845"/>
                  <a:gd name="connsiteY335" fmla="*/ 183751 h 834218"/>
                  <a:gd name="connsiteX336" fmla="*/ 2582005 w 3024845"/>
                  <a:gd name="connsiteY336" fmla="*/ 184832 h 834218"/>
                  <a:gd name="connsiteX337" fmla="*/ 2582005 w 3024845"/>
                  <a:gd name="connsiteY337" fmla="*/ 192398 h 834218"/>
                  <a:gd name="connsiteX338" fmla="*/ 2608352 w 3024845"/>
                  <a:gd name="connsiteY338" fmla="*/ 192398 h 834218"/>
                  <a:gd name="connsiteX339" fmla="*/ 2608352 w 3024845"/>
                  <a:gd name="connsiteY339" fmla="*/ 447488 h 834218"/>
                  <a:gd name="connsiteX340" fmla="*/ 2630646 w 3024845"/>
                  <a:gd name="connsiteY340" fmla="*/ 447488 h 834218"/>
                  <a:gd name="connsiteX341" fmla="*/ 2630646 w 3024845"/>
                  <a:gd name="connsiteY341" fmla="*/ 443164 h 834218"/>
                  <a:gd name="connsiteX342" fmla="*/ 2642806 w 3024845"/>
                  <a:gd name="connsiteY342" fmla="*/ 443164 h 834218"/>
                  <a:gd name="connsiteX343" fmla="*/ 2642806 w 3024845"/>
                  <a:gd name="connsiteY343" fmla="*/ 447488 h 834218"/>
                  <a:gd name="connsiteX344" fmla="*/ 2667126 w 3024845"/>
                  <a:gd name="connsiteY344" fmla="*/ 447488 h 834218"/>
                  <a:gd name="connsiteX345" fmla="*/ 2667126 w 3024845"/>
                  <a:gd name="connsiteY345" fmla="*/ 434517 h 834218"/>
                  <a:gd name="connsiteX346" fmla="*/ 2695500 w 3024845"/>
                  <a:gd name="connsiteY346" fmla="*/ 434517 h 834218"/>
                  <a:gd name="connsiteX347" fmla="*/ 2707660 w 3024845"/>
                  <a:gd name="connsiteY347" fmla="*/ 430193 h 834218"/>
                  <a:gd name="connsiteX348" fmla="*/ 2727927 w 3024845"/>
                  <a:gd name="connsiteY348" fmla="*/ 434517 h 834218"/>
                  <a:gd name="connsiteX349" fmla="*/ 2727927 w 3024845"/>
                  <a:gd name="connsiteY349" fmla="*/ 417223 h 834218"/>
                  <a:gd name="connsiteX350" fmla="*/ 2736034 w 3024845"/>
                  <a:gd name="connsiteY350" fmla="*/ 417223 h 834218"/>
                  <a:gd name="connsiteX351" fmla="*/ 2736034 w 3024845"/>
                  <a:gd name="connsiteY351" fmla="*/ 404252 h 834218"/>
                  <a:gd name="connsiteX352" fmla="*/ 2792781 w 3024845"/>
                  <a:gd name="connsiteY352" fmla="*/ 404252 h 834218"/>
                  <a:gd name="connsiteX353" fmla="*/ 2792781 w 3024845"/>
                  <a:gd name="connsiteY353" fmla="*/ 373987 h 834218"/>
                  <a:gd name="connsiteX354" fmla="*/ 2811021 w 3024845"/>
                  <a:gd name="connsiteY354" fmla="*/ 373987 h 834218"/>
                  <a:gd name="connsiteX355" fmla="*/ 2811021 w 3024845"/>
                  <a:gd name="connsiteY355" fmla="*/ 367502 h 834218"/>
                  <a:gd name="connsiteX356" fmla="*/ 2823181 w 3024845"/>
                  <a:gd name="connsiteY356" fmla="*/ 367502 h 834218"/>
                  <a:gd name="connsiteX357" fmla="*/ 2823181 w 3024845"/>
                  <a:gd name="connsiteY357" fmla="*/ 373987 h 834218"/>
                  <a:gd name="connsiteX358" fmla="*/ 2839395 w 3024845"/>
                  <a:gd name="connsiteY358" fmla="*/ 373987 h 834218"/>
                  <a:gd name="connsiteX359" fmla="*/ 2839395 w 3024845"/>
                  <a:gd name="connsiteY359" fmla="*/ 423708 h 834218"/>
                  <a:gd name="connsiteX360" fmla="*/ 2871822 w 3024845"/>
                  <a:gd name="connsiteY360" fmla="*/ 423708 h 834218"/>
                  <a:gd name="connsiteX361" fmla="*/ 2871822 w 3024845"/>
                  <a:gd name="connsiteY361" fmla="*/ 397767 h 834218"/>
                  <a:gd name="connsiteX362" fmla="*/ 2910329 w 3024845"/>
                  <a:gd name="connsiteY362" fmla="*/ 397767 h 834218"/>
                  <a:gd name="connsiteX363" fmla="*/ 2910329 w 3024845"/>
                  <a:gd name="connsiteY363" fmla="*/ 367502 h 834218"/>
                  <a:gd name="connsiteX364" fmla="*/ 2958970 w 3024845"/>
                  <a:gd name="connsiteY364" fmla="*/ 367502 h 834218"/>
                  <a:gd name="connsiteX365" fmla="*/ 2958970 w 3024845"/>
                  <a:gd name="connsiteY365" fmla="*/ 478658 h 834218"/>
                  <a:gd name="connsiteX366" fmla="*/ 2958970 w 3024845"/>
                  <a:gd name="connsiteY366" fmla="*/ 492437 h 834218"/>
                  <a:gd name="connsiteX367" fmla="*/ 3024845 w 3024845"/>
                  <a:gd name="connsiteY367" fmla="*/ 492437 h 834218"/>
                  <a:gd name="connsiteX368" fmla="*/ 3024845 w 3024845"/>
                  <a:gd name="connsiteY368" fmla="*/ 834218 h 834218"/>
                  <a:gd name="connsiteX369" fmla="*/ 2054 w 3024845"/>
                  <a:gd name="connsiteY369" fmla="*/ 831885 h 834218"/>
                  <a:gd name="connsiteX370" fmla="*/ 0 w 3024845"/>
                  <a:gd name="connsiteY370" fmla="*/ 397767 h 834218"/>
                  <a:gd name="connsiteX371" fmla="*/ 20267 w 3024845"/>
                  <a:gd name="connsiteY371" fmla="*/ 397767 h 834218"/>
                  <a:gd name="connsiteX372" fmla="*/ 20774 w 3024845"/>
                  <a:gd name="connsiteY372" fmla="*/ 396686 h 834218"/>
                  <a:gd name="connsiteX373" fmla="*/ 24320 w 3024845"/>
                  <a:gd name="connsiteY373" fmla="*/ 389120 h 834218"/>
                  <a:gd name="connsiteX374" fmla="*/ 26094 w 3024845"/>
                  <a:gd name="connsiteY374" fmla="*/ 389390 h 834218"/>
                  <a:gd name="connsiteX375" fmla="*/ 38507 w 3024845"/>
                  <a:gd name="connsiteY375" fmla="*/ 391281 h 834218"/>
                  <a:gd name="connsiteX376" fmla="*/ 39014 w 3024845"/>
                  <a:gd name="connsiteY376" fmla="*/ 392633 h 834218"/>
                  <a:gd name="connsiteX377" fmla="*/ 42560 w 3024845"/>
                  <a:gd name="connsiteY377" fmla="*/ 402090 h 834218"/>
                  <a:gd name="connsiteX378" fmla="*/ 68907 w 3024845"/>
                  <a:gd name="connsiteY378" fmla="*/ 404252 h 834218"/>
                  <a:gd name="connsiteX379" fmla="*/ 68907 w 3024845"/>
                  <a:gd name="connsiteY379" fmla="*/ 281031 h 834218"/>
                  <a:gd name="connsiteX380" fmla="*/ 70934 w 3024845"/>
                  <a:gd name="connsiteY380" fmla="*/ 281031 h 834218"/>
                  <a:gd name="connsiteX381" fmla="*/ 85121 w 3024845"/>
                  <a:gd name="connsiteY381" fmla="*/ 281031 h 834218"/>
                  <a:gd name="connsiteX382" fmla="*/ 85121 w 3024845"/>
                  <a:gd name="connsiteY382" fmla="*/ 144839 h 834218"/>
                  <a:gd name="connsiteX383" fmla="*/ 86894 w 3024845"/>
                  <a:gd name="connsiteY383" fmla="*/ 144839 h 834218"/>
                  <a:gd name="connsiteX384" fmla="*/ 99308 w 3024845"/>
                  <a:gd name="connsiteY384" fmla="*/ 144839 h 834218"/>
                  <a:gd name="connsiteX385" fmla="*/ 99308 w 3024845"/>
                  <a:gd name="connsiteY385" fmla="*/ 30265 h 834218"/>
                  <a:gd name="connsiteX386" fmla="*/ 103361 w 3024845"/>
                  <a:gd name="connsiteY386" fmla="*/ 2161 h 834218"/>
                  <a:gd name="connsiteX0" fmla="*/ 99308 w 3024845"/>
                  <a:gd name="connsiteY0" fmla="*/ 36988 h 840941"/>
                  <a:gd name="connsiteX1" fmla="*/ 200642 w 3024845"/>
                  <a:gd name="connsiteY1" fmla="*/ 6723 h 840941"/>
                  <a:gd name="connsiteX2" fmla="*/ 220909 w 3024845"/>
                  <a:gd name="connsiteY2" fmla="*/ 151562 h 840941"/>
                  <a:gd name="connsiteX3" fmla="*/ 223189 w 3024845"/>
                  <a:gd name="connsiteY3" fmla="*/ 151562 h 840941"/>
                  <a:gd name="connsiteX4" fmla="*/ 239150 w 3024845"/>
                  <a:gd name="connsiteY4" fmla="*/ 151562 h 840941"/>
                  <a:gd name="connsiteX5" fmla="*/ 239150 w 3024845"/>
                  <a:gd name="connsiteY5" fmla="*/ 292077 h 840941"/>
                  <a:gd name="connsiteX6" fmla="*/ 240670 w 3024845"/>
                  <a:gd name="connsiteY6" fmla="*/ 291807 h 840941"/>
                  <a:gd name="connsiteX7" fmla="*/ 251310 w 3024845"/>
                  <a:gd name="connsiteY7" fmla="*/ 289916 h 840941"/>
                  <a:gd name="connsiteX8" fmla="*/ 249283 w 3024845"/>
                  <a:gd name="connsiteY8" fmla="*/ 378548 h 840941"/>
                  <a:gd name="connsiteX9" fmla="*/ 250803 w 3024845"/>
                  <a:gd name="connsiteY9" fmla="*/ 378819 h 840941"/>
                  <a:gd name="connsiteX10" fmla="*/ 261443 w 3024845"/>
                  <a:gd name="connsiteY10" fmla="*/ 380710 h 840941"/>
                  <a:gd name="connsiteX11" fmla="*/ 261696 w 3024845"/>
                  <a:gd name="connsiteY11" fmla="*/ 381521 h 840941"/>
                  <a:gd name="connsiteX12" fmla="*/ 263470 w 3024845"/>
                  <a:gd name="connsiteY12" fmla="*/ 387196 h 840941"/>
                  <a:gd name="connsiteX13" fmla="*/ 264230 w 3024845"/>
                  <a:gd name="connsiteY13" fmla="*/ 384764 h 840941"/>
                  <a:gd name="connsiteX14" fmla="*/ 269550 w 3024845"/>
                  <a:gd name="connsiteY14" fmla="*/ 367740 h 840941"/>
                  <a:gd name="connsiteX15" fmla="*/ 271323 w 3024845"/>
                  <a:gd name="connsiteY15" fmla="*/ 367740 h 840941"/>
                  <a:gd name="connsiteX16" fmla="*/ 283737 w 3024845"/>
                  <a:gd name="connsiteY16" fmla="*/ 367740 h 840941"/>
                  <a:gd name="connsiteX17" fmla="*/ 283737 w 3024845"/>
                  <a:gd name="connsiteY17" fmla="*/ 400166 h 840941"/>
                  <a:gd name="connsiteX18" fmla="*/ 284750 w 3024845"/>
                  <a:gd name="connsiteY18" fmla="*/ 400707 h 840941"/>
                  <a:gd name="connsiteX19" fmla="*/ 291844 w 3024845"/>
                  <a:gd name="connsiteY19" fmla="*/ 404490 h 840941"/>
                  <a:gd name="connsiteX20" fmla="*/ 291844 w 3024845"/>
                  <a:gd name="connsiteY20" fmla="*/ 405841 h 840941"/>
                  <a:gd name="connsiteX21" fmla="*/ 291844 w 3024845"/>
                  <a:gd name="connsiteY21" fmla="*/ 415299 h 840941"/>
                  <a:gd name="connsiteX22" fmla="*/ 336431 w 3024845"/>
                  <a:gd name="connsiteY22" fmla="*/ 415299 h 840941"/>
                  <a:gd name="connsiteX23" fmla="*/ 336431 w 3024845"/>
                  <a:gd name="connsiteY23" fmla="*/ 416380 h 840941"/>
                  <a:gd name="connsiteX24" fmla="*/ 336431 w 3024845"/>
                  <a:gd name="connsiteY24" fmla="*/ 423946 h 840941"/>
                  <a:gd name="connsiteX25" fmla="*/ 338457 w 3024845"/>
                  <a:gd name="connsiteY25" fmla="*/ 423946 h 840941"/>
                  <a:gd name="connsiteX26" fmla="*/ 352644 w 3024845"/>
                  <a:gd name="connsiteY26" fmla="*/ 423946 h 840941"/>
                  <a:gd name="connsiteX27" fmla="*/ 352644 w 3024845"/>
                  <a:gd name="connsiteY27" fmla="*/ 393681 h 840941"/>
                  <a:gd name="connsiteX28" fmla="*/ 397231 w 3024845"/>
                  <a:gd name="connsiteY28" fmla="*/ 393681 h 840941"/>
                  <a:gd name="connsiteX29" fmla="*/ 397231 w 3024845"/>
                  <a:gd name="connsiteY29" fmla="*/ 392330 h 840941"/>
                  <a:gd name="connsiteX30" fmla="*/ 397231 w 3024845"/>
                  <a:gd name="connsiteY30" fmla="*/ 382872 h 840941"/>
                  <a:gd name="connsiteX31" fmla="*/ 398245 w 3024845"/>
                  <a:gd name="connsiteY31" fmla="*/ 382872 h 840941"/>
                  <a:gd name="connsiteX32" fmla="*/ 405338 w 3024845"/>
                  <a:gd name="connsiteY32" fmla="*/ 382872 h 840941"/>
                  <a:gd name="connsiteX33" fmla="*/ 405338 w 3024845"/>
                  <a:gd name="connsiteY33" fmla="*/ 380981 h 840941"/>
                  <a:gd name="connsiteX34" fmla="*/ 405338 w 3024845"/>
                  <a:gd name="connsiteY34" fmla="*/ 367740 h 840941"/>
                  <a:gd name="connsiteX35" fmla="*/ 406098 w 3024845"/>
                  <a:gd name="connsiteY35" fmla="*/ 367740 h 840941"/>
                  <a:gd name="connsiteX36" fmla="*/ 411418 w 3024845"/>
                  <a:gd name="connsiteY36" fmla="*/ 367740 h 840941"/>
                  <a:gd name="connsiteX37" fmla="*/ 411418 w 3024845"/>
                  <a:gd name="connsiteY37" fmla="*/ 366659 h 840941"/>
                  <a:gd name="connsiteX38" fmla="*/ 411418 w 3024845"/>
                  <a:gd name="connsiteY38" fmla="*/ 359092 h 840941"/>
                  <a:gd name="connsiteX39" fmla="*/ 413445 w 3024845"/>
                  <a:gd name="connsiteY39" fmla="*/ 359092 h 840941"/>
                  <a:gd name="connsiteX40" fmla="*/ 427632 w 3024845"/>
                  <a:gd name="connsiteY40" fmla="*/ 359092 h 840941"/>
                  <a:gd name="connsiteX41" fmla="*/ 427632 w 3024845"/>
                  <a:gd name="connsiteY41" fmla="*/ 360173 h 840941"/>
                  <a:gd name="connsiteX42" fmla="*/ 427632 w 3024845"/>
                  <a:gd name="connsiteY42" fmla="*/ 367740 h 840941"/>
                  <a:gd name="connsiteX43" fmla="*/ 449925 w 3024845"/>
                  <a:gd name="connsiteY43" fmla="*/ 367740 h 840941"/>
                  <a:gd name="connsiteX44" fmla="*/ 449925 w 3024845"/>
                  <a:gd name="connsiteY44" fmla="*/ 365848 h 840941"/>
                  <a:gd name="connsiteX45" fmla="*/ 449925 w 3024845"/>
                  <a:gd name="connsiteY45" fmla="*/ 352607 h 840941"/>
                  <a:gd name="connsiteX46" fmla="*/ 451699 w 3024845"/>
                  <a:gd name="connsiteY46" fmla="*/ 352607 h 840941"/>
                  <a:gd name="connsiteX47" fmla="*/ 464112 w 3024845"/>
                  <a:gd name="connsiteY47" fmla="*/ 352607 h 840941"/>
                  <a:gd name="connsiteX48" fmla="*/ 464112 w 3024845"/>
                  <a:gd name="connsiteY48" fmla="*/ 376387 h 840941"/>
                  <a:gd name="connsiteX49" fmla="*/ 465126 w 3024845"/>
                  <a:gd name="connsiteY49" fmla="*/ 376387 h 840941"/>
                  <a:gd name="connsiteX50" fmla="*/ 472219 w 3024845"/>
                  <a:gd name="connsiteY50" fmla="*/ 376387 h 840941"/>
                  <a:gd name="connsiteX51" fmla="*/ 472219 w 3024845"/>
                  <a:gd name="connsiteY51" fmla="*/ 375306 h 840941"/>
                  <a:gd name="connsiteX52" fmla="*/ 472219 w 3024845"/>
                  <a:gd name="connsiteY52" fmla="*/ 367740 h 840941"/>
                  <a:gd name="connsiteX53" fmla="*/ 473992 w 3024845"/>
                  <a:gd name="connsiteY53" fmla="*/ 367740 h 840941"/>
                  <a:gd name="connsiteX54" fmla="*/ 486406 w 3024845"/>
                  <a:gd name="connsiteY54" fmla="*/ 367740 h 840941"/>
                  <a:gd name="connsiteX55" fmla="*/ 486406 w 3024845"/>
                  <a:gd name="connsiteY55" fmla="*/ 393681 h 840941"/>
                  <a:gd name="connsiteX56" fmla="*/ 488433 w 3024845"/>
                  <a:gd name="connsiteY56" fmla="*/ 393681 h 840941"/>
                  <a:gd name="connsiteX57" fmla="*/ 502619 w 3024845"/>
                  <a:gd name="connsiteY57" fmla="*/ 393681 h 840941"/>
                  <a:gd name="connsiteX58" fmla="*/ 502619 w 3024845"/>
                  <a:gd name="connsiteY58" fmla="*/ 395302 h 840941"/>
                  <a:gd name="connsiteX59" fmla="*/ 502619 w 3024845"/>
                  <a:gd name="connsiteY59" fmla="*/ 406652 h 840941"/>
                  <a:gd name="connsiteX60" fmla="*/ 503379 w 3024845"/>
                  <a:gd name="connsiteY60" fmla="*/ 406652 h 840941"/>
                  <a:gd name="connsiteX61" fmla="*/ 508700 w 3024845"/>
                  <a:gd name="connsiteY61" fmla="*/ 406652 h 840941"/>
                  <a:gd name="connsiteX62" fmla="*/ 508700 w 3024845"/>
                  <a:gd name="connsiteY62" fmla="*/ 405841 h 840941"/>
                  <a:gd name="connsiteX63" fmla="*/ 508700 w 3024845"/>
                  <a:gd name="connsiteY63" fmla="*/ 400166 h 840941"/>
                  <a:gd name="connsiteX64" fmla="*/ 539100 w 3024845"/>
                  <a:gd name="connsiteY64" fmla="*/ 400166 h 840941"/>
                  <a:gd name="connsiteX65" fmla="*/ 539100 w 3024845"/>
                  <a:gd name="connsiteY65" fmla="*/ 423946 h 840941"/>
                  <a:gd name="connsiteX66" fmla="*/ 540113 w 3024845"/>
                  <a:gd name="connsiteY66" fmla="*/ 423946 h 840941"/>
                  <a:gd name="connsiteX67" fmla="*/ 547207 w 3024845"/>
                  <a:gd name="connsiteY67" fmla="*/ 423946 h 840941"/>
                  <a:gd name="connsiteX68" fmla="*/ 547207 w 3024845"/>
                  <a:gd name="connsiteY68" fmla="*/ 425027 h 840941"/>
                  <a:gd name="connsiteX69" fmla="*/ 547207 w 3024845"/>
                  <a:gd name="connsiteY69" fmla="*/ 432593 h 840941"/>
                  <a:gd name="connsiteX70" fmla="*/ 547967 w 3024845"/>
                  <a:gd name="connsiteY70" fmla="*/ 432593 h 840941"/>
                  <a:gd name="connsiteX71" fmla="*/ 553287 w 3024845"/>
                  <a:gd name="connsiteY71" fmla="*/ 432593 h 840941"/>
                  <a:gd name="connsiteX72" fmla="*/ 553287 w 3024845"/>
                  <a:gd name="connsiteY72" fmla="*/ 430431 h 840941"/>
                  <a:gd name="connsiteX73" fmla="*/ 553287 w 3024845"/>
                  <a:gd name="connsiteY73" fmla="*/ 415299 h 840941"/>
                  <a:gd name="connsiteX74" fmla="*/ 554300 w 3024845"/>
                  <a:gd name="connsiteY74" fmla="*/ 415299 h 840941"/>
                  <a:gd name="connsiteX75" fmla="*/ 561394 w 3024845"/>
                  <a:gd name="connsiteY75" fmla="*/ 415299 h 840941"/>
                  <a:gd name="connsiteX76" fmla="*/ 561394 w 3024845"/>
                  <a:gd name="connsiteY76" fmla="*/ 416380 h 840941"/>
                  <a:gd name="connsiteX77" fmla="*/ 561394 w 3024845"/>
                  <a:gd name="connsiteY77" fmla="*/ 423946 h 840941"/>
                  <a:gd name="connsiteX78" fmla="*/ 566714 w 3024845"/>
                  <a:gd name="connsiteY78" fmla="*/ 421953 h 840941"/>
                  <a:gd name="connsiteX79" fmla="*/ 567474 w 3024845"/>
                  <a:gd name="connsiteY79" fmla="*/ 420973 h 840941"/>
                  <a:gd name="connsiteX80" fmla="*/ 567474 w 3024845"/>
                  <a:gd name="connsiteY80" fmla="*/ 415299 h 840941"/>
                  <a:gd name="connsiteX81" fmla="*/ 605981 w 3024845"/>
                  <a:gd name="connsiteY81" fmla="*/ 415299 h 840941"/>
                  <a:gd name="connsiteX82" fmla="*/ 605981 w 3024845"/>
                  <a:gd name="connsiteY82" fmla="*/ 439078 h 840941"/>
                  <a:gd name="connsiteX83" fmla="*/ 608007 w 3024845"/>
                  <a:gd name="connsiteY83" fmla="*/ 439078 h 840941"/>
                  <a:gd name="connsiteX84" fmla="*/ 622194 w 3024845"/>
                  <a:gd name="connsiteY84" fmla="*/ 439078 h 840941"/>
                  <a:gd name="connsiteX85" fmla="*/ 622194 w 3024845"/>
                  <a:gd name="connsiteY85" fmla="*/ 440159 h 840941"/>
                  <a:gd name="connsiteX86" fmla="*/ 622194 w 3024845"/>
                  <a:gd name="connsiteY86" fmla="*/ 447725 h 840941"/>
                  <a:gd name="connsiteX87" fmla="*/ 623968 w 3024845"/>
                  <a:gd name="connsiteY87" fmla="*/ 447725 h 840941"/>
                  <a:gd name="connsiteX88" fmla="*/ 636381 w 3024845"/>
                  <a:gd name="connsiteY88" fmla="*/ 447725 h 840941"/>
                  <a:gd name="connsiteX89" fmla="*/ 636381 w 3024845"/>
                  <a:gd name="connsiteY89" fmla="*/ 423946 h 840941"/>
                  <a:gd name="connsiteX90" fmla="*/ 637394 w 3024845"/>
                  <a:gd name="connsiteY90" fmla="*/ 423946 h 840941"/>
                  <a:gd name="connsiteX91" fmla="*/ 644488 w 3024845"/>
                  <a:gd name="connsiteY91" fmla="*/ 423946 h 840941"/>
                  <a:gd name="connsiteX92" fmla="*/ 644488 w 3024845"/>
                  <a:gd name="connsiteY92" fmla="*/ 391519 h 840941"/>
                  <a:gd name="connsiteX93" fmla="*/ 645501 w 3024845"/>
                  <a:gd name="connsiteY93" fmla="*/ 391519 h 840941"/>
                  <a:gd name="connsiteX94" fmla="*/ 652595 w 3024845"/>
                  <a:gd name="connsiteY94" fmla="*/ 391519 h 840941"/>
                  <a:gd name="connsiteX95" fmla="*/ 652595 w 3024845"/>
                  <a:gd name="connsiteY95" fmla="*/ 389628 h 840941"/>
                  <a:gd name="connsiteX96" fmla="*/ 652595 w 3024845"/>
                  <a:gd name="connsiteY96" fmla="*/ 376387 h 840941"/>
                  <a:gd name="connsiteX97" fmla="*/ 651328 w 3024845"/>
                  <a:gd name="connsiteY97" fmla="*/ 374765 h 840941"/>
                  <a:gd name="connsiteX98" fmla="*/ 656648 w 3024845"/>
                  <a:gd name="connsiteY98" fmla="*/ 363416 h 840941"/>
                  <a:gd name="connsiteX99" fmla="*/ 664755 w 3024845"/>
                  <a:gd name="connsiteY99" fmla="*/ 391519 h 840941"/>
                  <a:gd name="connsiteX100" fmla="*/ 665515 w 3024845"/>
                  <a:gd name="connsiteY100" fmla="*/ 391519 h 840941"/>
                  <a:gd name="connsiteX101" fmla="*/ 670835 w 3024845"/>
                  <a:gd name="connsiteY101" fmla="*/ 391519 h 840941"/>
                  <a:gd name="connsiteX102" fmla="*/ 670835 w 3024845"/>
                  <a:gd name="connsiteY102" fmla="*/ 285592 h 840941"/>
                  <a:gd name="connsiteX103" fmla="*/ 672355 w 3024845"/>
                  <a:gd name="connsiteY103" fmla="*/ 285592 h 840941"/>
                  <a:gd name="connsiteX104" fmla="*/ 682995 w 3024845"/>
                  <a:gd name="connsiteY104" fmla="*/ 285592 h 840941"/>
                  <a:gd name="connsiteX105" fmla="*/ 682995 w 3024845"/>
                  <a:gd name="connsiteY105" fmla="*/ 238033 h 840941"/>
                  <a:gd name="connsiteX106" fmla="*/ 709342 w 3024845"/>
                  <a:gd name="connsiteY106" fmla="*/ 238033 h 840941"/>
                  <a:gd name="connsiteX107" fmla="*/ 709342 w 3024845"/>
                  <a:gd name="connsiteY107" fmla="*/ 216415 h 840941"/>
                  <a:gd name="connsiteX108" fmla="*/ 743796 w 3024845"/>
                  <a:gd name="connsiteY108" fmla="*/ 216415 h 840941"/>
                  <a:gd name="connsiteX109" fmla="*/ 743796 w 3024845"/>
                  <a:gd name="connsiteY109" fmla="*/ 218847 h 840941"/>
                  <a:gd name="connsiteX110" fmla="*/ 743796 w 3024845"/>
                  <a:gd name="connsiteY110" fmla="*/ 235871 h 840941"/>
                  <a:gd name="connsiteX111" fmla="*/ 746076 w 3024845"/>
                  <a:gd name="connsiteY111" fmla="*/ 235871 h 840941"/>
                  <a:gd name="connsiteX112" fmla="*/ 762036 w 3024845"/>
                  <a:gd name="connsiteY112" fmla="*/ 235871 h 840941"/>
                  <a:gd name="connsiteX113" fmla="*/ 762036 w 3024845"/>
                  <a:gd name="connsiteY113" fmla="*/ 283430 h 840941"/>
                  <a:gd name="connsiteX114" fmla="*/ 763049 w 3024845"/>
                  <a:gd name="connsiteY114" fmla="*/ 283430 h 840941"/>
                  <a:gd name="connsiteX115" fmla="*/ 770143 w 3024845"/>
                  <a:gd name="connsiteY115" fmla="*/ 283430 h 840941"/>
                  <a:gd name="connsiteX116" fmla="*/ 784330 w 3024845"/>
                  <a:gd name="connsiteY116" fmla="*/ 287754 h 840941"/>
                  <a:gd name="connsiteX117" fmla="*/ 784330 w 3024845"/>
                  <a:gd name="connsiteY117" fmla="*/ 326666 h 840941"/>
                  <a:gd name="connsiteX118" fmla="*/ 785343 w 3024845"/>
                  <a:gd name="connsiteY118" fmla="*/ 326666 h 840941"/>
                  <a:gd name="connsiteX119" fmla="*/ 792436 w 3024845"/>
                  <a:gd name="connsiteY119" fmla="*/ 326666 h 840941"/>
                  <a:gd name="connsiteX120" fmla="*/ 792436 w 3024845"/>
                  <a:gd name="connsiteY120" fmla="*/ 328287 h 840941"/>
                  <a:gd name="connsiteX121" fmla="*/ 792436 w 3024845"/>
                  <a:gd name="connsiteY121" fmla="*/ 339636 h 840941"/>
                  <a:gd name="connsiteX122" fmla="*/ 794463 w 3024845"/>
                  <a:gd name="connsiteY122" fmla="*/ 339636 h 840941"/>
                  <a:gd name="connsiteX123" fmla="*/ 808650 w 3024845"/>
                  <a:gd name="connsiteY123" fmla="*/ 339636 h 840941"/>
                  <a:gd name="connsiteX124" fmla="*/ 814730 w 3024845"/>
                  <a:gd name="connsiteY124" fmla="*/ 346122 h 840941"/>
                  <a:gd name="connsiteX125" fmla="*/ 814730 w 3024845"/>
                  <a:gd name="connsiteY125" fmla="*/ 367740 h 840941"/>
                  <a:gd name="connsiteX126" fmla="*/ 817010 w 3024845"/>
                  <a:gd name="connsiteY126" fmla="*/ 367740 h 840941"/>
                  <a:gd name="connsiteX127" fmla="*/ 832970 w 3024845"/>
                  <a:gd name="connsiteY127" fmla="*/ 367740 h 840941"/>
                  <a:gd name="connsiteX128" fmla="*/ 832970 w 3024845"/>
                  <a:gd name="connsiteY128" fmla="*/ 368820 h 840941"/>
                  <a:gd name="connsiteX129" fmla="*/ 832970 w 3024845"/>
                  <a:gd name="connsiteY129" fmla="*/ 376387 h 840941"/>
                  <a:gd name="connsiteX130" fmla="*/ 834237 w 3024845"/>
                  <a:gd name="connsiteY130" fmla="*/ 376387 h 840941"/>
                  <a:gd name="connsiteX131" fmla="*/ 843104 w 3024845"/>
                  <a:gd name="connsiteY131" fmla="*/ 376387 h 840941"/>
                  <a:gd name="connsiteX132" fmla="*/ 843104 w 3024845"/>
                  <a:gd name="connsiteY132" fmla="*/ 378548 h 840941"/>
                  <a:gd name="connsiteX133" fmla="*/ 843104 w 3024845"/>
                  <a:gd name="connsiteY133" fmla="*/ 393681 h 840941"/>
                  <a:gd name="connsiteX134" fmla="*/ 847157 w 3024845"/>
                  <a:gd name="connsiteY134" fmla="*/ 391789 h 840941"/>
                  <a:gd name="connsiteX135" fmla="*/ 847157 w 3024845"/>
                  <a:gd name="connsiteY135" fmla="*/ 378548 h 840941"/>
                  <a:gd name="connsiteX136" fmla="*/ 848170 w 3024845"/>
                  <a:gd name="connsiteY136" fmla="*/ 378548 h 840941"/>
                  <a:gd name="connsiteX137" fmla="*/ 855264 w 3024845"/>
                  <a:gd name="connsiteY137" fmla="*/ 378548 h 840941"/>
                  <a:gd name="connsiteX138" fmla="*/ 855264 w 3024845"/>
                  <a:gd name="connsiteY138" fmla="*/ 380170 h 840941"/>
                  <a:gd name="connsiteX139" fmla="*/ 855264 w 3024845"/>
                  <a:gd name="connsiteY139" fmla="*/ 391519 h 840941"/>
                  <a:gd name="connsiteX140" fmla="*/ 856024 w 3024845"/>
                  <a:gd name="connsiteY140" fmla="*/ 391519 h 840941"/>
                  <a:gd name="connsiteX141" fmla="*/ 861344 w 3024845"/>
                  <a:gd name="connsiteY141" fmla="*/ 391519 h 840941"/>
                  <a:gd name="connsiteX142" fmla="*/ 909984 w 3024845"/>
                  <a:gd name="connsiteY142" fmla="*/ 387196 h 840941"/>
                  <a:gd name="connsiteX143" fmla="*/ 909984 w 3024845"/>
                  <a:gd name="connsiteY143" fmla="*/ 388547 h 840941"/>
                  <a:gd name="connsiteX144" fmla="*/ 909984 w 3024845"/>
                  <a:gd name="connsiteY144" fmla="*/ 398004 h 840941"/>
                  <a:gd name="connsiteX145" fmla="*/ 910744 w 3024845"/>
                  <a:gd name="connsiteY145" fmla="*/ 398004 h 840941"/>
                  <a:gd name="connsiteX146" fmla="*/ 916065 w 3024845"/>
                  <a:gd name="connsiteY146" fmla="*/ 398004 h 840941"/>
                  <a:gd name="connsiteX147" fmla="*/ 916065 w 3024845"/>
                  <a:gd name="connsiteY147" fmla="*/ 400166 h 840941"/>
                  <a:gd name="connsiteX148" fmla="*/ 916065 w 3024845"/>
                  <a:gd name="connsiteY148" fmla="*/ 415299 h 840941"/>
                  <a:gd name="connsiteX149" fmla="*/ 918091 w 3024845"/>
                  <a:gd name="connsiteY149" fmla="*/ 413948 h 840941"/>
                  <a:gd name="connsiteX150" fmla="*/ 932278 w 3024845"/>
                  <a:gd name="connsiteY150" fmla="*/ 404490 h 840941"/>
                  <a:gd name="connsiteX151" fmla="*/ 938358 w 3024845"/>
                  <a:gd name="connsiteY151" fmla="*/ 363416 h 840941"/>
                  <a:gd name="connsiteX152" fmla="*/ 939118 w 3024845"/>
                  <a:gd name="connsiteY152" fmla="*/ 363146 h 840941"/>
                  <a:gd name="connsiteX153" fmla="*/ 944438 w 3024845"/>
                  <a:gd name="connsiteY153" fmla="*/ 361254 h 840941"/>
                  <a:gd name="connsiteX154" fmla="*/ 946465 w 3024845"/>
                  <a:gd name="connsiteY154" fmla="*/ 292077 h 840941"/>
                  <a:gd name="connsiteX155" fmla="*/ 948492 w 3024845"/>
                  <a:gd name="connsiteY155" fmla="*/ 361254 h 840941"/>
                  <a:gd name="connsiteX156" fmla="*/ 949252 w 3024845"/>
                  <a:gd name="connsiteY156" fmla="*/ 361524 h 840941"/>
                  <a:gd name="connsiteX157" fmla="*/ 954572 w 3024845"/>
                  <a:gd name="connsiteY157" fmla="*/ 363416 h 840941"/>
                  <a:gd name="connsiteX158" fmla="*/ 954572 w 3024845"/>
                  <a:gd name="connsiteY158" fmla="*/ 276945 h 840941"/>
                  <a:gd name="connsiteX159" fmla="*/ 958625 w 3024845"/>
                  <a:gd name="connsiteY159" fmla="*/ 244518 h 840941"/>
                  <a:gd name="connsiteX160" fmla="*/ 997132 w 3024845"/>
                  <a:gd name="connsiteY160" fmla="*/ 244518 h 840941"/>
                  <a:gd name="connsiteX161" fmla="*/ 997132 w 3024845"/>
                  <a:gd name="connsiteY161" fmla="*/ 276945 h 840941"/>
                  <a:gd name="connsiteX162" fmla="*/ 997892 w 3024845"/>
                  <a:gd name="connsiteY162" fmla="*/ 276945 h 840941"/>
                  <a:gd name="connsiteX163" fmla="*/ 1003212 w 3024845"/>
                  <a:gd name="connsiteY163" fmla="*/ 276945 h 840941"/>
                  <a:gd name="connsiteX164" fmla="*/ 1003212 w 3024845"/>
                  <a:gd name="connsiteY164" fmla="*/ 194797 h 840941"/>
                  <a:gd name="connsiteX165" fmla="*/ 1004986 w 3024845"/>
                  <a:gd name="connsiteY165" fmla="*/ 194797 h 840941"/>
                  <a:gd name="connsiteX166" fmla="*/ 1017399 w 3024845"/>
                  <a:gd name="connsiteY166" fmla="*/ 194797 h 840941"/>
                  <a:gd name="connsiteX167" fmla="*/ 1017399 w 3024845"/>
                  <a:gd name="connsiteY167" fmla="*/ 192906 h 840941"/>
                  <a:gd name="connsiteX168" fmla="*/ 1017399 w 3024845"/>
                  <a:gd name="connsiteY168" fmla="*/ 179665 h 840941"/>
                  <a:gd name="connsiteX169" fmla="*/ 1039693 w 3024845"/>
                  <a:gd name="connsiteY169" fmla="*/ 179665 h 840941"/>
                  <a:gd name="connsiteX170" fmla="*/ 1039693 w 3024845"/>
                  <a:gd name="connsiteY170" fmla="*/ 178584 h 840941"/>
                  <a:gd name="connsiteX171" fmla="*/ 1039693 w 3024845"/>
                  <a:gd name="connsiteY171" fmla="*/ 171018 h 840941"/>
                  <a:gd name="connsiteX172" fmla="*/ 1041466 w 3024845"/>
                  <a:gd name="connsiteY172" fmla="*/ 171018 h 840941"/>
                  <a:gd name="connsiteX173" fmla="*/ 1053880 w 3024845"/>
                  <a:gd name="connsiteY173" fmla="*/ 171018 h 840941"/>
                  <a:gd name="connsiteX174" fmla="*/ 1053880 w 3024845"/>
                  <a:gd name="connsiteY174" fmla="*/ 172099 h 840941"/>
                  <a:gd name="connsiteX175" fmla="*/ 1053880 w 3024845"/>
                  <a:gd name="connsiteY175" fmla="*/ 179665 h 840941"/>
                  <a:gd name="connsiteX176" fmla="*/ 1054640 w 3024845"/>
                  <a:gd name="connsiteY176" fmla="*/ 179665 h 840941"/>
                  <a:gd name="connsiteX177" fmla="*/ 1059960 w 3024845"/>
                  <a:gd name="connsiteY177" fmla="*/ 179665 h 840941"/>
                  <a:gd name="connsiteX178" fmla="*/ 1070093 w 3024845"/>
                  <a:gd name="connsiteY178" fmla="*/ 175341 h 840941"/>
                  <a:gd name="connsiteX179" fmla="*/ 1074146 w 3024845"/>
                  <a:gd name="connsiteY179" fmla="*/ 178584 h 840941"/>
                  <a:gd name="connsiteX180" fmla="*/ 1074146 w 3024845"/>
                  <a:gd name="connsiteY180" fmla="*/ 171018 h 840941"/>
                  <a:gd name="connsiteX181" fmla="*/ 1076426 w 3024845"/>
                  <a:gd name="connsiteY181" fmla="*/ 171018 h 840941"/>
                  <a:gd name="connsiteX182" fmla="*/ 1092387 w 3024845"/>
                  <a:gd name="connsiteY182" fmla="*/ 171018 h 840941"/>
                  <a:gd name="connsiteX183" fmla="*/ 1092387 w 3024845"/>
                  <a:gd name="connsiteY183" fmla="*/ 172099 h 840941"/>
                  <a:gd name="connsiteX184" fmla="*/ 1092387 w 3024845"/>
                  <a:gd name="connsiteY184" fmla="*/ 179665 h 840941"/>
                  <a:gd name="connsiteX185" fmla="*/ 1122787 w 3024845"/>
                  <a:gd name="connsiteY185" fmla="*/ 179665 h 840941"/>
                  <a:gd name="connsiteX186" fmla="*/ 1122787 w 3024845"/>
                  <a:gd name="connsiteY186" fmla="*/ 181286 h 840941"/>
                  <a:gd name="connsiteX187" fmla="*/ 1122787 w 3024845"/>
                  <a:gd name="connsiteY187" fmla="*/ 192636 h 840941"/>
                  <a:gd name="connsiteX188" fmla="*/ 1149134 w 3024845"/>
                  <a:gd name="connsiteY188" fmla="*/ 192636 h 840941"/>
                  <a:gd name="connsiteX189" fmla="*/ 1149134 w 3024845"/>
                  <a:gd name="connsiteY189" fmla="*/ 222900 h 840941"/>
                  <a:gd name="connsiteX190" fmla="*/ 1149894 w 3024845"/>
                  <a:gd name="connsiteY190" fmla="*/ 222900 h 840941"/>
                  <a:gd name="connsiteX191" fmla="*/ 1155214 w 3024845"/>
                  <a:gd name="connsiteY191" fmla="*/ 222900 h 840941"/>
                  <a:gd name="connsiteX192" fmla="*/ 1155214 w 3024845"/>
                  <a:gd name="connsiteY192" fmla="*/ 223981 h 840941"/>
                  <a:gd name="connsiteX193" fmla="*/ 1155214 w 3024845"/>
                  <a:gd name="connsiteY193" fmla="*/ 231548 h 840941"/>
                  <a:gd name="connsiteX194" fmla="*/ 1159268 w 3024845"/>
                  <a:gd name="connsiteY194" fmla="*/ 261812 h 840941"/>
                  <a:gd name="connsiteX195" fmla="*/ 1160028 w 3024845"/>
                  <a:gd name="connsiteY195" fmla="*/ 261812 h 840941"/>
                  <a:gd name="connsiteX196" fmla="*/ 1165348 w 3024845"/>
                  <a:gd name="connsiteY196" fmla="*/ 261812 h 840941"/>
                  <a:gd name="connsiteX197" fmla="*/ 1165348 w 3024845"/>
                  <a:gd name="connsiteY197" fmla="*/ 262623 h 840941"/>
                  <a:gd name="connsiteX198" fmla="*/ 1165348 w 3024845"/>
                  <a:gd name="connsiteY198" fmla="*/ 268298 h 840941"/>
                  <a:gd name="connsiteX199" fmla="*/ 1166361 w 3024845"/>
                  <a:gd name="connsiteY199" fmla="*/ 268298 h 840941"/>
                  <a:gd name="connsiteX200" fmla="*/ 1173454 w 3024845"/>
                  <a:gd name="connsiteY200" fmla="*/ 268298 h 840941"/>
                  <a:gd name="connsiteX201" fmla="*/ 1173454 w 3024845"/>
                  <a:gd name="connsiteY201" fmla="*/ 298563 h 840941"/>
                  <a:gd name="connsiteX202" fmla="*/ 1175481 w 3024845"/>
                  <a:gd name="connsiteY202" fmla="*/ 298563 h 840941"/>
                  <a:gd name="connsiteX203" fmla="*/ 1189668 w 3024845"/>
                  <a:gd name="connsiteY203" fmla="*/ 298563 h 840941"/>
                  <a:gd name="connsiteX204" fmla="*/ 1189668 w 3024845"/>
                  <a:gd name="connsiteY204" fmla="*/ 322342 h 840941"/>
                  <a:gd name="connsiteX205" fmla="*/ 1191695 w 3024845"/>
                  <a:gd name="connsiteY205" fmla="*/ 323963 h 840941"/>
                  <a:gd name="connsiteX206" fmla="*/ 1191695 w 3024845"/>
                  <a:gd name="connsiteY206" fmla="*/ 335313 h 840941"/>
                  <a:gd name="connsiteX207" fmla="*/ 1192455 w 3024845"/>
                  <a:gd name="connsiteY207" fmla="*/ 335313 h 840941"/>
                  <a:gd name="connsiteX208" fmla="*/ 1197775 w 3024845"/>
                  <a:gd name="connsiteY208" fmla="*/ 335313 h 840941"/>
                  <a:gd name="connsiteX209" fmla="*/ 1197775 w 3024845"/>
                  <a:gd name="connsiteY209" fmla="*/ 359092 h 840941"/>
                  <a:gd name="connsiteX210" fmla="*/ 1199041 w 3024845"/>
                  <a:gd name="connsiteY210" fmla="*/ 359092 h 840941"/>
                  <a:gd name="connsiteX211" fmla="*/ 1207908 w 3024845"/>
                  <a:gd name="connsiteY211" fmla="*/ 359092 h 840941"/>
                  <a:gd name="connsiteX212" fmla="*/ 1209935 w 3024845"/>
                  <a:gd name="connsiteY212" fmla="*/ 363146 h 840941"/>
                  <a:gd name="connsiteX213" fmla="*/ 1209935 w 3024845"/>
                  <a:gd name="connsiteY213" fmla="*/ 376387 h 840941"/>
                  <a:gd name="connsiteX214" fmla="*/ 1211455 w 3024845"/>
                  <a:gd name="connsiteY214" fmla="*/ 374495 h 840941"/>
                  <a:gd name="connsiteX215" fmla="*/ 1222095 w 3024845"/>
                  <a:gd name="connsiteY215" fmla="*/ 361254 h 840941"/>
                  <a:gd name="connsiteX216" fmla="*/ 1250469 w 3024845"/>
                  <a:gd name="connsiteY216" fmla="*/ 361254 h 840941"/>
                  <a:gd name="connsiteX217" fmla="*/ 1250469 w 3024845"/>
                  <a:gd name="connsiteY217" fmla="*/ 447725 h 840941"/>
                  <a:gd name="connsiteX218" fmla="*/ 1251229 w 3024845"/>
                  <a:gd name="connsiteY218" fmla="*/ 447725 h 840941"/>
                  <a:gd name="connsiteX219" fmla="*/ 1256549 w 3024845"/>
                  <a:gd name="connsiteY219" fmla="*/ 447725 h 840941"/>
                  <a:gd name="connsiteX220" fmla="*/ 1257309 w 3024845"/>
                  <a:gd name="connsiteY220" fmla="*/ 446374 h 840941"/>
                  <a:gd name="connsiteX221" fmla="*/ 1262629 w 3024845"/>
                  <a:gd name="connsiteY221" fmla="*/ 436916 h 840941"/>
                  <a:gd name="connsiteX222" fmla="*/ 1262629 w 3024845"/>
                  <a:gd name="connsiteY222" fmla="*/ 438808 h 840941"/>
                  <a:gd name="connsiteX223" fmla="*/ 1262629 w 3024845"/>
                  <a:gd name="connsiteY223" fmla="*/ 452049 h 840941"/>
                  <a:gd name="connsiteX224" fmla="*/ 1266682 w 3024845"/>
                  <a:gd name="connsiteY224" fmla="*/ 406652 h 840941"/>
                  <a:gd name="connsiteX225" fmla="*/ 1267442 w 3024845"/>
                  <a:gd name="connsiteY225" fmla="*/ 406652 h 840941"/>
                  <a:gd name="connsiteX226" fmla="*/ 1272762 w 3024845"/>
                  <a:gd name="connsiteY226" fmla="*/ 406652 h 840941"/>
                  <a:gd name="connsiteX227" fmla="*/ 1272762 w 3024845"/>
                  <a:gd name="connsiteY227" fmla="*/ 341798 h 840941"/>
                  <a:gd name="connsiteX228" fmla="*/ 1273776 w 3024845"/>
                  <a:gd name="connsiteY228" fmla="*/ 341798 h 840941"/>
                  <a:gd name="connsiteX229" fmla="*/ 1280869 w 3024845"/>
                  <a:gd name="connsiteY229" fmla="*/ 341798 h 840941"/>
                  <a:gd name="connsiteX230" fmla="*/ 1293029 w 3024845"/>
                  <a:gd name="connsiteY230" fmla="*/ 298563 h 840941"/>
                  <a:gd name="connsiteX231" fmla="*/ 1294296 w 3024845"/>
                  <a:gd name="connsiteY231" fmla="*/ 298563 h 840941"/>
                  <a:gd name="connsiteX232" fmla="*/ 1303163 w 3024845"/>
                  <a:gd name="connsiteY232" fmla="*/ 298563 h 840941"/>
                  <a:gd name="connsiteX233" fmla="*/ 1313296 w 3024845"/>
                  <a:gd name="connsiteY233" fmla="*/ 341798 h 840941"/>
                  <a:gd name="connsiteX234" fmla="*/ 1314309 w 3024845"/>
                  <a:gd name="connsiteY234" fmla="*/ 341798 h 840941"/>
                  <a:gd name="connsiteX235" fmla="*/ 1321403 w 3024845"/>
                  <a:gd name="connsiteY235" fmla="*/ 341798 h 840941"/>
                  <a:gd name="connsiteX236" fmla="*/ 1321403 w 3024845"/>
                  <a:gd name="connsiteY236" fmla="*/ 380710 h 840941"/>
                  <a:gd name="connsiteX237" fmla="*/ 1323176 w 3024845"/>
                  <a:gd name="connsiteY237" fmla="*/ 380710 h 840941"/>
                  <a:gd name="connsiteX238" fmla="*/ 1335590 w 3024845"/>
                  <a:gd name="connsiteY238" fmla="*/ 380710 h 840941"/>
                  <a:gd name="connsiteX239" fmla="*/ 1335590 w 3024845"/>
                  <a:gd name="connsiteY239" fmla="*/ 382872 h 840941"/>
                  <a:gd name="connsiteX240" fmla="*/ 1335590 w 3024845"/>
                  <a:gd name="connsiteY240" fmla="*/ 398004 h 840941"/>
                  <a:gd name="connsiteX241" fmla="*/ 1339643 w 3024845"/>
                  <a:gd name="connsiteY241" fmla="*/ 395843 h 840941"/>
                  <a:gd name="connsiteX242" fmla="*/ 1339643 w 3024845"/>
                  <a:gd name="connsiteY242" fmla="*/ 380710 h 840941"/>
                  <a:gd name="connsiteX243" fmla="*/ 1341163 w 3024845"/>
                  <a:gd name="connsiteY243" fmla="*/ 380710 h 840941"/>
                  <a:gd name="connsiteX244" fmla="*/ 1351803 w 3024845"/>
                  <a:gd name="connsiteY244" fmla="*/ 380710 h 840941"/>
                  <a:gd name="connsiteX245" fmla="*/ 1351803 w 3024845"/>
                  <a:gd name="connsiteY245" fmla="*/ 382331 h 840941"/>
                  <a:gd name="connsiteX246" fmla="*/ 1351803 w 3024845"/>
                  <a:gd name="connsiteY246" fmla="*/ 393681 h 840941"/>
                  <a:gd name="connsiteX247" fmla="*/ 1382204 w 3024845"/>
                  <a:gd name="connsiteY247" fmla="*/ 393681 h 840941"/>
                  <a:gd name="connsiteX248" fmla="*/ 1382204 w 3024845"/>
                  <a:gd name="connsiteY248" fmla="*/ 356931 h 840941"/>
                  <a:gd name="connsiteX249" fmla="*/ 1383470 w 3024845"/>
                  <a:gd name="connsiteY249" fmla="*/ 356931 h 840941"/>
                  <a:gd name="connsiteX250" fmla="*/ 1392337 w 3024845"/>
                  <a:gd name="connsiteY250" fmla="*/ 356931 h 840941"/>
                  <a:gd name="connsiteX251" fmla="*/ 1392337 w 3024845"/>
                  <a:gd name="connsiteY251" fmla="*/ 378548 h 840941"/>
                  <a:gd name="connsiteX252" fmla="*/ 1394364 w 3024845"/>
                  <a:gd name="connsiteY252" fmla="*/ 346122 h 840941"/>
                  <a:gd name="connsiteX253" fmla="*/ 1416657 w 3024845"/>
                  <a:gd name="connsiteY253" fmla="*/ 346122 h 840941"/>
                  <a:gd name="connsiteX254" fmla="*/ 1416657 w 3024845"/>
                  <a:gd name="connsiteY254" fmla="*/ 344500 h 840941"/>
                  <a:gd name="connsiteX255" fmla="*/ 1416657 w 3024845"/>
                  <a:gd name="connsiteY255" fmla="*/ 333151 h 840941"/>
                  <a:gd name="connsiteX256" fmla="*/ 1417417 w 3024845"/>
                  <a:gd name="connsiteY256" fmla="*/ 333151 h 840941"/>
                  <a:gd name="connsiteX257" fmla="*/ 1422737 w 3024845"/>
                  <a:gd name="connsiteY257" fmla="*/ 333151 h 840941"/>
                  <a:gd name="connsiteX258" fmla="*/ 1422737 w 3024845"/>
                  <a:gd name="connsiteY258" fmla="*/ 331260 h 840941"/>
                  <a:gd name="connsiteX259" fmla="*/ 1422737 w 3024845"/>
                  <a:gd name="connsiteY259" fmla="*/ 318019 h 840941"/>
                  <a:gd name="connsiteX260" fmla="*/ 1426791 w 3024845"/>
                  <a:gd name="connsiteY260" fmla="*/ 324504 h 840941"/>
                  <a:gd name="connsiteX261" fmla="*/ 1429071 w 3024845"/>
                  <a:gd name="connsiteY261" fmla="*/ 324504 h 840941"/>
                  <a:gd name="connsiteX262" fmla="*/ 1445031 w 3024845"/>
                  <a:gd name="connsiteY262" fmla="*/ 324504 h 840941"/>
                  <a:gd name="connsiteX263" fmla="*/ 1445031 w 3024845"/>
                  <a:gd name="connsiteY263" fmla="*/ 323693 h 840941"/>
                  <a:gd name="connsiteX264" fmla="*/ 1445031 w 3024845"/>
                  <a:gd name="connsiteY264" fmla="*/ 318019 h 840941"/>
                  <a:gd name="connsiteX265" fmla="*/ 1445791 w 3024845"/>
                  <a:gd name="connsiteY265" fmla="*/ 318019 h 840941"/>
                  <a:gd name="connsiteX266" fmla="*/ 1451111 w 3024845"/>
                  <a:gd name="connsiteY266" fmla="*/ 318019 h 840941"/>
                  <a:gd name="connsiteX267" fmla="*/ 1451111 w 3024845"/>
                  <a:gd name="connsiteY267" fmla="*/ 319370 h 840941"/>
                  <a:gd name="connsiteX268" fmla="*/ 1451111 w 3024845"/>
                  <a:gd name="connsiteY268" fmla="*/ 328828 h 840941"/>
                  <a:gd name="connsiteX269" fmla="*/ 1489618 w 3024845"/>
                  <a:gd name="connsiteY269" fmla="*/ 328828 h 840941"/>
                  <a:gd name="connsiteX270" fmla="*/ 1489618 w 3024845"/>
                  <a:gd name="connsiteY270" fmla="*/ 467181 h 840941"/>
                  <a:gd name="connsiteX271" fmla="*/ 1491138 w 3024845"/>
                  <a:gd name="connsiteY271" fmla="*/ 467181 h 840941"/>
                  <a:gd name="connsiteX272" fmla="*/ 1501778 w 3024845"/>
                  <a:gd name="connsiteY272" fmla="*/ 467181 h 840941"/>
                  <a:gd name="connsiteX273" fmla="*/ 1501778 w 3024845"/>
                  <a:gd name="connsiteY273" fmla="*/ 454211 h 840941"/>
                  <a:gd name="connsiteX274" fmla="*/ 1505832 w 3024845"/>
                  <a:gd name="connsiteY274" fmla="*/ 454211 h 840941"/>
                  <a:gd name="connsiteX275" fmla="*/ 1505832 w 3024845"/>
                  <a:gd name="connsiteY275" fmla="*/ 467181 h 840941"/>
                  <a:gd name="connsiteX276" fmla="*/ 1536232 w 3024845"/>
                  <a:gd name="connsiteY276" fmla="*/ 467181 h 840941"/>
                  <a:gd name="connsiteX277" fmla="*/ 1536232 w 3024845"/>
                  <a:gd name="connsiteY277" fmla="*/ 436916 h 840941"/>
                  <a:gd name="connsiteX278" fmla="*/ 1548392 w 3024845"/>
                  <a:gd name="connsiteY278" fmla="*/ 436916 h 840941"/>
                  <a:gd name="connsiteX279" fmla="*/ 1560552 w 3024845"/>
                  <a:gd name="connsiteY279" fmla="*/ 434755 h 840941"/>
                  <a:gd name="connsiteX280" fmla="*/ 1564606 w 3024845"/>
                  <a:gd name="connsiteY280" fmla="*/ 436916 h 840941"/>
                  <a:gd name="connsiteX281" fmla="*/ 1574739 w 3024845"/>
                  <a:gd name="connsiteY281" fmla="*/ 436916 h 840941"/>
                  <a:gd name="connsiteX282" fmla="*/ 1574739 w 3024845"/>
                  <a:gd name="connsiteY282" fmla="*/ 467181 h 840941"/>
                  <a:gd name="connsiteX283" fmla="*/ 1582846 w 3024845"/>
                  <a:gd name="connsiteY283" fmla="*/ 467181 h 840941"/>
                  <a:gd name="connsiteX284" fmla="*/ 1582846 w 3024845"/>
                  <a:gd name="connsiteY284" fmla="*/ 484476 h 840941"/>
                  <a:gd name="connsiteX285" fmla="*/ 1592182 w 3024845"/>
                  <a:gd name="connsiteY285" fmla="*/ 485381 h 840941"/>
                  <a:gd name="connsiteX286" fmla="*/ 1605140 w 3024845"/>
                  <a:gd name="connsiteY286" fmla="*/ 485381 h 840941"/>
                  <a:gd name="connsiteX287" fmla="*/ 1605140 w 3024845"/>
                  <a:gd name="connsiteY287" fmla="*/ 469343 h 840941"/>
                  <a:gd name="connsiteX288" fmla="*/ 1673096 w 3024845"/>
                  <a:gd name="connsiteY288" fmla="*/ 469343 h 840941"/>
                  <a:gd name="connsiteX289" fmla="*/ 1673096 w 3024845"/>
                  <a:gd name="connsiteY289" fmla="*/ 384090 h 840941"/>
                  <a:gd name="connsiteX290" fmla="*/ 1745104 w 3024845"/>
                  <a:gd name="connsiteY290" fmla="*/ 384090 h 840941"/>
                  <a:gd name="connsiteX291" fmla="*/ 1745104 w 3024845"/>
                  <a:gd name="connsiteY291" fmla="*/ 462858 h 840941"/>
                  <a:gd name="connsiteX292" fmla="*/ 1747008 w 3024845"/>
                  <a:gd name="connsiteY292" fmla="*/ 462858 h 840941"/>
                  <a:gd name="connsiteX293" fmla="*/ 1748250 w 3024845"/>
                  <a:gd name="connsiteY293" fmla="*/ 485381 h 840941"/>
                  <a:gd name="connsiteX294" fmla="*/ 1757926 w 3024845"/>
                  <a:gd name="connsiteY294" fmla="*/ 485381 h 840941"/>
                  <a:gd name="connsiteX295" fmla="*/ 1759168 w 3024845"/>
                  <a:gd name="connsiteY295" fmla="*/ 462858 h 840941"/>
                  <a:gd name="connsiteX296" fmla="*/ 1765248 w 3024845"/>
                  <a:gd name="connsiteY296" fmla="*/ 462858 h 840941"/>
                  <a:gd name="connsiteX297" fmla="*/ 1766490 w 3024845"/>
                  <a:gd name="connsiteY297" fmla="*/ 485381 h 840941"/>
                  <a:gd name="connsiteX298" fmla="*/ 1817112 w 3024845"/>
                  <a:gd name="connsiteY298" fmla="*/ 485381 h 840941"/>
                  <a:gd name="connsiteX299" fmla="*/ 1817112 w 3024845"/>
                  <a:gd name="connsiteY299" fmla="*/ 322353 h 840941"/>
                  <a:gd name="connsiteX300" fmla="*/ 2014439 w 3024845"/>
                  <a:gd name="connsiteY300" fmla="*/ 322353 h 840941"/>
                  <a:gd name="connsiteX301" fmla="*/ 2014439 w 3024845"/>
                  <a:gd name="connsiteY301" fmla="*/ 485381 h 840941"/>
                  <a:gd name="connsiteX302" fmla="*/ 2033136 w 3024845"/>
                  <a:gd name="connsiteY302" fmla="*/ 485381 h 840941"/>
                  <a:gd name="connsiteX303" fmla="*/ 2033136 w 3024845"/>
                  <a:gd name="connsiteY303" fmla="*/ 402688 h 840941"/>
                  <a:gd name="connsiteX304" fmla="*/ 2128256 w 3024845"/>
                  <a:gd name="connsiteY304" fmla="*/ 402688 h 840941"/>
                  <a:gd name="connsiteX305" fmla="*/ 2180720 w 3024845"/>
                  <a:gd name="connsiteY305" fmla="*/ 337475 h 840941"/>
                  <a:gd name="connsiteX306" fmla="*/ 2245574 w 3024845"/>
                  <a:gd name="connsiteY306" fmla="*/ 337475 h 840941"/>
                  <a:gd name="connsiteX307" fmla="*/ 2245574 w 3024845"/>
                  <a:gd name="connsiteY307" fmla="*/ 413137 h 840941"/>
                  <a:gd name="connsiteX308" fmla="*/ 2253681 w 3024845"/>
                  <a:gd name="connsiteY308" fmla="*/ 413137 h 840941"/>
                  <a:gd name="connsiteX309" fmla="*/ 2255708 w 3024845"/>
                  <a:gd name="connsiteY309" fmla="*/ 406652 h 840941"/>
                  <a:gd name="connsiteX310" fmla="*/ 2261788 w 3024845"/>
                  <a:gd name="connsiteY310" fmla="*/ 406652 h 840941"/>
                  <a:gd name="connsiteX311" fmla="*/ 2263815 w 3024845"/>
                  <a:gd name="connsiteY311" fmla="*/ 415299 h 840941"/>
                  <a:gd name="connsiteX312" fmla="*/ 2275975 w 3024845"/>
                  <a:gd name="connsiteY312" fmla="*/ 415299 h 840941"/>
                  <a:gd name="connsiteX313" fmla="*/ 2275975 w 3024845"/>
                  <a:gd name="connsiteY313" fmla="*/ 408813 h 840941"/>
                  <a:gd name="connsiteX314" fmla="*/ 2298268 w 3024845"/>
                  <a:gd name="connsiteY314" fmla="*/ 408813 h 840941"/>
                  <a:gd name="connsiteX315" fmla="*/ 2298268 w 3024845"/>
                  <a:gd name="connsiteY315" fmla="*/ 415299 h 840941"/>
                  <a:gd name="connsiteX316" fmla="*/ 2318535 w 3024845"/>
                  <a:gd name="connsiteY316" fmla="*/ 415299 h 840941"/>
                  <a:gd name="connsiteX317" fmla="*/ 2318535 w 3024845"/>
                  <a:gd name="connsiteY317" fmla="*/ 460696 h 840941"/>
                  <a:gd name="connsiteX318" fmla="*/ 2332722 w 3024845"/>
                  <a:gd name="connsiteY318" fmla="*/ 460696 h 840941"/>
                  <a:gd name="connsiteX319" fmla="*/ 2332722 w 3024845"/>
                  <a:gd name="connsiteY319" fmla="*/ 447725 h 840941"/>
                  <a:gd name="connsiteX320" fmla="*/ 2348936 w 3024845"/>
                  <a:gd name="connsiteY320" fmla="*/ 447725 h 840941"/>
                  <a:gd name="connsiteX321" fmla="*/ 2348936 w 3024845"/>
                  <a:gd name="connsiteY321" fmla="*/ 268298 h 840941"/>
                  <a:gd name="connsiteX322" fmla="*/ 2355016 w 3024845"/>
                  <a:gd name="connsiteY322" fmla="*/ 261812 h 840941"/>
                  <a:gd name="connsiteX323" fmla="*/ 2427977 w 3024845"/>
                  <a:gd name="connsiteY323" fmla="*/ 261812 h 840941"/>
                  <a:gd name="connsiteX324" fmla="*/ 2427977 w 3024845"/>
                  <a:gd name="connsiteY324" fmla="*/ 270460 h 840941"/>
                  <a:gd name="connsiteX325" fmla="*/ 2438110 w 3024845"/>
                  <a:gd name="connsiteY325" fmla="*/ 270460 h 840941"/>
                  <a:gd name="connsiteX326" fmla="*/ 2438110 w 3024845"/>
                  <a:gd name="connsiteY326" fmla="*/ 385034 h 840941"/>
                  <a:gd name="connsiteX327" fmla="*/ 2460404 w 3024845"/>
                  <a:gd name="connsiteY327" fmla="*/ 385034 h 840941"/>
                  <a:gd name="connsiteX328" fmla="*/ 2460404 w 3024845"/>
                  <a:gd name="connsiteY328" fmla="*/ 318019 h 840941"/>
                  <a:gd name="connsiteX329" fmla="*/ 2486751 w 3024845"/>
                  <a:gd name="connsiteY329" fmla="*/ 318019 h 840941"/>
                  <a:gd name="connsiteX330" fmla="*/ 2490804 w 3024845"/>
                  <a:gd name="connsiteY330" fmla="*/ 313695 h 840941"/>
                  <a:gd name="connsiteX331" fmla="*/ 2498911 w 3024845"/>
                  <a:gd name="connsiteY331" fmla="*/ 313695 h 840941"/>
                  <a:gd name="connsiteX332" fmla="*/ 2502964 w 3024845"/>
                  <a:gd name="connsiteY332" fmla="*/ 318019 h 840941"/>
                  <a:gd name="connsiteX333" fmla="*/ 2525258 w 3024845"/>
                  <a:gd name="connsiteY333" fmla="*/ 318019 h 840941"/>
                  <a:gd name="connsiteX334" fmla="*/ 2525258 w 3024845"/>
                  <a:gd name="connsiteY334" fmla="*/ 201283 h 840941"/>
                  <a:gd name="connsiteX335" fmla="*/ 2582005 w 3024845"/>
                  <a:gd name="connsiteY335" fmla="*/ 190474 h 840941"/>
                  <a:gd name="connsiteX336" fmla="*/ 2582005 w 3024845"/>
                  <a:gd name="connsiteY336" fmla="*/ 191555 h 840941"/>
                  <a:gd name="connsiteX337" fmla="*/ 2582005 w 3024845"/>
                  <a:gd name="connsiteY337" fmla="*/ 199121 h 840941"/>
                  <a:gd name="connsiteX338" fmla="*/ 2608352 w 3024845"/>
                  <a:gd name="connsiteY338" fmla="*/ 199121 h 840941"/>
                  <a:gd name="connsiteX339" fmla="*/ 2608352 w 3024845"/>
                  <a:gd name="connsiteY339" fmla="*/ 454211 h 840941"/>
                  <a:gd name="connsiteX340" fmla="*/ 2630646 w 3024845"/>
                  <a:gd name="connsiteY340" fmla="*/ 454211 h 840941"/>
                  <a:gd name="connsiteX341" fmla="*/ 2630646 w 3024845"/>
                  <a:gd name="connsiteY341" fmla="*/ 449887 h 840941"/>
                  <a:gd name="connsiteX342" fmla="*/ 2642806 w 3024845"/>
                  <a:gd name="connsiteY342" fmla="*/ 449887 h 840941"/>
                  <a:gd name="connsiteX343" fmla="*/ 2642806 w 3024845"/>
                  <a:gd name="connsiteY343" fmla="*/ 454211 h 840941"/>
                  <a:gd name="connsiteX344" fmla="*/ 2667126 w 3024845"/>
                  <a:gd name="connsiteY344" fmla="*/ 454211 h 840941"/>
                  <a:gd name="connsiteX345" fmla="*/ 2667126 w 3024845"/>
                  <a:gd name="connsiteY345" fmla="*/ 441240 h 840941"/>
                  <a:gd name="connsiteX346" fmla="*/ 2695500 w 3024845"/>
                  <a:gd name="connsiteY346" fmla="*/ 441240 h 840941"/>
                  <a:gd name="connsiteX347" fmla="*/ 2707660 w 3024845"/>
                  <a:gd name="connsiteY347" fmla="*/ 436916 h 840941"/>
                  <a:gd name="connsiteX348" fmla="*/ 2727927 w 3024845"/>
                  <a:gd name="connsiteY348" fmla="*/ 441240 h 840941"/>
                  <a:gd name="connsiteX349" fmla="*/ 2727927 w 3024845"/>
                  <a:gd name="connsiteY349" fmla="*/ 423946 h 840941"/>
                  <a:gd name="connsiteX350" fmla="*/ 2736034 w 3024845"/>
                  <a:gd name="connsiteY350" fmla="*/ 423946 h 840941"/>
                  <a:gd name="connsiteX351" fmla="*/ 2736034 w 3024845"/>
                  <a:gd name="connsiteY351" fmla="*/ 410975 h 840941"/>
                  <a:gd name="connsiteX352" fmla="*/ 2792781 w 3024845"/>
                  <a:gd name="connsiteY352" fmla="*/ 410975 h 840941"/>
                  <a:gd name="connsiteX353" fmla="*/ 2792781 w 3024845"/>
                  <a:gd name="connsiteY353" fmla="*/ 380710 h 840941"/>
                  <a:gd name="connsiteX354" fmla="*/ 2811021 w 3024845"/>
                  <a:gd name="connsiteY354" fmla="*/ 380710 h 840941"/>
                  <a:gd name="connsiteX355" fmla="*/ 2811021 w 3024845"/>
                  <a:gd name="connsiteY355" fmla="*/ 374225 h 840941"/>
                  <a:gd name="connsiteX356" fmla="*/ 2823181 w 3024845"/>
                  <a:gd name="connsiteY356" fmla="*/ 374225 h 840941"/>
                  <a:gd name="connsiteX357" fmla="*/ 2823181 w 3024845"/>
                  <a:gd name="connsiteY357" fmla="*/ 380710 h 840941"/>
                  <a:gd name="connsiteX358" fmla="*/ 2839395 w 3024845"/>
                  <a:gd name="connsiteY358" fmla="*/ 380710 h 840941"/>
                  <a:gd name="connsiteX359" fmla="*/ 2839395 w 3024845"/>
                  <a:gd name="connsiteY359" fmla="*/ 430431 h 840941"/>
                  <a:gd name="connsiteX360" fmla="*/ 2871822 w 3024845"/>
                  <a:gd name="connsiteY360" fmla="*/ 430431 h 840941"/>
                  <a:gd name="connsiteX361" fmla="*/ 2871822 w 3024845"/>
                  <a:gd name="connsiteY361" fmla="*/ 404490 h 840941"/>
                  <a:gd name="connsiteX362" fmla="*/ 2910329 w 3024845"/>
                  <a:gd name="connsiteY362" fmla="*/ 404490 h 840941"/>
                  <a:gd name="connsiteX363" fmla="*/ 2910329 w 3024845"/>
                  <a:gd name="connsiteY363" fmla="*/ 374225 h 840941"/>
                  <a:gd name="connsiteX364" fmla="*/ 2958970 w 3024845"/>
                  <a:gd name="connsiteY364" fmla="*/ 374225 h 840941"/>
                  <a:gd name="connsiteX365" fmla="*/ 2958970 w 3024845"/>
                  <a:gd name="connsiteY365" fmla="*/ 485381 h 840941"/>
                  <a:gd name="connsiteX366" fmla="*/ 2958970 w 3024845"/>
                  <a:gd name="connsiteY366" fmla="*/ 499160 h 840941"/>
                  <a:gd name="connsiteX367" fmla="*/ 3024845 w 3024845"/>
                  <a:gd name="connsiteY367" fmla="*/ 499160 h 840941"/>
                  <a:gd name="connsiteX368" fmla="*/ 3024845 w 3024845"/>
                  <a:gd name="connsiteY368" fmla="*/ 840941 h 840941"/>
                  <a:gd name="connsiteX369" fmla="*/ 2054 w 3024845"/>
                  <a:gd name="connsiteY369" fmla="*/ 838608 h 840941"/>
                  <a:gd name="connsiteX370" fmla="*/ 0 w 3024845"/>
                  <a:gd name="connsiteY370" fmla="*/ 404490 h 840941"/>
                  <a:gd name="connsiteX371" fmla="*/ 20267 w 3024845"/>
                  <a:gd name="connsiteY371" fmla="*/ 404490 h 840941"/>
                  <a:gd name="connsiteX372" fmla="*/ 20774 w 3024845"/>
                  <a:gd name="connsiteY372" fmla="*/ 403409 h 840941"/>
                  <a:gd name="connsiteX373" fmla="*/ 24320 w 3024845"/>
                  <a:gd name="connsiteY373" fmla="*/ 395843 h 840941"/>
                  <a:gd name="connsiteX374" fmla="*/ 26094 w 3024845"/>
                  <a:gd name="connsiteY374" fmla="*/ 396113 h 840941"/>
                  <a:gd name="connsiteX375" fmla="*/ 38507 w 3024845"/>
                  <a:gd name="connsiteY375" fmla="*/ 398004 h 840941"/>
                  <a:gd name="connsiteX376" fmla="*/ 39014 w 3024845"/>
                  <a:gd name="connsiteY376" fmla="*/ 399356 h 840941"/>
                  <a:gd name="connsiteX377" fmla="*/ 42560 w 3024845"/>
                  <a:gd name="connsiteY377" fmla="*/ 408813 h 840941"/>
                  <a:gd name="connsiteX378" fmla="*/ 68907 w 3024845"/>
                  <a:gd name="connsiteY378" fmla="*/ 410975 h 840941"/>
                  <a:gd name="connsiteX379" fmla="*/ 68907 w 3024845"/>
                  <a:gd name="connsiteY379" fmla="*/ 287754 h 840941"/>
                  <a:gd name="connsiteX380" fmla="*/ 70934 w 3024845"/>
                  <a:gd name="connsiteY380" fmla="*/ 287754 h 840941"/>
                  <a:gd name="connsiteX381" fmla="*/ 85121 w 3024845"/>
                  <a:gd name="connsiteY381" fmla="*/ 287754 h 840941"/>
                  <a:gd name="connsiteX382" fmla="*/ 85121 w 3024845"/>
                  <a:gd name="connsiteY382" fmla="*/ 151562 h 840941"/>
                  <a:gd name="connsiteX383" fmla="*/ 86894 w 3024845"/>
                  <a:gd name="connsiteY383" fmla="*/ 151562 h 840941"/>
                  <a:gd name="connsiteX384" fmla="*/ 99308 w 3024845"/>
                  <a:gd name="connsiteY384" fmla="*/ 151562 h 840941"/>
                  <a:gd name="connsiteX385" fmla="*/ 99308 w 3024845"/>
                  <a:gd name="connsiteY385" fmla="*/ 36988 h 840941"/>
                  <a:gd name="connsiteX0" fmla="*/ 99308 w 3024845"/>
                  <a:gd name="connsiteY0" fmla="*/ 0 h 803953"/>
                  <a:gd name="connsiteX1" fmla="*/ 220909 w 3024845"/>
                  <a:gd name="connsiteY1" fmla="*/ 114574 h 803953"/>
                  <a:gd name="connsiteX2" fmla="*/ 223189 w 3024845"/>
                  <a:gd name="connsiteY2" fmla="*/ 114574 h 803953"/>
                  <a:gd name="connsiteX3" fmla="*/ 239150 w 3024845"/>
                  <a:gd name="connsiteY3" fmla="*/ 114574 h 803953"/>
                  <a:gd name="connsiteX4" fmla="*/ 239150 w 3024845"/>
                  <a:gd name="connsiteY4" fmla="*/ 255089 h 803953"/>
                  <a:gd name="connsiteX5" fmla="*/ 240670 w 3024845"/>
                  <a:gd name="connsiteY5" fmla="*/ 254819 h 803953"/>
                  <a:gd name="connsiteX6" fmla="*/ 251310 w 3024845"/>
                  <a:gd name="connsiteY6" fmla="*/ 252928 h 803953"/>
                  <a:gd name="connsiteX7" fmla="*/ 249283 w 3024845"/>
                  <a:gd name="connsiteY7" fmla="*/ 341560 h 803953"/>
                  <a:gd name="connsiteX8" fmla="*/ 250803 w 3024845"/>
                  <a:gd name="connsiteY8" fmla="*/ 341831 h 803953"/>
                  <a:gd name="connsiteX9" fmla="*/ 261443 w 3024845"/>
                  <a:gd name="connsiteY9" fmla="*/ 343722 h 803953"/>
                  <a:gd name="connsiteX10" fmla="*/ 261696 w 3024845"/>
                  <a:gd name="connsiteY10" fmla="*/ 344533 h 803953"/>
                  <a:gd name="connsiteX11" fmla="*/ 263470 w 3024845"/>
                  <a:gd name="connsiteY11" fmla="*/ 350208 h 803953"/>
                  <a:gd name="connsiteX12" fmla="*/ 264230 w 3024845"/>
                  <a:gd name="connsiteY12" fmla="*/ 347776 h 803953"/>
                  <a:gd name="connsiteX13" fmla="*/ 269550 w 3024845"/>
                  <a:gd name="connsiteY13" fmla="*/ 330752 h 803953"/>
                  <a:gd name="connsiteX14" fmla="*/ 271323 w 3024845"/>
                  <a:gd name="connsiteY14" fmla="*/ 330752 h 803953"/>
                  <a:gd name="connsiteX15" fmla="*/ 283737 w 3024845"/>
                  <a:gd name="connsiteY15" fmla="*/ 330752 h 803953"/>
                  <a:gd name="connsiteX16" fmla="*/ 283737 w 3024845"/>
                  <a:gd name="connsiteY16" fmla="*/ 363178 h 803953"/>
                  <a:gd name="connsiteX17" fmla="*/ 284750 w 3024845"/>
                  <a:gd name="connsiteY17" fmla="*/ 363719 h 803953"/>
                  <a:gd name="connsiteX18" fmla="*/ 291844 w 3024845"/>
                  <a:gd name="connsiteY18" fmla="*/ 367502 h 803953"/>
                  <a:gd name="connsiteX19" fmla="*/ 291844 w 3024845"/>
                  <a:gd name="connsiteY19" fmla="*/ 368853 h 803953"/>
                  <a:gd name="connsiteX20" fmla="*/ 291844 w 3024845"/>
                  <a:gd name="connsiteY20" fmla="*/ 378311 h 803953"/>
                  <a:gd name="connsiteX21" fmla="*/ 336431 w 3024845"/>
                  <a:gd name="connsiteY21" fmla="*/ 378311 h 803953"/>
                  <a:gd name="connsiteX22" fmla="*/ 336431 w 3024845"/>
                  <a:gd name="connsiteY22" fmla="*/ 379392 h 803953"/>
                  <a:gd name="connsiteX23" fmla="*/ 336431 w 3024845"/>
                  <a:gd name="connsiteY23" fmla="*/ 386958 h 803953"/>
                  <a:gd name="connsiteX24" fmla="*/ 338457 w 3024845"/>
                  <a:gd name="connsiteY24" fmla="*/ 386958 h 803953"/>
                  <a:gd name="connsiteX25" fmla="*/ 352644 w 3024845"/>
                  <a:gd name="connsiteY25" fmla="*/ 386958 h 803953"/>
                  <a:gd name="connsiteX26" fmla="*/ 352644 w 3024845"/>
                  <a:gd name="connsiteY26" fmla="*/ 356693 h 803953"/>
                  <a:gd name="connsiteX27" fmla="*/ 397231 w 3024845"/>
                  <a:gd name="connsiteY27" fmla="*/ 356693 h 803953"/>
                  <a:gd name="connsiteX28" fmla="*/ 397231 w 3024845"/>
                  <a:gd name="connsiteY28" fmla="*/ 355342 h 803953"/>
                  <a:gd name="connsiteX29" fmla="*/ 397231 w 3024845"/>
                  <a:gd name="connsiteY29" fmla="*/ 345884 h 803953"/>
                  <a:gd name="connsiteX30" fmla="*/ 398245 w 3024845"/>
                  <a:gd name="connsiteY30" fmla="*/ 345884 h 803953"/>
                  <a:gd name="connsiteX31" fmla="*/ 405338 w 3024845"/>
                  <a:gd name="connsiteY31" fmla="*/ 345884 h 803953"/>
                  <a:gd name="connsiteX32" fmla="*/ 405338 w 3024845"/>
                  <a:gd name="connsiteY32" fmla="*/ 343993 h 803953"/>
                  <a:gd name="connsiteX33" fmla="*/ 405338 w 3024845"/>
                  <a:gd name="connsiteY33" fmla="*/ 330752 h 803953"/>
                  <a:gd name="connsiteX34" fmla="*/ 406098 w 3024845"/>
                  <a:gd name="connsiteY34" fmla="*/ 330752 h 803953"/>
                  <a:gd name="connsiteX35" fmla="*/ 411418 w 3024845"/>
                  <a:gd name="connsiteY35" fmla="*/ 330752 h 803953"/>
                  <a:gd name="connsiteX36" fmla="*/ 411418 w 3024845"/>
                  <a:gd name="connsiteY36" fmla="*/ 329671 h 803953"/>
                  <a:gd name="connsiteX37" fmla="*/ 411418 w 3024845"/>
                  <a:gd name="connsiteY37" fmla="*/ 322104 h 803953"/>
                  <a:gd name="connsiteX38" fmla="*/ 413445 w 3024845"/>
                  <a:gd name="connsiteY38" fmla="*/ 322104 h 803953"/>
                  <a:gd name="connsiteX39" fmla="*/ 427632 w 3024845"/>
                  <a:gd name="connsiteY39" fmla="*/ 322104 h 803953"/>
                  <a:gd name="connsiteX40" fmla="*/ 427632 w 3024845"/>
                  <a:gd name="connsiteY40" fmla="*/ 323185 h 803953"/>
                  <a:gd name="connsiteX41" fmla="*/ 427632 w 3024845"/>
                  <a:gd name="connsiteY41" fmla="*/ 330752 h 803953"/>
                  <a:gd name="connsiteX42" fmla="*/ 449925 w 3024845"/>
                  <a:gd name="connsiteY42" fmla="*/ 330752 h 803953"/>
                  <a:gd name="connsiteX43" fmla="*/ 449925 w 3024845"/>
                  <a:gd name="connsiteY43" fmla="*/ 328860 h 803953"/>
                  <a:gd name="connsiteX44" fmla="*/ 449925 w 3024845"/>
                  <a:gd name="connsiteY44" fmla="*/ 315619 h 803953"/>
                  <a:gd name="connsiteX45" fmla="*/ 451699 w 3024845"/>
                  <a:gd name="connsiteY45" fmla="*/ 315619 h 803953"/>
                  <a:gd name="connsiteX46" fmla="*/ 464112 w 3024845"/>
                  <a:gd name="connsiteY46" fmla="*/ 315619 h 803953"/>
                  <a:gd name="connsiteX47" fmla="*/ 464112 w 3024845"/>
                  <a:gd name="connsiteY47" fmla="*/ 339399 h 803953"/>
                  <a:gd name="connsiteX48" fmla="*/ 465126 w 3024845"/>
                  <a:gd name="connsiteY48" fmla="*/ 339399 h 803953"/>
                  <a:gd name="connsiteX49" fmla="*/ 472219 w 3024845"/>
                  <a:gd name="connsiteY49" fmla="*/ 339399 h 803953"/>
                  <a:gd name="connsiteX50" fmla="*/ 472219 w 3024845"/>
                  <a:gd name="connsiteY50" fmla="*/ 338318 h 803953"/>
                  <a:gd name="connsiteX51" fmla="*/ 472219 w 3024845"/>
                  <a:gd name="connsiteY51" fmla="*/ 330752 h 803953"/>
                  <a:gd name="connsiteX52" fmla="*/ 473992 w 3024845"/>
                  <a:gd name="connsiteY52" fmla="*/ 330752 h 803953"/>
                  <a:gd name="connsiteX53" fmla="*/ 486406 w 3024845"/>
                  <a:gd name="connsiteY53" fmla="*/ 330752 h 803953"/>
                  <a:gd name="connsiteX54" fmla="*/ 486406 w 3024845"/>
                  <a:gd name="connsiteY54" fmla="*/ 356693 h 803953"/>
                  <a:gd name="connsiteX55" fmla="*/ 488433 w 3024845"/>
                  <a:gd name="connsiteY55" fmla="*/ 356693 h 803953"/>
                  <a:gd name="connsiteX56" fmla="*/ 502619 w 3024845"/>
                  <a:gd name="connsiteY56" fmla="*/ 356693 h 803953"/>
                  <a:gd name="connsiteX57" fmla="*/ 502619 w 3024845"/>
                  <a:gd name="connsiteY57" fmla="*/ 358314 h 803953"/>
                  <a:gd name="connsiteX58" fmla="*/ 502619 w 3024845"/>
                  <a:gd name="connsiteY58" fmla="*/ 369664 h 803953"/>
                  <a:gd name="connsiteX59" fmla="*/ 503379 w 3024845"/>
                  <a:gd name="connsiteY59" fmla="*/ 369664 h 803953"/>
                  <a:gd name="connsiteX60" fmla="*/ 508700 w 3024845"/>
                  <a:gd name="connsiteY60" fmla="*/ 369664 h 803953"/>
                  <a:gd name="connsiteX61" fmla="*/ 508700 w 3024845"/>
                  <a:gd name="connsiteY61" fmla="*/ 368853 h 803953"/>
                  <a:gd name="connsiteX62" fmla="*/ 508700 w 3024845"/>
                  <a:gd name="connsiteY62" fmla="*/ 363178 h 803953"/>
                  <a:gd name="connsiteX63" fmla="*/ 539100 w 3024845"/>
                  <a:gd name="connsiteY63" fmla="*/ 363178 h 803953"/>
                  <a:gd name="connsiteX64" fmla="*/ 539100 w 3024845"/>
                  <a:gd name="connsiteY64" fmla="*/ 386958 h 803953"/>
                  <a:gd name="connsiteX65" fmla="*/ 540113 w 3024845"/>
                  <a:gd name="connsiteY65" fmla="*/ 386958 h 803953"/>
                  <a:gd name="connsiteX66" fmla="*/ 547207 w 3024845"/>
                  <a:gd name="connsiteY66" fmla="*/ 386958 h 803953"/>
                  <a:gd name="connsiteX67" fmla="*/ 547207 w 3024845"/>
                  <a:gd name="connsiteY67" fmla="*/ 388039 h 803953"/>
                  <a:gd name="connsiteX68" fmla="*/ 547207 w 3024845"/>
                  <a:gd name="connsiteY68" fmla="*/ 395605 h 803953"/>
                  <a:gd name="connsiteX69" fmla="*/ 547967 w 3024845"/>
                  <a:gd name="connsiteY69" fmla="*/ 395605 h 803953"/>
                  <a:gd name="connsiteX70" fmla="*/ 553287 w 3024845"/>
                  <a:gd name="connsiteY70" fmla="*/ 395605 h 803953"/>
                  <a:gd name="connsiteX71" fmla="*/ 553287 w 3024845"/>
                  <a:gd name="connsiteY71" fmla="*/ 393443 h 803953"/>
                  <a:gd name="connsiteX72" fmla="*/ 553287 w 3024845"/>
                  <a:gd name="connsiteY72" fmla="*/ 378311 h 803953"/>
                  <a:gd name="connsiteX73" fmla="*/ 554300 w 3024845"/>
                  <a:gd name="connsiteY73" fmla="*/ 378311 h 803953"/>
                  <a:gd name="connsiteX74" fmla="*/ 561394 w 3024845"/>
                  <a:gd name="connsiteY74" fmla="*/ 378311 h 803953"/>
                  <a:gd name="connsiteX75" fmla="*/ 561394 w 3024845"/>
                  <a:gd name="connsiteY75" fmla="*/ 379392 h 803953"/>
                  <a:gd name="connsiteX76" fmla="*/ 561394 w 3024845"/>
                  <a:gd name="connsiteY76" fmla="*/ 386958 h 803953"/>
                  <a:gd name="connsiteX77" fmla="*/ 566714 w 3024845"/>
                  <a:gd name="connsiteY77" fmla="*/ 384965 h 803953"/>
                  <a:gd name="connsiteX78" fmla="*/ 567474 w 3024845"/>
                  <a:gd name="connsiteY78" fmla="*/ 383985 h 803953"/>
                  <a:gd name="connsiteX79" fmla="*/ 567474 w 3024845"/>
                  <a:gd name="connsiteY79" fmla="*/ 378311 h 803953"/>
                  <a:gd name="connsiteX80" fmla="*/ 605981 w 3024845"/>
                  <a:gd name="connsiteY80" fmla="*/ 378311 h 803953"/>
                  <a:gd name="connsiteX81" fmla="*/ 605981 w 3024845"/>
                  <a:gd name="connsiteY81" fmla="*/ 402090 h 803953"/>
                  <a:gd name="connsiteX82" fmla="*/ 608007 w 3024845"/>
                  <a:gd name="connsiteY82" fmla="*/ 402090 h 803953"/>
                  <a:gd name="connsiteX83" fmla="*/ 622194 w 3024845"/>
                  <a:gd name="connsiteY83" fmla="*/ 402090 h 803953"/>
                  <a:gd name="connsiteX84" fmla="*/ 622194 w 3024845"/>
                  <a:gd name="connsiteY84" fmla="*/ 403171 h 803953"/>
                  <a:gd name="connsiteX85" fmla="*/ 622194 w 3024845"/>
                  <a:gd name="connsiteY85" fmla="*/ 410737 h 803953"/>
                  <a:gd name="connsiteX86" fmla="*/ 623968 w 3024845"/>
                  <a:gd name="connsiteY86" fmla="*/ 410737 h 803953"/>
                  <a:gd name="connsiteX87" fmla="*/ 636381 w 3024845"/>
                  <a:gd name="connsiteY87" fmla="*/ 410737 h 803953"/>
                  <a:gd name="connsiteX88" fmla="*/ 636381 w 3024845"/>
                  <a:gd name="connsiteY88" fmla="*/ 386958 h 803953"/>
                  <a:gd name="connsiteX89" fmla="*/ 637394 w 3024845"/>
                  <a:gd name="connsiteY89" fmla="*/ 386958 h 803953"/>
                  <a:gd name="connsiteX90" fmla="*/ 644488 w 3024845"/>
                  <a:gd name="connsiteY90" fmla="*/ 386958 h 803953"/>
                  <a:gd name="connsiteX91" fmla="*/ 644488 w 3024845"/>
                  <a:gd name="connsiteY91" fmla="*/ 354531 h 803953"/>
                  <a:gd name="connsiteX92" fmla="*/ 645501 w 3024845"/>
                  <a:gd name="connsiteY92" fmla="*/ 354531 h 803953"/>
                  <a:gd name="connsiteX93" fmla="*/ 652595 w 3024845"/>
                  <a:gd name="connsiteY93" fmla="*/ 354531 h 803953"/>
                  <a:gd name="connsiteX94" fmla="*/ 652595 w 3024845"/>
                  <a:gd name="connsiteY94" fmla="*/ 352640 h 803953"/>
                  <a:gd name="connsiteX95" fmla="*/ 652595 w 3024845"/>
                  <a:gd name="connsiteY95" fmla="*/ 339399 h 803953"/>
                  <a:gd name="connsiteX96" fmla="*/ 651328 w 3024845"/>
                  <a:gd name="connsiteY96" fmla="*/ 337777 h 803953"/>
                  <a:gd name="connsiteX97" fmla="*/ 656648 w 3024845"/>
                  <a:gd name="connsiteY97" fmla="*/ 326428 h 803953"/>
                  <a:gd name="connsiteX98" fmla="*/ 664755 w 3024845"/>
                  <a:gd name="connsiteY98" fmla="*/ 354531 h 803953"/>
                  <a:gd name="connsiteX99" fmla="*/ 665515 w 3024845"/>
                  <a:gd name="connsiteY99" fmla="*/ 354531 h 803953"/>
                  <a:gd name="connsiteX100" fmla="*/ 670835 w 3024845"/>
                  <a:gd name="connsiteY100" fmla="*/ 354531 h 803953"/>
                  <a:gd name="connsiteX101" fmla="*/ 670835 w 3024845"/>
                  <a:gd name="connsiteY101" fmla="*/ 248604 h 803953"/>
                  <a:gd name="connsiteX102" fmla="*/ 672355 w 3024845"/>
                  <a:gd name="connsiteY102" fmla="*/ 248604 h 803953"/>
                  <a:gd name="connsiteX103" fmla="*/ 682995 w 3024845"/>
                  <a:gd name="connsiteY103" fmla="*/ 248604 h 803953"/>
                  <a:gd name="connsiteX104" fmla="*/ 682995 w 3024845"/>
                  <a:gd name="connsiteY104" fmla="*/ 201045 h 803953"/>
                  <a:gd name="connsiteX105" fmla="*/ 709342 w 3024845"/>
                  <a:gd name="connsiteY105" fmla="*/ 201045 h 803953"/>
                  <a:gd name="connsiteX106" fmla="*/ 709342 w 3024845"/>
                  <a:gd name="connsiteY106" fmla="*/ 179427 h 803953"/>
                  <a:gd name="connsiteX107" fmla="*/ 743796 w 3024845"/>
                  <a:gd name="connsiteY107" fmla="*/ 179427 h 803953"/>
                  <a:gd name="connsiteX108" fmla="*/ 743796 w 3024845"/>
                  <a:gd name="connsiteY108" fmla="*/ 181859 h 803953"/>
                  <a:gd name="connsiteX109" fmla="*/ 743796 w 3024845"/>
                  <a:gd name="connsiteY109" fmla="*/ 198883 h 803953"/>
                  <a:gd name="connsiteX110" fmla="*/ 746076 w 3024845"/>
                  <a:gd name="connsiteY110" fmla="*/ 198883 h 803953"/>
                  <a:gd name="connsiteX111" fmla="*/ 762036 w 3024845"/>
                  <a:gd name="connsiteY111" fmla="*/ 198883 h 803953"/>
                  <a:gd name="connsiteX112" fmla="*/ 762036 w 3024845"/>
                  <a:gd name="connsiteY112" fmla="*/ 246442 h 803953"/>
                  <a:gd name="connsiteX113" fmla="*/ 763049 w 3024845"/>
                  <a:gd name="connsiteY113" fmla="*/ 246442 h 803953"/>
                  <a:gd name="connsiteX114" fmla="*/ 770143 w 3024845"/>
                  <a:gd name="connsiteY114" fmla="*/ 246442 h 803953"/>
                  <a:gd name="connsiteX115" fmla="*/ 784330 w 3024845"/>
                  <a:gd name="connsiteY115" fmla="*/ 250766 h 803953"/>
                  <a:gd name="connsiteX116" fmla="*/ 784330 w 3024845"/>
                  <a:gd name="connsiteY116" fmla="*/ 289678 h 803953"/>
                  <a:gd name="connsiteX117" fmla="*/ 785343 w 3024845"/>
                  <a:gd name="connsiteY117" fmla="*/ 289678 h 803953"/>
                  <a:gd name="connsiteX118" fmla="*/ 792436 w 3024845"/>
                  <a:gd name="connsiteY118" fmla="*/ 289678 h 803953"/>
                  <a:gd name="connsiteX119" fmla="*/ 792436 w 3024845"/>
                  <a:gd name="connsiteY119" fmla="*/ 291299 h 803953"/>
                  <a:gd name="connsiteX120" fmla="*/ 792436 w 3024845"/>
                  <a:gd name="connsiteY120" fmla="*/ 302648 h 803953"/>
                  <a:gd name="connsiteX121" fmla="*/ 794463 w 3024845"/>
                  <a:gd name="connsiteY121" fmla="*/ 302648 h 803953"/>
                  <a:gd name="connsiteX122" fmla="*/ 808650 w 3024845"/>
                  <a:gd name="connsiteY122" fmla="*/ 302648 h 803953"/>
                  <a:gd name="connsiteX123" fmla="*/ 814730 w 3024845"/>
                  <a:gd name="connsiteY123" fmla="*/ 309134 h 803953"/>
                  <a:gd name="connsiteX124" fmla="*/ 814730 w 3024845"/>
                  <a:gd name="connsiteY124" fmla="*/ 330752 h 803953"/>
                  <a:gd name="connsiteX125" fmla="*/ 817010 w 3024845"/>
                  <a:gd name="connsiteY125" fmla="*/ 330752 h 803953"/>
                  <a:gd name="connsiteX126" fmla="*/ 832970 w 3024845"/>
                  <a:gd name="connsiteY126" fmla="*/ 330752 h 803953"/>
                  <a:gd name="connsiteX127" fmla="*/ 832970 w 3024845"/>
                  <a:gd name="connsiteY127" fmla="*/ 331832 h 803953"/>
                  <a:gd name="connsiteX128" fmla="*/ 832970 w 3024845"/>
                  <a:gd name="connsiteY128" fmla="*/ 339399 h 803953"/>
                  <a:gd name="connsiteX129" fmla="*/ 834237 w 3024845"/>
                  <a:gd name="connsiteY129" fmla="*/ 339399 h 803953"/>
                  <a:gd name="connsiteX130" fmla="*/ 843104 w 3024845"/>
                  <a:gd name="connsiteY130" fmla="*/ 339399 h 803953"/>
                  <a:gd name="connsiteX131" fmla="*/ 843104 w 3024845"/>
                  <a:gd name="connsiteY131" fmla="*/ 341560 h 803953"/>
                  <a:gd name="connsiteX132" fmla="*/ 843104 w 3024845"/>
                  <a:gd name="connsiteY132" fmla="*/ 356693 h 803953"/>
                  <a:gd name="connsiteX133" fmla="*/ 847157 w 3024845"/>
                  <a:gd name="connsiteY133" fmla="*/ 354801 h 803953"/>
                  <a:gd name="connsiteX134" fmla="*/ 847157 w 3024845"/>
                  <a:gd name="connsiteY134" fmla="*/ 341560 h 803953"/>
                  <a:gd name="connsiteX135" fmla="*/ 848170 w 3024845"/>
                  <a:gd name="connsiteY135" fmla="*/ 341560 h 803953"/>
                  <a:gd name="connsiteX136" fmla="*/ 855264 w 3024845"/>
                  <a:gd name="connsiteY136" fmla="*/ 341560 h 803953"/>
                  <a:gd name="connsiteX137" fmla="*/ 855264 w 3024845"/>
                  <a:gd name="connsiteY137" fmla="*/ 343182 h 803953"/>
                  <a:gd name="connsiteX138" fmla="*/ 855264 w 3024845"/>
                  <a:gd name="connsiteY138" fmla="*/ 354531 h 803953"/>
                  <a:gd name="connsiteX139" fmla="*/ 856024 w 3024845"/>
                  <a:gd name="connsiteY139" fmla="*/ 354531 h 803953"/>
                  <a:gd name="connsiteX140" fmla="*/ 861344 w 3024845"/>
                  <a:gd name="connsiteY140" fmla="*/ 354531 h 803953"/>
                  <a:gd name="connsiteX141" fmla="*/ 909984 w 3024845"/>
                  <a:gd name="connsiteY141" fmla="*/ 350208 h 803953"/>
                  <a:gd name="connsiteX142" fmla="*/ 909984 w 3024845"/>
                  <a:gd name="connsiteY142" fmla="*/ 351559 h 803953"/>
                  <a:gd name="connsiteX143" fmla="*/ 909984 w 3024845"/>
                  <a:gd name="connsiteY143" fmla="*/ 361016 h 803953"/>
                  <a:gd name="connsiteX144" fmla="*/ 910744 w 3024845"/>
                  <a:gd name="connsiteY144" fmla="*/ 361016 h 803953"/>
                  <a:gd name="connsiteX145" fmla="*/ 916065 w 3024845"/>
                  <a:gd name="connsiteY145" fmla="*/ 361016 h 803953"/>
                  <a:gd name="connsiteX146" fmla="*/ 916065 w 3024845"/>
                  <a:gd name="connsiteY146" fmla="*/ 363178 h 803953"/>
                  <a:gd name="connsiteX147" fmla="*/ 916065 w 3024845"/>
                  <a:gd name="connsiteY147" fmla="*/ 378311 h 803953"/>
                  <a:gd name="connsiteX148" fmla="*/ 918091 w 3024845"/>
                  <a:gd name="connsiteY148" fmla="*/ 376960 h 803953"/>
                  <a:gd name="connsiteX149" fmla="*/ 932278 w 3024845"/>
                  <a:gd name="connsiteY149" fmla="*/ 367502 h 803953"/>
                  <a:gd name="connsiteX150" fmla="*/ 938358 w 3024845"/>
                  <a:gd name="connsiteY150" fmla="*/ 326428 h 803953"/>
                  <a:gd name="connsiteX151" fmla="*/ 939118 w 3024845"/>
                  <a:gd name="connsiteY151" fmla="*/ 326158 h 803953"/>
                  <a:gd name="connsiteX152" fmla="*/ 944438 w 3024845"/>
                  <a:gd name="connsiteY152" fmla="*/ 324266 h 803953"/>
                  <a:gd name="connsiteX153" fmla="*/ 946465 w 3024845"/>
                  <a:gd name="connsiteY153" fmla="*/ 255089 h 803953"/>
                  <a:gd name="connsiteX154" fmla="*/ 948492 w 3024845"/>
                  <a:gd name="connsiteY154" fmla="*/ 324266 h 803953"/>
                  <a:gd name="connsiteX155" fmla="*/ 949252 w 3024845"/>
                  <a:gd name="connsiteY155" fmla="*/ 324536 h 803953"/>
                  <a:gd name="connsiteX156" fmla="*/ 954572 w 3024845"/>
                  <a:gd name="connsiteY156" fmla="*/ 326428 h 803953"/>
                  <a:gd name="connsiteX157" fmla="*/ 954572 w 3024845"/>
                  <a:gd name="connsiteY157" fmla="*/ 239957 h 803953"/>
                  <a:gd name="connsiteX158" fmla="*/ 958625 w 3024845"/>
                  <a:gd name="connsiteY158" fmla="*/ 207530 h 803953"/>
                  <a:gd name="connsiteX159" fmla="*/ 997132 w 3024845"/>
                  <a:gd name="connsiteY159" fmla="*/ 207530 h 803953"/>
                  <a:gd name="connsiteX160" fmla="*/ 997132 w 3024845"/>
                  <a:gd name="connsiteY160" fmla="*/ 239957 h 803953"/>
                  <a:gd name="connsiteX161" fmla="*/ 997892 w 3024845"/>
                  <a:gd name="connsiteY161" fmla="*/ 239957 h 803953"/>
                  <a:gd name="connsiteX162" fmla="*/ 1003212 w 3024845"/>
                  <a:gd name="connsiteY162" fmla="*/ 239957 h 803953"/>
                  <a:gd name="connsiteX163" fmla="*/ 1003212 w 3024845"/>
                  <a:gd name="connsiteY163" fmla="*/ 157809 h 803953"/>
                  <a:gd name="connsiteX164" fmla="*/ 1004986 w 3024845"/>
                  <a:gd name="connsiteY164" fmla="*/ 157809 h 803953"/>
                  <a:gd name="connsiteX165" fmla="*/ 1017399 w 3024845"/>
                  <a:gd name="connsiteY165" fmla="*/ 157809 h 803953"/>
                  <a:gd name="connsiteX166" fmla="*/ 1017399 w 3024845"/>
                  <a:gd name="connsiteY166" fmla="*/ 155918 h 803953"/>
                  <a:gd name="connsiteX167" fmla="*/ 1017399 w 3024845"/>
                  <a:gd name="connsiteY167" fmla="*/ 142677 h 803953"/>
                  <a:gd name="connsiteX168" fmla="*/ 1039693 w 3024845"/>
                  <a:gd name="connsiteY168" fmla="*/ 142677 h 803953"/>
                  <a:gd name="connsiteX169" fmla="*/ 1039693 w 3024845"/>
                  <a:gd name="connsiteY169" fmla="*/ 141596 h 803953"/>
                  <a:gd name="connsiteX170" fmla="*/ 1039693 w 3024845"/>
                  <a:gd name="connsiteY170" fmla="*/ 134030 h 803953"/>
                  <a:gd name="connsiteX171" fmla="*/ 1041466 w 3024845"/>
                  <a:gd name="connsiteY171" fmla="*/ 134030 h 803953"/>
                  <a:gd name="connsiteX172" fmla="*/ 1053880 w 3024845"/>
                  <a:gd name="connsiteY172" fmla="*/ 134030 h 803953"/>
                  <a:gd name="connsiteX173" fmla="*/ 1053880 w 3024845"/>
                  <a:gd name="connsiteY173" fmla="*/ 135111 h 803953"/>
                  <a:gd name="connsiteX174" fmla="*/ 1053880 w 3024845"/>
                  <a:gd name="connsiteY174" fmla="*/ 142677 h 803953"/>
                  <a:gd name="connsiteX175" fmla="*/ 1054640 w 3024845"/>
                  <a:gd name="connsiteY175" fmla="*/ 142677 h 803953"/>
                  <a:gd name="connsiteX176" fmla="*/ 1059960 w 3024845"/>
                  <a:gd name="connsiteY176" fmla="*/ 142677 h 803953"/>
                  <a:gd name="connsiteX177" fmla="*/ 1070093 w 3024845"/>
                  <a:gd name="connsiteY177" fmla="*/ 138353 h 803953"/>
                  <a:gd name="connsiteX178" fmla="*/ 1074146 w 3024845"/>
                  <a:gd name="connsiteY178" fmla="*/ 141596 h 803953"/>
                  <a:gd name="connsiteX179" fmla="*/ 1074146 w 3024845"/>
                  <a:gd name="connsiteY179" fmla="*/ 134030 h 803953"/>
                  <a:gd name="connsiteX180" fmla="*/ 1076426 w 3024845"/>
                  <a:gd name="connsiteY180" fmla="*/ 134030 h 803953"/>
                  <a:gd name="connsiteX181" fmla="*/ 1092387 w 3024845"/>
                  <a:gd name="connsiteY181" fmla="*/ 134030 h 803953"/>
                  <a:gd name="connsiteX182" fmla="*/ 1092387 w 3024845"/>
                  <a:gd name="connsiteY182" fmla="*/ 135111 h 803953"/>
                  <a:gd name="connsiteX183" fmla="*/ 1092387 w 3024845"/>
                  <a:gd name="connsiteY183" fmla="*/ 142677 h 803953"/>
                  <a:gd name="connsiteX184" fmla="*/ 1122787 w 3024845"/>
                  <a:gd name="connsiteY184" fmla="*/ 142677 h 803953"/>
                  <a:gd name="connsiteX185" fmla="*/ 1122787 w 3024845"/>
                  <a:gd name="connsiteY185" fmla="*/ 144298 h 803953"/>
                  <a:gd name="connsiteX186" fmla="*/ 1122787 w 3024845"/>
                  <a:gd name="connsiteY186" fmla="*/ 155648 h 803953"/>
                  <a:gd name="connsiteX187" fmla="*/ 1149134 w 3024845"/>
                  <a:gd name="connsiteY187" fmla="*/ 155648 h 803953"/>
                  <a:gd name="connsiteX188" fmla="*/ 1149134 w 3024845"/>
                  <a:gd name="connsiteY188" fmla="*/ 185912 h 803953"/>
                  <a:gd name="connsiteX189" fmla="*/ 1149894 w 3024845"/>
                  <a:gd name="connsiteY189" fmla="*/ 185912 h 803953"/>
                  <a:gd name="connsiteX190" fmla="*/ 1155214 w 3024845"/>
                  <a:gd name="connsiteY190" fmla="*/ 185912 h 803953"/>
                  <a:gd name="connsiteX191" fmla="*/ 1155214 w 3024845"/>
                  <a:gd name="connsiteY191" fmla="*/ 186993 h 803953"/>
                  <a:gd name="connsiteX192" fmla="*/ 1155214 w 3024845"/>
                  <a:gd name="connsiteY192" fmla="*/ 194560 h 803953"/>
                  <a:gd name="connsiteX193" fmla="*/ 1159268 w 3024845"/>
                  <a:gd name="connsiteY193" fmla="*/ 224824 h 803953"/>
                  <a:gd name="connsiteX194" fmla="*/ 1160028 w 3024845"/>
                  <a:gd name="connsiteY194" fmla="*/ 224824 h 803953"/>
                  <a:gd name="connsiteX195" fmla="*/ 1165348 w 3024845"/>
                  <a:gd name="connsiteY195" fmla="*/ 224824 h 803953"/>
                  <a:gd name="connsiteX196" fmla="*/ 1165348 w 3024845"/>
                  <a:gd name="connsiteY196" fmla="*/ 225635 h 803953"/>
                  <a:gd name="connsiteX197" fmla="*/ 1165348 w 3024845"/>
                  <a:gd name="connsiteY197" fmla="*/ 231310 h 803953"/>
                  <a:gd name="connsiteX198" fmla="*/ 1166361 w 3024845"/>
                  <a:gd name="connsiteY198" fmla="*/ 231310 h 803953"/>
                  <a:gd name="connsiteX199" fmla="*/ 1173454 w 3024845"/>
                  <a:gd name="connsiteY199" fmla="*/ 231310 h 803953"/>
                  <a:gd name="connsiteX200" fmla="*/ 1173454 w 3024845"/>
                  <a:gd name="connsiteY200" fmla="*/ 261575 h 803953"/>
                  <a:gd name="connsiteX201" fmla="*/ 1175481 w 3024845"/>
                  <a:gd name="connsiteY201" fmla="*/ 261575 h 803953"/>
                  <a:gd name="connsiteX202" fmla="*/ 1189668 w 3024845"/>
                  <a:gd name="connsiteY202" fmla="*/ 261575 h 803953"/>
                  <a:gd name="connsiteX203" fmla="*/ 1189668 w 3024845"/>
                  <a:gd name="connsiteY203" fmla="*/ 285354 h 803953"/>
                  <a:gd name="connsiteX204" fmla="*/ 1191695 w 3024845"/>
                  <a:gd name="connsiteY204" fmla="*/ 286975 h 803953"/>
                  <a:gd name="connsiteX205" fmla="*/ 1191695 w 3024845"/>
                  <a:gd name="connsiteY205" fmla="*/ 298325 h 803953"/>
                  <a:gd name="connsiteX206" fmla="*/ 1192455 w 3024845"/>
                  <a:gd name="connsiteY206" fmla="*/ 298325 h 803953"/>
                  <a:gd name="connsiteX207" fmla="*/ 1197775 w 3024845"/>
                  <a:gd name="connsiteY207" fmla="*/ 298325 h 803953"/>
                  <a:gd name="connsiteX208" fmla="*/ 1197775 w 3024845"/>
                  <a:gd name="connsiteY208" fmla="*/ 322104 h 803953"/>
                  <a:gd name="connsiteX209" fmla="*/ 1199041 w 3024845"/>
                  <a:gd name="connsiteY209" fmla="*/ 322104 h 803953"/>
                  <a:gd name="connsiteX210" fmla="*/ 1207908 w 3024845"/>
                  <a:gd name="connsiteY210" fmla="*/ 322104 h 803953"/>
                  <a:gd name="connsiteX211" fmla="*/ 1209935 w 3024845"/>
                  <a:gd name="connsiteY211" fmla="*/ 326158 h 803953"/>
                  <a:gd name="connsiteX212" fmla="*/ 1209935 w 3024845"/>
                  <a:gd name="connsiteY212" fmla="*/ 339399 h 803953"/>
                  <a:gd name="connsiteX213" fmla="*/ 1211455 w 3024845"/>
                  <a:gd name="connsiteY213" fmla="*/ 337507 h 803953"/>
                  <a:gd name="connsiteX214" fmla="*/ 1222095 w 3024845"/>
                  <a:gd name="connsiteY214" fmla="*/ 324266 h 803953"/>
                  <a:gd name="connsiteX215" fmla="*/ 1250469 w 3024845"/>
                  <a:gd name="connsiteY215" fmla="*/ 324266 h 803953"/>
                  <a:gd name="connsiteX216" fmla="*/ 1250469 w 3024845"/>
                  <a:gd name="connsiteY216" fmla="*/ 410737 h 803953"/>
                  <a:gd name="connsiteX217" fmla="*/ 1251229 w 3024845"/>
                  <a:gd name="connsiteY217" fmla="*/ 410737 h 803953"/>
                  <a:gd name="connsiteX218" fmla="*/ 1256549 w 3024845"/>
                  <a:gd name="connsiteY218" fmla="*/ 410737 h 803953"/>
                  <a:gd name="connsiteX219" fmla="*/ 1257309 w 3024845"/>
                  <a:gd name="connsiteY219" fmla="*/ 409386 h 803953"/>
                  <a:gd name="connsiteX220" fmla="*/ 1262629 w 3024845"/>
                  <a:gd name="connsiteY220" fmla="*/ 399928 h 803953"/>
                  <a:gd name="connsiteX221" fmla="*/ 1262629 w 3024845"/>
                  <a:gd name="connsiteY221" fmla="*/ 401820 h 803953"/>
                  <a:gd name="connsiteX222" fmla="*/ 1262629 w 3024845"/>
                  <a:gd name="connsiteY222" fmla="*/ 415061 h 803953"/>
                  <a:gd name="connsiteX223" fmla="*/ 1266682 w 3024845"/>
                  <a:gd name="connsiteY223" fmla="*/ 369664 h 803953"/>
                  <a:gd name="connsiteX224" fmla="*/ 1267442 w 3024845"/>
                  <a:gd name="connsiteY224" fmla="*/ 369664 h 803953"/>
                  <a:gd name="connsiteX225" fmla="*/ 1272762 w 3024845"/>
                  <a:gd name="connsiteY225" fmla="*/ 369664 h 803953"/>
                  <a:gd name="connsiteX226" fmla="*/ 1272762 w 3024845"/>
                  <a:gd name="connsiteY226" fmla="*/ 304810 h 803953"/>
                  <a:gd name="connsiteX227" fmla="*/ 1273776 w 3024845"/>
                  <a:gd name="connsiteY227" fmla="*/ 304810 h 803953"/>
                  <a:gd name="connsiteX228" fmla="*/ 1280869 w 3024845"/>
                  <a:gd name="connsiteY228" fmla="*/ 304810 h 803953"/>
                  <a:gd name="connsiteX229" fmla="*/ 1293029 w 3024845"/>
                  <a:gd name="connsiteY229" fmla="*/ 261575 h 803953"/>
                  <a:gd name="connsiteX230" fmla="*/ 1294296 w 3024845"/>
                  <a:gd name="connsiteY230" fmla="*/ 261575 h 803953"/>
                  <a:gd name="connsiteX231" fmla="*/ 1303163 w 3024845"/>
                  <a:gd name="connsiteY231" fmla="*/ 261575 h 803953"/>
                  <a:gd name="connsiteX232" fmla="*/ 1313296 w 3024845"/>
                  <a:gd name="connsiteY232" fmla="*/ 304810 h 803953"/>
                  <a:gd name="connsiteX233" fmla="*/ 1314309 w 3024845"/>
                  <a:gd name="connsiteY233" fmla="*/ 304810 h 803953"/>
                  <a:gd name="connsiteX234" fmla="*/ 1321403 w 3024845"/>
                  <a:gd name="connsiteY234" fmla="*/ 304810 h 803953"/>
                  <a:gd name="connsiteX235" fmla="*/ 1321403 w 3024845"/>
                  <a:gd name="connsiteY235" fmla="*/ 343722 h 803953"/>
                  <a:gd name="connsiteX236" fmla="*/ 1323176 w 3024845"/>
                  <a:gd name="connsiteY236" fmla="*/ 343722 h 803953"/>
                  <a:gd name="connsiteX237" fmla="*/ 1335590 w 3024845"/>
                  <a:gd name="connsiteY237" fmla="*/ 343722 h 803953"/>
                  <a:gd name="connsiteX238" fmla="*/ 1335590 w 3024845"/>
                  <a:gd name="connsiteY238" fmla="*/ 345884 h 803953"/>
                  <a:gd name="connsiteX239" fmla="*/ 1335590 w 3024845"/>
                  <a:gd name="connsiteY239" fmla="*/ 361016 h 803953"/>
                  <a:gd name="connsiteX240" fmla="*/ 1339643 w 3024845"/>
                  <a:gd name="connsiteY240" fmla="*/ 358855 h 803953"/>
                  <a:gd name="connsiteX241" fmla="*/ 1339643 w 3024845"/>
                  <a:gd name="connsiteY241" fmla="*/ 343722 h 803953"/>
                  <a:gd name="connsiteX242" fmla="*/ 1341163 w 3024845"/>
                  <a:gd name="connsiteY242" fmla="*/ 343722 h 803953"/>
                  <a:gd name="connsiteX243" fmla="*/ 1351803 w 3024845"/>
                  <a:gd name="connsiteY243" fmla="*/ 343722 h 803953"/>
                  <a:gd name="connsiteX244" fmla="*/ 1351803 w 3024845"/>
                  <a:gd name="connsiteY244" fmla="*/ 345343 h 803953"/>
                  <a:gd name="connsiteX245" fmla="*/ 1351803 w 3024845"/>
                  <a:gd name="connsiteY245" fmla="*/ 356693 h 803953"/>
                  <a:gd name="connsiteX246" fmla="*/ 1382204 w 3024845"/>
                  <a:gd name="connsiteY246" fmla="*/ 356693 h 803953"/>
                  <a:gd name="connsiteX247" fmla="*/ 1382204 w 3024845"/>
                  <a:gd name="connsiteY247" fmla="*/ 319943 h 803953"/>
                  <a:gd name="connsiteX248" fmla="*/ 1383470 w 3024845"/>
                  <a:gd name="connsiteY248" fmla="*/ 319943 h 803953"/>
                  <a:gd name="connsiteX249" fmla="*/ 1392337 w 3024845"/>
                  <a:gd name="connsiteY249" fmla="*/ 319943 h 803953"/>
                  <a:gd name="connsiteX250" fmla="*/ 1392337 w 3024845"/>
                  <a:gd name="connsiteY250" fmla="*/ 341560 h 803953"/>
                  <a:gd name="connsiteX251" fmla="*/ 1394364 w 3024845"/>
                  <a:gd name="connsiteY251" fmla="*/ 309134 h 803953"/>
                  <a:gd name="connsiteX252" fmla="*/ 1416657 w 3024845"/>
                  <a:gd name="connsiteY252" fmla="*/ 309134 h 803953"/>
                  <a:gd name="connsiteX253" fmla="*/ 1416657 w 3024845"/>
                  <a:gd name="connsiteY253" fmla="*/ 307512 h 803953"/>
                  <a:gd name="connsiteX254" fmla="*/ 1416657 w 3024845"/>
                  <a:gd name="connsiteY254" fmla="*/ 296163 h 803953"/>
                  <a:gd name="connsiteX255" fmla="*/ 1417417 w 3024845"/>
                  <a:gd name="connsiteY255" fmla="*/ 296163 h 803953"/>
                  <a:gd name="connsiteX256" fmla="*/ 1422737 w 3024845"/>
                  <a:gd name="connsiteY256" fmla="*/ 296163 h 803953"/>
                  <a:gd name="connsiteX257" fmla="*/ 1422737 w 3024845"/>
                  <a:gd name="connsiteY257" fmla="*/ 294272 h 803953"/>
                  <a:gd name="connsiteX258" fmla="*/ 1422737 w 3024845"/>
                  <a:gd name="connsiteY258" fmla="*/ 281031 h 803953"/>
                  <a:gd name="connsiteX259" fmla="*/ 1426791 w 3024845"/>
                  <a:gd name="connsiteY259" fmla="*/ 287516 h 803953"/>
                  <a:gd name="connsiteX260" fmla="*/ 1429071 w 3024845"/>
                  <a:gd name="connsiteY260" fmla="*/ 287516 h 803953"/>
                  <a:gd name="connsiteX261" fmla="*/ 1445031 w 3024845"/>
                  <a:gd name="connsiteY261" fmla="*/ 287516 h 803953"/>
                  <a:gd name="connsiteX262" fmla="*/ 1445031 w 3024845"/>
                  <a:gd name="connsiteY262" fmla="*/ 286705 h 803953"/>
                  <a:gd name="connsiteX263" fmla="*/ 1445031 w 3024845"/>
                  <a:gd name="connsiteY263" fmla="*/ 281031 h 803953"/>
                  <a:gd name="connsiteX264" fmla="*/ 1445791 w 3024845"/>
                  <a:gd name="connsiteY264" fmla="*/ 281031 h 803953"/>
                  <a:gd name="connsiteX265" fmla="*/ 1451111 w 3024845"/>
                  <a:gd name="connsiteY265" fmla="*/ 281031 h 803953"/>
                  <a:gd name="connsiteX266" fmla="*/ 1451111 w 3024845"/>
                  <a:gd name="connsiteY266" fmla="*/ 282382 h 803953"/>
                  <a:gd name="connsiteX267" fmla="*/ 1451111 w 3024845"/>
                  <a:gd name="connsiteY267" fmla="*/ 291840 h 803953"/>
                  <a:gd name="connsiteX268" fmla="*/ 1489618 w 3024845"/>
                  <a:gd name="connsiteY268" fmla="*/ 291840 h 803953"/>
                  <a:gd name="connsiteX269" fmla="*/ 1489618 w 3024845"/>
                  <a:gd name="connsiteY269" fmla="*/ 430193 h 803953"/>
                  <a:gd name="connsiteX270" fmla="*/ 1491138 w 3024845"/>
                  <a:gd name="connsiteY270" fmla="*/ 430193 h 803953"/>
                  <a:gd name="connsiteX271" fmla="*/ 1501778 w 3024845"/>
                  <a:gd name="connsiteY271" fmla="*/ 430193 h 803953"/>
                  <a:gd name="connsiteX272" fmla="*/ 1501778 w 3024845"/>
                  <a:gd name="connsiteY272" fmla="*/ 417223 h 803953"/>
                  <a:gd name="connsiteX273" fmla="*/ 1505832 w 3024845"/>
                  <a:gd name="connsiteY273" fmla="*/ 417223 h 803953"/>
                  <a:gd name="connsiteX274" fmla="*/ 1505832 w 3024845"/>
                  <a:gd name="connsiteY274" fmla="*/ 430193 h 803953"/>
                  <a:gd name="connsiteX275" fmla="*/ 1536232 w 3024845"/>
                  <a:gd name="connsiteY275" fmla="*/ 430193 h 803953"/>
                  <a:gd name="connsiteX276" fmla="*/ 1536232 w 3024845"/>
                  <a:gd name="connsiteY276" fmla="*/ 399928 h 803953"/>
                  <a:gd name="connsiteX277" fmla="*/ 1548392 w 3024845"/>
                  <a:gd name="connsiteY277" fmla="*/ 399928 h 803953"/>
                  <a:gd name="connsiteX278" fmla="*/ 1560552 w 3024845"/>
                  <a:gd name="connsiteY278" fmla="*/ 397767 h 803953"/>
                  <a:gd name="connsiteX279" fmla="*/ 1564606 w 3024845"/>
                  <a:gd name="connsiteY279" fmla="*/ 399928 h 803953"/>
                  <a:gd name="connsiteX280" fmla="*/ 1574739 w 3024845"/>
                  <a:gd name="connsiteY280" fmla="*/ 399928 h 803953"/>
                  <a:gd name="connsiteX281" fmla="*/ 1574739 w 3024845"/>
                  <a:gd name="connsiteY281" fmla="*/ 430193 h 803953"/>
                  <a:gd name="connsiteX282" fmla="*/ 1582846 w 3024845"/>
                  <a:gd name="connsiteY282" fmla="*/ 430193 h 803953"/>
                  <a:gd name="connsiteX283" fmla="*/ 1582846 w 3024845"/>
                  <a:gd name="connsiteY283" fmla="*/ 447488 h 803953"/>
                  <a:gd name="connsiteX284" fmla="*/ 1592182 w 3024845"/>
                  <a:gd name="connsiteY284" fmla="*/ 448393 h 803953"/>
                  <a:gd name="connsiteX285" fmla="*/ 1605140 w 3024845"/>
                  <a:gd name="connsiteY285" fmla="*/ 448393 h 803953"/>
                  <a:gd name="connsiteX286" fmla="*/ 1605140 w 3024845"/>
                  <a:gd name="connsiteY286" fmla="*/ 432355 h 803953"/>
                  <a:gd name="connsiteX287" fmla="*/ 1673096 w 3024845"/>
                  <a:gd name="connsiteY287" fmla="*/ 432355 h 803953"/>
                  <a:gd name="connsiteX288" fmla="*/ 1673096 w 3024845"/>
                  <a:gd name="connsiteY288" fmla="*/ 347102 h 803953"/>
                  <a:gd name="connsiteX289" fmla="*/ 1745104 w 3024845"/>
                  <a:gd name="connsiteY289" fmla="*/ 347102 h 803953"/>
                  <a:gd name="connsiteX290" fmla="*/ 1745104 w 3024845"/>
                  <a:gd name="connsiteY290" fmla="*/ 425870 h 803953"/>
                  <a:gd name="connsiteX291" fmla="*/ 1747008 w 3024845"/>
                  <a:gd name="connsiteY291" fmla="*/ 425870 h 803953"/>
                  <a:gd name="connsiteX292" fmla="*/ 1748250 w 3024845"/>
                  <a:gd name="connsiteY292" fmla="*/ 448393 h 803953"/>
                  <a:gd name="connsiteX293" fmla="*/ 1757926 w 3024845"/>
                  <a:gd name="connsiteY293" fmla="*/ 448393 h 803953"/>
                  <a:gd name="connsiteX294" fmla="*/ 1759168 w 3024845"/>
                  <a:gd name="connsiteY294" fmla="*/ 425870 h 803953"/>
                  <a:gd name="connsiteX295" fmla="*/ 1765248 w 3024845"/>
                  <a:gd name="connsiteY295" fmla="*/ 425870 h 803953"/>
                  <a:gd name="connsiteX296" fmla="*/ 1766490 w 3024845"/>
                  <a:gd name="connsiteY296" fmla="*/ 448393 h 803953"/>
                  <a:gd name="connsiteX297" fmla="*/ 1817112 w 3024845"/>
                  <a:gd name="connsiteY297" fmla="*/ 448393 h 803953"/>
                  <a:gd name="connsiteX298" fmla="*/ 1817112 w 3024845"/>
                  <a:gd name="connsiteY298" fmla="*/ 285365 h 803953"/>
                  <a:gd name="connsiteX299" fmla="*/ 2014439 w 3024845"/>
                  <a:gd name="connsiteY299" fmla="*/ 285365 h 803953"/>
                  <a:gd name="connsiteX300" fmla="*/ 2014439 w 3024845"/>
                  <a:gd name="connsiteY300" fmla="*/ 448393 h 803953"/>
                  <a:gd name="connsiteX301" fmla="*/ 2033136 w 3024845"/>
                  <a:gd name="connsiteY301" fmla="*/ 448393 h 803953"/>
                  <a:gd name="connsiteX302" fmla="*/ 2033136 w 3024845"/>
                  <a:gd name="connsiteY302" fmla="*/ 365700 h 803953"/>
                  <a:gd name="connsiteX303" fmla="*/ 2128256 w 3024845"/>
                  <a:gd name="connsiteY303" fmla="*/ 365700 h 803953"/>
                  <a:gd name="connsiteX304" fmla="*/ 2180720 w 3024845"/>
                  <a:gd name="connsiteY304" fmla="*/ 300487 h 803953"/>
                  <a:gd name="connsiteX305" fmla="*/ 2245574 w 3024845"/>
                  <a:gd name="connsiteY305" fmla="*/ 300487 h 803953"/>
                  <a:gd name="connsiteX306" fmla="*/ 2245574 w 3024845"/>
                  <a:gd name="connsiteY306" fmla="*/ 376149 h 803953"/>
                  <a:gd name="connsiteX307" fmla="*/ 2253681 w 3024845"/>
                  <a:gd name="connsiteY307" fmla="*/ 376149 h 803953"/>
                  <a:gd name="connsiteX308" fmla="*/ 2255708 w 3024845"/>
                  <a:gd name="connsiteY308" fmla="*/ 369664 h 803953"/>
                  <a:gd name="connsiteX309" fmla="*/ 2261788 w 3024845"/>
                  <a:gd name="connsiteY309" fmla="*/ 369664 h 803953"/>
                  <a:gd name="connsiteX310" fmla="*/ 2263815 w 3024845"/>
                  <a:gd name="connsiteY310" fmla="*/ 378311 h 803953"/>
                  <a:gd name="connsiteX311" fmla="*/ 2275975 w 3024845"/>
                  <a:gd name="connsiteY311" fmla="*/ 378311 h 803953"/>
                  <a:gd name="connsiteX312" fmla="*/ 2275975 w 3024845"/>
                  <a:gd name="connsiteY312" fmla="*/ 371825 h 803953"/>
                  <a:gd name="connsiteX313" fmla="*/ 2298268 w 3024845"/>
                  <a:gd name="connsiteY313" fmla="*/ 371825 h 803953"/>
                  <a:gd name="connsiteX314" fmla="*/ 2298268 w 3024845"/>
                  <a:gd name="connsiteY314" fmla="*/ 378311 h 803953"/>
                  <a:gd name="connsiteX315" fmla="*/ 2318535 w 3024845"/>
                  <a:gd name="connsiteY315" fmla="*/ 378311 h 803953"/>
                  <a:gd name="connsiteX316" fmla="*/ 2318535 w 3024845"/>
                  <a:gd name="connsiteY316" fmla="*/ 423708 h 803953"/>
                  <a:gd name="connsiteX317" fmla="*/ 2332722 w 3024845"/>
                  <a:gd name="connsiteY317" fmla="*/ 423708 h 803953"/>
                  <a:gd name="connsiteX318" fmla="*/ 2332722 w 3024845"/>
                  <a:gd name="connsiteY318" fmla="*/ 410737 h 803953"/>
                  <a:gd name="connsiteX319" fmla="*/ 2348936 w 3024845"/>
                  <a:gd name="connsiteY319" fmla="*/ 410737 h 803953"/>
                  <a:gd name="connsiteX320" fmla="*/ 2348936 w 3024845"/>
                  <a:gd name="connsiteY320" fmla="*/ 231310 h 803953"/>
                  <a:gd name="connsiteX321" fmla="*/ 2355016 w 3024845"/>
                  <a:gd name="connsiteY321" fmla="*/ 224824 h 803953"/>
                  <a:gd name="connsiteX322" fmla="*/ 2427977 w 3024845"/>
                  <a:gd name="connsiteY322" fmla="*/ 224824 h 803953"/>
                  <a:gd name="connsiteX323" fmla="*/ 2427977 w 3024845"/>
                  <a:gd name="connsiteY323" fmla="*/ 233472 h 803953"/>
                  <a:gd name="connsiteX324" fmla="*/ 2438110 w 3024845"/>
                  <a:gd name="connsiteY324" fmla="*/ 233472 h 803953"/>
                  <a:gd name="connsiteX325" fmla="*/ 2438110 w 3024845"/>
                  <a:gd name="connsiteY325" fmla="*/ 348046 h 803953"/>
                  <a:gd name="connsiteX326" fmla="*/ 2460404 w 3024845"/>
                  <a:gd name="connsiteY326" fmla="*/ 348046 h 803953"/>
                  <a:gd name="connsiteX327" fmla="*/ 2460404 w 3024845"/>
                  <a:gd name="connsiteY327" fmla="*/ 281031 h 803953"/>
                  <a:gd name="connsiteX328" fmla="*/ 2486751 w 3024845"/>
                  <a:gd name="connsiteY328" fmla="*/ 281031 h 803953"/>
                  <a:gd name="connsiteX329" fmla="*/ 2490804 w 3024845"/>
                  <a:gd name="connsiteY329" fmla="*/ 276707 h 803953"/>
                  <a:gd name="connsiteX330" fmla="*/ 2498911 w 3024845"/>
                  <a:gd name="connsiteY330" fmla="*/ 276707 h 803953"/>
                  <a:gd name="connsiteX331" fmla="*/ 2502964 w 3024845"/>
                  <a:gd name="connsiteY331" fmla="*/ 281031 h 803953"/>
                  <a:gd name="connsiteX332" fmla="*/ 2525258 w 3024845"/>
                  <a:gd name="connsiteY332" fmla="*/ 281031 h 803953"/>
                  <a:gd name="connsiteX333" fmla="*/ 2525258 w 3024845"/>
                  <a:gd name="connsiteY333" fmla="*/ 164295 h 803953"/>
                  <a:gd name="connsiteX334" fmla="*/ 2582005 w 3024845"/>
                  <a:gd name="connsiteY334" fmla="*/ 153486 h 803953"/>
                  <a:gd name="connsiteX335" fmla="*/ 2582005 w 3024845"/>
                  <a:gd name="connsiteY335" fmla="*/ 154567 h 803953"/>
                  <a:gd name="connsiteX336" fmla="*/ 2582005 w 3024845"/>
                  <a:gd name="connsiteY336" fmla="*/ 162133 h 803953"/>
                  <a:gd name="connsiteX337" fmla="*/ 2608352 w 3024845"/>
                  <a:gd name="connsiteY337" fmla="*/ 162133 h 803953"/>
                  <a:gd name="connsiteX338" fmla="*/ 2608352 w 3024845"/>
                  <a:gd name="connsiteY338" fmla="*/ 417223 h 803953"/>
                  <a:gd name="connsiteX339" fmla="*/ 2630646 w 3024845"/>
                  <a:gd name="connsiteY339" fmla="*/ 417223 h 803953"/>
                  <a:gd name="connsiteX340" fmla="*/ 2630646 w 3024845"/>
                  <a:gd name="connsiteY340" fmla="*/ 412899 h 803953"/>
                  <a:gd name="connsiteX341" fmla="*/ 2642806 w 3024845"/>
                  <a:gd name="connsiteY341" fmla="*/ 412899 h 803953"/>
                  <a:gd name="connsiteX342" fmla="*/ 2642806 w 3024845"/>
                  <a:gd name="connsiteY342" fmla="*/ 417223 h 803953"/>
                  <a:gd name="connsiteX343" fmla="*/ 2667126 w 3024845"/>
                  <a:gd name="connsiteY343" fmla="*/ 417223 h 803953"/>
                  <a:gd name="connsiteX344" fmla="*/ 2667126 w 3024845"/>
                  <a:gd name="connsiteY344" fmla="*/ 404252 h 803953"/>
                  <a:gd name="connsiteX345" fmla="*/ 2695500 w 3024845"/>
                  <a:gd name="connsiteY345" fmla="*/ 404252 h 803953"/>
                  <a:gd name="connsiteX346" fmla="*/ 2707660 w 3024845"/>
                  <a:gd name="connsiteY346" fmla="*/ 399928 h 803953"/>
                  <a:gd name="connsiteX347" fmla="*/ 2727927 w 3024845"/>
                  <a:gd name="connsiteY347" fmla="*/ 404252 h 803953"/>
                  <a:gd name="connsiteX348" fmla="*/ 2727927 w 3024845"/>
                  <a:gd name="connsiteY348" fmla="*/ 386958 h 803953"/>
                  <a:gd name="connsiteX349" fmla="*/ 2736034 w 3024845"/>
                  <a:gd name="connsiteY349" fmla="*/ 386958 h 803953"/>
                  <a:gd name="connsiteX350" fmla="*/ 2736034 w 3024845"/>
                  <a:gd name="connsiteY350" fmla="*/ 373987 h 803953"/>
                  <a:gd name="connsiteX351" fmla="*/ 2792781 w 3024845"/>
                  <a:gd name="connsiteY351" fmla="*/ 373987 h 803953"/>
                  <a:gd name="connsiteX352" fmla="*/ 2792781 w 3024845"/>
                  <a:gd name="connsiteY352" fmla="*/ 343722 h 803953"/>
                  <a:gd name="connsiteX353" fmla="*/ 2811021 w 3024845"/>
                  <a:gd name="connsiteY353" fmla="*/ 343722 h 803953"/>
                  <a:gd name="connsiteX354" fmla="*/ 2811021 w 3024845"/>
                  <a:gd name="connsiteY354" fmla="*/ 337237 h 803953"/>
                  <a:gd name="connsiteX355" fmla="*/ 2823181 w 3024845"/>
                  <a:gd name="connsiteY355" fmla="*/ 337237 h 803953"/>
                  <a:gd name="connsiteX356" fmla="*/ 2823181 w 3024845"/>
                  <a:gd name="connsiteY356" fmla="*/ 343722 h 803953"/>
                  <a:gd name="connsiteX357" fmla="*/ 2839395 w 3024845"/>
                  <a:gd name="connsiteY357" fmla="*/ 343722 h 803953"/>
                  <a:gd name="connsiteX358" fmla="*/ 2839395 w 3024845"/>
                  <a:gd name="connsiteY358" fmla="*/ 393443 h 803953"/>
                  <a:gd name="connsiteX359" fmla="*/ 2871822 w 3024845"/>
                  <a:gd name="connsiteY359" fmla="*/ 393443 h 803953"/>
                  <a:gd name="connsiteX360" fmla="*/ 2871822 w 3024845"/>
                  <a:gd name="connsiteY360" fmla="*/ 367502 h 803953"/>
                  <a:gd name="connsiteX361" fmla="*/ 2910329 w 3024845"/>
                  <a:gd name="connsiteY361" fmla="*/ 367502 h 803953"/>
                  <a:gd name="connsiteX362" fmla="*/ 2910329 w 3024845"/>
                  <a:gd name="connsiteY362" fmla="*/ 337237 h 803953"/>
                  <a:gd name="connsiteX363" fmla="*/ 2958970 w 3024845"/>
                  <a:gd name="connsiteY363" fmla="*/ 337237 h 803953"/>
                  <a:gd name="connsiteX364" fmla="*/ 2958970 w 3024845"/>
                  <a:gd name="connsiteY364" fmla="*/ 448393 h 803953"/>
                  <a:gd name="connsiteX365" fmla="*/ 2958970 w 3024845"/>
                  <a:gd name="connsiteY365" fmla="*/ 462172 h 803953"/>
                  <a:gd name="connsiteX366" fmla="*/ 3024845 w 3024845"/>
                  <a:gd name="connsiteY366" fmla="*/ 462172 h 803953"/>
                  <a:gd name="connsiteX367" fmla="*/ 3024845 w 3024845"/>
                  <a:gd name="connsiteY367" fmla="*/ 803953 h 803953"/>
                  <a:gd name="connsiteX368" fmla="*/ 2054 w 3024845"/>
                  <a:gd name="connsiteY368" fmla="*/ 801620 h 803953"/>
                  <a:gd name="connsiteX369" fmla="*/ 0 w 3024845"/>
                  <a:gd name="connsiteY369" fmla="*/ 367502 h 803953"/>
                  <a:gd name="connsiteX370" fmla="*/ 20267 w 3024845"/>
                  <a:gd name="connsiteY370" fmla="*/ 367502 h 803953"/>
                  <a:gd name="connsiteX371" fmla="*/ 20774 w 3024845"/>
                  <a:gd name="connsiteY371" fmla="*/ 366421 h 803953"/>
                  <a:gd name="connsiteX372" fmla="*/ 24320 w 3024845"/>
                  <a:gd name="connsiteY372" fmla="*/ 358855 h 803953"/>
                  <a:gd name="connsiteX373" fmla="*/ 26094 w 3024845"/>
                  <a:gd name="connsiteY373" fmla="*/ 359125 h 803953"/>
                  <a:gd name="connsiteX374" fmla="*/ 38507 w 3024845"/>
                  <a:gd name="connsiteY374" fmla="*/ 361016 h 803953"/>
                  <a:gd name="connsiteX375" fmla="*/ 39014 w 3024845"/>
                  <a:gd name="connsiteY375" fmla="*/ 362368 h 803953"/>
                  <a:gd name="connsiteX376" fmla="*/ 42560 w 3024845"/>
                  <a:gd name="connsiteY376" fmla="*/ 371825 h 803953"/>
                  <a:gd name="connsiteX377" fmla="*/ 68907 w 3024845"/>
                  <a:gd name="connsiteY377" fmla="*/ 373987 h 803953"/>
                  <a:gd name="connsiteX378" fmla="*/ 68907 w 3024845"/>
                  <a:gd name="connsiteY378" fmla="*/ 250766 h 803953"/>
                  <a:gd name="connsiteX379" fmla="*/ 70934 w 3024845"/>
                  <a:gd name="connsiteY379" fmla="*/ 250766 h 803953"/>
                  <a:gd name="connsiteX380" fmla="*/ 85121 w 3024845"/>
                  <a:gd name="connsiteY380" fmla="*/ 250766 h 803953"/>
                  <a:gd name="connsiteX381" fmla="*/ 85121 w 3024845"/>
                  <a:gd name="connsiteY381" fmla="*/ 114574 h 803953"/>
                  <a:gd name="connsiteX382" fmla="*/ 86894 w 3024845"/>
                  <a:gd name="connsiteY382" fmla="*/ 114574 h 803953"/>
                  <a:gd name="connsiteX383" fmla="*/ 99308 w 3024845"/>
                  <a:gd name="connsiteY383" fmla="*/ 114574 h 803953"/>
                  <a:gd name="connsiteX384" fmla="*/ 99308 w 3024845"/>
                  <a:gd name="connsiteY384" fmla="*/ 0 h 803953"/>
                  <a:gd name="connsiteX0" fmla="*/ 99308 w 3024845"/>
                  <a:gd name="connsiteY0" fmla="*/ 0 h 689379"/>
                  <a:gd name="connsiteX1" fmla="*/ 220909 w 3024845"/>
                  <a:gd name="connsiteY1" fmla="*/ 0 h 689379"/>
                  <a:gd name="connsiteX2" fmla="*/ 223189 w 3024845"/>
                  <a:gd name="connsiteY2" fmla="*/ 0 h 689379"/>
                  <a:gd name="connsiteX3" fmla="*/ 239150 w 3024845"/>
                  <a:gd name="connsiteY3" fmla="*/ 0 h 689379"/>
                  <a:gd name="connsiteX4" fmla="*/ 239150 w 3024845"/>
                  <a:gd name="connsiteY4" fmla="*/ 140515 h 689379"/>
                  <a:gd name="connsiteX5" fmla="*/ 240670 w 3024845"/>
                  <a:gd name="connsiteY5" fmla="*/ 140245 h 689379"/>
                  <a:gd name="connsiteX6" fmla="*/ 251310 w 3024845"/>
                  <a:gd name="connsiteY6" fmla="*/ 138354 h 689379"/>
                  <a:gd name="connsiteX7" fmla="*/ 249283 w 3024845"/>
                  <a:gd name="connsiteY7" fmla="*/ 226986 h 689379"/>
                  <a:gd name="connsiteX8" fmla="*/ 250803 w 3024845"/>
                  <a:gd name="connsiteY8" fmla="*/ 227257 h 689379"/>
                  <a:gd name="connsiteX9" fmla="*/ 261443 w 3024845"/>
                  <a:gd name="connsiteY9" fmla="*/ 229148 h 689379"/>
                  <a:gd name="connsiteX10" fmla="*/ 261696 w 3024845"/>
                  <a:gd name="connsiteY10" fmla="*/ 229959 h 689379"/>
                  <a:gd name="connsiteX11" fmla="*/ 263470 w 3024845"/>
                  <a:gd name="connsiteY11" fmla="*/ 235634 h 689379"/>
                  <a:gd name="connsiteX12" fmla="*/ 264230 w 3024845"/>
                  <a:gd name="connsiteY12" fmla="*/ 233202 h 689379"/>
                  <a:gd name="connsiteX13" fmla="*/ 269550 w 3024845"/>
                  <a:gd name="connsiteY13" fmla="*/ 216178 h 689379"/>
                  <a:gd name="connsiteX14" fmla="*/ 271323 w 3024845"/>
                  <a:gd name="connsiteY14" fmla="*/ 216178 h 689379"/>
                  <a:gd name="connsiteX15" fmla="*/ 283737 w 3024845"/>
                  <a:gd name="connsiteY15" fmla="*/ 216178 h 689379"/>
                  <a:gd name="connsiteX16" fmla="*/ 283737 w 3024845"/>
                  <a:gd name="connsiteY16" fmla="*/ 248604 h 689379"/>
                  <a:gd name="connsiteX17" fmla="*/ 284750 w 3024845"/>
                  <a:gd name="connsiteY17" fmla="*/ 249145 h 689379"/>
                  <a:gd name="connsiteX18" fmla="*/ 291844 w 3024845"/>
                  <a:gd name="connsiteY18" fmla="*/ 252928 h 689379"/>
                  <a:gd name="connsiteX19" fmla="*/ 291844 w 3024845"/>
                  <a:gd name="connsiteY19" fmla="*/ 254279 h 689379"/>
                  <a:gd name="connsiteX20" fmla="*/ 291844 w 3024845"/>
                  <a:gd name="connsiteY20" fmla="*/ 263737 h 689379"/>
                  <a:gd name="connsiteX21" fmla="*/ 336431 w 3024845"/>
                  <a:gd name="connsiteY21" fmla="*/ 263737 h 689379"/>
                  <a:gd name="connsiteX22" fmla="*/ 336431 w 3024845"/>
                  <a:gd name="connsiteY22" fmla="*/ 264818 h 689379"/>
                  <a:gd name="connsiteX23" fmla="*/ 336431 w 3024845"/>
                  <a:gd name="connsiteY23" fmla="*/ 272384 h 689379"/>
                  <a:gd name="connsiteX24" fmla="*/ 338457 w 3024845"/>
                  <a:gd name="connsiteY24" fmla="*/ 272384 h 689379"/>
                  <a:gd name="connsiteX25" fmla="*/ 352644 w 3024845"/>
                  <a:gd name="connsiteY25" fmla="*/ 272384 h 689379"/>
                  <a:gd name="connsiteX26" fmla="*/ 352644 w 3024845"/>
                  <a:gd name="connsiteY26" fmla="*/ 242119 h 689379"/>
                  <a:gd name="connsiteX27" fmla="*/ 397231 w 3024845"/>
                  <a:gd name="connsiteY27" fmla="*/ 242119 h 689379"/>
                  <a:gd name="connsiteX28" fmla="*/ 397231 w 3024845"/>
                  <a:gd name="connsiteY28" fmla="*/ 240768 h 689379"/>
                  <a:gd name="connsiteX29" fmla="*/ 397231 w 3024845"/>
                  <a:gd name="connsiteY29" fmla="*/ 231310 h 689379"/>
                  <a:gd name="connsiteX30" fmla="*/ 398245 w 3024845"/>
                  <a:gd name="connsiteY30" fmla="*/ 231310 h 689379"/>
                  <a:gd name="connsiteX31" fmla="*/ 405338 w 3024845"/>
                  <a:gd name="connsiteY31" fmla="*/ 231310 h 689379"/>
                  <a:gd name="connsiteX32" fmla="*/ 405338 w 3024845"/>
                  <a:gd name="connsiteY32" fmla="*/ 229419 h 689379"/>
                  <a:gd name="connsiteX33" fmla="*/ 405338 w 3024845"/>
                  <a:gd name="connsiteY33" fmla="*/ 216178 h 689379"/>
                  <a:gd name="connsiteX34" fmla="*/ 406098 w 3024845"/>
                  <a:gd name="connsiteY34" fmla="*/ 216178 h 689379"/>
                  <a:gd name="connsiteX35" fmla="*/ 411418 w 3024845"/>
                  <a:gd name="connsiteY35" fmla="*/ 216178 h 689379"/>
                  <a:gd name="connsiteX36" fmla="*/ 411418 w 3024845"/>
                  <a:gd name="connsiteY36" fmla="*/ 215097 h 689379"/>
                  <a:gd name="connsiteX37" fmla="*/ 411418 w 3024845"/>
                  <a:gd name="connsiteY37" fmla="*/ 207530 h 689379"/>
                  <a:gd name="connsiteX38" fmla="*/ 413445 w 3024845"/>
                  <a:gd name="connsiteY38" fmla="*/ 207530 h 689379"/>
                  <a:gd name="connsiteX39" fmla="*/ 427632 w 3024845"/>
                  <a:gd name="connsiteY39" fmla="*/ 207530 h 689379"/>
                  <a:gd name="connsiteX40" fmla="*/ 427632 w 3024845"/>
                  <a:gd name="connsiteY40" fmla="*/ 208611 h 689379"/>
                  <a:gd name="connsiteX41" fmla="*/ 427632 w 3024845"/>
                  <a:gd name="connsiteY41" fmla="*/ 216178 h 689379"/>
                  <a:gd name="connsiteX42" fmla="*/ 449925 w 3024845"/>
                  <a:gd name="connsiteY42" fmla="*/ 216178 h 689379"/>
                  <a:gd name="connsiteX43" fmla="*/ 449925 w 3024845"/>
                  <a:gd name="connsiteY43" fmla="*/ 214286 h 689379"/>
                  <a:gd name="connsiteX44" fmla="*/ 449925 w 3024845"/>
                  <a:gd name="connsiteY44" fmla="*/ 201045 h 689379"/>
                  <a:gd name="connsiteX45" fmla="*/ 451699 w 3024845"/>
                  <a:gd name="connsiteY45" fmla="*/ 201045 h 689379"/>
                  <a:gd name="connsiteX46" fmla="*/ 464112 w 3024845"/>
                  <a:gd name="connsiteY46" fmla="*/ 201045 h 689379"/>
                  <a:gd name="connsiteX47" fmla="*/ 464112 w 3024845"/>
                  <a:gd name="connsiteY47" fmla="*/ 224825 h 689379"/>
                  <a:gd name="connsiteX48" fmla="*/ 465126 w 3024845"/>
                  <a:gd name="connsiteY48" fmla="*/ 224825 h 689379"/>
                  <a:gd name="connsiteX49" fmla="*/ 472219 w 3024845"/>
                  <a:gd name="connsiteY49" fmla="*/ 224825 h 689379"/>
                  <a:gd name="connsiteX50" fmla="*/ 472219 w 3024845"/>
                  <a:gd name="connsiteY50" fmla="*/ 223744 h 689379"/>
                  <a:gd name="connsiteX51" fmla="*/ 472219 w 3024845"/>
                  <a:gd name="connsiteY51" fmla="*/ 216178 h 689379"/>
                  <a:gd name="connsiteX52" fmla="*/ 473992 w 3024845"/>
                  <a:gd name="connsiteY52" fmla="*/ 216178 h 689379"/>
                  <a:gd name="connsiteX53" fmla="*/ 486406 w 3024845"/>
                  <a:gd name="connsiteY53" fmla="*/ 216178 h 689379"/>
                  <a:gd name="connsiteX54" fmla="*/ 486406 w 3024845"/>
                  <a:gd name="connsiteY54" fmla="*/ 242119 h 689379"/>
                  <a:gd name="connsiteX55" fmla="*/ 488433 w 3024845"/>
                  <a:gd name="connsiteY55" fmla="*/ 242119 h 689379"/>
                  <a:gd name="connsiteX56" fmla="*/ 502619 w 3024845"/>
                  <a:gd name="connsiteY56" fmla="*/ 242119 h 689379"/>
                  <a:gd name="connsiteX57" fmla="*/ 502619 w 3024845"/>
                  <a:gd name="connsiteY57" fmla="*/ 243740 h 689379"/>
                  <a:gd name="connsiteX58" fmla="*/ 502619 w 3024845"/>
                  <a:gd name="connsiteY58" fmla="*/ 255090 h 689379"/>
                  <a:gd name="connsiteX59" fmla="*/ 503379 w 3024845"/>
                  <a:gd name="connsiteY59" fmla="*/ 255090 h 689379"/>
                  <a:gd name="connsiteX60" fmla="*/ 508700 w 3024845"/>
                  <a:gd name="connsiteY60" fmla="*/ 255090 h 689379"/>
                  <a:gd name="connsiteX61" fmla="*/ 508700 w 3024845"/>
                  <a:gd name="connsiteY61" fmla="*/ 254279 h 689379"/>
                  <a:gd name="connsiteX62" fmla="*/ 508700 w 3024845"/>
                  <a:gd name="connsiteY62" fmla="*/ 248604 h 689379"/>
                  <a:gd name="connsiteX63" fmla="*/ 539100 w 3024845"/>
                  <a:gd name="connsiteY63" fmla="*/ 248604 h 689379"/>
                  <a:gd name="connsiteX64" fmla="*/ 539100 w 3024845"/>
                  <a:gd name="connsiteY64" fmla="*/ 272384 h 689379"/>
                  <a:gd name="connsiteX65" fmla="*/ 540113 w 3024845"/>
                  <a:gd name="connsiteY65" fmla="*/ 272384 h 689379"/>
                  <a:gd name="connsiteX66" fmla="*/ 547207 w 3024845"/>
                  <a:gd name="connsiteY66" fmla="*/ 272384 h 689379"/>
                  <a:gd name="connsiteX67" fmla="*/ 547207 w 3024845"/>
                  <a:gd name="connsiteY67" fmla="*/ 273465 h 689379"/>
                  <a:gd name="connsiteX68" fmla="*/ 547207 w 3024845"/>
                  <a:gd name="connsiteY68" fmla="*/ 281031 h 689379"/>
                  <a:gd name="connsiteX69" fmla="*/ 547967 w 3024845"/>
                  <a:gd name="connsiteY69" fmla="*/ 281031 h 689379"/>
                  <a:gd name="connsiteX70" fmla="*/ 553287 w 3024845"/>
                  <a:gd name="connsiteY70" fmla="*/ 281031 h 689379"/>
                  <a:gd name="connsiteX71" fmla="*/ 553287 w 3024845"/>
                  <a:gd name="connsiteY71" fmla="*/ 278869 h 689379"/>
                  <a:gd name="connsiteX72" fmla="*/ 553287 w 3024845"/>
                  <a:gd name="connsiteY72" fmla="*/ 263737 h 689379"/>
                  <a:gd name="connsiteX73" fmla="*/ 554300 w 3024845"/>
                  <a:gd name="connsiteY73" fmla="*/ 263737 h 689379"/>
                  <a:gd name="connsiteX74" fmla="*/ 561394 w 3024845"/>
                  <a:gd name="connsiteY74" fmla="*/ 263737 h 689379"/>
                  <a:gd name="connsiteX75" fmla="*/ 561394 w 3024845"/>
                  <a:gd name="connsiteY75" fmla="*/ 264818 h 689379"/>
                  <a:gd name="connsiteX76" fmla="*/ 561394 w 3024845"/>
                  <a:gd name="connsiteY76" fmla="*/ 272384 h 689379"/>
                  <a:gd name="connsiteX77" fmla="*/ 566714 w 3024845"/>
                  <a:gd name="connsiteY77" fmla="*/ 270391 h 689379"/>
                  <a:gd name="connsiteX78" fmla="*/ 567474 w 3024845"/>
                  <a:gd name="connsiteY78" fmla="*/ 269411 h 689379"/>
                  <a:gd name="connsiteX79" fmla="*/ 567474 w 3024845"/>
                  <a:gd name="connsiteY79" fmla="*/ 263737 h 689379"/>
                  <a:gd name="connsiteX80" fmla="*/ 605981 w 3024845"/>
                  <a:gd name="connsiteY80" fmla="*/ 263737 h 689379"/>
                  <a:gd name="connsiteX81" fmla="*/ 605981 w 3024845"/>
                  <a:gd name="connsiteY81" fmla="*/ 287516 h 689379"/>
                  <a:gd name="connsiteX82" fmla="*/ 608007 w 3024845"/>
                  <a:gd name="connsiteY82" fmla="*/ 287516 h 689379"/>
                  <a:gd name="connsiteX83" fmla="*/ 622194 w 3024845"/>
                  <a:gd name="connsiteY83" fmla="*/ 287516 h 689379"/>
                  <a:gd name="connsiteX84" fmla="*/ 622194 w 3024845"/>
                  <a:gd name="connsiteY84" fmla="*/ 288597 h 689379"/>
                  <a:gd name="connsiteX85" fmla="*/ 622194 w 3024845"/>
                  <a:gd name="connsiteY85" fmla="*/ 296163 h 689379"/>
                  <a:gd name="connsiteX86" fmla="*/ 623968 w 3024845"/>
                  <a:gd name="connsiteY86" fmla="*/ 296163 h 689379"/>
                  <a:gd name="connsiteX87" fmla="*/ 636381 w 3024845"/>
                  <a:gd name="connsiteY87" fmla="*/ 296163 h 689379"/>
                  <a:gd name="connsiteX88" fmla="*/ 636381 w 3024845"/>
                  <a:gd name="connsiteY88" fmla="*/ 272384 h 689379"/>
                  <a:gd name="connsiteX89" fmla="*/ 637394 w 3024845"/>
                  <a:gd name="connsiteY89" fmla="*/ 272384 h 689379"/>
                  <a:gd name="connsiteX90" fmla="*/ 644488 w 3024845"/>
                  <a:gd name="connsiteY90" fmla="*/ 272384 h 689379"/>
                  <a:gd name="connsiteX91" fmla="*/ 644488 w 3024845"/>
                  <a:gd name="connsiteY91" fmla="*/ 239957 h 689379"/>
                  <a:gd name="connsiteX92" fmla="*/ 645501 w 3024845"/>
                  <a:gd name="connsiteY92" fmla="*/ 239957 h 689379"/>
                  <a:gd name="connsiteX93" fmla="*/ 652595 w 3024845"/>
                  <a:gd name="connsiteY93" fmla="*/ 239957 h 689379"/>
                  <a:gd name="connsiteX94" fmla="*/ 652595 w 3024845"/>
                  <a:gd name="connsiteY94" fmla="*/ 238066 h 689379"/>
                  <a:gd name="connsiteX95" fmla="*/ 652595 w 3024845"/>
                  <a:gd name="connsiteY95" fmla="*/ 224825 h 689379"/>
                  <a:gd name="connsiteX96" fmla="*/ 651328 w 3024845"/>
                  <a:gd name="connsiteY96" fmla="*/ 223203 h 689379"/>
                  <a:gd name="connsiteX97" fmla="*/ 656648 w 3024845"/>
                  <a:gd name="connsiteY97" fmla="*/ 211854 h 689379"/>
                  <a:gd name="connsiteX98" fmla="*/ 664755 w 3024845"/>
                  <a:gd name="connsiteY98" fmla="*/ 239957 h 689379"/>
                  <a:gd name="connsiteX99" fmla="*/ 665515 w 3024845"/>
                  <a:gd name="connsiteY99" fmla="*/ 239957 h 689379"/>
                  <a:gd name="connsiteX100" fmla="*/ 670835 w 3024845"/>
                  <a:gd name="connsiteY100" fmla="*/ 239957 h 689379"/>
                  <a:gd name="connsiteX101" fmla="*/ 670835 w 3024845"/>
                  <a:gd name="connsiteY101" fmla="*/ 134030 h 689379"/>
                  <a:gd name="connsiteX102" fmla="*/ 672355 w 3024845"/>
                  <a:gd name="connsiteY102" fmla="*/ 134030 h 689379"/>
                  <a:gd name="connsiteX103" fmla="*/ 682995 w 3024845"/>
                  <a:gd name="connsiteY103" fmla="*/ 134030 h 689379"/>
                  <a:gd name="connsiteX104" fmla="*/ 682995 w 3024845"/>
                  <a:gd name="connsiteY104" fmla="*/ 86471 h 689379"/>
                  <a:gd name="connsiteX105" fmla="*/ 709342 w 3024845"/>
                  <a:gd name="connsiteY105" fmla="*/ 86471 h 689379"/>
                  <a:gd name="connsiteX106" fmla="*/ 709342 w 3024845"/>
                  <a:gd name="connsiteY106" fmla="*/ 64853 h 689379"/>
                  <a:gd name="connsiteX107" fmla="*/ 743796 w 3024845"/>
                  <a:gd name="connsiteY107" fmla="*/ 64853 h 689379"/>
                  <a:gd name="connsiteX108" fmla="*/ 743796 w 3024845"/>
                  <a:gd name="connsiteY108" fmla="*/ 67285 h 689379"/>
                  <a:gd name="connsiteX109" fmla="*/ 743796 w 3024845"/>
                  <a:gd name="connsiteY109" fmla="*/ 84309 h 689379"/>
                  <a:gd name="connsiteX110" fmla="*/ 746076 w 3024845"/>
                  <a:gd name="connsiteY110" fmla="*/ 84309 h 689379"/>
                  <a:gd name="connsiteX111" fmla="*/ 762036 w 3024845"/>
                  <a:gd name="connsiteY111" fmla="*/ 84309 h 689379"/>
                  <a:gd name="connsiteX112" fmla="*/ 762036 w 3024845"/>
                  <a:gd name="connsiteY112" fmla="*/ 131868 h 689379"/>
                  <a:gd name="connsiteX113" fmla="*/ 763049 w 3024845"/>
                  <a:gd name="connsiteY113" fmla="*/ 131868 h 689379"/>
                  <a:gd name="connsiteX114" fmla="*/ 770143 w 3024845"/>
                  <a:gd name="connsiteY114" fmla="*/ 131868 h 689379"/>
                  <a:gd name="connsiteX115" fmla="*/ 784330 w 3024845"/>
                  <a:gd name="connsiteY115" fmla="*/ 136192 h 689379"/>
                  <a:gd name="connsiteX116" fmla="*/ 784330 w 3024845"/>
                  <a:gd name="connsiteY116" fmla="*/ 175104 h 689379"/>
                  <a:gd name="connsiteX117" fmla="*/ 785343 w 3024845"/>
                  <a:gd name="connsiteY117" fmla="*/ 175104 h 689379"/>
                  <a:gd name="connsiteX118" fmla="*/ 792436 w 3024845"/>
                  <a:gd name="connsiteY118" fmla="*/ 175104 h 689379"/>
                  <a:gd name="connsiteX119" fmla="*/ 792436 w 3024845"/>
                  <a:gd name="connsiteY119" fmla="*/ 176725 h 689379"/>
                  <a:gd name="connsiteX120" fmla="*/ 792436 w 3024845"/>
                  <a:gd name="connsiteY120" fmla="*/ 188074 h 689379"/>
                  <a:gd name="connsiteX121" fmla="*/ 794463 w 3024845"/>
                  <a:gd name="connsiteY121" fmla="*/ 188074 h 689379"/>
                  <a:gd name="connsiteX122" fmla="*/ 808650 w 3024845"/>
                  <a:gd name="connsiteY122" fmla="*/ 188074 h 689379"/>
                  <a:gd name="connsiteX123" fmla="*/ 814730 w 3024845"/>
                  <a:gd name="connsiteY123" fmla="*/ 194560 h 689379"/>
                  <a:gd name="connsiteX124" fmla="*/ 814730 w 3024845"/>
                  <a:gd name="connsiteY124" fmla="*/ 216178 h 689379"/>
                  <a:gd name="connsiteX125" fmla="*/ 817010 w 3024845"/>
                  <a:gd name="connsiteY125" fmla="*/ 216178 h 689379"/>
                  <a:gd name="connsiteX126" fmla="*/ 832970 w 3024845"/>
                  <a:gd name="connsiteY126" fmla="*/ 216178 h 689379"/>
                  <a:gd name="connsiteX127" fmla="*/ 832970 w 3024845"/>
                  <a:gd name="connsiteY127" fmla="*/ 217258 h 689379"/>
                  <a:gd name="connsiteX128" fmla="*/ 832970 w 3024845"/>
                  <a:gd name="connsiteY128" fmla="*/ 224825 h 689379"/>
                  <a:gd name="connsiteX129" fmla="*/ 834237 w 3024845"/>
                  <a:gd name="connsiteY129" fmla="*/ 224825 h 689379"/>
                  <a:gd name="connsiteX130" fmla="*/ 843104 w 3024845"/>
                  <a:gd name="connsiteY130" fmla="*/ 224825 h 689379"/>
                  <a:gd name="connsiteX131" fmla="*/ 843104 w 3024845"/>
                  <a:gd name="connsiteY131" fmla="*/ 226986 h 689379"/>
                  <a:gd name="connsiteX132" fmla="*/ 843104 w 3024845"/>
                  <a:gd name="connsiteY132" fmla="*/ 242119 h 689379"/>
                  <a:gd name="connsiteX133" fmla="*/ 847157 w 3024845"/>
                  <a:gd name="connsiteY133" fmla="*/ 240227 h 689379"/>
                  <a:gd name="connsiteX134" fmla="*/ 847157 w 3024845"/>
                  <a:gd name="connsiteY134" fmla="*/ 226986 h 689379"/>
                  <a:gd name="connsiteX135" fmla="*/ 848170 w 3024845"/>
                  <a:gd name="connsiteY135" fmla="*/ 226986 h 689379"/>
                  <a:gd name="connsiteX136" fmla="*/ 855264 w 3024845"/>
                  <a:gd name="connsiteY136" fmla="*/ 226986 h 689379"/>
                  <a:gd name="connsiteX137" fmla="*/ 855264 w 3024845"/>
                  <a:gd name="connsiteY137" fmla="*/ 228608 h 689379"/>
                  <a:gd name="connsiteX138" fmla="*/ 855264 w 3024845"/>
                  <a:gd name="connsiteY138" fmla="*/ 239957 h 689379"/>
                  <a:gd name="connsiteX139" fmla="*/ 856024 w 3024845"/>
                  <a:gd name="connsiteY139" fmla="*/ 239957 h 689379"/>
                  <a:gd name="connsiteX140" fmla="*/ 861344 w 3024845"/>
                  <a:gd name="connsiteY140" fmla="*/ 239957 h 689379"/>
                  <a:gd name="connsiteX141" fmla="*/ 909984 w 3024845"/>
                  <a:gd name="connsiteY141" fmla="*/ 235634 h 689379"/>
                  <a:gd name="connsiteX142" fmla="*/ 909984 w 3024845"/>
                  <a:gd name="connsiteY142" fmla="*/ 236985 h 689379"/>
                  <a:gd name="connsiteX143" fmla="*/ 909984 w 3024845"/>
                  <a:gd name="connsiteY143" fmla="*/ 246442 h 689379"/>
                  <a:gd name="connsiteX144" fmla="*/ 910744 w 3024845"/>
                  <a:gd name="connsiteY144" fmla="*/ 246442 h 689379"/>
                  <a:gd name="connsiteX145" fmla="*/ 916065 w 3024845"/>
                  <a:gd name="connsiteY145" fmla="*/ 246442 h 689379"/>
                  <a:gd name="connsiteX146" fmla="*/ 916065 w 3024845"/>
                  <a:gd name="connsiteY146" fmla="*/ 248604 h 689379"/>
                  <a:gd name="connsiteX147" fmla="*/ 916065 w 3024845"/>
                  <a:gd name="connsiteY147" fmla="*/ 263737 h 689379"/>
                  <a:gd name="connsiteX148" fmla="*/ 918091 w 3024845"/>
                  <a:gd name="connsiteY148" fmla="*/ 262386 h 689379"/>
                  <a:gd name="connsiteX149" fmla="*/ 932278 w 3024845"/>
                  <a:gd name="connsiteY149" fmla="*/ 252928 h 689379"/>
                  <a:gd name="connsiteX150" fmla="*/ 938358 w 3024845"/>
                  <a:gd name="connsiteY150" fmla="*/ 211854 h 689379"/>
                  <a:gd name="connsiteX151" fmla="*/ 939118 w 3024845"/>
                  <a:gd name="connsiteY151" fmla="*/ 211584 h 689379"/>
                  <a:gd name="connsiteX152" fmla="*/ 944438 w 3024845"/>
                  <a:gd name="connsiteY152" fmla="*/ 209692 h 689379"/>
                  <a:gd name="connsiteX153" fmla="*/ 946465 w 3024845"/>
                  <a:gd name="connsiteY153" fmla="*/ 140515 h 689379"/>
                  <a:gd name="connsiteX154" fmla="*/ 948492 w 3024845"/>
                  <a:gd name="connsiteY154" fmla="*/ 209692 h 689379"/>
                  <a:gd name="connsiteX155" fmla="*/ 949252 w 3024845"/>
                  <a:gd name="connsiteY155" fmla="*/ 209962 h 689379"/>
                  <a:gd name="connsiteX156" fmla="*/ 954572 w 3024845"/>
                  <a:gd name="connsiteY156" fmla="*/ 211854 h 689379"/>
                  <a:gd name="connsiteX157" fmla="*/ 954572 w 3024845"/>
                  <a:gd name="connsiteY157" fmla="*/ 125383 h 689379"/>
                  <a:gd name="connsiteX158" fmla="*/ 958625 w 3024845"/>
                  <a:gd name="connsiteY158" fmla="*/ 92956 h 689379"/>
                  <a:gd name="connsiteX159" fmla="*/ 997132 w 3024845"/>
                  <a:gd name="connsiteY159" fmla="*/ 92956 h 689379"/>
                  <a:gd name="connsiteX160" fmla="*/ 997132 w 3024845"/>
                  <a:gd name="connsiteY160" fmla="*/ 125383 h 689379"/>
                  <a:gd name="connsiteX161" fmla="*/ 997892 w 3024845"/>
                  <a:gd name="connsiteY161" fmla="*/ 125383 h 689379"/>
                  <a:gd name="connsiteX162" fmla="*/ 1003212 w 3024845"/>
                  <a:gd name="connsiteY162" fmla="*/ 125383 h 689379"/>
                  <a:gd name="connsiteX163" fmla="*/ 1003212 w 3024845"/>
                  <a:gd name="connsiteY163" fmla="*/ 43235 h 689379"/>
                  <a:gd name="connsiteX164" fmla="*/ 1004986 w 3024845"/>
                  <a:gd name="connsiteY164" fmla="*/ 43235 h 689379"/>
                  <a:gd name="connsiteX165" fmla="*/ 1017399 w 3024845"/>
                  <a:gd name="connsiteY165" fmla="*/ 43235 h 689379"/>
                  <a:gd name="connsiteX166" fmla="*/ 1017399 w 3024845"/>
                  <a:gd name="connsiteY166" fmla="*/ 41344 h 689379"/>
                  <a:gd name="connsiteX167" fmla="*/ 1017399 w 3024845"/>
                  <a:gd name="connsiteY167" fmla="*/ 28103 h 689379"/>
                  <a:gd name="connsiteX168" fmla="*/ 1039693 w 3024845"/>
                  <a:gd name="connsiteY168" fmla="*/ 28103 h 689379"/>
                  <a:gd name="connsiteX169" fmla="*/ 1039693 w 3024845"/>
                  <a:gd name="connsiteY169" fmla="*/ 27022 h 689379"/>
                  <a:gd name="connsiteX170" fmla="*/ 1039693 w 3024845"/>
                  <a:gd name="connsiteY170" fmla="*/ 19456 h 689379"/>
                  <a:gd name="connsiteX171" fmla="*/ 1041466 w 3024845"/>
                  <a:gd name="connsiteY171" fmla="*/ 19456 h 689379"/>
                  <a:gd name="connsiteX172" fmla="*/ 1053880 w 3024845"/>
                  <a:gd name="connsiteY172" fmla="*/ 19456 h 689379"/>
                  <a:gd name="connsiteX173" fmla="*/ 1053880 w 3024845"/>
                  <a:gd name="connsiteY173" fmla="*/ 20537 h 689379"/>
                  <a:gd name="connsiteX174" fmla="*/ 1053880 w 3024845"/>
                  <a:gd name="connsiteY174" fmla="*/ 28103 h 689379"/>
                  <a:gd name="connsiteX175" fmla="*/ 1054640 w 3024845"/>
                  <a:gd name="connsiteY175" fmla="*/ 28103 h 689379"/>
                  <a:gd name="connsiteX176" fmla="*/ 1059960 w 3024845"/>
                  <a:gd name="connsiteY176" fmla="*/ 28103 h 689379"/>
                  <a:gd name="connsiteX177" fmla="*/ 1070093 w 3024845"/>
                  <a:gd name="connsiteY177" fmla="*/ 23779 h 689379"/>
                  <a:gd name="connsiteX178" fmla="*/ 1074146 w 3024845"/>
                  <a:gd name="connsiteY178" fmla="*/ 27022 h 689379"/>
                  <a:gd name="connsiteX179" fmla="*/ 1074146 w 3024845"/>
                  <a:gd name="connsiteY179" fmla="*/ 19456 h 689379"/>
                  <a:gd name="connsiteX180" fmla="*/ 1076426 w 3024845"/>
                  <a:gd name="connsiteY180" fmla="*/ 19456 h 689379"/>
                  <a:gd name="connsiteX181" fmla="*/ 1092387 w 3024845"/>
                  <a:gd name="connsiteY181" fmla="*/ 19456 h 689379"/>
                  <a:gd name="connsiteX182" fmla="*/ 1092387 w 3024845"/>
                  <a:gd name="connsiteY182" fmla="*/ 20537 h 689379"/>
                  <a:gd name="connsiteX183" fmla="*/ 1092387 w 3024845"/>
                  <a:gd name="connsiteY183" fmla="*/ 28103 h 689379"/>
                  <a:gd name="connsiteX184" fmla="*/ 1122787 w 3024845"/>
                  <a:gd name="connsiteY184" fmla="*/ 28103 h 689379"/>
                  <a:gd name="connsiteX185" fmla="*/ 1122787 w 3024845"/>
                  <a:gd name="connsiteY185" fmla="*/ 29724 h 689379"/>
                  <a:gd name="connsiteX186" fmla="*/ 1122787 w 3024845"/>
                  <a:gd name="connsiteY186" fmla="*/ 41074 h 689379"/>
                  <a:gd name="connsiteX187" fmla="*/ 1149134 w 3024845"/>
                  <a:gd name="connsiteY187" fmla="*/ 41074 h 689379"/>
                  <a:gd name="connsiteX188" fmla="*/ 1149134 w 3024845"/>
                  <a:gd name="connsiteY188" fmla="*/ 71338 h 689379"/>
                  <a:gd name="connsiteX189" fmla="*/ 1149894 w 3024845"/>
                  <a:gd name="connsiteY189" fmla="*/ 71338 h 689379"/>
                  <a:gd name="connsiteX190" fmla="*/ 1155214 w 3024845"/>
                  <a:gd name="connsiteY190" fmla="*/ 71338 h 689379"/>
                  <a:gd name="connsiteX191" fmla="*/ 1155214 w 3024845"/>
                  <a:gd name="connsiteY191" fmla="*/ 72419 h 689379"/>
                  <a:gd name="connsiteX192" fmla="*/ 1155214 w 3024845"/>
                  <a:gd name="connsiteY192" fmla="*/ 79986 h 689379"/>
                  <a:gd name="connsiteX193" fmla="*/ 1159268 w 3024845"/>
                  <a:gd name="connsiteY193" fmla="*/ 110250 h 689379"/>
                  <a:gd name="connsiteX194" fmla="*/ 1160028 w 3024845"/>
                  <a:gd name="connsiteY194" fmla="*/ 110250 h 689379"/>
                  <a:gd name="connsiteX195" fmla="*/ 1165348 w 3024845"/>
                  <a:gd name="connsiteY195" fmla="*/ 110250 h 689379"/>
                  <a:gd name="connsiteX196" fmla="*/ 1165348 w 3024845"/>
                  <a:gd name="connsiteY196" fmla="*/ 111061 h 689379"/>
                  <a:gd name="connsiteX197" fmla="*/ 1165348 w 3024845"/>
                  <a:gd name="connsiteY197" fmla="*/ 116736 h 689379"/>
                  <a:gd name="connsiteX198" fmla="*/ 1166361 w 3024845"/>
                  <a:gd name="connsiteY198" fmla="*/ 116736 h 689379"/>
                  <a:gd name="connsiteX199" fmla="*/ 1173454 w 3024845"/>
                  <a:gd name="connsiteY199" fmla="*/ 116736 h 689379"/>
                  <a:gd name="connsiteX200" fmla="*/ 1173454 w 3024845"/>
                  <a:gd name="connsiteY200" fmla="*/ 147001 h 689379"/>
                  <a:gd name="connsiteX201" fmla="*/ 1175481 w 3024845"/>
                  <a:gd name="connsiteY201" fmla="*/ 147001 h 689379"/>
                  <a:gd name="connsiteX202" fmla="*/ 1189668 w 3024845"/>
                  <a:gd name="connsiteY202" fmla="*/ 147001 h 689379"/>
                  <a:gd name="connsiteX203" fmla="*/ 1189668 w 3024845"/>
                  <a:gd name="connsiteY203" fmla="*/ 170780 h 689379"/>
                  <a:gd name="connsiteX204" fmla="*/ 1191695 w 3024845"/>
                  <a:gd name="connsiteY204" fmla="*/ 172401 h 689379"/>
                  <a:gd name="connsiteX205" fmla="*/ 1191695 w 3024845"/>
                  <a:gd name="connsiteY205" fmla="*/ 183751 h 689379"/>
                  <a:gd name="connsiteX206" fmla="*/ 1192455 w 3024845"/>
                  <a:gd name="connsiteY206" fmla="*/ 183751 h 689379"/>
                  <a:gd name="connsiteX207" fmla="*/ 1197775 w 3024845"/>
                  <a:gd name="connsiteY207" fmla="*/ 183751 h 689379"/>
                  <a:gd name="connsiteX208" fmla="*/ 1197775 w 3024845"/>
                  <a:gd name="connsiteY208" fmla="*/ 207530 h 689379"/>
                  <a:gd name="connsiteX209" fmla="*/ 1199041 w 3024845"/>
                  <a:gd name="connsiteY209" fmla="*/ 207530 h 689379"/>
                  <a:gd name="connsiteX210" fmla="*/ 1207908 w 3024845"/>
                  <a:gd name="connsiteY210" fmla="*/ 207530 h 689379"/>
                  <a:gd name="connsiteX211" fmla="*/ 1209935 w 3024845"/>
                  <a:gd name="connsiteY211" fmla="*/ 211584 h 689379"/>
                  <a:gd name="connsiteX212" fmla="*/ 1209935 w 3024845"/>
                  <a:gd name="connsiteY212" fmla="*/ 224825 h 689379"/>
                  <a:gd name="connsiteX213" fmla="*/ 1211455 w 3024845"/>
                  <a:gd name="connsiteY213" fmla="*/ 222933 h 689379"/>
                  <a:gd name="connsiteX214" fmla="*/ 1222095 w 3024845"/>
                  <a:gd name="connsiteY214" fmla="*/ 209692 h 689379"/>
                  <a:gd name="connsiteX215" fmla="*/ 1250469 w 3024845"/>
                  <a:gd name="connsiteY215" fmla="*/ 209692 h 689379"/>
                  <a:gd name="connsiteX216" fmla="*/ 1250469 w 3024845"/>
                  <a:gd name="connsiteY216" fmla="*/ 296163 h 689379"/>
                  <a:gd name="connsiteX217" fmla="*/ 1251229 w 3024845"/>
                  <a:gd name="connsiteY217" fmla="*/ 296163 h 689379"/>
                  <a:gd name="connsiteX218" fmla="*/ 1256549 w 3024845"/>
                  <a:gd name="connsiteY218" fmla="*/ 296163 h 689379"/>
                  <a:gd name="connsiteX219" fmla="*/ 1257309 w 3024845"/>
                  <a:gd name="connsiteY219" fmla="*/ 294812 h 689379"/>
                  <a:gd name="connsiteX220" fmla="*/ 1262629 w 3024845"/>
                  <a:gd name="connsiteY220" fmla="*/ 285354 h 689379"/>
                  <a:gd name="connsiteX221" fmla="*/ 1262629 w 3024845"/>
                  <a:gd name="connsiteY221" fmla="*/ 287246 h 689379"/>
                  <a:gd name="connsiteX222" fmla="*/ 1262629 w 3024845"/>
                  <a:gd name="connsiteY222" fmla="*/ 300487 h 689379"/>
                  <a:gd name="connsiteX223" fmla="*/ 1266682 w 3024845"/>
                  <a:gd name="connsiteY223" fmla="*/ 255090 h 689379"/>
                  <a:gd name="connsiteX224" fmla="*/ 1267442 w 3024845"/>
                  <a:gd name="connsiteY224" fmla="*/ 255090 h 689379"/>
                  <a:gd name="connsiteX225" fmla="*/ 1272762 w 3024845"/>
                  <a:gd name="connsiteY225" fmla="*/ 255090 h 689379"/>
                  <a:gd name="connsiteX226" fmla="*/ 1272762 w 3024845"/>
                  <a:gd name="connsiteY226" fmla="*/ 190236 h 689379"/>
                  <a:gd name="connsiteX227" fmla="*/ 1273776 w 3024845"/>
                  <a:gd name="connsiteY227" fmla="*/ 190236 h 689379"/>
                  <a:gd name="connsiteX228" fmla="*/ 1280869 w 3024845"/>
                  <a:gd name="connsiteY228" fmla="*/ 190236 h 689379"/>
                  <a:gd name="connsiteX229" fmla="*/ 1293029 w 3024845"/>
                  <a:gd name="connsiteY229" fmla="*/ 147001 h 689379"/>
                  <a:gd name="connsiteX230" fmla="*/ 1294296 w 3024845"/>
                  <a:gd name="connsiteY230" fmla="*/ 147001 h 689379"/>
                  <a:gd name="connsiteX231" fmla="*/ 1303163 w 3024845"/>
                  <a:gd name="connsiteY231" fmla="*/ 147001 h 689379"/>
                  <a:gd name="connsiteX232" fmla="*/ 1313296 w 3024845"/>
                  <a:gd name="connsiteY232" fmla="*/ 190236 h 689379"/>
                  <a:gd name="connsiteX233" fmla="*/ 1314309 w 3024845"/>
                  <a:gd name="connsiteY233" fmla="*/ 190236 h 689379"/>
                  <a:gd name="connsiteX234" fmla="*/ 1321403 w 3024845"/>
                  <a:gd name="connsiteY234" fmla="*/ 190236 h 689379"/>
                  <a:gd name="connsiteX235" fmla="*/ 1321403 w 3024845"/>
                  <a:gd name="connsiteY235" fmla="*/ 229148 h 689379"/>
                  <a:gd name="connsiteX236" fmla="*/ 1323176 w 3024845"/>
                  <a:gd name="connsiteY236" fmla="*/ 229148 h 689379"/>
                  <a:gd name="connsiteX237" fmla="*/ 1335590 w 3024845"/>
                  <a:gd name="connsiteY237" fmla="*/ 229148 h 689379"/>
                  <a:gd name="connsiteX238" fmla="*/ 1335590 w 3024845"/>
                  <a:gd name="connsiteY238" fmla="*/ 231310 h 689379"/>
                  <a:gd name="connsiteX239" fmla="*/ 1335590 w 3024845"/>
                  <a:gd name="connsiteY239" fmla="*/ 246442 h 689379"/>
                  <a:gd name="connsiteX240" fmla="*/ 1339643 w 3024845"/>
                  <a:gd name="connsiteY240" fmla="*/ 244281 h 689379"/>
                  <a:gd name="connsiteX241" fmla="*/ 1339643 w 3024845"/>
                  <a:gd name="connsiteY241" fmla="*/ 229148 h 689379"/>
                  <a:gd name="connsiteX242" fmla="*/ 1341163 w 3024845"/>
                  <a:gd name="connsiteY242" fmla="*/ 229148 h 689379"/>
                  <a:gd name="connsiteX243" fmla="*/ 1351803 w 3024845"/>
                  <a:gd name="connsiteY243" fmla="*/ 229148 h 689379"/>
                  <a:gd name="connsiteX244" fmla="*/ 1351803 w 3024845"/>
                  <a:gd name="connsiteY244" fmla="*/ 230769 h 689379"/>
                  <a:gd name="connsiteX245" fmla="*/ 1351803 w 3024845"/>
                  <a:gd name="connsiteY245" fmla="*/ 242119 h 689379"/>
                  <a:gd name="connsiteX246" fmla="*/ 1382204 w 3024845"/>
                  <a:gd name="connsiteY246" fmla="*/ 242119 h 689379"/>
                  <a:gd name="connsiteX247" fmla="*/ 1382204 w 3024845"/>
                  <a:gd name="connsiteY247" fmla="*/ 205369 h 689379"/>
                  <a:gd name="connsiteX248" fmla="*/ 1383470 w 3024845"/>
                  <a:gd name="connsiteY248" fmla="*/ 205369 h 689379"/>
                  <a:gd name="connsiteX249" fmla="*/ 1392337 w 3024845"/>
                  <a:gd name="connsiteY249" fmla="*/ 205369 h 689379"/>
                  <a:gd name="connsiteX250" fmla="*/ 1392337 w 3024845"/>
                  <a:gd name="connsiteY250" fmla="*/ 226986 h 689379"/>
                  <a:gd name="connsiteX251" fmla="*/ 1394364 w 3024845"/>
                  <a:gd name="connsiteY251" fmla="*/ 194560 h 689379"/>
                  <a:gd name="connsiteX252" fmla="*/ 1416657 w 3024845"/>
                  <a:gd name="connsiteY252" fmla="*/ 194560 h 689379"/>
                  <a:gd name="connsiteX253" fmla="*/ 1416657 w 3024845"/>
                  <a:gd name="connsiteY253" fmla="*/ 192938 h 689379"/>
                  <a:gd name="connsiteX254" fmla="*/ 1416657 w 3024845"/>
                  <a:gd name="connsiteY254" fmla="*/ 181589 h 689379"/>
                  <a:gd name="connsiteX255" fmla="*/ 1417417 w 3024845"/>
                  <a:gd name="connsiteY255" fmla="*/ 181589 h 689379"/>
                  <a:gd name="connsiteX256" fmla="*/ 1422737 w 3024845"/>
                  <a:gd name="connsiteY256" fmla="*/ 181589 h 689379"/>
                  <a:gd name="connsiteX257" fmla="*/ 1422737 w 3024845"/>
                  <a:gd name="connsiteY257" fmla="*/ 179698 h 689379"/>
                  <a:gd name="connsiteX258" fmla="*/ 1422737 w 3024845"/>
                  <a:gd name="connsiteY258" fmla="*/ 166457 h 689379"/>
                  <a:gd name="connsiteX259" fmla="*/ 1426791 w 3024845"/>
                  <a:gd name="connsiteY259" fmla="*/ 172942 h 689379"/>
                  <a:gd name="connsiteX260" fmla="*/ 1429071 w 3024845"/>
                  <a:gd name="connsiteY260" fmla="*/ 172942 h 689379"/>
                  <a:gd name="connsiteX261" fmla="*/ 1445031 w 3024845"/>
                  <a:gd name="connsiteY261" fmla="*/ 172942 h 689379"/>
                  <a:gd name="connsiteX262" fmla="*/ 1445031 w 3024845"/>
                  <a:gd name="connsiteY262" fmla="*/ 172131 h 689379"/>
                  <a:gd name="connsiteX263" fmla="*/ 1445031 w 3024845"/>
                  <a:gd name="connsiteY263" fmla="*/ 166457 h 689379"/>
                  <a:gd name="connsiteX264" fmla="*/ 1445791 w 3024845"/>
                  <a:gd name="connsiteY264" fmla="*/ 166457 h 689379"/>
                  <a:gd name="connsiteX265" fmla="*/ 1451111 w 3024845"/>
                  <a:gd name="connsiteY265" fmla="*/ 166457 h 689379"/>
                  <a:gd name="connsiteX266" fmla="*/ 1451111 w 3024845"/>
                  <a:gd name="connsiteY266" fmla="*/ 167808 h 689379"/>
                  <a:gd name="connsiteX267" fmla="*/ 1451111 w 3024845"/>
                  <a:gd name="connsiteY267" fmla="*/ 177266 h 689379"/>
                  <a:gd name="connsiteX268" fmla="*/ 1489618 w 3024845"/>
                  <a:gd name="connsiteY268" fmla="*/ 177266 h 689379"/>
                  <a:gd name="connsiteX269" fmla="*/ 1489618 w 3024845"/>
                  <a:gd name="connsiteY269" fmla="*/ 315619 h 689379"/>
                  <a:gd name="connsiteX270" fmla="*/ 1491138 w 3024845"/>
                  <a:gd name="connsiteY270" fmla="*/ 315619 h 689379"/>
                  <a:gd name="connsiteX271" fmla="*/ 1501778 w 3024845"/>
                  <a:gd name="connsiteY271" fmla="*/ 315619 h 689379"/>
                  <a:gd name="connsiteX272" fmla="*/ 1501778 w 3024845"/>
                  <a:gd name="connsiteY272" fmla="*/ 302649 h 689379"/>
                  <a:gd name="connsiteX273" fmla="*/ 1505832 w 3024845"/>
                  <a:gd name="connsiteY273" fmla="*/ 302649 h 689379"/>
                  <a:gd name="connsiteX274" fmla="*/ 1505832 w 3024845"/>
                  <a:gd name="connsiteY274" fmla="*/ 315619 h 689379"/>
                  <a:gd name="connsiteX275" fmla="*/ 1536232 w 3024845"/>
                  <a:gd name="connsiteY275" fmla="*/ 315619 h 689379"/>
                  <a:gd name="connsiteX276" fmla="*/ 1536232 w 3024845"/>
                  <a:gd name="connsiteY276" fmla="*/ 285354 h 689379"/>
                  <a:gd name="connsiteX277" fmla="*/ 1548392 w 3024845"/>
                  <a:gd name="connsiteY277" fmla="*/ 285354 h 689379"/>
                  <a:gd name="connsiteX278" fmla="*/ 1560552 w 3024845"/>
                  <a:gd name="connsiteY278" fmla="*/ 283193 h 689379"/>
                  <a:gd name="connsiteX279" fmla="*/ 1564606 w 3024845"/>
                  <a:gd name="connsiteY279" fmla="*/ 285354 h 689379"/>
                  <a:gd name="connsiteX280" fmla="*/ 1574739 w 3024845"/>
                  <a:gd name="connsiteY280" fmla="*/ 285354 h 689379"/>
                  <a:gd name="connsiteX281" fmla="*/ 1574739 w 3024845"/>
                  <a:gd name="connsiteY281" fmla="*/ 315619 h 689379"/>
                  <a:gd name="connsiteX282" fmla="*/ 1582846 w 3024845"/>
                  <a:gd name="connsiteY282" fmla="*/ 315619 h 689379"/>
                  <a:gd name="connsiteX283" fmla="*/ 1582846 w 3024845"/>
                  <a:gd name="connsiteY283" fmla="*/ 332914 h 689379"/>
                  <a:gd name="connsiteX284" fmla="*/ 1592182 w 3024845"/>
                  <a:gd name="connsiteY284" fmla="*/ 333819 h 689379"/>
                  <a:gd name="connsiteX285" fmla="*/ 1605140 w 3024845"/>
                  <a:gd name="connsiteY285" fmla="*/ 333819 h 689379"/>
                  <a:gd name="connsiteX286" fmla="*/ 1605140 w 3024845"/>
                  <a:gd name="connsiteY286" fmla="*/ 317781 h 689379"/>
                  <a:gd name="connsiteX287" fmla="*/ 1673096 w 3024845"/>
                  <a:gd name="connsiteY287" fmla="*/ 317781 h 689379"/>
                  <a:gd name="connsiteX288" fmla="*/ 1673096 w 3024845"/>
                  <a:gd name="connsiteY288" fmla="*/ 232528 h 689379"/>
                  <a:gd name="connsiteX289" fmla="*/ 1745104 w 3024845"/>
                  <a:gd name="connsiteY289" fmla="*/ 232528 h 689379"/>
                  <a:gd name="connsiteX290" fmla="*/ 1745104 w 3024845"/>
                  <a:gd name="connsiteY290" fmla="*/ 311296 h 689379"/>
                  <a:gd name="connsiteX291" fmla="*/ 1747008 w 3024845"/>
                  <a:gd name="connsiteY291" fmla="*/ 311296 h 689379"/>
                  <a:gd name="connsiteX292" fmla="*/ 1748250 w 3024845"/>
                  <a:gd name="connsiteY292" fmla="*/ 333819 h 689379"/>
                  <a:gd name="connsiteX293" fmla="*/ 1757926 w 3024845"/>
                  <a:gd name="connsiteY293" fmla="*/ 333819 h 689379"/>
                  <a:gd name="connsiteX294" fmla="*/ 1759168 w 3024845"/>
                  <a:gd name="connsiteY294" fmla="*/ 311296 h 689379"/>
                  <a:gd name="connsiteX295" fmla="*/ 1765248 w 3024845"/>
                  <a:gd name="connsiteY295" fmla="*/ 311296 h 689379"/>
                  <a:gd name="connsiteX296" fmla="*/ 1766490 w 3024845"/>
                  <a:gd name="connsiteY296" fmla="*/ 333819 h 689379"/>
                  <a:gd name="connsiteX297" fmla="*/ 1817112 w 3024845"/>
                  <a:gd name="connsiteY297" fmla="*/ 333819 h 689379"/>
                  <a:gd name="connsiteX298" fmla="*/ 1817112 w 3024845"/>
                  <a:gd name="connsiteY298" fmla="*/ 170791 h 689379"/>
                  <a:gd name="connsiteX299" fmla="*/ 2014439 w 3024845"/>
                  <a:gd name="connsiteY299" fmla="*/ 170791 h 689379"/>
                  <a:gd name="connsiteX300" fmla="*/ 2014439 w 3024845"/>
                  <a:gd name="connsiteY300" fmla="*/ 333819 h 689379"/>
                  <a:gd name="connsiteX301" fmla="*/ 2033136 w 3024845"/>
                  <a:gd name="connsiteY301" fmla="*/ 333819 h 689379"/>
                  <a:gd name="connsiteX302" fmla="*/ 2033136 w 3024845"/>
                  <a:gd name="connsiteY302" fmla="*/ 251126 h 689379"/>
                  <a:gd name="connsiteX303" fmla="*/ 2128256 w 3024845"/>
                  <a:gd name="connsiteY303" fmla="*/ 251126 h 689379"/>
                  <a:gd name="connsiteX304" fmla="*/ 2180720 w 3024845"/>
                  <a:gd name="connsiteY304" fmla="*/ 185913 h 689379"/>
                  <a:gd name="connsiteX305" fmla="*/ 2245574 w 3024845"/>
                  <a:gd name="connsiteY305" fmla="*/ 185913 h 689379"/>
                  <a:gd name="connsiteX306" fmla="*/ 2245574 w 3024845"/>
                  <a:gd name="connsiteY306" fmla="*/ 261575 h 689379"/>
                  <a:gd name="connsiteX307" fmla="*/ 2253681 w 3024845"/>
                  <a:gd name="connsiteY307" fmla="*/ 261575 h 689379"/>
                  <a:gd name="connsiteX308" fmla="*/ 2255708 w 3024845"/>
                  <a:gd name="connsiteY308" fmla="*/ 255090 h 689379"/>
                  <a:gd name="connsiteX309" fmla="*/ 2261788 w 3024845"/>
                  <a:gd name="connsiteY309" fmla="*/ 255090 h 689379"/>
                  <a:gd name="connsiteX310" fmla="*/ 2263815 w 3024845"/>
                  <a:gd name="connsiteY310" fmla="*/ 263737 h 689379"/>
                  <a:gd name="connsiteX311" fmla="*/ 2275975 w 3024845"/>
                  <a:gd name="connsiteY311" fmla="*/ 263737 h 689379"/>
                  <a:gd name="connsiteX312" fmla="*/ 2275975 w 3024845"/>
                  <a:gd name="connsiteY312" fmla="*/ 257251 h 689379"/>
                  <a:gd name="connsiteX313" fmla="*/ 2298268 w 3024845"/>
                  <a:gd name="connsiteY313" fmla="*/ 257251 h 689379"/>
                  <a:gd name="connsiteX314" fmla="*/ 2298268 w 3024845"/>
                  <a:gd name="connsiteY314" fmla="*/ 263737 h 689379"/>
                  <a:gd name="connsiteX315" fmla="*/ 2318535 w 3024845"/>
                  <a:gd name="connsiteY315" fmla="*/ 263737 h 689379"/>
                  <a:gd name="connsiteX316" fmla="*/ 2318535 w 3024845"/>
                  <a:gd name="connsiteY316" fmla="*/ 309134 h 689379"/>
                  <a:gd name="connsiteX317" fmla="*/ 2332722 w 3024845"/>
                  <a:gd name="connsiteY317" fmla="*/ 309134 h 689379"/>
                  <a:gd name="connsiteX318" fmla="*/ 2332722 w 3024845"/>
                  <a:gd name="connsiteY318" fmla="*/ 296163 h 689379"/>
                  <a:gd name="connsiteX319" fmla="*/ 2348936 w 3024845"/>
                  <a:gd name="connsiteY319" fmla="*/ 296163 h 689379"/>
                  <a:gd name="connsiteX320" fmla="*/ 2348936 w 3024845"/>
                  <a:gd name="connsiteY320" fmla="*/ 116736 h 689379"/>
                  <a:gd name="connsiteX321" fmla="*/ 2355016 w 3024845"/>
                  <a:gd name="connsiteY321" fmla="*/ 110250 h 689379"/>
                  <a:gd name="connsiteX322" fmla="*/ 2427977 w 3024845"/>
                  <a:gd name="connsiteY322" fmla="*/ 110250 h 689379"/>
                  <a:gd name="connsiteX323" fmla="*/ 2427977 w 3024845"/>
                  <a:gd name="connsiteY323" fmla="*/ 118898 h 689379"/>
                  <a:gd name="connsiteX324" fmla="*/ 2438110 w 3024845"/>
                  <a:gd name="connsiteY324" fmla="*/ 118898 h 689379"/>
                  <a:gd name="connsiteX325" fmla="*/ 2438110 w 3024845"/>
                  <a:gd name="connsiteY325" fmla="*/ 233472 h 689379"/>
                  <a:gd name="connsiteX326" fmla="*/ 2460404 w 3024845"/>
                  <a:gd name="connsiteY326" fmla="*/ 233472 h 689379"/>
                  <a:gd name="connsiteX327" fmla="*/ 2460404 w 3024845"/>
                  <a:gd name="connsiteY327" fmla="*/ 166457 h 689379"/>
                  <a:gd name="connsiteX328" fmla="*/ 2486751 w 3024845"/>
                  <a:gd name="connsiteY328" fmla="*/ 166457 h 689379"/>
                  <a:gd name="connsiteX329" fmla="*/ 2490804 w 3024845"/>
                  <a:gd name="connsiteY329" fmla="*/ 162133 h 689379"/>
                  <a:gd name="connsiteX330" fmla="*/ 2498911 w 3024845"/>
                  <a:gd name="connsiteY330" fmla="*/ 162133 h 689379"/>
                  <a:gd name="connsiteX331" fmla="*/ 2502964 w 3024845"/>
                  <a:gd name="connsiteY331" fmla="*/ 166457 h 689379"/>
                  <a:gd name="connsiteX332" fmla="*/ 2525258 w 3024845"/>
                  <a:gd name="connsiteY332" fmla="*/ 166457 h 689379"/>
                  <a:gd name="connsiteX333" fmla="*/ 2525258 w 3024845"/>
                  <a:gd name="connsiteY333" fmla="*/ 49721 h 689379"/>
                  <a:gd name="connsiteX334" fmla="*/ 2582005 w 3024845"/>
                  <a:gd name="connsiteY334" fmla="*/ 38912 h 689379"/>
                  <a:gd name="connsiteX335" fmla="*/ 2582005 w 3024845"/>
                  <a:gd name="connsiteY335" fmla="*/ 39993 h 689379"/>
                  <a:gd name="connsiteX336" fmla="*/ 2582005 w 3024845"/>
                  <a:gd name="connsiteY336" fmla="*/ 47559 h 689379"/>
                  <a:gd name="connsiteX337" fmla="*/ 2608352 w 3024845"/>
                  <a:gd name="connsiteY337" fmla="*/ 47559 h 689379"/>
                  <a:gd name="connsiteX338" fmla="*/ 2608352 w 3024845"/>
                  <a:gd name="connsiteY338" fmla="*/ 302649 h 689379"/>
                  <a:gd name="connsiteX339" fmla="*/ 2630646 w 3024845"/>
                  <a:gd name="connsiteY339" fmla="*/ 302649 h 689379"/>
                  <a:gd name="connsiteX340" fmla="*/ 2630646 w 3024845"/>
                  <a:gd name="connsiteY340" fmla="*/ 298325 h 689379"/>
                  <a:gd name="connsiteX341" fmla="*/ 2642806 w 3024845"/>
                  <a:gd name="connsiteY341" fmla="*/ 298325 h 689379"/>
                  <a:gd name="connsiteX342" fmla="*/ 2642806 w 3024845"/>
                  <a:gd name="connsiteY342" fmla="*/ 302649 h 689379"/>
                  <a:gd name="connsiteX343" fmla="*/ 2667126 w 3024845"/>
                  <a:gd name="connsiteY343" fmla="*/ 302649 h 689379"/>
                  <a:gd name="connsiteX344" fmla="*/ 2667126 w 3024845"/>
                  <a:gd name="connsiteY344" fmla="*/ 289678 h 689379"/>
                  <a:gd name="connsiteX345" fmla="*/ 2695500 w 3024845"/>
                  <a:gd name="connsiteY345" fmla="*/ 289678 h 689379"/>
                  <a:gd name="connsiteX346" fmla="*/ 2707660 w 3024845"/>
                  <a:gd name="connsiteY346" fmla="*/ 285354 h 689379"/>
                  <a:gd name="connsiteX347" fmla="*/ 2727927 w 3024845"/>
                  <a:gd name="connsiteY347" fmla="*/ 289678 h 689379"/>
                  <a:gd name="connsiteX348" fmla="*/ 2727927 w 3024845"/>
                  <a:gd name="connsiteY348" fmla="*/ 272384 h 689379"/>
                  <a:gd name="connsiteX349" fmla="*/ 2736034 w 3024845"/>
                  <a:gd name="connsiteY349" fmla="*/ 272384 h 689379"/>
                  <a:gd name="connsiteX350" fmla="*/ 2736034 w 3024845"/>
                  <a:gd name="connsiteY350" fmla="*/ 259413 h 689379"/>
                  <a:gd name="connsiteX351" fmla="*/ 2792781 w 3024845"/>
                  <a:gd name="connsiteY351" fmla="*/ 259413 h 689379"/>
                  <a:gd name="connsiteX352" fmla="*/ 2792781 w 3024845"/>
                  <a:gd name="connsiteY352" fmla="*/ 229148 h 689379"/>
                  <a:gd name="connsiteX353" fmla="*/ 2811021 w 3024845"/>
                  <a:gd name="connsiteY353" fmla="*/ 229148 h 689379"/>
                  <a:gd name="connsiteX354" fmla="*/ 2811021 w 3024845"/>
                  <a:gd name="connsiteY354" fmla="*/ 222663 h 689379"/>
                  <a:gd name="connsiteX355" fmla="*/ 2823181 w 3024845"/>
                  <a:gd name="connsiteY355" fmla="*/ 222663 h 689379"/>
                  <a:gd name="connsiteX356" fmla="*/ 2823181 w 3024845"/>
                  <a:gd name="connsiteY356" fmla="*/ 229148 h 689379"/>
                  <a:gd name="connsiteX357" fmla="*/ 2839395 w 3024845"/>
                  <a:gd name="connsiteY357" fmla="*/ 229148 h 689379"/>
                  <a:gd name="connsiteX358" fmla="*/ 2839395 w 3024845"/>
                  <a:gd name="connsiteY358" fmla="*/ 278869 h 689379"/>
                  <a:gd name="connsiteX359" fmla="*/ 2871822 w 3024845"/>
                  <a:gd name="connsiteY359" fmla="*/ 278869 h 689379"/>
                  <a:gd name="connsiteX360" fmla="*/ 2871822 w 3024845"/>
                  <a:gd name="connsiteY360" fmla="*/ 252928 h 689379"/>
                  <a:gd name="connsiteX361" fmla="*/ 2910329 w 3024845"/>
                  <a:gd name="connsiteY361" fmla="*/ 252928 h 689379"/>
                  <a:gd name="connsiteX362" fmla="*/ 2910329 w 3024845"/>
                  <a:gd name="connsiteY362" fmla="*/ 222663 h 689379"/>
                  <a:gd name="connsiteX363" fmla="*/ 2958970 w 3024845"/>
                  <a:gd name="connsiteY363" fmla="*/ 222663 h 689379"/>
                  <a:gd name="connsiteX364" fmla="*/ 2958970 w 3024845"/>
                  <a:gd name="connsiteY364" fmla="*/ 333819 h 689379"/>
                  <a:gd name="connsiteX365" fmla="*/ 2958970 w 3024845"/>
                  <a:gd name="connsiteY365" fmla="*/ 347598 h 689379"/>
                  <a:gd name="connsiteX366" fmla="*/ 3024845 w 3024845"/>
                  <a:gd name="connsiteY366" fmla="*/ 347598 h 689379"/>
                  <a:gd name="connsiteX367" fmla="*/ 3024845 w 3024845"/>
                  <a:gd name="connsiteY367" fmla="*/ 689379 h 689379"/>
                  <a:gd name="connsiteX368" fmla="*/ 2054 w 3024845"/>
                  <a:gd name="connsiteY368" fmla="*/ 687046 h 689379"/>
                  <a:gd name="connsiteX369" fmla="*/ 0 w 3024845"/>
                  <a:gd name="connsiteY369" fmla="*/ 252928 h 689379"/>
                  <a:gd name="connsiteX370" fmla="*/ 20267 w 3024845"/>
                  <a:gd name="connsiteY370" fmla="*/ 252928 h 689379"/>
                  <a:gd name="connsiteX371" fmla="*/ 20774 w 3024845"/>
                  <a:gd name="connsiteY371" fmla="*/ 251847 h 689379"/>
                  <a:gd name="connsiteX372" fmla="*/ 24320 w 3024845"/>
                  <a:gd name="connsiteY372" fmla="*/ 244281 h 689379"/>
                  <a:gd name="connsiteX373" fmla="*/ 26094 w 3024845"/>
                  <a:gd name="connsiteY373" fmla="*/ 244551 h 689379"/>
                  <a:gd name="connsiteX374" fmla="*/ 38507 w 3024845"/>
                  <a:gd name="connsiteY374" fmla="*/ 246442 h 689379"/>
                  <a:gd name="connsiteX375" fmla="*/ 39014 w 3024845"/>
                  <a:gd name="connsiteY375" fmla="*/ 247794 h 689379"/>
                  <a:gd name="connsiteX376" fmla="*/ 42560 w 3024845"/>
                  <a:gd name="connsiteY376" fmla="*/ 257251 h 689379"/>
                  <a:gd name="connsiteX377" fmla="*/ 68907 w 3024845"/>
                  <a:gd name="connsiteY377" fmla="*/ 259413 h 689379"/>
                  <a:gd name="connsiteX378" fmla="*/ 68907 w 3024845"/>
                  <a:gd name="connsiteY378" fmla="*/ 136192 h 689379"/>
                  <a:gd name="connsiteX379" fmla="*/ 70934 w 3024845"/>
                  <a:gd name="connsiteY379" fmla="*/ 136192 h 689379"/>
                  <a:gd name="connsiteX380" fmla="*/ 85121 w 3024845"/>
                  <a:gd name="connsiteY380" fmla="*/ 136192 h 689379"/>
                  <a:gd name="connsiteX381" fmla="*/ 85121 w 3024845"/>
                  <a:gd name="connsiteY381" fmla="*/ 0 h 689379"/>
                  <a:gd name="connsiteX382" fmla="*/ 86894 w 3024845"/>
                  <a:gd name="connsiteY382" fmla="*/ 0 h 689379"/>
                  <a:gd name="connsiteX383" fmla="*/ 99308 w 3024845"/>
                  <a:gd name="connsiteY383" fmla="*/ 0 h 689379"/>
                  <a:gd name="connsiteX0" fmla="*/ 99308 w 3024845"/>
                  <a:gd name="connsiteY0" fmla="*/ 0 h 689379"/>
                  <a:gd name="connsiteX1" fmla="*/ 220909 w 3024845"/>
                  <a:gd name="connsiteY1" fmla="*/ 0 h 689379"/>
                  <a:gd name="connsiteX2" fmla="*/ 223189 w 3024845"/>
                  <a:gd name="connsiteY2" fmla="*/ 0 h 689379"/>
                  <a:gd name="connsiteX3" fmla="*/ 239150 w 3024845"/>
                  <a:gd name="connsiteY3" fmla="*/ 0 h 689379"/>
                  <a:gd name="connsiteX4" fmla="*/ 239150 w 3024845"/>
                  <a:gd name="connsiteY4" fmla="*/ 140515 h 689379"/>
                  <a:gd name="connsiteX5" fmla="*/ 240670 w 3024845"/>
                  <a:gd name="connsiteY5" fmla="*/ 140245 h 689379"/>
                  <a:gd name="connsiteX6" fmla="*/ 251310 w 3024845"/>
                  <a:gd name="connsiteY6" fmla="*/ 138354 h 689379"/>
                  <a:gd name="connsiteX7" fmla="*/ 249283 w 3024845"/>
                  <a:gd name="connsiteY7" fmla="*/ 226986 h 689379"/>
                  <a:gd name="connsiteX8" fmla="*/ 250803 w 3024845"/>
                  <a:gd name="connsiteY8" fmla="*/ 227257 h 689379"/>
                  <a:gd name="connsiteX9" fmla="*/ 261443 w 3024845"/>
                  <a:gd name="connsiteY9" fmla="*/ 229148 h 689379"/>
                  <a:gd name="connsiteX10" fmla="*/ 261696 w 3024845"/>
                  <a:gd name="connsiteY10" fmla="*/ 229959 h 689379"/>
                  <a:gd name="connsiteX11" fmla="*/ 263470 w 3024845"/>
                  <a:gd name="connsiteY11" fmla="*/ 235634 h 689379"/>
                  <a:gd name="connsiteX12" fmla="*/ 264230 w 3024845"/>
                  <a:gd name="connsiteY12" fmla="*/ 233202 h 689379"/>
                  <a:gd name="connsiteX13" fmla="*/ 269550 w 3024845"/>
                  <a:gd name="connsiteY13" fmla="*/ 216178 h 689379"/>
                  <a:gd name="connsiteX14" fmla="*/ 271323 w 3024845"/>
                  <a:gd name="connsiteY14" fmla="*/ 216178 h 689379"/>
                  <a:gd name="connsiteX15" fmla="*/ 283737 w 3024845"/>
                  <a:gd name="connsiteY15" fmla="*/ 216178 h 689379"/>
                  <a:gd name="connsiteX16" fmla="*/ 283737 w 3024845"/>
                  <a:gd name="connsiteY16" fmla="*/ 248604 h 689379"/>
                  <a:gd name="connsiteX17" fmla="*/ 284750 w 3024845"/>
                  <a:gd name="connsiteY17" fmla="*/ 249145 h 689379"/>
                  <a:gd name="connsiteX18" fmla="*/ 291844 w 3024845"/>
                  <a:gd name="connsiteY18" fmla="*/ 252928 h 689379"/>
                  <a:gd name="connsiteX19" fmla="*/ 291844 w 3024845"/>
                  <a:gd name="connsiteY19" fmla="*/ 254279 h 689379"/>
                  <a:gd name="connsiteX20" fmla="*/ 291844 w 3024845"/>
                  <a:gd name="connsiteY20" fmla="*/ 263737 h 689379"/>
                  <a:gd name="connsiteX21" fmla="*/ 336431 w 3024845"/>
                  <a:gd name="connsiteY21" fmla="*/ 263737 h 689379"/>
                  <a:gd name="connsiteX22" fmla="*/ 336431 w 3024845"/>
                  <a:gd name="connsiteY22" fmla="*/ 264818 h 689379"/>
                  <a:gd name="connsiteX23" fmla="*/ 336431 w 3024845"/>
                  <a:gd name="connsiteY23" fmla="*/ 272384 h 689379"/>
                  <a:gd name="connsiteX24" fmla="*/ 338457 w 3024845"/>
                  <a:gd name="connsiteY24" fmla="*/ 272384 h 689379"/>
                  <a:gd name="connsiteX25" fmla="*/ 352644 w 3024845"/>
                  <a:gd name="connsiteY25" fmla="*/ 272384 h 689379"/>
                  <a:gd name="connsiteX26" fmla="*/ 352644 w 3024845"/>
                  <a:gd name="connsiteY26" fmla="*/ 242119 h 689379"/>
                  <a:gd name="connsiteX27" fmla="*/ 397231 w 3024845"/>
                  <a:gd name="connsiteY27" fmla="*/ 242119 h 689379"/>
                  <a:gd name="connsiteX28" fmla="*/ 397231 w 3024845"/>
                  <a:gd name="connsiteY28" fmla="*/ 240768 h 689379"/>
                  <a:gd name="connsiteX29" fmla="*/ 397231 w 3024845"/>
                  <a:gd name="connsiteY29" fmla="*/ 231310 h 689379"/>
                  <a:gd name="connsiteX30" fmla="*/ 398245 w 3024845"/>
                  <a:gd name="connsiteY30" fmla="*/ 231310 h 689379"/>
                  <a:gd name="connsiteX31" fmla="*/ 405338 w 3024845"/>
                  <a:gd name="connsiteY31" fmla="*/ 231310 h 689379"/>
                  <a:gd name="connsiteX32" fmla="*/ 405338 w 3024845"/>
                  <a:gd name="connsiteY32" fmla="*/ 229419 h 689379"/>
                  <a:gd name="connsiteX33" fmla="*/ 405338 w 3024845"/>
                  <a:gd name="connsiteY33" fmla="*/ 216178 h 689379"/>
                  <a:gd name="connsiteX34" fmla="*/ 406098 w 3024845"/>
                  <a:gd name="connsiteY34" fmla="*/ 216178 h 689379"/>
                  <a:gd name="connsiteX35" fmla="*/ 411418 w 3024845"/>
                  <a:gd name="connsiteY35" fmla="*/ 216178 h 689379"/>
                  <a:gd name="connsiteX36" fmla="*/ 411418 w 3024845"/>
                  <a:gd name="connsiteY36" fmla="*/ 215097 h 689379"/>
                  <a:gd name="connsiteX37" fmla="*/ 411418 w 3024845"/>
                  <a:gd name="connsiteY37" fmla="*/ 207530 h 689379"/>
                  <a:gd name="connsiteX38" fmla="*/ 413445 w 3024845"/>
                  <a:gd name="connsiteY38" fmla="*/ 207530 h 689379"/>
                  <a:gd name="connsiteX39" fmla="*/ 427632 w 3024845"/>
                  <a:gd name="connsiteY39" fmla="*/ 207530 h 689379"/>
                  <a:gd name="connsiteX40" fmla="*/ 427632 w 3024845"/>
                  <a:gd name="connsiteY40" fmla="*/ 208611 h 689379"/>
                  <a:gd name="connsiteX41" fmla="*/ 427632 w 3024845"/>
                  <a:gd name="connsiteY41" fmla="*/ 216178 h 689379"/>
                  <a:gd name="connsiteX42" fmla="*/ 449925 w 3024845"/>
                  <a:gd name="connsiteY42" fmla="*/ 216178 h 689379"/>
                  <a:gd name="connsiteX43" fmla="*/ 449925 w 3024845"/>
                  <a:gd name="connsiteY43" fmla="*/ 214286 h 689379"/>
                  <a:gd name="connsiteX44" fmla="*/ 449925 w 3024845"/>
                  <a:gd name="connsiteY44" fmla="*/ 201045 h 689379"/>
                  <a:gd name="connsiteX45" fmla="*/ 451699 w 3024845"/>
                  <a:gd name="connsiteY45" fmla="*/ 201045 h 689379"/>
                  <a:gd name="connsiteX46" fmla="*/ 464112 w 3024845"/>
                  <a:gd name="connsiteY46" fmla="*/ 201045 h 689379"/>
                  <a:gd name="connsiteX47" fmla="*/ 464112 w 3024845"/>
                  <a:gd name="connsiteY47" fmla="*/ 224825 h 689379"/>
                  <a:gd name="connsiteX48" fmla="*/ 465126 w 3024845"/>
                  <a:gd name="connsiteY48" fmla="*/ 224825 h 689379"/>
                  <a:gd name="connsiteX49" fmla="*/ 472219 w 3024845"/>
                  <a:gd name="connsiteY49" fmla="*/ 224825 h 689379"/>
                  <a:gd name="connsiteX50" fmla="*/ 472219 w 3024845"/>
                  <a:gd name="connsiteY50" fmla="*/ 223744 h 689379"/>
                  <a:gd name="connsiteX51" fmla="*/ 472219 w 3024845"/>
                  <a:gd name="connsiteY51" fmla="*/ 216178 h 689379"/>
                  <a:gd name="connsiteX52" fmla="*/ 473992 w 3024845"/>
                  <a:gd name="connsiteY52" fmla="*/ 216178 h 689379"/>
                  <a:gd name="connsiteX53" fmla="*/ 486406 w 3024845"/>
                  <a:gd name="connsiteY53" fmla="*/ 216178 h 689379"/>
                  <a:gd name="connsiteX54" fmla="*/ 486406 w 3024845"/>
                  <a:gd name="connsiteY54" fmla="*/ 242119 h 689379"/>
                  <a:gd name="connsiteX55" fmla="*/ 488433 w 3024845"/>
                  <a:gd name="connsiteY55" fmla="*/ 242119 h 689379"/>
                  <a:gd name="connsiteX56" fmla="*/ 502619 w 3024845"/>
                  <a:gd name="connsiteY56" fmla="*/ 242119 h 689379"/>
                  <a:gd name="connsiteX57" fmla="*/ 502619 w 3024845"/>
                  <a:gd name="connsiteY57" fmla="*/ 243740 h 689379"/>
                  <a:gd name="connsiteX58" fmla="*/ 502619 w 3024845"/>
                  <a:gd name="connsiteY58" fmla="*/ 255090 h 689379"/>
                  <a:gd name="connsiteX59" fmla="*/ 503379 w 3024845"/>
                  <a:gd name="connsiteY59" fmla="*/ 255090 h 689379"/>
                  <a:gd name="connsiteX60" fmla="*/ 508700 w 3024845"/>
                  <a:gd name="connsiteY60" fmla="*/ 255090 h 689379"/>
                  <a:gd name="connsiteX61" fmla="*/ 508700 w 3024845"/>
                  <a:gd name="connsiteY61" fmla="*/ 254279 h 689379"/>
                  <a:gd name="connsiteX62" fmla="*/ 508700 w 3024845"/>
                  <a:gd name="connsiteY62" fmla="*/ 248604 h 689379"/>
                  <a:gd name="connsiteX63" fmla="*/ 539100 w 3024845"/>
                  <a:gd name="connsiteY63" fmla="*/ 248604 h 689379"/>
                  <a:gd name="connsiteX64" fmla="*/ 539100 w 3024845"/>
                  <a:gd name="connsiteY64" fmla="*/ 272384 h 689379"/>
                  <a:gd name="connsiteX65" fmla="*/ 540113 w 3024845"/>
                  <a:gd name="connsiteY65" fmla="*/ 272384 h 689379"/>
                  <a:gd name="connsiteX66" fmla="*/ 547207 w 3024845"/>
                  <a:gd name="connsiteY66" fmla="*/ 272384 h 689379"/>
                  <a:gd name="connsiteX67" fmla="*/ 547207 w 3024845"/>
                  <a:gd name="connsiteY67" fmla="*/ 273465 h 689379"/>
                  <a:gd name="connsiteX68" fmla="*/ 547207 w 3024845"/>
                  <a:gd name="connsiteY68" fmla="*/ 281031 h 689379"/>
                  <a:gd name="connsiteX69" fmla="*/ 547967 w 3024845"/>
                  <a:gd name="connsiteY69" fmla="*/ 281031 h 689379"/>
                  <a:gd name="connsiteX70" fmla="*/ 553287 w 3024845"/>
                  <a:gd name="connsiteY70" fmla="*/ 281031 h 689379"/>
                  <a:gd name="connsiteX71" fmla="*/ 553287 w 3024845"/>
                  <a:gd name="connsiteY71" fmla="*/ 278869 h 689379"/>
                  <a:gd name="connsiteX72" fmla="*/ 553287 w 3024845"/>
                  <a:gd name="connsiteY72" fmla="*/ 263737 h 689379"/>
                  <a:gd name="connsiteX73" fmla="*/ 554300 w 3024845"/>
                  <a:gd name="connsiteY73" fmla="*/ 263737 h 689379"/>
                  <a:gd name="connsiteX74" fmla="*/ 561394 w 3024845"/>
                  <a:gd name="connsiteY74" fmla="*/ 263737 h 689379"/>
                  <a:gd name="connsiteX75" fmla="*/ 561394 w 3024845"/>
                  <a:gd name="connsiteY75" fmla="*/ 264818 h 689379"/>
                  <a:gd name="connsiteX76" fmla="*/ 561394 w 3024845"/>
                  <a:gd name="connsiteY76" fmla="*/ 272384 h 689379"/>
                  <a:gd name="connsiteX77" fmla="*/ 566714 w 3024845"/>
                  <a:gd name="connsiteY77" fmla="*/ 270391 h 689379"/>
                  <a:gd name="connsiteX78" fmla="*/ 567474 w 3024845"/>
                  <a:gd name="connsiteY78" fmla="*/ 269411 h 689379"/>
                  <a:gd name="connsiteX79" fmla="*/ 567474 w 3024845"/>
                  <a:gd name="connsiteY79" fmla="*/ 263737 h 689379"/>
                  <a:gd name="connsiteX80" fmla="*/ 605981 w 3024845"/>
                  <a:gd name="connsiteY80" fmla="*/ 263737 h 689379"/>
                  <a:gd name="connsiteX81" fmla="*/ 605981 w 3024845"/>
                  <a:gd name="connsiteY81" fmla="*/ 287516 h 689379"/>
                  <a:gd name="connsiteX82" fmla="*/ 608007 w 3024845"/>
                  <a:gd name="connsiteY82" fmla="*/ 287516 h 689379"/>
                  <a:gd name="connsiteX83" fmla="*/ 622194 w 3024845"/>
                  <a:gd name="connsiteY83" fmla="*/ 287516 h 689379"/>
                  <a:gd name="connsiteX84" fmla="*/ 622194 w 3024845"/>
                  <a:gd name="connsiteY84" fmla="*/ 288597 h 689379"/>
                  <a:gd name="connsiteX85" fmla="*/ 622194 w 3024845"/>
                  <a:gd name="connsiteY85" fmla="*/ 296163 h 689379"/>
                  <a:gd name="connsiteX86" fmla="*/ 623968 w 3024845"/>
                  <a:gd name="connsiteY86" fmla="*/ 296163 h 689379"/>
                  <a:gd name="connsiteX87" fmla="*/ 636381 w 3024845"/>
                  <a:gd name="connsiteY87" fmla="*/ 296163 h 689379"/>
                  <a:gd name="connsiteX88" fmla="*/ 636381 w 3024845"/>
                  <a:gd name="connsiteY88" fmla="*/ 272384 h 689379"/>
                  <a:gd name="connsiteX89" fmla="*/ 637394 w 3024845"/>
                  <a:gd name="connsiteY89" fmla="*/ 272384 h 689379"/>
                  <a:gd name="connsiteX90" fmla="*/ 644488 w 3024845"/>
                  <a:gd name="connsiteY90" fmla="*/ 272384 h 689379"/>
                  <a:gd name="connsiteX91" fmla="*/ 644488 w 3024845"/>
                  <a:gd name="connsiteY91" fmla="*/ 239957 h 689379"/>
                  <a:gd name="connsiteX92" fmla="*/ 645501 w 3024845"/>
                  <a:gd name="connsiteY92" fmla="*/ 239957 h 689379"/>
                  <a:gd name="connsiteX93" fmla="*/ 652595 w 3024845"/>
                  <a:gd name="connsiteY93" fmla="*/ 239957 h 689379"/>
                  <a:gd name="connsiteX94" fmla="*/ 652595 w 3024845"/>
                  <a:gd name="connsiteY94" fmla="*/ 238066 h 689379"/>
                  <a:gd name="connsiteX95" fmla="*/ 652595 w 3024845"/>
                  <a:gd name="connsiteY95" fmla="*/ 224825 h 689379"/>
                  <a:gd name="connsiteX96" fmla="*/ 651328 w 3024845"/>
                  <a:gd name="connsiteY96" fmla="*/ 223203 h 689379"/>
                  <a:gd name="connsiteX97" fmla="*/ 656648 w 3024845"/>
                  <a:gd name="connsiteY97" fmla="*/ 211854 h 689379"/>
                  <a:gd name="connsiteX98" fmla="*/ 664755 w 3024845"/>
                  <a:gd name="connsiteY98" fmla="*/ 239957 h 689379"/>
                  <a:gd name="connsiteX99" fmla="*/ 665515 w 3024845"/>
                  <a:gd name="connsiteY99" fmla="*/ 239957 h 689379"/>
                  <a:gd name="connsiteX100" fmla="*/ 670835 w 3024845"/>
                  <a:gd name="connsiteY100" fmla="*/ 239957 h 689379"/>
                  <a:gd name="connsiteX101" fmla="*/ 670835 w 3024845"/>
                  <a:gd name="connsiteY101" fmla="*/ 134030 h 689379"/>
                  <a:gd name="connsiteX102" fmla="*/ 672355 w 3024845"/>
                  <a:gd name="connsiteY102" fmla="*/ 134030 h 689379"/>
                  <a:gd name="connsiteX103" fmla="*/ 682995 w 3024845"/>
                  <a:gd name="connsiteY103" fmla="*/ 134030 h 689379"/>
                  <a:gd name="connsiteX104" fmla="*/ 682995 w 3024845"/>
                  <a:gd name="connsiteY104" fmla="*/ 86471 h 689379"/>
                  <a:gd name="connsiteX105" fmla="*/ 709342 w 3024845"/>
                  <a:gd name="connsiteY105" fmla="*/ 86471 h 689379"/>
                  <a:gd name="connsiteX106" fmla="*/ 709342 w 3024845"/>
                  <a:gd name="connsiteY106" fmla="*/ 64853 h 689379"/>
                  <a:gd name="connsiteX107" fmla="*/ 743796 w 3024845"/>
                  <a:gd name="connsiteY107" fmla="*/ 64853 h 689379"/>
                  <a:gd name="connsiteX108" fmla="*/ 743796 w 3024845"/>
                  <a:gd name="connsiteY108" fmla="*/ 67285 h 689379"/>
                  <a:gd name="connsiteX109" fmla="*/ 743796 w 3024845"/>
                  <a:gd name="connsiteY109" fmla="*/ 84309 h 689379"/>
                  <a:gd name="connsiteX110" fmla="*/ 746076 w 3024845"/>
                  <a:gd name="connsiteY110" fmla="*/ 84309 h 689379"/>
                  <a:gd name="connsiteX111" fmla="*/ 762036 w 3024845"/>
                  <a:gd name="connsiteY111" fmla="*/ 84309 h 689379"/>
                  <a:gd name="connsiteX112" fmla="*/ 762036 w 3024845"/>
                  <a:gd name="connsiteY112" fmla="*/ 131868 h 689379"/>
                  <a:gd name="connsiteX113" fmla="*/ 763049 w 3024845"/>
                  <a:gd name="connsiteY113" fmla="*/ 131868 h 689379"/>
                  <a:gd name="connsiteX114" fmla="*/ 770143 w 3024845"/>
                  <a:gd name="connsiteY114" fmla="*/ 131868 h 689379"/>
                  <a:gd name="connsiteX115" fmla="*/ 784330 w 3024845"/>
                  <a:gd name="connsiteY115" fmla="*/ 136192 h 689379"/>
                  <a:gd name="connsiteX116" fmla="*/ 784330 w 3024845"/>
                  <a:gd name="connsiteY116" fmla="*/ 175104 h 689379"/>
                  <a:gd name="connsiteX117" fmla="*/ 785343 w 3024845"/>
                  <a:gd name="connsiteY117" fmla="*/ 175104 h 689379"/>
                  <a:gd name="connsiteX118" fmla="*/ 792436 w 3024845"/>
                  <a:gd name="connsiteY118" fmla="*/ 175104 h 689379"/>
                  <a:gd name="connsiteX119" fmla="*/ 792436 w 3024845"/>
                  <a:gd name="connsiteY119" fmla="*/ 176725 h 689379"/>
                  <a:gd name="connsiteX120" fmla="*/ 792436 w 3024845"/>
                  <a:gd name="connsiteY120" fmla="*/ 188074 h 689379"/>
                  <a:gd name="connsiteX121" fmla="*/ 794463 w 3024845"/>
                  <a:gd name="connsiteY121" fmla="*/ 188074 h 689379"/>
                  <a:gd name="connsiteX122" fmla="*/ 808650 w 3024845"/>
                  <a:gd name="connsiteY122" fmla="*/ 188074 h 689379"/>
                  <a:gd name="connsiteX123" fmla="*/ 814730 w 3024845"/>
                  <a:gd name="connsiteY123" fmla="*/ 194560 h 689379"/>
                  <a:gd name="connsiteX124" fmla="*/ 814730 w 3024845"/>
                  <a:gd name="connsiteY124" fmla="*/ 216178 h 689379"/>
                  <a:gd name="connsiteX125" fmla="*/ 817010 w 3024845"/>
                  <a:gd name="connsiteY125" fmla="*/ 216178 h 689379"/>
                  <a:gd name="connsiteX126" fmla="*/ 832970 w 3024845"/>
                  <a:gd name="connsiteY126" fmla="*/ 216178 h 689379"/>
                  <a:gd name="connsiteX127" fmla="*/ 832970 w 3024845"/>
                  <a:gd name="connsiteY127" fmla="*/ 217258 h 689379"/>
                  <a:gd name="connsiteX128" fmla="*/ 832970 w 3024845"/>
                  <a:gd name="connsiteY128" fmla="*/ 224825 h 689379"/>
                  <a:gd name="connsiteX129" fmla="*/ 834237 w 3024845"/>
                  <a:gd name="connsiteY129" fmla="*/ 224825 h 689379"/>
                  <a:gd name="connsiteX130" fmla="*/ 843104 w 3024845"/>
                  <a:gd name="connsiteY130" fmla="*/ 224825 h 689379"/>
                  <a:gd name="connsiteX131" fmla="*/ 843104 w 3024845"/>
                  <a:gd name="connsiteY131" fmla="*/ 226986 h 689379"/>
                  <a:gd name="connsiteX132" fmla="*/ 843104 w 3024845"/>
                  <a:gd name="connsiteY132" fmla="*/ 242119 h 689379"/>
                  <a:gd name="connsiteX133" fmla="*/ 847157 w 3024845"/>
                  <a:gd name="connsiteY133" fmla="*/ 240227 h 689379"/>
                  <a:gd name="connsiteX134" fmla="*/ 847157 w 3024845"/>
                  <a:gd name="connsiteY134" fmla="*/ 226986 h 689379"/>
                  <a:gd name="connsiteX135" fmla="*/ 848170 w 3024845"/>
                  <a:gd name="connsiteY135" fmla="*/ 226986 h 689379"/>
                  <a:gd name="connsiteX136" fmla="*/ 855264 w 3024845"/>
                  <a:gd name="connsiteY136" fmla="*/ 226986 h 689379"/>
                  <a:gd name="connsiteX137" fmla="*/ 855264 w 3024845"/>
                  <a:gd name="connsiteY137" fmla="*/ 228608 h 689379"/>
                  <a:gd name="connsiteX138" fmla="*/ 855264 w 3024845"/>
                  <a:gd name="connsiteY138" fmla="*/ 239957 h 689379"/>
                  <a:gd name="connsiteX139" fmla="*/ 856024 w 3024845"/>
                  <a:gd name="connsiteY139" fmla="*/ 239957 h 689379"/>
                  <a:gd name="connsiteX140" fmla="*/ 861344 w 3024845"/>
                  <a:gd name="connsiteY140" fmla="*/ 239957 h 689379"/>
                  <a:gd name="connsiteX141" fmla="*/ 909984 w 3024845"/>
                  <a:gd name="connsiteY141" fmla="*/ 235634 h 689379"/>
                  <a:gd name="connsiteX142" fmla="*/ 909984 w 3024845"/>
                  <a:gd name="connsiteY142" fmla="*/ 236985 h 689379"/>
                  <a:gd name="connsiteX143" fmla="*/ 909984 w 3024845"/>
                  <a:gd name="connsiteY143" fmla="*/ 246442 h 689379"/>
                  <a:gd name="connsiteX144" fmla="*/ 910744 w 3024845"/>
                  <a:gd name="connsiteY144" fmla="*/ 246442 h 689379"/>
                  <a:gd name="connsiteX145" fmla="*/ 916065 w 3024845"/>
                  <a:gd name="connsiteY145" fmla="*/ 246442 h 689379"/>
                  <a:gd name="connsiteX146" fmla="*/ 916065 w 3024845"/>
                  <a:gd name="connsiteY146" fmla="*/ 248604 h 689379"/>
                  <a:gd name="connsiteX147" fmla="*/ 916065 w 3024845"/>
                  <a:gd name="connsiteY147" fmla="*/ 263737 h 689379"/>
                  <a:gd name="connsiteX148" fmla="*/ 918091 w 3024845"/>
                  <a:gd name="connsiteY148" fmla="*/ 262386 h 689379"/>
                  <a:gd name="connsiteX149" fmla="*/ 932278 w 3024845"/>
                  <a:gd name="connsiteY149" fmla="*/ 252928 h 689379"/>
                  <a:gd name="connsiteX150" fmla="*/ 938358 w 3024845"/>
                  <a:gd name="connsiteY150" fmla="*/ 211854 h 689379"/>
                  <a:gd name="connsiteX151" fmla="*/ 939118 w 3024845"/>
                  <a:gd name="connsiteY151" fmla="*/ 211584 h 689379"/>
                  <a:gd name="connsiteX152" fmla="*/ 944438 w 3024845"/>
                  <a:gd name="connsiteY152" fmla="*/ 209692 h 689379"/>
                  <a:gd name="connsiteX153" fmla="*/ 946465 w 3024845"/>
                  <a:gd name="connsiteY153" fmla="*/ 140515 h 689379"/>
                  <a:gd name="connsiteX154" fmla="*/ 948492 w 3024845"/>
                  <a:gd name="connsiteY154" fmla="*/ 209692 h 689379"/>
                  <a:gd name="connsiteX155" fmla="*/ 949252 w 3024845"/>
                  <a:gd name="connsiteY155" fmla="*/ 209962 h 689379"/>
                  <a:gd name="connsiteX156" fmla="*/ 954572 w 3024845"/>
                  <a:gd name="connsiteY156" fmla="*/ 211854 h 689379"/>
                  <a:gd name="connsiteX157" fmla="*/ 954572 w 3024845"/>
                  <a:gd name="connsiteY157" fmla="*/ 125383 h 689379"/>
                  <a:gd name="connsiteX158" fmla="*/ 958625 w 3024845"/>
                  <a:gd name="connsiteY158" fmla="*/ 92956 h 689379"/>
                  <a:gd name="connsiteX159" fmla="*/ 997132 w 3024845"/>
                  <a:gd name="connsiteY159" fmla="*/ 92956 h 689379"/>
                  <a:gd name="connsiteX160" fmla="*/ 997132 w 3024845"/>
                  <a:gd name="connsiteY160" fmla="*/ 125383 h 689379"/>
                  <a:gd name="connsiteX161" fmla="*/ 997892 w 3024845"/>
                  <a:gd name="connsiteY161" fmla="*/ 125383 h 689379"/>
                  <a:gd name="connsiteX162" fmla="*/ 1003212 w 3024845"/>
                  <a:gd name="connsiteY162" fmla="*/ 125383 h 689379"/>
                  <a:gd name="connsiteX163" fmla="*/ 1003212 w 3024845"/>
                  <a:gd name="connsiteY163" fmla="*/ 43235 h 689379"/>
                  <a:gd name="connsiteX164" fmla="*/ 1004986 w 3024845"/>
                  <a:gd name="connsiteY164" fmla="*/ 43235 h 689379"/>
                  <a:gd name="connsiteX165" fmla="*/ 1017399 w 3024845"/>
                  <a:gd name="connsiteY165" fmla="*/ 43235 h 689379"/>
                  <a:gd name="connsiteX166" fmla="*/ 1017399 w 3024845"/>
                  <a:gd name="connsiteY166" fmla="*/ 41344 h 689379"/>
                  <a:gd name="connsiteX167" fmla="*/ 1017399 w 3024845"/>
                  <a:gd name="connsiteY167" fmla="*/ 28103 h 689379"/>
                  <a:gd name="connsiteX168" fmla="*/ 1039693 w 3024845"/>
                  <a:gd name="connsiteY168" fmla="*/ 28103 h 689379"/>
                  <a:gd name="connsiteX169" fmla="*/ 1039693 w 3024845"/>
                  <a:gd name="connsiteY169" fmla="*/ 27022 h 689379"/>
                  <a:gd name="connsiteX170" fmla="*/ 1039693 w 3024845"/>
                  <a:gd name="connsiteY170" fmla="*/ 19456 h 689379"/>
                  <a:gd name="connsiteX171" fmla="*/ 1041466 w 3024845"/>
                  <a:gd name="connsiteY171" fmla="*/ 19456 h 689379"/>
                  <a:gd name="connsiteX172" fmla="*/ 1053880 w 3024845"/>
                  <a:gd name="connsiteY172" fmla="*/ 19456 h 689379"/>
                  <a:gd name="connsiteX173" fmla="*/ 1053880 w 3024845"/>
                  <a:gd name="connsiteY173" fmla="*/ 20537 h 689379"/>
                  <a:gd name="connsiteX174" fmla="*/ 1053880 w 3024845"/>
                  <a:gd name="connsiteY174" fmla="*/ 28103 h 689379"/>
                  <a:gd name="connsiteX175" fmla="*/ 1054640 w 3024845"/>
                  <a:gd name="connsiteY175" fmla="*/ 28103 h 689379"/>
                  <a:gd name="connsiteX176" fmla="*/ 1059960 w 3024845"/>
                  <a:gd name="connsiteY176" fmla="*/ 28103 h 689379"/>
                  <a:gd name="connsiteX177" fmla="*/ 1070093 w 3024845"/>
                  <a:gd name="connsiteY177" fmla="*/ 23779 h 689379"/>
                  <a:gd name="connsiteX178" fmla="*/ 1074146 w 3024845"/>
                  <a:gd name="connsiteY178" fmla="*/ 27022 h 689379"/>
                  <a:gd name="connsiteX179" fmla="*/ 1074146 w 3024845"/>
                  <a:gd name="connsiteY179" fmla="*/ 19456 h 689379"/>
                  <a:gd name="connsiteX180" fmla="*/ 1076426 w 3024845"/>
                  <a:gd name="connsiteY180" fmla="*/ 19456 h 689379"/>
                  <a:gd name="connsiteX181" fmla="*/ 1092387 w 3024845"/>
                  <a:gd name="connsiteY181" fmla="*/ 19456 h 689379"/>
                  <a:gd name="connsiteX182" fmla="*/ 1092387 w 3024845"/>
                  <a:gd name="connsiteY182" fmla="*/ 20537 h 689379"/>
                  <a:gd name="connsiteX183" fmla="*/ 1092387 w 3024845"/>
                  <a:gd name="connsiteY183" fmla="*/ 28103 h 689379"/>
                  <a:gd name="connsiteX184" fmla="*/ 1122787 w 3024845"/>
                  <a:gd name="connsiteY184" fmla="*/ 28103 h 689379"/>
                  <a:gd name="connsiteX185" fmla="*/ 1122787 w 3024845"/>
                  <a:gd name="connsiteY185" fmla="*/ 29724 h 689379"/>
                  <a:gd name="connsiteX186" fmla="*/ 1122787 w 3024845"/>
                  <a:gd name="connsiteY186" fmla="*/ 41074 h 689379"/>
                  <a:gd name="connsiteX187" fmla="*/ 1149134 w 3024845"/>
                  <a:gd name="connsiteY187" fmla="*/ 41074 h 689379"/>
                  <a:gd name="connsiteX188" fmla="*/ 1149134 w 3024845"/>
                  <a:gd name="connsiteY188" fmla="*/ 71338 h 689379"/>
                  <a:gd name="connsiteX189" fmla="*/ 1149894 w 3024845"/>
                  <a:gd name="connsiteY189" fmla="*/ 71338 h 689379"/>
                  <a:gd name="connsiteX190" fmla="*/ 1155214 w 3024845"/>
                  <a:gd name="connsiteY190" fmla="*/ 71338 h 689379"/>
                  <a:gd name="connsiteX191" fmla="*/ 1155214 w 3024845"/>
                  <a:gd name="connsiteY191" fmla="*/ 72419 h 689379"/>
                  <a:gd name="connsiteX192" fmla="*/ 1155214 w 3024845"/>
                  <a:gd name="connsiteY192" fmla="*/ 79986 h 689379"/>
                  <a:gd name="connsiteX193" fmla="*/ 1159268 w 3024845"/>
                  <a:gd name="connsiteY193" fmla="*/ 110250 h 689379"/>
                  <a:gd name="connsiteX194" fmla="*/ 1160028 w 3024845"/>
                  <a:gd name="connsiteY194" fmla="*/ 110250 h 689379"/>
                  <a:gd name="connsiteX195" fmla="*/ 1165348 w 3024845"/>
                  <a:gd name="connsiteY195" fmla="*/ 110250 h 689379"/>
                  <a:gd name="connsiteX196" fmla="*/ 1165348 w 3024845"/>
                  <a:gd name="connsiteY196" fmla="*/ 111061 h 689379"/>
                  <a:gd name="connsiteX197" fmla="*/ 1165348 w 3024845"/>
                  <a:gd name="connsiteY197" fmla="*/ 116736 h 689379"/>
                  <a:gd name="connsiteX198" fmla="*/ 1166361 w 3024845"/>
                  <a:gd name="connsiteY198" fmla="*/ 116736 h 689379"/>
                  <a:gd name="connsiteX199" fmla="*/ 1173454 w 3024845"/>
                  <a:gd name="connsiteY199" fmla="*/ 116736 h 689379"/>
                  <a:gd name="connsiteX200" fmla="*/ 1173454 w 3024845"/>
                  <a:gd name="connsiteY200" fmla="*/ 147001 h 689379"/>
                  <a:gd name="connsiteX201" fmla="*/ 1175481 w 3024845"/>
                  <a:gd name="connsiteY201" fmla="*/ 147001 h 689379"/>
                  <a:gd name="connsiteX202" fmla="*/ 1189668 w 3024845"/>
                  <a:gd name="connsiteY202" fmla="*/ 147001 h 689379"/>
                  <a:gd name="connsiteX203" fmla="*/ 1189668 w 3024845"/>
                  <a:gd name="connsiteY203" fmla="*/ 170780 h 689379"/>
                  <a:gd name="connsiteX204" fmla="*/ 1191695 w 3024845"/>
                  <a:gd name="connsiteY204" fmla="*/ 172401 h 689379"/>
                  <a:gd name="connsiteX205" fmla="*/ 1191695 w 3024845"/>
                  <a:gd name="connsiteY205" fmla="*/ 183751 h 689379"/>
                  <a:gd name="connsiteX206" fmla="*/ 1192455 w 3024845"/>
                  <a:gd name="connsiteY206" fmla="*/ 183751 h 689379"/>
                  <a:gd name="connsiteX207" fmla="*/ 1197775 w 3024845"/>
                  <a:gd name="connsiteY207" fmla="*/ 183751 h 689379"/>
                  <a:gd name="connsiteX208" fmla="*/ 1197775 w 3024845"/>
                  <a:gd name="connsiteY208" fmla="*/ 207530 h 689379"/>
                  <a:gd name="connsiteX209" fmla="*/ 1199041 w 3024845"/>
                  <a:gd name="connsiteY209" fmla="*/ 207530 h 689379"/>
                  <a:gd name="connsiteX210" fmla="*/ 1207908 w 3024845"/>
                  <a:gd name="connsiteY210" fmla="*/ 207530 h 689379"/>
                  <a:gd name="connsiteX211" fmla="*/ 1209935 w 3024845"/>
                  <a:gd name="connsiteY211" fmla="*/ 211584 h 689379"/>
                  <a:gd name="connsiteX212" fmla="*/ 1209935 w 3024845"/>
                  <a:gd name="connsiteY212" fmla="*/ 224825 h 689379"/>
                  <a:gd name="connsiteX213" fmla="*/ 1211455 w 3024845"/>
                  <a:gd name="connsiteY213" fmla="*/ 222933 h 689379"/>
                  <a:gd name="connsiteX214" fmla="*/ 1222095 w 3024845"/>
                  <a:gd name="connsiteY214" fmla="*/ 209692 h 689379"/>
                  <a:gd name="connsiteX215" fmla="*/ 1250469 w 3024845"/>
                  <a:gd name="connsiteY215" fmla="*/ 209692 h 689379"/>
                  <a:gd name="connsiteX216" fmla="*/ 1250469 w 3024845"/>
                  <a:gd name="connsiteY216" fmla="*/ 296163 h 689379"/>
                  <a:gd name="connsiteX217" fmla="*/ 1251229 w 3024845"/>
                  <a:gd name="connsiteY217" fmla="*/ 296163 h 689379"/>
                  <a:gd name="connsiteX218" fmla="*/ 1256549 w 3024845"/>
                  <a:gd name="connsiteY218" fmla="*/ 296163 h 689379"/>
                  <a:gd name="connsiteX219" fmla="*/ 1257309 w 3024845"/>
                  <a:gd name="connsiteY219" fmla="*/ 294812 h 689379"/>
                  <a:gd name="connsiteX220" fmla="*/ 1262629 w 3024845"/>
                  <a:gd name="connsiteY220" fmla="*/ 285354 h 689379"/>
                  <a:gd name="connsiteX221" fmla="*/ 1262629 w 3024845"/>
                  <a:gd name="connsiteY221" fmla="*/ 287246 h 689379"/>
                  <a:gd name="connsiteX222" fmla="*/ 1262629 w 3024845"/>
                  <a:gd name="connsiteY222" fmla="*/ 300487 h 689379"/>
                  <a:gd name="connsiteX223" fmla="*/ 1266682 w 3024845"/>
                  <a:gd name="connsiteY223" fmla="*/ 255090 h 689379"/>
                  <a:gd name="connsiteX224" fmla="*/ 1267442 w 3024845"/>
                  <a:gd name="connsiteY224" fmla="*/ 255090 h 689379"/>
                  <a:gd name="connsiteX225" fmla="*/ 1272762 w 3024845"/>
                  <a:gd name="connsiteY225" fmla="*/ 255090 h 689379"/>
                  <a:gd name="connsiteX226" fmla="*/ 1272762 w 3024845"/>
                  <a:gd name="connsiteY226" fmla="*/ 190236 h 689379"/>
                  <a:gd name="connsiteX227" fmla="*/ 1273776 w 3024845"/>
                  <a:gd name="connsiteY227" fmla="*/ 190236 h 689379"/>
                  <a:gd name="connsiteX228" fmla="*/ 1280869 w 3024845"/>
                  <a:gd name="connsiteY228" fmla="*/ 190236 h 689379"/>
                  <a:gd name="connsiteX229" fmla="*/ 1293029 w 3024845"/>
                  <a:gd name="connsiteY229" fmla="*/ 147001 h 689379"/>
                  <a:gd name="connsiteX230" fmla="*/ 1294296 w 3024845"/>
                  <a:gd name="connsiteY230" fmla="*/ 147001 h 689379"/>
                  <a:gd name="connsiteX231" fmla="*/ 1303163 w 3024845"/>
                  <a:gd name="connsiteY231" fmla="*/ 147001 h 689379"/>
                  <a:gd name="connsiteX232" fmla="*/ 1313296 w 3024845"/>
                  <a:gd name="connsiteY232" fmla="*/ 190236 h 689379"/>
                  <a:gd name="connsiteX233" fmla="*/ 1314309 w 3024845"/>
                  <a:gd name="connsiteY233" fmla="*/ 190236 h 689379"/>
                  <a:gd name="connsiteX234" fmla="*/ 1321403 w 3024845"/>
                  <a:gd name="connsiteY234" fmla="*/ 190236 h 689379"/>
                  <a:gd name="connsiteX235" fmla="*/ 1321403 w 3024845"/>
                  <a:gd name="connsiteY235" fmla="*/ 229148 h 689379"/>
                  <a:gd name="connsiteX236" fmla="*/ 1323176 w 3024845"/>
                  <a:gd name="connsiteY236" fmla="*/ 229148 h 689379"/>
                  <a:gd name="connsiteX237" fmla="*/ 1335590 w 3024845"/>
                  <a:gd name="connsiteY237" fmla="*/ 229148 h 689379"/>
                  <a:gd name="connsiteX238" fmla="*/ 1335590 w 3024845"/>
                  <a:gd name="connsiteY238" fmla="*/ 231310 h 689379"/>
                  <a:gd name="connsiteX239" fmla="*/ 1335590 w 3024845"/>
                  <a:gd name="connsiteY239" fmla="*/ 246442 h 689379"/>
                  <a:gd name="connsiteX240" fmla="*/ 1339643 w 3024845"/>
                  <a:gd name="connsiteY240" fmla="*/ 244281 h 689379"/>
                  <a:gd name="connsiteX241" fmla="*/ 1339643 w 3024845"/>
                  <a:gd name="connsiteY241" fmla="*/ 229148 h 689379"/>
                  <a:gd name="connsiteX242" fmla="*/ 1341163 w 3024845"/>
                  <a:gd name="connsiteY242" fmla="*/ 229148 h 689379"/>
                  <a:gd name="connsiteX243" fmla="*/ 1351803 w 3024845"/>
                  <a:gd name="connsiteY243" fmla="*/ 229148 h 689379"/>
                  <a:gd name="connsiteX244" fmla="*/ 1351803 w 3024845"/>
                  <a:gd name="connsiteY244" fmla="*/ 230769 h 689379"/>
                  <a:gd name="connsiteX245" fmla="*/ 1351803 w 3024845"/>
                  <a:gd name="connsiteY245" fmla="*/ 242119 h 689379"/>
                  <a:gd name="connsiteX246" fmla="*/ 1382204 w 3024845"/>
                  <a:gd name="connsiteY246" fmla="*/ 242119 h 689379"/>
                  <a:gd name="connsiteX247" fmla="*/ 1382204 w 3024845"/>
                  <a:gd name="connsiteY247" fmla="*/ 205369 h 689379"/>
                  <a:gd name="connsiteX248" fmla="*/ 1383470 w 3024845"/>
                  <a:gd name="connsiteY248" fmla="*/ 205369 h 689379"/>
                  <a:gd name="connsiteX249" fmla="*/ 1392337 w 3024845"/>
                  <a:gd name="connsiteY249" fmla="*/ 205369 h 689379"/>
                  <a:gd name="connsiteX250" fmla="*/ 1392337 w 3024845"/>
                  <a:gd name="connsiteY250" fmla="*/ 226986 h 689379"/>
                  <a:gd name="connsiteX251" fmla="*/ 1394364 w 3024845"/>
                  <a:gd name="connsiteY251" fmla="*/ 194560 h 689379"/>
                  <a:gd name="connsiteX252" fmla="*/ 1416657 w 3024845"/>
                  <a:gd name="connsiteY252" fmla="*/ 194560 h 689379"/>
                  <a:gd name="connsiteX253" fmla="*/ 1416657 w 3024845"/>
                  <a:gd name="connsiteY253" fmla="*/ 192938 h 689379"/>
                  <a:gd name="connsiteX254" fmla="*/ 1416657 w 3024845"/>
                  <a:gd name="connsiteY254" fmla="*/ 181589 h 689379"/>
                  <a:gd name="connsiteX255" fmla="*/ 1417417 w 3024845"/>
                  <a:gd name="connsiteY255" fmla="*/ 181589 h 689379"/>
                  <a:gd name="connsiteX256" fmla="*/ 1422737 w 3024845"/>
                  <a:gd name="connsiteY256" fmla="*/ 181589 h 689379"/>
                  <a:gd name="connsiteX257" fmla="*/ 1422737 w 3024845"/>
                  <a:gd name="connsiteY257" fmla="*/ 179698 h 689379"/>
                  <a:gd name="connsiteX258" fmla="*/ 1422737 w 3024845"/>
                  <a:gd name="connsiteY258" fmla="*/ 166457 h 689379"/>
                  <a:gd name="connsiteX259" fmla="*/ 1426791 w 3024845"/>
                  <a:gd name="connsiteY259" fmla="*/ 172942 h 689379"/>
                  <a:gd name="connsiteX260" fmla="*/ 1429071 w 3024845"/>
                  <a:gd name="connsiteY260" fmla="*/ 172942 h 689379"/>
                  <a:gd name="connsiteX261" fmla="*/ 1445031 w 3024845"/>
                  <a:gd name="connsiteY261" fmla="*/ 172942 h 689379"/>
                  <a:gd name="connsiteX262" fmla="*/ 1445031 w 3024845"/>
                  <a:gd name="connsiteY262" fmla="*/ 172131 h 689379"/>
                  <a:gd name="connsiteX263" fmla="*/ 1445031 w 3024845"/>
                  <a:gd name="connsiteY263" fmla="*/ 166457 h 689379"/>
                  <a:gd name="connsiteX264" fmla="*/ 1445791 w 3024845"/>
                  <a:gd name="connsiteY264" fmla="*/ 166457 h 689379"/>
                  <a:gd name="connsiteX265" fmla="*/ 1451111 w 3024845"/>
                  <a:gd name="connsiteY265" fmla="*/ 166457 h 689379"/>
                  <a:gd name="connsiteX266" fmla="*/ 1451111 w 3024845"/>
                  <a:gd name="connsiteY266" fmla="*/ 167808 h 689379"/>
                  <a:gd name="connsiteX267" fmla="*/ 1451111 w 3024845"/>
                  <a:gd name="connsiteY267" fmla="*/ 177266 h 689379"/>
                  <a:gd name="connsiteX268" fmla="*/ 1489618 w 3024845"/>
                  <a:gd name="connsiteY268" fmla="*/ 177266 h 689379"/>
                  <a:gd name="connsiteX269" fmla="*/ 1489618 w 3024845"/>
                  <a:gd name="connsiteY269" fmla="*/ 315619 h 689379"/>
                  <a:gd name="connsiteX270" fmla="*/ 1491138 w 3024845"/>
                  <a:gd name="connsiteY270" fmla="*/ 315619 h 689379"/>
                  <a:gd name="connsiteX271" fmla="*/ 1501778 w 3024845"/>
                  <a:gd name="connsiteY271" fmla="*/ 315619 h 689379"/>
                  <a:gd name="connsiteX272" fmla="*/ 1501778 w 3024845"/>
                  <a:gd name="connsiteY272" fmla="*/ 302649 h 689379"/>
                  <a:gd name="connsiteX273" fmla="*/ 1505832 w 3024845"/>
                  <a:gd name="connsiteY273" fmla="*/ 302649 h 689379"/>
                  <a:gd name="connsiteX274" fmla="*/ 1505832 w 3024845"/>
                  <a:gd name="connsiteY274" fmla="*/ 315619 h 689379"/>
                  <a:gd name="connsiteX275" fmla="*/ 1536232 w 3024845"/>
                  <a:gd name="connsiteY275" fmla="*/ 315619 h 689379"/>
                  <a:gd name="connsiteX276" fmla="*/ 1536232 w 3024845"/>
                  <a:gd name="connsiteY276" fmla="*/ 285354 h 689379"/>
                  <a:gd name="connsiteX277" fmla="*/ 1548392 w 3024845"/>
                  <a:gd name="connsiteY277" fmla="*/ 285354 h 689379"/>
                  <a:gd name="connsiteX278" fmla="*/ 1560552 w 3024845"/>
                  <a:gd name="connsiteY278" fmla="*/ 283193 h 689379"/>
                  <a:gd name="connsiteX279" fmla="*/ 1564606 w 3024845"/>
                  <a:gd name="connsiteY279" fmla="*/ 285354 h 689379"/>
                  <a:gd name="connsiteX280" fmla="*/ 1574739 w 3024845"/>
                  <a:gd name="connsiteY280" fmla="*/ 285354 h 689379"/>
                  <a:gd name="connsiteX281" fmla="*/ 1574739 w 3024845"/>
                  <a:gd name="connsiteY281" fmla="*/ 315619 h 689379"/>
                  <a:gd name="connsiteX282" fmla="*/ 1582846 w 3024845"/>
                  <a:gd name="connsiteY282" fmla="*/ 315619 h 689379"/>
                  <a:gd name="connsiteX283" fmla="*/ 1582846 w 3024845"/>
                  <a:gd name="connsiteY283" fmla="*/ 332914 h 689379"/>
                  <a:gd name="connsiteX284" fmla="*/ 1592182 w 3024845"/>
                  <a:gd name="connsiteY284" fmla="*/ 333819 h 689379"/>
                  <a:gd name="connsiteX285" fmla="*/ 1605140 w 3024845"/>
                  <a:gd name="connsiteY285" fmla="*/ 333819 h 689379"/>
                  <a:gd name="connsiteX286" fmla="*/ 1605140 w 3024845"/>
                  <a:gd name="connsiteY286" fmla="*/ 317781 h 689379"/>
                  <a:gd name="connsiteX287" fmla="*/ 1673096 w 3024845"/>
                  <a:gd name="connsiteY287" fmla="*/ 317781 h 689379"/>
                  <a:gd name="connsiteX288" fmla="*/ 1673096 w 3024845"/>
                  <a:gd name="connsiteY288" fmla="*/ 232528 h 689379"/>
                  <a:gd name="connsiteX289" fmla="*/ 1745104 w 3024845"/>
                  <a:gd name="connsiteY289" fmla="*/ 232528 h 689379"/>
                  <a:gd name="connsiteX290" fmla="*/ 1745104 w 3024845"/>
                  <a:gd name="connsiteY290" fmla="*/ 311296 h 689379"/>
                  <a:gd name="connsiteX291" fmla="*/ 1747008 w 3024845"/>
                  <a:gd name="connsiteY291" fmla="*/ 311296 h 689379"/>
                  <a:gd name="connsiteX292" fmla="*/ 1748250 w 3024845"/>
                  <a:gd name="connsiteY292" fmla="*/ 333819 h 689379"/>
                  <a:gd name="connsiteX293" fmla="*/ 1757926 w 3024845"/>
                  <a:gd name="connsiteY293" fmla="*/ 333819 h 689379"/>
                  <a:gd name="connsiteX294" fmla="*/ 1759168 w 3024845"/>
                  <a:gd name="connsiteY294" fmla="*/ 311296 h 689379"/>
                  <a:gd name="connsiteX295" fmla="*/ 1765248 w 3024845"/>
                  <a:gd name="connsiteY295" fmla="*/ 311296 h 689379"/>
                  <a:gd name="connsiteX296" fmla="*/ 1766490 w 3024845"/>
                  <a:gd name="connsiteY296" fmla="*/ 333819 h 689379"/>
                  <a:gd name="connsiteX297" fmla="*/ 1817112 w 3024845"/>
                  <a:gd name="connsiteY297" fmla="*/ 333819 h 689379"/>
                  <a:gd name="connsiteX298" fmla="*/ 1817112 w 3024845"/>
                  <a:gd name="connsiteY298" fmla="*/ 170791 h 689379"/>
                  <a:gd name="connsiteX299" fmla="*/ 2014439 w 3024845"/>
                  <a:gd name="connsiteY299" fmla="*/ 170791 h 689379"/>
                  <a:gd name="connsiteX300" fmla="*/ 2014439 w 3024845"/>
                  <a:gd name="connsiteY300" fmla="*/ 333819 h 689379"/>
                  <a:gd name="connsiteX301" fmla="*/ 2033136 w 3024845"/>
                  <a:gd name="connsiteY301" fmla="*/ 333819 h 689379"/>
                  <a:gd name="connsiteX302" fmla="*/ 2033136 w 3024845"/>
                  <a:gd name="connsiteY302" fmla="*/ 251126 h 689379"/>
                  <a:gd name="connsiteX303" fmla="*/ 2128256 w 3024845"/>
                  <a:gd name="connsiteY303" fmla="*/ 251126 h 689379"/>
                  <a:gd name="connsiteX304" fmla="*/ 2180720 w 3024845"/>
                  <a:gd name="connsiteY304" fmla="*/ 185913 h 689379"/>
                  <a:gd name="connsiteX305" fmla="*/ 2245574 w 3024845"/>
                  <a:gd name="connsiteY305" fmla="*/ 185913 h 689379"/>
                  <a:gd name="connsiteX306" fmla="*/ 2245574 w 3024845"/>
                  <a:gd name="connsiteY306" fmla="*/ 261575 h 689379"/>
                  <a:gd name="connsiteX307" fmla="*/ 2253681 w 3024845"/>
                  <a:gd name="connsiteY307" fmla="*/ 261575 h 689379"/>
                  <a:gd name="connsiteX308" fmla="*/ 2255708 w 3024845"/>
                  <a:gd name="connsiteY308" fmla="*/ 255090 h 689379"/>
                  <a:gd name="connsiteX309" fmla="*/ 2261788 w 3024845"/>
                  <a:gd name="connsiteY309" fmla="*/ 255090 h 689379"/>
                  <a:gd name="connsiteX310" fmla="*/ 2263815 w 3024845"/>
                  <a:gd name="connsiteY310" fmla="*/ 263737 h 689379"/>
                  <a:gd name="connsiteX311" fmla="*/ 2275975 w 3024845"/>
                  <a:gd name="connsiteY311" fmla="*/ 263737 h 689379"/>
                  <a:gd name="connsiteX312" fmla="*/ 2275975 w 3024845"/>
                  <a:gd name="connsiteY312" fmla="*/ 257251 h 689379"/>
                  <a:gd name="connsiteX313" fmla="*/ 2298268 w 3024845"/>
                  <a:gd name="connsiteY313" fmla="*/ 257251 h 689379"/>
                  <a:gd name="connsiteX314" fmla="*/ 2298268 w 3024845"/>
                  <a:gd name="connsiteY314" fmla="*/ 263737 h 689379"/>
                  <a:gd name="connsiteX315" fmla="*/ 2318535 w 3024845"/>
                  <a:gd name="connsiteY315" fmla="*/ 263737 h 689379"/>
                  <a:gd name="connsiteX316" fmla="*/ 2318535 w 3024845"/>
                  <a:gd name="connsiteY316" fmla="*/ 309134 h 689379"/>
                  <a:gd name="connsiteX317" fmla="*/ 2332722 w 3024845"/>
                  <a:gd name="connsiteY317" fmla="*/ 309134 h 689379"/>
                  <a:gd name="connsiteX318" fmla="*/ 2332722 w 3024845"/>
                  <a:gd name="connsiteY318" fmla="*/ 296163 h 689379"/>
                  <a:gd name="connsiteX319" fmla="*/ 2348936 w 3024845"/>
                  <a:gd name="connsiteY319" fmla="*/ 296163 h 689379"/>
                  <a:gd name="connsiteX320" fmla="*/ 2348936 w 3024845"/>
                  <a:gd name="connsiteY320" fmla="*/ 116736 h 689379"/>
                  <a:gd name="connsiteX321" fmla="*/ 2355016 w 3024845"/>
                  <a:gd name="connsiteY321" fmla="*/ 110250 h 689379"/>
                  <a:gd name="connsiteX322" fmla="*/ 2427977 w 3024845"/>
                  <a:gd name="connsiteY322" fmla="*/ 110250 h 689379"/>
                  <a:gd name="connsiteX323" fmla="*/ 2427977 w 3024845"/>
                  <a:gd name="connsiteY323" fmla="*/ 118898 h 689379"/>
                  <a:gd name="connsiteX324" fmla="*/ 2438110 w 3024845"/>
                  <a:gd name="connsiteY324" fmla="*/ 118898 h 689379"/>
                  <a:gd name="connsiteX325" fmla="*/ 2438110 w 3024845"/>
                  <a:gd name="connsiteY325" fmla="*/ 233472 h 689379"/>
                  <a:gd name="connsiteX326" fmla="*/ 2460404 w 3024845"/>
                  <a:gd name="connsiteY326" fmla="*/ 233472 h 689379"/>
                  <a:gd name="connsiteX327" fmla="*/ 2460404 w 3024845"/>
                  <a:gd name="connsiteY327" fmla="*/ 166457 h 689379"/>
                  <a:gd name="connsiteX328" fmla="*/ 2486751 w 3024845"/>
                  <a:gd name="connsiteY328" fmla="*/ 166457 h 689379"/>
                  <a:gd name="connsiteX329" fmla="*/ 2490804 w 3024845"/>
                  <a:gd name="connsiteY329" fmla="*/ 162133 h 689379"/>
                  <a:gd name="connsiteX330" fmla="*/ 2498911 w 3024845"/>
                  <a:gd name="connsiteY330" fmla="*/ 162133 h 689379"/>
                  <a:gd name="connsiteX331" fmla="*/ 2502964 w 3024845"/>
                  <a:gd name="connsiteY331" fmla="*/ 166457 h 689379"/>
                  <a:gd name="connsiteX332" fmla="*/ 2525258 w 3024845"/>
                  <a:gd name="connsiteY332" fmla="*/ 166457 h 689379"/>
                  <a:gd name="connsiteX333" fmla="*/ 2525258 w 3024845"/>
                  <a:gd name="connsiteY333" fmla="*/ 49721 h 689379"/>
                  <a:gd name="connsiteX334" fmla="*/ 2582005 w 3024845"/>
                  <a:gd name="connsiteY334" fmla="*/ 38912 h 689379"/>
                  <a:gd name="connsiteX335" fmla="*/ 2582005 w 3024845"/>
                  <a:gd name="connsiteY335" fmla="*/ 39993 h 689379"/>
                  <a:gd name="connsiteX336" fmla="*/ 2582005 w 3024845"/>
                  <a:gd name="connsiteY336" fmla="*/ 47559 h 689379"/>
                  <a:gd name="connsiteX337" fmla="*/ 2608352 w 3024845"/>
                  <a:gd name="connsiteY337" fmla="*/ 47559 h 689379"/>
                  <a:gd name="connsiteX338" fmla="*/ 2608352 w 3024845"/>
                  <a:gd name="connsiteY338" fmla="*/ 302649 h 689379"/>
                  <a:gd name="connsiteX339" fmla="*/ 2630646 w 3024845"/>
                  <a:gd name="connsiteY339" fmla="*/ 302649 h 689379"/>
                  <a:gd name="connsiteX340" fmla="*/ 2630646 w 3024845"/>
                  <a:gd name="connsiteY340" fmla="*/ 298325 h 689379"/>
                  <a:gd name="connsiteX341" fmla="*/ 2642806 w 3024845"/>
                  <a:gd name="connsiteY341" fmla="*/ 298325 h 689379"/>
                  <a:gd name="connsiteX342" fmla="*/ 2642806 w 3024845"/>
                  <a:gd name="connsiteY342" fmla="*/ 302649 h 689379"/>
                  <a:gd name="connsiteX343" fmla="*/ 2667126 w 3024845"/>
                  <a:gd name="connsiteY343" fmla="*/ 302649 h 689379"/>
                  <a:gd name="connsiteX344" fmla="*/ 2667126 w 3024845"/>
                  <a:gd name="connsiteY344" fmla="*/ 289678 h 689379"/>
                  <a:gd name="connsiteX345" fmla="*/ 2695500 w 3024845"/>
                  <a:gd name="connsiteY345" fmla="*/ 289678 h 689379"/>
                  <a:gd name="connsiteX346" fmla="*/ 2707660 w 3024845"/>
                  <a:gd name="connsiteY346" fmla="*/ 285354 h 689379"/>
                  <a:gd name="connsiteX347" fmla="*/ 2727927 w 3024845"/>
                  <a:gd name="connsiteY347" fmla="*/ 289678 h 689379"/>
                  <a:gd name="connsiteX348" fmla="*/ 2727927 w 3024845"/>
                  <a:gd name="connsiteY348" fmla="*/ 272384 h 689379"/>
                  <a:gd name="connsiteX349" fmla="*/ 2736034 w 3024845"/>
                  <a:gd name="connsiteY349" fmla="*/ 272384 h 689379"/>
                  <a:gd name="connsiteX350" fmla="*/ 2736034 w 3024845"/>
                  <a:gd name="connsiteY350" fmla="*/ 259413 h 689379"/>
                  <a:gd name="connsiteX351" fmla="*/ 2792781 w 3024845"/>
                  <a:gd name="connsiteY351" fmla="*/ 259413 h 689379"/>
                  <a:gd name="connsiteX352" fmla="*/ 2792781 w 3024845"/>
                  <a:gd name="connsiteY352" fmla="*/ 229148 h 689379"/>
                  <a:gd name="connsiteX353" fmla="*/ 2811021 w 3024845"/>
                  <a:gd name="connsiteY353" fmla="*/ 229148 h 689379"/>
                  <a:gd name="connsiteX354" fmla="*/ 2811021 w 3024845"/>
                  <a:gd name="connsiteY354" fmla="*/ 222663 h 689379"/>
                  <a:gd name="connsiteX355" fmla="*/ 2823181 w 3024845"/>
                  <a:gd name="connsiteY355" fmla="*/ 222663 h 689379"/>
                  <a:gd name="connsiteX356" fmla="*/ 2823181 w 3024845"/>
                  <a:gd name="connsiteY356" fmla="*/ 229148 h 689379"/>
                  <a:gd name="connsiteX357" fmla="*/ 2839395 w 3024845"/>
                  <a:gd name="connsiteY357" fmla="*/ 229148 h 689379"/>
                  <a:gd name="connsiteX358" fmla="*/ 2839395 w 3024845"/>
                  <a:gd name="connsiteY358" fmla="*/ 278869 h 689379"/>
                  <a:gd name="connsiteX359" fmla="*/ 2871822 w 3024845"/>
                  <a:gd name="connsiteY359" fmla="*/ 278869 h 689379"/>
                  <a:gd name="connsiteX360" fmla="*/ 2871822 w 3024845"/>
                  <a:gd name="connsiteY360" fmla="*/ 252928 h 689379"/>
                  <a:gd name="connsiteX361" fmla="*/ 2910329 w 3024845"/>
                  <a:gd name="connsiteY361" fmla="*/ 252928 h 689379"/>
                  <a:gd name="connsiteX362" fmla="*/ 2910329 w 3024845"/>
                  <a:gd name="connsiteY362" fmla="*/ 222663 h 689379"/>
                  <a:gd name="connsiteX363" fmla="*/ 2958970 w 3024845"/>
                  <a:gd name="connsiteY363" fmla="*/ 222663 h 689379"/>
                  <a:gd name="connsiteX364" fmla="*/ 2958970 w 3024845"/>
                  <a:gd name="connsiteY364" fmla="*/ 333819 h 689379"/>
                  <a:gd name="connsiteX365" fmla="*/ 2958970 w 3024845"/>
                  <a:gd name="connsiteY365" fmla="*/ 347598 h 689379"/>
                  <a:gd name="connsiteX366" fmla="*/ 3024845 w 3024845"/>
                  <a:gd name="connsiteY366" fmla="*/ 689379 h 689379"/>
                  <a:gd name="connsiteX367" fmla="*/ 2054 w 3024845"/>
                  <a:gd name="connsiteY367" fmla="*/ 687046 h 689379"/>
                  <a:gd name="connsiteX368" fmla="*/ 0 w 3024845"/>
                  <a:gd name="connsiteY368" fmla="*/ 252928 h 689379"/>
                  <a:gd name="connsiteX369" fmla="*/ 20267 w 3024845"/>
                  <a:gd name="connsiteY369" fmla="*/ 252928 h 689379"/>
                  <a:gd name="connsiteX370" fmla="*/ 20774 w 3024845"/>
                  <a:gd name="connsiteY370" fmla="*/ 251847 h 689379"/>
                  <a:gd name="connsiteX371" fmla="*/ 24320 w 3024845"/>
                  <a:gd name="connsiteY371" fmla="*/ 244281 h 689379"/>
                  <a:gd name="connsiteX372" fmla="*/ 26094 w 3024845"/>
                  <a:gd name="connsiteY372" fmla="*/ 244551 h 689379"/>
                  <a:gd name="connsiteX373" fmla="*/ 38507 w 3024845"/>
                  <a:gd name="connsiteY373" fmla="*/ 246442 h 689379"/>
                  <a:gd name="connsiteX374" fmla="*/ 39014 w 3024845"/>
                  <a:gd name="connsiteY374" fmla="*/ 247794 h 689379"/>
                  <a:gd name="connsiteX375" fmla="*/ 42560 w 3024845"/>
                  <a:gd name="connsiteY375" fmla="*/ 257251 h 689379"/>
                  <a:gd name="connsiteX376" fmla="*/ 68907 w 3024845"/>
                  <a:gd name="connsiteY376" fmla="*/ 259413 h 689379"/>
                  <a:gd name="connsiteX377" fmla="*/ 68907 w 3024845"/>
                  <a:gd name="connsiteY377" fmla="*/ 136192 h 689379"/>
                  <a:gd name="connsiteX378" fmla="*/ 70934 w 3024845"/>
                  <a:gd name="connsiteY378" fmla="*/ 136192 h 689379"/>
                  <a:gd name="connsiteX379" fmla="*/ 85121 w 3024845"/>
                  <a:gd name="connsiteY379" fmla="*/ 136192 h 689379"/>
                  <a:gd name="connsiteX380" fmla="*/ 85121 w 3024845"/>
                  <a:gd name="connsiteY380" fmla="*/ 0 h 689379"/>
                  <a:gd name="connsiteX381" fmla="*/ 86894 w 3024845"/>
                  <a:gd name="connsiteY381" fmla="*/ 0 h 689379"/>
                  <a:gd name="connsiteX382" fmla="*/ 99308 w 3024845"/>
                  <a:gd name="connsiteY382" fmla="*/ 0 h 689379"/>
                  <a:gd name="connsiteX0" fmla="*/ 99308 w 3024845"/>
                  <a:gd name="connsiteY0" fmla="*/ 0 h 689379"/>
                  <a:gd name="connsiteX1" fmla="*/ 220909 w 3024845"/>
                  <a:gd name="connsiteY1" fmla="*/ 0 h 689379"/>
                  <a:gd name="connsiteX2" fmla="*/ 223189 w 3024845"/>
                  <a:gd name="connsiteY2" fmla="*/ 0 h 689379"/>
                  <a:gd name="connsiteX3" fmla="*/ 239150 w 3024845"/>
                  <a:gd name="connsiteY3" fmla="*/ 0 h 689379"/>
                  <a:gd name="connsiteX4" fmla="*/ 239150 w 3024845"/>
                  <a:gd name="connsiteY4" fmla="*/ 140515 h 689379"/>
                  <a:gd name="connsiteX5" fmla="*/ 240670 w 3024845"/>
                  <a:gd name="connsiteY5" fmla="*/ 140245 h 689379"/>
                  <a:gd name="connsiteX6" fmla="*/ 251310 w 3024845"/>
                  <a:gd name="connsiteY6" fmla="*/ 138354 h 689379"/>
                  <a:gd name="connsiteX7" fmla="*/ 249283 w 3024845"/>
                  <a:gd name="connsiteY7" fmla="*/ 226986 h 689379"/>
                  <a:gd name="connsiteX8" fmla="*/ 250803 w 3024845"/>
                  <a:gd name="connsiteY8" fmla="*/ 227257 h 689379"/>
                  <a:gd name="connsiteX9" fmla="*/ 261443 w 3024845"/>
                  <a:gd name="connsiteY9" fmla="*/ 229148 h 689379"/>
                  <a:gd name="connsiteX10" fmla="*/ 261696 w 3024845"/>
                  <a:gd name="connsiteY10" fmla="*/ 229959 h 689379"/>
                  <a:gd name="connsiteX11" fmla="*/ 263470 w 3024845"/>
                  <a:gd name="connsiteY11" fmla="*/ 235634 h 689379"/>
                  <a:gd name="connsiteX12" fmla="*/ 264230 w 3024845"/>
                  <a:gd name="connsiteY12" fmla="*/ 233202 h 689379"/>
                  <a:gd name="connsiteX13" fmla="*/ 269550 w 3024845"/>
                  <a:gd name="connsiteY13" fmla="*/ 216178 h 689379"/>
                  <a:gd name="connsiteX14" fmla="*/ 271323 w 3024845"/>
                  <a:gd name="connsiteY14" fmla="*/ 216178 h 689379"/>
                  <a:gd name="connsiteX15" fmla="*/ 283737 w 3024845"/>
                  <a:gd name="connsiteY15" fmla="*/ 216178 h 689379"/>
                  <a:gd name="connsiteX16" fmla="*/ 283737 w 3024845"/>
                  <a:gd name="connsiteY16" fmla="*/ 248604 h 689379"/>
                  <a:gd name="connsiteX17" fmla="*/ 284750 w 3024845"/>
                  <a:gd name="connsiteY17" fmla="*/ 249145 h 689379"/>
                  <a:gd name="connsiteX18" fmla="*/ 291844 w 3024845"/>
                  <a:gd name="connsiteY18" fmla="*/ 252928 h 689379"/>
                  <a:gd name="connsiteX19" fmla="*/ 291844 w 3024845"/>
                  <a:gd name="connsiteY19" fmla="*/ 254279 h 689379"/>
                  <a:gd name="connsiteX20" fmla="*/ 291844 w 3024845"/>
                  <a:gd name="connsiteY20" fmla="*/ 263737 h 689379"/>
                  <a:gd name="connsiteX21" fmla="*/ 336431 w 3024845"/>
                  <a:gd name="connsiteY21" fmla="*/ 263737 h 689379"/>
                  <a:gd name="connsiteX22" fmla="*/ 336431 w 3024845"/>
                  <a:gd name="connsiteY22" fmla="*/ 264818 h 689379"/>
                  <a:gd name="connsiteX23" fmla="*/ 336431 w 3024845"/>
                  <a:gd name="connsiteY23" fmla="*/ 272384 h 689379"/>
                  <a:gd name="connsiteX24" fmla="*/ 338457 w 3024845"/>
                  <a:gd name="connsiteY24" fmla="*/ 272384 h 689379"/>
                  <a:gd name="connsiteX25" fmla="*/ 352644 w 3024845"/>
                  <a:gd name="connsiteY25" fmla="*/ 272384 h 689379"/>
                  <a:gd name="connsiteX26" fmla="*/ 352644 w 3024845"/>
                  <a:gd name="connsiteY26" fmla="*/ 242119 h 689379"/>
                  <a:gd name="connsiteX27" fmla="*/ 397231 w 3024845"/>
                  <a:gd name="connsiteY27" fmla="*/ 242119 h 689379"/>
                  <a:gd name="connsiteX28" fmla="*/ 397231 w 3024845"/>
                  <a:gd name="connsiteY28" fmla="*/ 240768 h 689379"/>
                  <a:gd name="connsiteX29" fmla="*/ 397231 w 3024845"/>
                  <a:gd name="connsiteY29" fmla="*/ 231310 h 689379"/>
                  <a:gd name="connsiteX30" fmla="*/ 398245 w 3024845"/>
                  <a:gd name="connsiteY30" fmla="*/ 231310 h 689379"/>
                  <a:gd name="connsiteX31" fmla="*/ 405338 w 3024845"/>
                  <a:gd name="connsiteY31" fmla="*/ 231310 h 689379"/>
                  <a:gd name="connsiteX32" fmla="*/ 405338 w 3024845"/>
                  <a:gd name="connsiteY32" fmla="*/ 229419 h 689379"/>
                  <a:gd name="connsiteX33" fmla="*/ 405338 w 3024845"/>
                  <a:gd name="connsiteY33" fmla="*/ 216178 h 689379"/>
                  <a:gd name="connsiteX34" fmla="*/ 406098 w 3024845"/>
                  <a:gd name="connsiteY34" fmla="*/ 216178 h 689379"/>
                  <a:gd name="connsiteX35" fmla="*/ 411418 w 3024845"/>
                  <a:gd name="connsiteY35" fmla="*/ 216178 h 689379"/>
                  <a:gd name="connsiteX36" fmla="*/ 411418 w 3024845"/>
                  <a:gd name="connsiteY36" fmla="*/ 215097 h 689379"/>
                  <a:gd name="connsiteX37" fmla="*/ 411418 w 3024845"/>
                  <a:gd name="connsiteY37" fmla="*/ 207530 h 689379"/>
                  <a:gd name="connsiteX38" fmla="*/ 413445 w 3024845"/>
                  <a:gd name="connsiteY38" fmla="*/ 207530 h 689379"/>
                  <a:gd name="connsiteX39" fmla="*/ 427632 w 3024845"/>
                  <a:gd name="connsiteY39" fmla="*/ 207530 h 689379"/>
                  <a:gd name="connsiteX40" fmla="*/ 427632 w 3024845"/>
                  <a:gd name="connsiteY40" fmla="*/ 208611 h 689379"/>
                  <a:gd name="connsiteX41" fmla="*/ 427632 w 3024845"/>
                  <a:gd name="connsiteY41" fmla="*/ 216178 h 689379"/>
                  <a:gd name="connsiteX42" fmla="*/ 449925 w 3024845"/>
                  <a:gd name="connsiteY42" fmla="*/ 216178 h 689379"/>
                  <a:gd name="connsiteX43" fmla="*/ 449925 w 3024845"/>
                  <a:gd name="connsiteY43" fmla="*/ 214286 h 689379"/>
                  <a:gd name="connsiteX44" fmla="*/ 449925 w 3024845"/>
                  <a:gd name="connsiteY44" fmla="*/ 201045 h 689379"/>
                  <a:gd name="connsiteX45" fmla="*/ 451699 w 3024845"/>
                  <a:gd name="connsiteY45" fmla="*/ 201045 h 689379"/>
                  <a:gd name="connsiteX46" fmla="*/ 464112 w 3024845"/>
                  <a:gd name="connsiteY46" fmla="*/ 201045 h 689379"/>
                  <a:gd name="connsiteX47" fmla="*/ 464112 w 3024845"/>
                  <a:gd name="connsiteY47" fmla="*/ 224825 h 689379"/>
                  <a:gd name="connsiteX48" fmla="*/ 465126 w 3024845"/>
                  <a:gd name="connsiteY48" fmla="*/ 224825 h 689379"/>
                  <a:gd name="connsiteX49" fmla="*/ 472219 w 3024845"/>
                  <a:gd name="connsiteY49" fmla="*/ 224825 h 689379"/>
                  <a:gd name="connsiteX50" fmla="*/ 472219 w 3024845"/>
                  <a:gd name="connsiteY50" fmla="*/ 223744 h 689379"/>
                  <a:gd name="connsiteX51" fmla="*/ 472219 w 3024845"/>
                  <a:gd name="connsiteY51" fmla="*/ 216178 h 689379"/>
                  <a:gd name="connsiteX52" fmla="*/ 473992 w 3024845"/>
                  <a:gd name="connsiteY52" fmla="*/ 216178 h 689379"/>
                  <a:gd name="connsiteX53" fmla="*/ 486406 w 3024845"/>
                  <a:gd name="connsiteY53" fmla="*/ 216178 h 689379"/>
                  <a:gd name="connsiteX54" fmla="*/ 486406 w 3024845"/>
                  <a:gd name="connsiteY54" fmla="*/ 242119 h 689379"/>
                  <a:gd name="connsiteX55" fmla="*/ 488433 w 3024845"/>
                  <a:gd name="connsiteY55" fmla="*/ 242119 h 689379"/>
                  <a:gd name="connsiteX56" fmla="*/ 502619 w 3024845"/>
                  <a:gd name="connsiteY56" fmla="*/ 242119 h 689379"/>
                  <a:gd name="connsiteX57" fmla="*/ 502619 w 3024845"/>
                  <a:gd name="connsiteY57" fmla="*/ 243740 h 689379"/>
                  <a:gd name="connsiteX58" fmla="*/ 502619 w 3024845"/>
                  <a:gd name="connsiteY58" fmla="*/ 255090 h 689379"/>
                  <a:gd name="connsiteX59" fmla="*/ 503379 w 3024845"/>
                  <a:gd name="connsiteY59" fmla="*/ 255090 h 689379"/>
                  <a:gd name="connsiteX60" fmla="*/ 508700 w 3024845"/>
                  <a:gd name="connsiteY60" fmla="*/ 255090 h 689379"/>
                  <a:gd name="connsiteX61" fmla="*/ 508700 w 3024845"/>
                  <a:gd name="connsiteY61" fmla="*/ 254279 h 689379"/>
                  <a:gd name="connsiteX62" fmla="*/ 508700 w 3024845"/>
                  <a:gd name="connsiteY62" fmla="*/ 248604 h 689379"/>
                  <a:gd name="connsiteX63" fmla="*/ 539100 w 3024845"/>
                  <a:gd name="connsiteY63" fmla="*/ 248604 h 689379"/>
                  <a:gd name="connsiteX64" fmla="*/ 539100 w 3024845"/>
                  <a:gd name="connsiteY64" fmla="*/ 272384 h 689379"/>
                  <a:gd name="connsiteX65" fmla="*/ 540113 w 3024845"/>
                  <a:gd name="connsiteY65" fmla="*/ 272384 h 689379"/>
                  <a:gd name="connsiteX66" fmla="*/ 547207 w 3024845"/>
                  <a:gd name="connsiteY66" fmla="*/ 272384 h 689379"/>
                  <a:gd name="connsiteX67" fmla="*/ 547207 w 3024845"/>
                  <a:gd name="connsiteY67" fmla="*/ 273465 h 689379"/>
                  <a:gd name="connsiteX68" fmla="*/ 547207 w 3024845"/>
                  <a:gd name="connsiteY68" fmla="*/ 281031 h 689379"/>
                  <a:gd name="connsiteX69" fmla="*/ 547967 w 3024845"/>
                  <a:gd name="connsiteY69" fmla="*/ 281031 h 689379"/>
                  <a:gd name="connsiteX70" fmla="*/ 553287 w 3024845"/>
                  <a:gd name="connsiteY70" fmla="*/ 281031 h 689379"/>
                  <a:gd name="connsiteX71" fmla="*/ 553287 w 3024845"/>
                  <a:gd name="connsiteY71" fmla="*/ 278869 h 689379"/>
                  <a:gd name="connsiteX72" fmla="*/ 553287 w 3024845"/>
                  <a:gd name="connsiteY72" fmla="*/ 263737 h 689379"/>
                  <a:gd name="connsiteX73" fmla="*/ 554300 w 3024845"/>
                  <a:gd name="connsiteY73" fmla="*/ 263737 h 689379"/>
                  <a:gd name="connsiteX74" fmla="*/ 561394 w 3024845"/>
                  <a:gd name="connsiteY74" fmla="*/ 263737 h 689379"/>
                  <a:gd name="connsiteX75" fmla="*/ 561394 w 3024845"/>
                  <a:gd name="connsiteY75" fmla="*/ 264818 h 689379"/>
                  <a:gd name="connsiteX76" fmla="*/ 561394 w 3024845"/>
                  <a:gd name="connsiteY76" fmla="*/ 272384 h 689379"/>
                  <a:gd name="connsiteX77" fmla="*/ 566714 w 3024845"/>
                  <a:gd name="connsiteY77" fmla="*/ 270391 h 689379"/>
                  <a:gd name="connsiteX78" fmla="*/ 567474 w 3024845"/>
                  <a:gd name="connsiteY78" fmla="*/ 269411 h 689379"/>
                  <a:gd name="connsiteX79" fmla="*/ 567474 w 3024845"/>
                  <a:gd name="connsiteY79" fmla="*/ 263737 h 689379"/>
                  <a:gd name="connsiteX80" fmla="*/ 605981 w 3024845"/>
                  <a:gd name="connsiteY80" fmla="*/ 263737 h 689379"/>
                  <a:gd name="connsiteX81" fmla="*/ 605981 w 3024845"/>
                  <a:gd name="connsiteY81" fmla="*/ 287516 h 689379"/>
                  <a:gd name="connsiteX82" fmla="*/ 608007 w 3024845"/>
                  <a:gd name="connsiteY82" fmla="*/ 287516 h 689379"/>
                  <a:gd name="connsiteX83" fmla="*/ 622194 w 3024845"/>
                  <a:gd name="connsiteY83" fmla="*/ 287516 h 689379"/>
                  <a:gd name="connsiteX84" fmla="*/ 622194 w 3024845"/>
                  <a:gd name="connsiteY84" fmla="*/ 288597 h 689379"/>
                  <a:gd name="connsiteX85" fmla="*/ 622194 w 3024845"/>
                  <a:gd name="connsiteY85" fmla="*/ 296163 h 689379"/>
                  <a:gd name="connsiteX86" fmla="*/ 623968 w 3024845"/>
                  <a:gd name="connsiteY86" fmla="*/ 296163 h 689379"/>
                  <a:gd name="connsiteX87" fmla="*/ 636381 w 3024845"/>
                  <a:gd name="connsiteY87" fmla="*/ 296163 h 689379"/>
                  <a:gd name="connsiteX88" fmla="*/ 636381 w 3024845"/>
                  <a:gd name="connsiteY88" fmla="*/ 272384 h 689379"/>
                  <a:gd name="connsiteX89" fmla="*/ 637394 w 3024845"/>
                  <a:gd name="connsiteY89" fmla="*/ 272384 h 689379"/>
                  <a:gd name="connsiteX90" fmla="*/ 644488 w 3024845"/>
                  <a:gd name="connsiteY90" fmla="*/ 272384 h 689379"/>
                  <a:gd name="connsiteX91" fmla="*/ 644488 w 3024845"/>
                  <a:gd name="connsiteY91" fmla="*/ 239957 h 689379"/>
                  <a:gd name="connsiteX92" fmla="*/ 645501 w 3024845"/>
                  <a:gd name="connsiteY92" fmla="*/ 239957 h 689379"/>
                  <a:gd name="connsiteX93" fmla="*/ 652595 w 3024845"/>
                  <a:gd name="connsiteY93" fmla="*/ 239957 h 689379"/>
                  <a:gd name="connsiteX94" fmla="*/ 652595 w 3024845"/>
                  <a:gd name="connsiteY94" fmla="*/ 238066 h 689379"/>
                  <a:gd name="connsiteX95" fmla="*/ 652595 w 3024845"/>
                  <a:gd name="connsiteY95" fmla="*/ 224825 h 689379"/>
                  <a:gd name="connsiteX96" fmla="*/ 651328 w 3024845"/>
                  <a:gd name="connsiteY96" fmla="*/ 223203 h 689379"/>
                  <a:gd name="connsiteX97" fmla="*/ 656648 w 3024845"/>
                  <a:gd name="connsiteY97" fmla="*/ 211854 h 689379"/>
                  <a:gd name="connsiteX98" fmla="*/ 664755 w 3024845"/>
                  <a:gd name="connsiteY98" fmla="*/ 239957 h 689379"/>
                  <a:gd name="connsiteX99" fmla="*/ 665515 w 3024845"/>
                  <a:gd name="connsiteY99" fmla="*/ 239957 h 689379"/>
                  <a:gd name="connsiteX100" fmla="*/ 670835 w 3024845"/>
                  <a:gd name="connsiteY100" fmla="*/ 239957 h 689379"/>
                  <a:gd name="connsiteX101" fmla="*/ 670835 w 3024845"/>
                  <a:gd name="connsiteY101" fmla="*/ 134030 h 689379"/>
                  <a:gd name="connsiteX102" fmla="*/ 672355 w 3024845"/>
                  <a:gd name="connsiteY102" fmla="*/ 134030 h 689379"/>
                  <a:gd name="connsiteX103" fmla="*/ 682995 w 3024845"/>
                  <a:gd name="connsiteY103" fmla="*/ 134030 h 689379"/>
                  <a:gd name="connsiteX104" fmla="*/ 682995 w 3024845"/>
                  <a:gd name="connsiteY104" fmla="*/ 86471 h 689379"/>
                  <a:gd name="connsiteX105" fmla="*/ 709342 w 3024845"/>
                  <a:gd name="connsiteY105" fmla="*/ 86471 h 689379"/>
                  <a:gd name="connsiteX106" fmla="*/ 709342 w 3024845"/>
                  <a:gd name="connsiteY106" fmla="*/ 64853 h 689379"/>
                  <a:gd name="connsiteX107" fmla="*/ 743796 w 3024845"/>
                  <a:gd name="connsiteY107" fmla="*/ 64853 h 689379"/>
                  <a:gd name="connsiteX108" fmla="*/ 743796 w 3024845"/>
                  <a:gd name="connsiteY108" fmla="*/ 67285 h 689379"/>
                  <a:gd name="connsiteX109" fmla="*/ 743796 w 3024845"/>
                  <a:gd name="connsiteY109" fmla="*/ 84309 h 689379"/>
                  <a:gd name="connsiteX110" fmla="*/ 746076 w 3024845"/>
                  <a:gd name="connsiteY110" fmla="*/ 84309 h 689379"/>
                  <a:gd name="connsiteX111" fmla="*/ 762036 w 3024845"/>
                  <a:gd name="connsiteY111" fmla="*/ 84309 h 689379"/>
                  <a:gd name="connsiteX112" fmla="*/ 762036 w 3024845"/>
                  <a:gd name="connsiteY112" fmla="*/ 131868 h 689379"/>
                  <a:gd name="connsiteX113" fmla="*/ 763049 w 3024845"/>
                  <a:gd name="connsiteY113" fmla="*/ 131868 h 689379"/>
                  <a:gd name="connsiteX114" fmla="*/ 770143 w 3024845"/>
                  <a:gd name="connsiteY114" fmla="*/ 131868 h 689379"/>
                  <a:gd name="connsiteX115" fmla="*/ 784330 w 3024845"/>
                  <a:gd name="connsiteY115" fmla="*/ 136192 h 689379"/>
                  <a:gd name="connsiteX116" fmla="*/ 784330 w 3024845"/>
                  <a:gd name="connsiteY116" fmla="*/ 175104 h 689379"/>
                  <a:gd name="connsiteX117" fmla="*/ 785343 w 3024845"/>
                  <a:gd name="connsiteY117" fmla="*/ 175104 h 689379"/>
                  <a:gd name="connsiteX118" fmla="*/ 792436 w 3024845"/>
                  <a:gd name="connsiteY118" fmla="*/ 175104 h 689379"/>
                  <a:gd name="connsiteX119" fmla="*/ 792436 w 3024845"/>
                  <a:gd name="connsiteY119" fmla="*/ 176725 h 689379"/>
                  <a:gd name="connsiteX120" fmla="*/ 792436 w 3024845"/>
                  <a:gd name="connsiteY120" fmla="*/ 188074 h 689379"/>
                  <a:gd name="connsiteX121" fmla="*/ 794463 w 3024845"/>
                  <a:gd name="connsiteY121" fmla="*/ 188074 h 689379"/>
                  <a:gd name="connsiteX122" fmla="*/ 808650 w 3024845"/>
                  <a:gd name="connsiteY122" fmla="*/ 188074 h 689379"/>
                  <a:gd name="connsiteX123" fmla="*/ 814730 w 3024845"/>
                  <a:gd name="connsiteY123" fmla="*/ 194560 h 689379"/>
                  <a:gd name="connsiteX124" fmla="*/ 814730 w 3024845"/>
                  <a:gd name="connsiteY124" fmla="*/ 216178 h 689379"/>
                  <a:gd name="connsiteX125" fmla="*/ 817010 w 3024845"/>
                  <a:gd name="connsiteY125" fmla="*/ 216178 h 689379"/>
                  <a:gd name="connsiteX126" fmla="*/ 832970 w 3024845"/>
                  <a:gd name="connsiteY126" fmla="*/ 216178 h 689379"/>
                  <a:gd name="connsiteX127" fmla="*/ 832970 w 3024845"/>
                  <a:gd name="connsiteY127" fmla="*/ 217258 h 689379"/>
                  <a:gd name="connsiteX128" fmla="*/ 832970 w 3024845"/>
                  <a:gd name="connsiteY128" fmla="*/ 224825 h 689379"/>
                  <a:gd name="connsiteX129" fmla="*/ 834237 w 3024845"/>
                  <a:gd name="connsiteY129" fmla="*/ 224825 h 689379"/>
                  <a:gd name="connsiteX130" fmla="*/ 843104 w 3024845"/>
                  <a:gd name="connsiteY130" fmla="*/ 224825 h 689379"/>
                  <a:gd name="connsiteX131" fmla="*/ 843104 w 3024845"/>
                  <a:gd name="connsiteY131" fmla="*/ 226986 h 689379"/>
                  <a:gd name="connsiteX132" fmla="*/ 843104 w 3024845"/>
                  <a:gd name="connsiteY132" fmla="*/ 242119 h 689379"/>
                  <a:gd name="connsiteX133" fmla="*/ 847157 w 3024845"/>
                  <a:gd name="connsiteY133" fmla="*/ 240227 h 689379"/>
                  <a:gd name="connsiteX134" fmla="*/ 847157 w 3024845"/>
                  <a:gd name="connsiteY134" fmla="*/ 226986 h 689379"/>
                  <a:gd name="connsiteX135" fmla="*/ 848170 w 3024845"/>
                  <a:gd name="connsiteY135" fmla="*/ 226986 h 689379"/>
                  <a:gd name="connsiteX136" fmla="*/ 855264 w 3024845"/>
                  <a:gd name="connsiteY136" fmla="*/ 226986 h 689379"/>
                  <a:gd name="connsiteX137" fmla="*/ 855264 w 3024845"/>
                  <a:gd name="connsiteY137" fmla="*/ 228608 h 689379"/>
                  <a:gd name="connsiteX138" fmla="*/ 855264 w 3024845"/>
                  <a:gd name="connsiteY138" fmla="*/ 239957 h 689379"/>
                  <a:gd name="connsiteX139" fmla="*/ 856024 w 3024845"/>
                  <a:gd name="connsiteY139" fmla="*/ 239957 h 689379"/>
                  <a:gd name="connsiteX140" fmla="*/ 861344 w 3024845"/>
                  <a:gd name="connsiteY140" fmla="*/ 239957 h 689379"/>
                  <a:gd name="connsiteX141" fmla="*/ 909984 w 3024845"/>
                  <a:gd name="connsiteY141" fmla="*/ 235634 h 689379"/>
                  <a:gd name="connsiteX142" fmla="*/ 909984 w 3024845"/>
                  <a:gd name="connsiteY142" fmla="*/ 236985 h 689379"/>
                  <a:gd name="connsiteX143" fmla="*/ 909984 w 3024845"/>
                  <a:gd name="connsiteY143" fmla="*/ 246442 h 689379"/>
                  <a:gd name="connsiteX144" fmla="*/ 910744 w 3024845"/>
                  <a:gd name="connsiteY144" fmla="*/ 246442 h 689379"/>
                  <a:gd name="connsiteX145" fmla="*/ 916065 w 3024845"/>
                  <a:gd name="connsiteY145" fmla="*/ 246442 h 689379"/>
                  <a:gd name="connsiteX146" fmla="*/ 916065 w 3024845"/>
                  <a:gd name="connsiteY146" fmla="*/ 248604 h 689379"/>
                  <a:gd name="connsiteX147" fmla="*/ 916065 w 3024845"/>
                  <a:gd name="connsiteY147" fmla="*/ 263737 h 689379"/>
                  <a:gd name="connsiteX148" fmla="*/ 918091 w 3024845"/>
                  <a:gd name="connsiteY148" fmla="*/ 262386 h 689379"/>
                  <a:gd name="connsiteX149" fmla="*/ 932278 w 3024845"/>
                  <a:gd name="connsiteY149" fmla="*/ 252928 h 689379"/>
                  <a:gd name="connsiteX150" fmla="*/ 938358 w 3024845"/>
                  <a:gd name="connsiteY150" fmla="*/ 211854 h 689379"/>
                  <a:gd name="connsiteX151" fmla="*/ 939118 w 3024845"/>
                  <a:gd name="connsiteY151" fmla="*/ 211584 h 689379"/>
                  <a:gd name="connsiteX152" fmla="*/ 944438 w 3024845"/>
                  <a:gd name="connsiteY152" fmla="*/ 209692 h 689379"/>
                  <a:gd name="connsiteX153" fmla="*/ 946465 w 3024845"/>
                  <a:gd name="connsiteY153" fmla="*/ 140515 h 689379"/>
                  <a:gd name="connsiteX154" fmla="*/ 948492 w 3024845"/>
                  <a:gd name="connsiteY154" fmla="*/ 209692 h 689379"/>
                  <a:gd name="connsiteX155" fmla="*/ 949252 w 3024845"/>
                  <a:gd name="connsiteY155" fmla="*/ 209962 h 689379"/>
                  <a:gd name="connsiteX156" fmla="*/ 954572 w 3024845"/>
                  <a:gd name="connsiteY156" fmla="*/ 211854 h 689379"/>
                  <a:gd name="connsiteX157" fmla="*/ 954572 w 3024845"/>
                  <a:gd name="connsiteY157" fmla="*/ 125383 h 689379"/>
                  <a:gd name="connsiteX158" fmla="*/ 958625 w 3024845"/>
                  <a:gd name="connsiteY158" fmla="*/ 92956 h 689379"/>
                  <a:gd name="connsiteX159" fmla="*/ 997132 w 3024845"/>
                  <a:gd name="connsiteY159" fmla="*/ 92956 h 689379"/>
                  <a:gd name="connsiteX160" fmla="*/ 997132 w 3024845"/>
                  <a:gd name="connsiteY160" fmla="*/ 125383 h 689379"/>
                  <a:gd name="connsiteX161" fmla="*/ 997892 w 3024845"/>
                  <a:gd name="connsiteY161" fmla="*/ 125383 h 689379"/>
                  <a:gd name="connsiteX162" fmla="*/ 1003212 w 3024845"/>
                  <a:gd name="connsiteY162" fmla="*/ 125383 h 689379"/>
                  <a:gd name="connsiteX163" fmla="*/ 1003212 w 3024845"/>
                  <a:gd name="connsiteY163" fmla="*/ 43235 h 689379"/>
                  <a:gd name="connsiteX164" fmla="*/ 1004986 w 3024845"/>
                  <a:gd name="connsiteY164" fmla="*/ 43235 h 689379"/>
                  <a:gd name="connsiteX165" fmla="*/ 1017399 w 3024845"/>
                  <a:gd name="connsiteY165" fmla="*/ 43235 h 689379"/>
                  <a:gd name="connsiteX166" fmla="*/ 1017399 w 3024845"/>
                  <a:gd name="connsiteY166" fmla="*/ 41344 h 689379"/>
                  <a:gd name="connsiteX167" fmla="*/ 1017399 w 3024845"/>
                  <a:gd name="connsiteY167" fmla="*/ 28103 h 689379"/>
                  <a:gd name="connsiteX168" fmla="*/ 1039693 w 3024845"/>
                  <a:gd name="connsiteY168" fmla="*/ 28103 h 689379"/>
                  <a:gd name="connsiteX169" fmla="*/ 1039693 w 3024845"/>
                  <a:gd name="connsiteY169" fmla="*/ 27022 h 689379"/>
                  <a:gd name="connsiteX170" fmla="*/ 1039693 w 3024845"/>
                  <a:gd name="connsiteY170" fmla="*/ 19456 h 689379"/>
                  <a:gd name="connsiteX171" fmla="*/ 1041466 w 3024845"/>
                  <a:gd name="connsiteY171" fmla="*/ 19456 h 689379"/>
                  <a:gd name="connsiteX172" fmla="*/ 1053880 w 3024845"/>
                  <a:gd name="connsiteY172" fmla="*/ 19456 h 689379"/>
                  <a:gd name="connsiteX173" fmla="*/ 1053880 w 3024845"/>
                  <a:gd name="connsiteY173" fmla="*/ 20537 h 689379"/>
                  <a:gd name="connsiteX174" fmla="*/ 1053880 w 3024845"/>
                  <a:gd name="connsiteY174" fmla="*/ 28103 h 689379"/>
                  <a:gd name="connsiteX175" fmla="*/ 1054640 w 3024845"/>
                  <a:gd name="connsiteY175" fmla="*/ 28103 h 689379"/>
                  <a:gd name="connsiteX176" fmla="*/ 1059960 w 3024845"/>
                  <a:gd name="connsiteY176" fmla="*/ 28103 h 689379"/>
                  <a:gd name="connsiteX177" fmla="*/ 1070093 w 3024845"/>
                  <a:gd name="connsiteY177" fmla="*/ 23779 h 689379"/>
                  <a:gd name="connsiteX178" fmla="*/ 1074146 w 3024845"/>
                  <a:gd name="connsiteY178" fmla="*/ 27022 h 689379"/>
                  <a:gd name="connsiteX179" fmla="*/ 1074146 w 3024845"/>
                  <a:gd name="connsiteY179" fmla="*/ 19456 h 689379"/>
                  <a:gd name="connsiteX180" fmla="*/ 1076426 w 3024845"/>
                  <a:gd name="connsiteY180" fmla="*/ 19456 h 689379"/>
                  <a:gd name="connsiteX181" fmla="*/ 1092387 w 3024845"/>
                  <a:gd name="connsiteY181" fmla="*/ 19456 h 689379"/>
                  <a:gd name="connsiteX182" fmla="*/ 1092387 w 3024845"/>
                  <a:gd name="connsiteY182" fmla="*/ 20537 h 689379"/>
                  <a:gd name="connsiteX183" fmla="*/ 1092387 w 3024845"/>
                  <a:gd name="connsiteY183" fmla="*/ 28103 h 689379"/>
                  <a:gd name="connsiteX184" fmla="*/ 1122787 w 3024845"/>
                  <a:gd name="connsiteY184" fmla="*/ 28103 h 689379"/>
                  <a:gd name="connsiteX185" fmla="*/ 1122787 w 3024845"/>
                  <a:gd name="connsiteY185" fmla="*/ 29724 h 689379"/>
                  <a:gd name="connsiteX186" fmla="*/ 1122787 w 3024845"/>
                  <a:gd name="connsiteY186" fmla="*/ 41074 h 689379"/>
                  <a:gd name="connsiteX187" fmla="*/ 1149134 w 3024845"/>
                  <a:gd name="connsiteY187" fmla="*/ 41074 h 689379"/>
                  <a:gd name="connsiteX188" fmla="*/ 1149134 w 3024845"/>
                  <a:gd name="connsiteY188" fmla="*/ 71338 h 689379"/>
                  <a:gd name="connsiteX189" fmla="*/ 1149894 w 3024845"/>
                  <a:gd name="connsiteY189" fmla="*/ 71338 h 689379"/>
                  <a:gd name="connsiteX190" fmla="*/ 1155214 w 3024845"/>
                  <a:gd name="connsiteY190" fmla="*/ 71338 h 689379"/>
                  <a:gd name="connsiteX191" fmla="*/ 1155214 w 3024845"/>
                  <a:gd name="connsiteY191" fmla="*/ 72419 h 689379"/>
                  <a:gd name="connsiteX192" fmla="*/ 1155214 w 3024845"/>
                  <a:gd name="connsiteY192" fmla="*/ 79986 h 689379"/>
                  <a:gd name="connsiteX193" fmla="*/ 1159268 w 3024845"/>
                  <a:gd name="connsiteY193" fmla="*/ 110250 h 689379"/>
                  <a:gd name="connsiteX194" fmla="*/ 1160028 w 3024845"/>
                  <a:gd name="connsiteY194" fmla="*/ 110250 h 689379"/>
                  <a:gd name="connsiteX195" fmla="*/ 1165348 w 3024845"/>
                  <a:gd name="connsiteY195" fmla="*/ 110250 h 689379"/>
                  <a:gd name="connsiteX196" fmla="*/ 1165348 w 3024845"/>
                  <a:gd name="connsiteY196" fmla="*/ 111061 h 689379"/>
                  <a:gd name="connsiteX197" fmla="*/ 1165348 w 3024845"/>
                  <a:gd name="connsiteY197" fmla="*/ 116736 h 689379"/>
                  <a:gd name="connsiteX198" fmla="*/ 1166361 w 3024845"/>
                  <a:gd name="connsiteY198" fmla="*/ 116736 h 689379"/>
                  <a:gd name="connsiteX199" fmla="*/ 1173454 w 3024845"/>
                  <a:gd name="connsiteY199" fmla="*/ 116736 h 689379"/>
                  <a:gd name="connsiteX200" fmla="*/ 1173454 w 3024845"/>
                  <a:gd name="connsiteY200" fmla="*/ 147001 h 689379"/>
                  <a:gd name="connsiteX201" fmla="*/ 1175481 w 3024845"/>
                  <a:gd name="connsiteY201" fmla="*/ 147001 h 689379"/>
                  <a:gd name="connsiteX202" fmla="*/ 1189668 w 3024845"/>
                  <a:gd name="connsiteY202" fmla="*/ 147001 h 689379"/>
                  <a:gd name="connsiteX203" fmla="*/ 1189668 w 3024845"/>
                  <a:gd name="connsiteY203" fmla="*/ 170780 h 689379"/>
                  <a:gd name="connsiteX204" fmla="*/ 1191695 w 3024845"/>
                  <a:gd name="connsiteY204" fmla="*/ 172401 h 689379"/>
                  <a:gd name="connsiteX205" fmla="*/ 1191695 w 3024845"/>
                  <a:gd name="connsiteY205" fmla="*/ 183751 h 689379"/>
                  <a:gd name="connsiteX206" fmla="*/ 1192455 w 3024845"/>
                  <a:gd name="connsiteY206" fmla="*/ 183751 h 689379"/>
                  <a:gd name="connsiteX207" fmla="*/ 1197775 w 3024845"/>
                  <a:gd name="connsiteY207" fmla="*/ 183751 h 689379"/>
                  <a:gd name="connsiteX208" fmla="*/ 1197775 w 3024845"/>
                  <a:gd name="connsiteY208" fmla="*/ 207530 h 689379"/>
                  <a:gd name="connsiteX209" fmla="*/ 1199041 w 3024845"/>
                  <a:gd name="connsiteY209" fmla="*/ 207530 h 689379"/>
                  <a:gd name="connsiteX210" fmla="*/ 1207908 w 3024845"/>
                  <a:gd name="connsiteY210" fmla="*/ 207530 h 689379"/>
                  <a:gd name="connsiteX211" fmla="*/ 1209935 w 3024845"/>
                  <a:gd name="connsiteY211" fmla="*/ 211584 h 689379"/>
                  <a:gd name="connsiteX212" fmla="*/ 1209935 w 3024845"/>
                  <a:gd name="connsiteY212" fmla="*/ 224825 h 689379"/>
                  <a:gd name="connsiteX213" fmla="*/ 1211455 w 3024845"/>
                  <a:gd name="connsiteY213" fmla="*/ 222933 h 689379"/>
                  <a:gd name="connsiteX214" fmla="*/ 1222095 w 3024845"/>
                  <a:gd name="connsiteY214" fmla="*/ 209692 h 689379"/>
                  <a:gd name="connsiteX215" fmla="*/ 1250469 w 3024845"/>
                  <a:gd name="connsiteY215" fmla="*/ 209692 h 689379"/>
                  <a:gd name="connsiteX216" fmla="*/ 1250469 w 3024845"/>
                  <a:gd name="connsiteY216" fmla="*/ 296163 h 689379"/>
                  <a:gd name="connsiteX217" fmla="*/ 1251229 w 3024845"/>
                  <a:gd name="connsiteY217" fmla="*/ 296163 h 689379"/>
                  <a:gd name="connsiteX218" fmla="*/ 1256549 w 3024845"/>
                  <a:gd name="connsiteY218" fmla="*/ 296163 h 689379"/>
                  <a:gd name="connsiteX219" fmla="*/ 1257309 w 3024845"/>
                  <a:gd name="connsiteY219" fmla="*/ 294812 h 689379"/>
                  <a:gd name="connsiteX220" fmla="*/ 1262629 w 3024845"/>
                  <a:gd name="connsiteY220" fmla="*/ 285354 h 689379"/>
                  <a:gd name="connsiteX221" fmla="*/ 1262629 w 3024845"/>
                  <a:gd name="connsiteY221" fmla="*/ 287246 h 689379"/>
                  <a:gd name="connsiteX222" fmla="*/ 1262629 w 3024845"/>
                  <a:gd name="connsiteY222" fmla="*/ 300487 h 689379"/>
                  <a:gd name="connsiteX223" fmla="*/ 1266682 w 3024845"/>
                  <a:gd name="connsiteY223" fmla="*/ 255090 h 689379"/>
                  <a:gd name="connsiteX224" fmla="*/ 1267442 w 3024845"/>
                  <a:gd name="connsiteY224" fmla="*/ 255090 h 689379"/>
                  <a:gd name="connsiteX225" fmla="*/ 1272762 w 3024845"/>
                  <a:gd name="connsiteY225" fmla="*/ 255090 h 689379"/>
                  <a:gd name="connsiteX226" fmla="*/ 1272762 w 3024845"/>
                  <a:gd name="connsiteY226" fmla="*/ 190236 h 689379"/>
                  <a:gd name="connsiteX227" fmla="*/ 1273776 w 3024845"/>
                  <a:gd name="connsiteY227" fmla="*/ 190236 h 689379"/>
                  <a:gd name="connsiteX228" fmla="*/ 1280869 w 3024845"/>
                  <a:gd name="connsiteY228" fmla="*/ 190236 h 689379"/>
                  <a:gd name="connsiteX229" fmla="*/ 1293029 w 3024845"/>
                  <a:gd name="connsiteY229" fmla="*/ 147001 h 689379"/>
                  <a:gd name="connsiteX230" fmla="*/ 1294296 w 3024845"/>
                  <a:gd name="connsiteY230" fmla="*/ 147001 h 689379"/>
                  <a:gd name="connsiteX231" fmla="*/ 1303163 w 3024845"/>
                  <a:gd name="connsiteY231" fmla="*/ 147001 h 689379"/>
                  <a:gd name="connsiteX232" fmla="*/ 1313296 w 3024845"/>
                  <a:gd name="connsiteY232" fmla="*/ 190236 h 689379"/>
                  <a:gd name="connsiteX233" fmla="*/ 1314309 w 3024845"/>
                  <a:gd name="connsiteY233" fmla="*/ 190236 h 689379"/>
                  <a:gd name="connsiteX234" fmla="*/ 1321403 w 3024845"/>
                  <a:gd name="connsiteY234" fmla="*/ 190236 h 689379"/>
                  <a:gd name="connsiteX235" fmla="*/ 1321403 w 3024845"/>
                  <a:gd name="connsiteY235" fmla="*/ 229148 h 689379"/>
                  <a:gd name="connsiteX236" fmla="*/ 1323176 w 3024845"/>
                  <a:gd name="connsiteY236" fmla="*/ 229148 h 689379"/>
                  <a:gd name="connsiteX237" fmla="*/ 1335590 w 3024845"/>
                  <a:gd name="connsiteY237" fmla="*/ 229148 h 689379"/>
                  <a:gd name="connsiteX238" fmla="*/ 1335590 w 3024845"/>
                  <a:gd name="connsiteY238" fmla="*/ 231310 h 689379"/>
                  <a:gd name="connsiteX239" fmla="*/ 1335590 w 3024845"/>
                  <a:gd name="connsiteY239" fmla="*/ 246442 h 689379"/>
                  <a:gd name="connsiteX240" fmla="*/ 1339643 w 3024845"/>
                  <a:gd name="connsiteY240" fmla="*/ 244281 h 689379"/>
                  <a:gd name="connsiteX241" fmla="*/ 1339643 w 3024845"/>
                  <a:gd name="connsiteY241" fmla="*/ 229148 h 689379"/>
                  <a:gd name="connsiteX242" fmla="*/ 1341163 w 3024845"/>
                  <a:gd name="connsiteY242" fmla="*/ 229148 h 689379"/>
                  <a:gd name="connsiteX243" fmla="*/ 1351803 w 3024845"/>
                  <a:gd name="connsiteY243" fmla="*/ 229148 h 689379"/>
                  <a:gd name="connsiteX244" fmla="*/ 1351803 w 3024845"/>
                  <a:gd name="connsiteY244" fmla="*/ 230769 h 689379"/>
                  <a:gd name="connsiteX245" fmla="*/ 1351803 w 3024845"/>
                  <a:gd name="connsiteY245" fmla="*/ 242119 h 689379"/>
                  <a:gd name="connsiteX246" fmla="*/ 1382204 w 3024845"/>
                  <a:gd name="connsiteY246" fmla="*/ 242119 h 689379"/>
                  <a:gd name="connsiteX247" fmla="*/ 1382204 w 3024845"/>
                  <a:gd name="connsiteY247" fmla="*/ 205369 h 689379"/>
                  <a:gd name="connsiteX248" fmla="*/ 1383470 w 3024845"/>
                  <a:gd name="connsiteY248" fmla="*/ 205369 h 689379"/>
                  <a:gd name="connsiteX249" fmla="*/ 1392337 w 3024845"/>
                  <a:gd name="connsiteY249" fmla="*/ 205369 h 689379"/>
                  <a:gd name="connsiteX250" fmla="*/ 1392337 w 3024845"/>
                  <a:gd name="connsiteY250" fmla="*/ 226986 h 689379"/>
                  <a:gd name="connsiteX251" fmla="*/ 1394364 w 3024845"/>
                  <a:gd name="connsiteY251" fmla="*/ 194560 h 689379"/>
                  <a:gd name="connsiteX252" fmla="*/ 1416657 w 3024845"/>
                  <a:gd name="connsiteY252" fmla="*/ 194560 h 689379"/>
                  <a:gd name="connsiteX253" fmla="*/ 1416657 w 3024845"/>
                  <a:gd name="connsiteY253" fmla="*/ 192938 h 689379"/>
                  <a:gd name="connsiteX254" fmla="*/ 1416657 w 3024845"/>
                  <a:gd name="connsiteY254" fmla="*/ 181589 h 689379"/>
                  <a:gd name="connsiteX255" fmla="*/ 1417417 w 3024845"/>
                  <a:gd name="connsiteY255" fmla="*/ 181589 h 689379"/>
                  <a:gd name="connsiteX256" fmla="*/ 1422737 w 3024845"/>
                  <a:gd name="connsiteY256" fmla="*/ 181589 h 689379"/>
                  <a:gd name="connsiteX257" fmla="*/ 1422737 w 3024845"/>
                  <a:gd name="connsiteY257" fmla="*/ 179698 h 689379"/>
                  <a:gd name="connsiteX258" fmla="*/ 1422737 w 3024845"/>
                  <a:gd name="connsiteY258" fmla="*/ 166457 h 689379"/>
                  <a:gd name="connsiteX259" fmla="*/ 1426791 w 3024845"/>
                  <a:gd name="connsiteY259" fmla="*/ 172942 h 689379"/>
                  <a:gd name="connsiteX260" fmla="*/ 1429071 w 3024845"/>
                  <a:gd name="connsiteY260" fmla="*/ 172942 h 689379"/>
                  <a:gd name="connsiteX261" fmla="*/ 1445031 w 3024845"/>
                  <a:gd name="connsiteY261" fmla="*/ 172942 h 689379"/>
                  <a:gd name="connsiteX262" fmla="*/ 1445031 w 3024845"/>
                  <a:gd name="connsiteY262" fmla="*/ 172131 h 689379"/>
                  <a:gd name="connsiteX263" fmla="*/ 1445031 w 3024845"/>
                  <a:gd name="connsiteY263" fmla="*/ 166457 h 689379"/>
                  <a:gd name="connsiteX264" fmla="*/ 1445791 w 3024845"/>
                  <a:gd name="connsiteY264" fmla="*/ 166457 h 689379"/>
                  <a:gd name="connsiteX265" fmla="*/ 1451111 w 3024845"/>
                  <a:gd name="connsiteY265" fmla="*/ 166457 h 689379"/>
                  <a:gd name="connsiteX266" fmla="*/ 1451111 w 3024845"/>
                  <a:gd name="connsiteY266" fmla="*/ 167808 h 689379"/>
                  <a:gd name="connsiteX267" fmla="*/ 1451111 w 3024845"/>
                  <a:gd name="connsiteY267" fmla="*/ 177266 h 689379"/>
                  <a:gd name="connsiteX268" fmla="*/ 1489618 w 3024845"/>
                  <a:gd name="connsiteY268" fmla="*/ 177266 h 689379"/>
                  <a:gd name="connsiteX269" fmla="*/ 1489618 w 3024845"/>
                  <a:gd name="connsiteY269" fmla="*/ 315619 h 689379"/>
                  <a:gd name="connsiteX270" fmla="*/ 1491138 w 3024845"/>
                  <a:gd name="connsiteY270" fmla="*/ 315619 h 689379"/>
                  <a:gd name="connsiteX271" fmla="*/ 1501778 w 3024845"/>
                  <a:gd name="connsiteY271" fmla="*/ 315619 h 689379"/>
                  <a:gd name="connsiteX272" fmla="*/ 1501778 w 3024845"/>
                  <a:gd name="connsiteY272" fmla="*/ 302649 h 689379"/>
                  <a:gd name="connsiteX273" fmla="*/ 1505832 w 3024845"/>
                  <a:gd name="connsiteY273" fmla="*/ 302649 h 689379"/>
                  <a:gd name="connsiteX274" fmla="*/ 1505832 w 3024845"/>
                  <a:gd name="connsiteY274" fmla="*/ 315619 h 689379"/>
                  <a:gd name="connsiteX275" fmla="*/ 1536232 w 3024845"/>
                  <a:gd name="connsiteY275" fmla="*/ 315619 h 689379"/>
                  <a:gd name="connsiteX276" fmla="*/ 1536232 w 3024845"/>
                  <a:gd name="connsiteY276" fmla="*/ 285354 h 689379"/>
                  <a:gd name="connsiteX277" fmla="*/ 1548392 w 3024845"/>
                  <a:gd name="connsiteY277" fmla="*/ 285354 h 689379"/>
                  <a:gd name="connsiteX278" fmla="*/ 1560552 w 3024845"/>
                  <a:gd name="connsiteY278" fmla="*/ 283193 h 689379"/>
                  <a:gd name="connsiteX279" fmla="*/ 1564606 w 3024845"/>
                  <a:gd name="connsiteY279" fmla="*/ 285354 h 689379"/>
                  <a:gd name="connsiteX280" fmla="*/ 1574739 w 3024845"/>
                  <a:gd name="connsiteY280" fmla="*/ 285354 h 689379"/>
                  <a:gd name="connsiteX281" fmla="*/ 1574739 w 3024845"/>
                  <a:gd name="connsiteY281" fmla="*/ 315619 h 689379"/>
                  <a:gd name="connsiteX282" fmla="*/ 1582846 w 3024845"/>
                  <a:gd name="connsiteY282" fmla="*/ 315619 h 689379"/>
                  <a:gd name="connsiteX283" fmla="*/ 1582846 w 3024845"/>
                  <a:gd name="connsiteY283" fmla="*/ 332914 h 689379"/>
                  <a:gd name="connsiteX284" fmla="*/ 1592182 w 3024845"/>
                  <a:gd name="connsiteY284" fmla="*/ 333819 h 689379"/>
                  <a:gd name="connsiteX285" fmla="*/ 1605140 w 3024845"/>
                  <a:gd name="connsiteY285" fmla="*/ 333819 h 689379"/>
                  <a:gd name="connsiteX286" fmla="*/ 1605140 w 3024845"/>
                  <a:gd name="connsiteY286" fmla="*/ 317781 h 689379"/>
                  <a:gd name="connsiteX287" fmla="*/ 1673096 w 3024845"/>
                  <a:gd name="connsiteY287" fmla="*/ 317781 h 689379"/>
                  <a:gd name="connsiteX288" fmla="*/ 1673096 w 3024845"/>
                  <a:gd name="connsiteY288" fmla="*/ 232528 h 689379"/>
                  <a:gd name="connsiteX289" fmla="*/ 1745104 w 3024845"/>
                  <a:gd name="connsiteY289" fmla="*/ 232528 h 689379"/>
                  <a:gd name="connsiteX290" fmla="*/ 1745104 w 3024845"/>
                  <a:gd name="connsiteY290" fmla="*/ 311296 h 689379"/>
                  <a:gd name="connsiteX291" fmla="*/ 1747008 w 3024845"/>
                  <a:gd name="connsiteY291" fmla="*/ 311296 h 689379"/>
                  <a:gd name="connsiteX292" fmla="*/ 1748250 w 3024845"/>
                  <a:gd name="connsiteY292" fmla="*/ 333819 h 689379"/>
                  <a:gd name="connsiteX293" fmla="*/ 1757926 w 3024845"/>
                  <a:gd name="connsiteY293" fmla="*/ 333819 h 689379"/>
                  <a:gd name="connsiteX294" fmla="*/ 1759168 w 3024845"/>
                  <a:gd name="connsiteY294" fmla="*/ 311296 h 689379"/>
                  <a:gd name="connsiteX295" fmla="*/ 1765248 w 3024845"/>
                  <a:gd name="connsiteY295" fmla="*/ 311296 h 689379"/>
                  <a:gd name="connsiteX296" fmla="*/ 1766490 w 3024845"/>
                  <a:gd name="connsiteY296" fmla="*/ 333819 h 689379"/>
                  <a:gd name="connsiteX297" fmla="*/ 1817112 w 3024845"/>
                  <a:gd name="connsiteY297" fmla="*/ 333819 h 689379"/>
                  <a:gd name="connsiteX298" fmla="*/ 1817112 w 3024845"/>
                  <a:gd name="connsiteY298" fmla="*/ 170791 h 689379"/>
                  <a:gd name="connsiteX299" fmla="*/ 2014439 w 3024845"/>
                  <a:gd name="connsiteY299" fmla="*/ 170791 h 689379"/>
                  <a:gd name="connsiteX300" fmla="*/ 2014439 w 3024845"/>
                  <a:gd name="connsiteY300" fmla="*/ 333819 h 689379"/>
                  <a:gd name="connsiteX301" fmla="*/ 2033136 w 3024845"/>
                  <a:gd name="connsiteY301" fmla="*/ 333819 h 689379"/>
                  <a:gd name="connsiteX302" fmla="*/ 2033136 w 3024845"/>
                  <a:gd name="connsiteY302" fmla="*/ 251126 h 689379"/>
                  <a:gd name="connsiteX303" fmla="*/ 2128256 w 3024845"/>
                  <a:gd name="connsiteY303" fmla="*/ 251126 h 689379"/>
                  <a:gd name="connsiteX304" fmla="*/ 2180720 w 3024845"/>
                  <a:gd name="connsiteY304" fmla="*/ 185913 h 689379"/>
                  <a:gd name="connsiteX305" fmla="*/ 2245574 w 3024845"/>
                  <a:gd name="connsiteY305" fmla="*/ 185913 h 689379"/>
                  <a:gd name="connsiteX306" fmla="*/ 2245574 w 3024845"/>
                  <a:gd name="connsiteY306" fmla="*/ 261575 h 689379"/>
                  <a:gd name="connsiteX307" fmla="*/ 2253681 w 3024845"/>
                  <a:gd name="connsiteY307" fmla="*/ 261575 h 689379"/>
                  <a:gd name="connsiteX308" fmla="*/ 2255708 w 3024845"/>
                  <a:gd name="connsiteY308" fmla="*/ 255090 h 689379"/>
                  <a:gd name="connsiteX309" fmla="*/ 2261788 w 3024845"/>
                  <a:gd name="connsiteY309" fmla="*/ 255090 h 689379"/>
                  <a:gd name="connsiteX310" fmla="*/ 2263815 w 3024845"/>
                  <a:gd name="connsiteY310" fmla="*/ 263737 h 689379"/>
                  <a:gd name="connsiteX311" fmla="*/ 2275975 w 3024845"/>
                  <a:gd name="connsiteY311" fmla="*/ 263737 h 689379"/>
                  <a:gd name="connsiteX312" fmla="*/ 2275975 w 3024845"/>
                  <a:gd name="connsiteY312" fmla="*/ 257251 h 689379"/>
                  <a:gd name="connsiteX313" fmla="*/ 2298268 w 3024845"/>
                  <a:gd name="connsiteY313" fmla="*/ 257251 h 689379"/>
                  <a:gd name="connsiteX314" fmla="*/ 2298268 w 3024845"/>
                  <a:gd name="connsiteY314" fmla="*/ 263737 h 689379"/>
                  <a:gd name="connsiteX315" fmla="*/ 2318535 w 3024845"/>
                  <a:gd name="connsiteY315" fmla="*/ 263737 h 689379"/>
                  <a:gd name="connsiteX316" fmla="*/ 2318535 w 3024845"/>
                  <a:gd name="connsiteY316" fmla="*/ 309134 h 689379"/>
                  <a:gd name="connsiteX317" fmla="*/ 2332722 w 3024845"/>
                  <a:gd name="connsiteY317" fmla="*/ 309134 h 689379"/>
                  <a:gd name="connsiteX318" fmla="*/ 2332722 w 3024845"/>
                  <a:gd name="connsiteY318" fmla="*/ 296163 h 689379"/>
                  <a:gd name="connsiteX319" fmla="*/ 2348936 w 3024845"/>
                  <a:gd name="connsiteY319" fmla="*/ 296163 h 689379"/>
                  <a:gd name="connsiteX320" fmla="*/ 2348936 w 3024845"/>
                  <a:gd name="connsiteY320" fmla="*/ 116736 h 689379"/>
                  <a:gd name="connsiteX321" fmla="*/ 2355016 w 3024845"/>
                  <a:gd name="connsiteY321" fmla="*/ 110250 h 689379"/>
                  <a:gd name="connsiteX322" fmla="*/ 2427977 w 3024845"/>
                  <a:gd name="connsiteY322" fmla="*/ 110250 h 689379"/>
                  <a:gd name="connsiteX323" fmla="*/ 2427977 w 3024845"/>
                  <a:gd name="connsiteY323" fmla="*/ 118898 h 689379"/>
                  <a:gd name="connsiteX324" fmla="*/ 2438110 w 3024845"/>
                  <a:gd name="connsiteY324" fmla="*/ 118898 h 689379"/>
                  <a:gd name="connsiteX325" fmla="*/ 2438110 w 3024845"/>
                  <a:gd name="connsiteY325" fmla="*/ 233472 h 689379"/>
                  <a:gd name="connsiteX326" fmla="*/ 2460404 w 3024845"/>
                  <a:gd name="connsiteY326" fmla="*/ 233472 h 689379"/>
                  <a:gd name="connsiteX327" fmla="*/ 2460404 w 3024845"/>
                  <a:gd name="connsiteY327" fmla="*/ 166457 h 689379"/>
                  <a:gd name="connsiteX328" fmla="*/ 2486751 w 3024845"/>
                  <a:gd name="connsiteY328" fmla="*/ 166457 h 689379"/>
                  <a:gd name="connsiteX329" fmla="*/ 2490804 w 3024845"/>
                  <a:gd name="connsiteY329" fmla="*/ 162133 h 689379"/>
                  <a:gd name="connsiteX330" fmla="*/ 2498911 w 3024845"/>
                  <a:gd name="connsiteY330" fmla="*/ 162133 h 689379"/>
                  <a:gd name="connsiteX331" fmla="*/ 2502964 w 3024845"/>
                  <a:gd name="connsiteY331" fmla="*/ 166457 h 689379"/>
                  <a:gd name="connsiteX332" fmla="*/ 2525258 w 3024845"/>
                  <a:gd name="connsiteY332" fmla="*/ 166457 h 689379"/>
                  <a:gd name="connsiteX333" fmla="*/ 2525258 w 3024845"/>
                  <a:gd name="connsiteY333" fmla="*/ 49721 h 689379"/>
                  <a:gd name="connsiteX334" fmla="*/ 2582005 w 3024845"/>
                  <a:gd name="connsiteY334" fmla="*/ 38912 h 689379"/>
                  <a:gd name="connsiteX335" fmla="*/ 2582005 w 3024845"/>
                  <a:gd name="connsiteY335" fmla="*/ 39993 h 689379"/>
                  <a:gd name="connsiteX336" fmla="*/ 2582005 w 3024845"/>
                  <a:gd name="connsiteY336" fmla="*/ 47559 h 689379"/>
                  <a:gd name="connsiteX337" fmla="*/ 2608352 w 3024845"/>
                  <a:gd name="connsiteY337" fmla="*/ 47559 h 689379"/>
                  <a:gd name="connsiteX338" fmla="*/ 2608352 w 3024845"/>
                  <a:gd name="connsiteY338" fmla="*/ 302649 h 689379"/>
                  <a:gd name="connsiteX339" fmla="*/ 2630646 w 3024845"/>
                  <a:gd name="connsiteY339" fmla="*/ 302649 h 689379"/>
                  <a:gd name="connsiteX340" fmla="*/ 2630646 w 3024845"/>
                  <a:gd name="connsiteY340" fmla="*/ 298325 h 689379"/>
                  <a:gd name="connsiteX341" fmla="*/ 2642806 w 3024845"/>
                  <a:gd name="connsiteY341" fmla="*/ 298325 h 689379"/>
                  <a:gd name="connsiteX342" fmla="*/ 2642806 w 3024845"/>
                  <a:gd name="connsiteY342" fmla="*/ 302649 h 689379"/>
                  <a:gd name="connsiteX343" fmla="*/ 2667126 w 3024845"/>
                  <a:gd name="connsiteY343" fmla="*/ 302649 h 689379"/>
                  <a:gd name="connsiteX344" fmla="*/ 2667126 w 3024845"/>
                  <a:gd name="connsiteY344" fmla="*/ 289678 h 689379"/>
                  <a:gd name="connsiteX345" fmla="*/ 2695500 w 3024845"/>
                  <a:gd name="connsiteY345" fmla="*/ 289678 h 689379"/>
                  <a:gd name="connsiteX346" fmla="*/ 2707660 w 3024845"/>
                  <a:gd name="connsiteY346" fmla="*/ 285354 h 689379"/>
                  <a:gd name="connsiteX347" fmla="*/ 2727927 w 3024845"/>
                  <a:gd name="connsiteY347" fmla="*/ 289678 h 689379"/>
                  <a:gd name="connsiteX348" fmla="*/ 2727927 w 3024845"/>
                  <a:gd name="connsiteY348" fmla="*/ 272384 h 689379"/>
                  <a:gd name="connsiteX349" fmla="*/ 2736034 w 3024845"/>
                  <a:gd name="connsiteY349" fmla="*/ 272384 h 689379"/>
                  <a:gd name="connsiteX350" fmla="*/ 2736034 w 3024845"/>
                  <a:gd name="connsiteY350" fmla="*/ 259413 h 689379"/>
                  <a:gd name="connsiteX351" fmla="*/ 2792781 w 3024845"/>
                  <a:gd name="connsiteY351" fmla="*/ 259413 h 689379"/>
                  <a:gd name="connsiteX352" fmla="*/ 2792781 w 3024845"/>
                  <a:gd name="connsiteY352" fmla="*/ 229148 h 689379"/>
                  <a:gd name="connsiteX353" fmla="*/ 2811021 w 3024845"/>
                  <a:gd name="connsiteY353" fmla="*/ 229148 h 689379"/>
                  <a:gd name="connsiteX354" fmla="*/ 2811021 w 3024845"/>
                  <a:gd name="connsiteY354" fmla="*/ 222663 h 689379"/>
                  <a:gd name="connsiteX355" fmla="*/ 2823181 w 3024845"/>
                  <a:gd name="connsiteY355" fmla="*/ 222663 h 689379"/>
                  <a:gd name="connsiteX356" fmla="*/ 2823181 w 3024845"/>
                  <a:gd name="connsiteY356" fmla="*/ 229148 h 689379"/>
                  <a:gd name="connsiteX357" fmla="*/ 2839395 w 3024845"/>
                  <a:gd name="connsiteY357" fmla="*/ 229148 h 689379"/>
                  <a:gd name="connsiteX358" fmla="*/ 2839395 w 3024845"/>
                  <a:gd name="connsiteY358" fmla="*/ 278869 h 689379"/>
                  <a:gd name="connsiteX359" fmla="*/ 2871822 w 3024845"/>
                  <a:gd name="connsiteY359" fmla="*/ 278869 h 689379"/>
                  <a:gd name="connsiteX360" fmla="*/ 2871822 w 3024845"/>
                  <a:gd name="connsiteY360" fmla="*/ 252928 h 689379"/>
                  <a:gd name="connsiteX361" fmla="*/ 2910329 w 3024845"/>
                  <a:gd name="connsiteY361" fmla="*/ 252928 h 689379"/>
                  <a:gd name="connsiteX362" fmla="*/ 2910329 w 3024845"/>
                  <a:gd name="connsiteY362" fmla="*/ 222663 h 689379"/>
                  <a:gd name="connsiteX363" fmla="*/ 2958970 w 3024845"/>
                  <a:gd name="connsiteY363" fmla="*/ 222663 h 689379"/>
                  <a:gd name="connsiteX364" fmla="*/ 2958970 w 3024845"/>
                  <a:gd name="connsiteY364" fmla="*/ 333819 h 689379"/>
                  <a:gd name="connsiteX365" fmla="*/ 3024845 w 3024845"/>
                  <a:gd name="connsiteY365" fmla="*/ 689379 h 689379"/>
                  <a:gd name="connsiteX366" fmla="*/ 2054 w 3024845"/>
                  <a:gd name="connsiteY366" fmla="*/ 687046 h 689379"/>
                  <a:gd name="connsiteX367" fmla="*/ 0 w 3024845"/>
                  <a:gd name="connsiteY367" fmla="*/ 252928 h 689379"/>
                  <a:gd name="connsiteX368" fmla="*/ 20267 w 3024845"/>
                  <a:gd name="connsiteY368" fmla="*/ 252928 h 689379"/>
                  <a:gd name="connsiteX369" fmla="*/ 20774 w 3024845"/>
                  <a:gd name="connsiteY369" fmla="*/ 251847 h 689379"/>
                  <a:gd name="connsiteX370" fmla="*/ 24320 w 3024845"/>
                  <a:gd name="connsiteY370" fmla="*/ 244281 h 689379"/>
                  <a:gd name="connsiteX371" fmla="*/ 26094 w 3024845"/>
                  <a:gd name="connsiteY371" fmla="*/ 244551 h 689379"/>
                  <a:gd name="connsiteX372" fmla="*/ 38507 w 3024845"/>
                  <a:gd name="connsiteY372" fmla="*/ 246442 h 689379"/>
                  <a:gd name="connsiteX373" fmla="*/ 39014 w 3024845"/>
                  <a:gd name="connsiteY373" fmla="*/ 247794 h 689379"/>
                  <a:gd name="connsiteX374" fmla="*/ 42560 w 3024845"/>
                  <a:gd name="connsiteY374" fmla="*/ 257251 h 689379"/>
                  <a:gd name="connsiteX375" fmla="*/ 68907 w 3024845"/>
                  <a:gd name="connsiteY375" fmla="*/ 259413 h 689379"/>
                  <a:gd name="connsiteX376" fmla="*/ 68907 w 3024845"/>
                  <a:gd name="connsiteY376" fmla="*/ 136192 h 689379"/>
                  <a:gd name="connsiteX377" fmla="*/ 70934 w 3024845"/>
                  <a:gd name="connsiteY377" fmla="*/ 136192 h 689379"/>
                  <a:gd name="connsiteX378" fmla="*/ 85121 w 3024845"/>
                  <a:gd name="connsiteY378" fmla="*/ 136192 h 689379"/>
                  <a:gd name="connsiteX379" fmla="*/ 85121 w 3024845"/>
                  <a:gd name="connsiteY379" fmla="*/ 0 h 689379"/>
                  <a:gd name="connsiteX380" fmla="*/ 86894 w 3024845"/>
                  <a:gd name="connsiteY380" fmla="*/ 0 h 689379"/>
                  <a:gd name="connsiteX381" fmla="*/ 99308 w 3024845"/>
                  <a:gd name="connsiteY381" fmla="*/ 0 h 689379"/>
                  <a:gd name="connsiteX0" fmla="*/ 99308 w 3024845"/>
                  <a:gd name="connsiteY0" fmla="*/ 0 h 689379"/>
                  <a:gd name="connsiteX1" fmla="*/ 220909 w 3024845"/>
                  <a:gd name="connsiteY1" fmla="*/ 0 h 689379"/>
                  <a:gd name="connsiteX2" fmla="*/ 223189 w 3024845"/>
                  <a:gd name="connsiteY2" fmla="*/ 0 h 689379"/>
                  <a:gd name="connsiteX3" fmla="*/ 239150 w 3024845"/>
                  <a:gd name="connsiteY3" fmla="*/ 0 h 689379"/>
                  <a:gd name="connsiteX4" fmla="*/ 239150 w 3024845"/>
                  <a:gd name="connsiteY4" fmla="*/ 140515 h 689379"/>
                  <a:gd name="connsiteX5" fmla="*/ 240670 w 3024845"/>
                  <a:gd name="connsiteY5" fmla="*/ 140245 h 689379"/>
                  <a:gd name="connsiteX6" fmla="*/ 251310 w 3024845"/>
                  <a:gd name="connsiteY6" fmla="*/ 138354 h 689379"/>
                  <a:gd name="connsiteX7" fmla="*/ 249283 w 3024845"/>
                  <a:gd name="connsiteY7" fmla="*/ 226986 h 689379"/>
                  <a:gd name="connsiteX8" fmla="*/ 250803 w 3024845"/>
                  <a:gd name="connsiteY8" fmla="*/ 227257 h 689379"/>
                  <a:gd name="connsiteX9" fmla="*/ 261443 w 3024845"/>
                  <a:gd name="connsiteY9" fmla="*/ 229148 h 689379"/>
                  <a:gd name="connsiteX10" fmla="*/ 261696 w 3024845"/>
                  <a:gd name="connsiteY10" fmla="*/ 229959 h 689379"/>
                  <a:gd name="connsiteX11" fmla="*/ 263470 w 3024845"/>
                  <a:gd name="connsiteY11" fmla="*/ 235634 h 689379"/>
                  <a:gd name="connsiteX12" fmla="*/ 264230 w 3024845"/>
                  <a:gd name="connsiteY12" fmla="*/ 233202 h 689379"/>
                  <a:gd name="connsiteX13" fmla="*/ 269550 w 3024845"/>
                  <a:gd name="connsiteY13" fmla="*/ 216178 h 689379"/>
                  <a:gd name="connsiteX14" fmla="*/ 271323 w 3024845"/>
                  <a:gd name="connsiteY14" fmla="*/ 216178 h 689379"/>
                  <a:gd name="connsiteX15" fmla="*/ 283737 w 3024845"/>
                  <a:gd name="connsiteY15" fmla="*/ 216178 h 689379"/>
                  <a:gd name="connsiteX16" fmla="*/ 283737 w 3024845"/>
                  <a:gd name="connsiteY16" fmla="*/ 248604 h 689379"/>
                  <a:gd name="connsiteX17" fmla="*/ 284750 w 3024845"/>
                  <a:gd name="connsiteY17" fmla="*/ 249145 h 689379"/>
                  <a:gd name="connsiteX18" fmla="*/ 291844 w 3024845"/>
                  <a:gd name="connsiteY18" fmla="*/ 252928 h 689379"/>
                  <a:gd name="connsiteX19" fmla="*/ 291844 w 3024845"/>
                  <a:gd name="connsiteY19" fmla="*/ 254279 h 689379"/>
                  <a:gd name="connsiteX20" fmla="*/ 291844 w 3024845"/>
                  <a:gd name="connsiteY20" fmla="*/ 263737 h 689379"/>
                  <a:gd name="connsiteX21" fmla="*/ 336431 w 3024845"/>
                  <a:gd name="connsiteY21" fmla="*/ 263737 h 689379"/>
                  <a:gd name="connsiteX22" fmla="*/ 336431 w 3024845"/>
                  <a:gd name="connsiteY22" fmla="*/ 264818 h 689379"/>
                  <a:gd name="connsiteX23" fmla="*/ 336431 w 3024845"/>
                  <a:gd name="connsiteY23" fmla="*/ 272384 h 689379"/>
                  <a:gd name="connsiteX24" fmla="*/ 338457 w 3024845"/>
                  <a:gd name="connsiteY24" fmla="*/ 272384 h 689379"/>
                  <a:gd name="connsiteX25" fmla="*/ 352644 w 3024845"/>
                  <a:gd name="connsiteY25" fmla="*/ 272384 h 689379"/>
                  <a:gd name="connsiteX26" fmla="*/ 352644 w 3024845"/>
                  <a:gd name="connsiteY26" fmla="*/ 242119 h 689379"/>
                  <a:gd name="connsiteX27" fmla="*/ 397231 w 3024845"/>
                  <a:gd name="connsiteY27" fmla="*/ 242119 h 689379"/>
                  <a:gd name="connsiteX28" fmla="*/ 397231 w 3024845"/>
                  <a:gd name="connsiteY28" fmla="*/ 240768 h 689379"/>
                  <a:gd name="connsiteX29" fmla="*/ 397231 w 3024845"/>
                  <a:gd name="connsiteY29" fmla="*/ 231310 h 689379"/>
                  <a:gd name="connsiteX30" fmla="*/ 398245 w 3024845"/>
                  <a:gd name="connsiteY30" fmla="*/ 231310 h 689379"/>
                  <a:gd name="connsiteX31" fmla="*/ 405338 w 3024845"/>
                  <a:gd name="connsiteY31" fmla="*/ 231310 h 689379"/>
                  <a:gd name="connsiteX32" fmla="*/ 405338 w 3024845"/>
                  <a:gd name="connsiteY32" fmla="*/ 229419 h 689379"/>
                  <a:gd name="connsiteX33" fmla="*/ 405338 w 3024845"/>
                  <a:gd name="connsiteY33" fmla="*/ 216178 h 689379"/>
                  <a:gd name="connsiteX34" fmla="*/ 406098 w 3024845"/>
                  <a:gd name="connsiteY34" fmla="*/ 216178 h 689379"/>
                  <a:gd name="connsiteX35" fmla="*/ 411418 w 3024845"/>
                  <a:gd name="connsiteY35" fmla="*/ 216178 h 689379"/>
                  <a:gd name="connsiteX36" fmla="*/ 411418 w 3024845"/>
                  <a:gd name="connsiteY36" fmla="*/ 215097 h 689379"/>
                  <a:gd name="connsiteX37" fmla="*/ 411418 w 3024845"/>
                  <a:gd name="connsiteY37" fmla="*/ 207530 h 689379"/>
                  <a:gd name="connsiteX38" fmla="*/ 413445 w 3024845"/>
                  <a:gd name="connsiteY38" fmla="*/ 207530 h 689379"/>
                  <a:gd name="connsiteX39" fmla="*/ 427632 w 3024845"/>
                  <a:gd name="connsiteY39" fmla="*/ 207530 h 689379"/>
                  <a:gd name="connsiteX40" fmla="*/ 427632 w 3024845"/>
                  <a:gd name="connsiteY40" fmla="*/ 208611 h 689379"/>
                  <a:gd name="connsiteX41" fmla="*/ 427632 w 3024845"/>
                  <a:gd name="connsiteY41" fmla="*/ 216178 h 689379"/>
                  <a:gd name="connsiteX42" fmla="*/ 449925 w 3024845"/>
                  <a:gd name="connsiteY42" fmla="*/ 216178 h 689379"/>
                  <a:gd name="connsiteX43" fmla="*/ 449925 w 3024845"/>
                  <a:gd name="connsiteY43" fmla="*/ 214286 h 689379"/>
                  <a:gd name="connsiteX44" fmla="*/ 449925 w 3024845"/>
                  <a:gd name="connsiteY44" fmla="*/ 201045 h 689379"/>
                  <a:gd name="connsiteX45" fmla="*/ 451699 w 3024845"/>
                  <a:gd name="connsiteY45" fmla="*/ 201045 h 689379"/>
                  <a:gd name="connsiteX46" fmla="*/ 464112 w 3024845"/>
                  <a:gd name="connsiteY46" fmla="*/ 201045 h 689379"/>
                  <a:gd name="connsiteX47" fmla="*/ 464112 w 3024845"/>
                  <a:gd name="connsiteY47" fmla="*/ 224825 h 689379"/>
                  <a:gd name="connsiteX48" fmla="*/ 465126 w 3024845"/>
                  <a:gd name="connsiteY48" fmla="*/ 224825 h 689379"/>
                  <a:gd name="connsiteX49" fmla="*/ 472219 w 3024845"/>
                  <a:gd name="connsiteY49" fmla="*/ 224825 h 689379"/>
                  <a:gd name="connsiteX50" fmla="*/ 472219 w 3024845"/>
                  <a:gd name="connsiteY50" fmla="*/ 223744 h 689379"/>
                  <a:gd name="connsiteX51" fmla="*/ 472219 w 3024845"/>
                  <a:gd name="connsiteY51" fmla="*/ 216178 h 689379"/>
                  <a:gd name="connsiteX52" fmla="*/ 473992 w 3024845"/>
                  <a:gd name="connsiteY52" fmla="*/ 216178 h 689379"/>
                  <a:gd name="connsiteX53" fmla="*/ 486406 w 3024845"/>
                  <a:gd name="connsiteY53" fmla="*/ 216178 h 689379"/>
                  <a:gd name="connsiteX54" fmla="*/ 486406 w 3024845"/>
                  <a:gd name="connsiteY54" fmla="*/ 242119 h 689379"/>
                  <a:gd name="connsiteX55" fmla="*/ 488433 w 3024845"/>
                  <a:gd name="connsiteY55" fmla="*/ 242119 h 689379"/>
                  <a:gd name="connsiteX56" fmla="*/ 502619 w 3024845"/>
                  <a:gd name="connsiteY56" fmla="*/ 242119 h 689379"/>
                  <a:gd name="connsiteX57" fmla="*/ 502619 w 3024845"/>
                  <a:gd name="connsiteY57" fmla="*/ 243740 h 689379"/>
                  <a:gd name="connsiteX58" fmla="*/ 502619 w 3024845"/>
                  <a:gd name="connsiteY58" fmla="*/ 255090 h 689379"/>
                  <a:gd name="connsiteX59" fmla="*/ 503379 w 3024845"/>
                  <a:gd name="connsiteY59" fmla="*/ 255090 h 689379"/>
                  <a:gd name="connsiteX60" fmla="*/ 508700 w 3024845"/>
                  <a:gd name="connsiteY60" fmla="*/ 255090 h 689379"/>
                  <a:gd name="connsiteX61" fmla="*/ 508700 w 3024845"/>
                  <a:gd name="connsiteY61" fmla="*/ 254279 h 689379"/>
                  <a:gd name="connsiteX62" fmla="*/ 508700 w 3024845"/>
                  <a:gd name="connsiteY62" fmla="*/ 248604 h 689379"/>
                  <a:gd name="connsiteX63" fmla="*/ 539100 w 3024845"/>
                  <a:gd name="connsiteY63" fmla="*/ 248604 h 689379"/>
                  <a:gd name="connsiteX64" fmla="*/ 539100 w 3024845"/>
                  <a:gd name="connsiteY64" fmla="*/ 272384 h 689379"/>
                  <a:gd name="connsiteX65" fmla="*/ 540113 w 3024845"/>
                  <a:gd name="connsiteY65" fmla="*/ 272384 h 689379"/>
                  <a:gd name="connsiteX66" fmla="*/ 547207 w 3024845"/>
                  <a:gd name="connsiteY66" fmla="*/ 272384 h 689379"/>
                  <a:gd name="connsiteX67" fmla="*/ 547207 w 3024845"/>
                  <a:gd name="connsiteY67" fmla="*/ 273465 h 689379"/>
                  <a:gd name="connsiteX68" fmla="*/ 547207 w 3024845"/>
                  <a:gd name="connsiteY68" fmla="*/ 281031 h 689379"/>
                  <a:gd name="connsiteX69" fmla="*/ 547967 w 3024845"/>
                  <a:gd name="connsiteY69" fmla="*/ 281031 h 689379"/>
                  <a:gd name="connsiteX70" fmla="*/ 553287 w 3024845"/>
                  <a:gd name="connsiteY70" fmla="*/ 281031 h 689379"/>
                  <a:gd name="connsiteX71" fmla="*/ 553287 w 3024845"/>
                  <a:gd name="connsiteY71" fmla="*/ 278869 h 689379"/>
                  <a:gd name="connsiteX72" fmla="*/ 553287 w 3024845"/>
                  <a:gd name="connsiteY72" fmla="*/ 263737 h 689379"/>
                  <a:gd name="connsiteX73" fmla="*/ 554300 w 3024845"/>
                  <a:gd name="connsiteY73" fmla="*/ 263737 h 689379"/>
                  <a:gd name="connsiteX74" fmla="*/ 561394 w 3024845"/>
                  <a:gd name="connsiteY74" fmla="*/ 263737 h 689379"/>
                  <a:gd name="connsiteX75" fmla="*/ 561394 w 3024845"/>
                  <a:gd name="connsiteY75" fmla="*/ 264818 h 689379"/>
                  <a:gd name="connsiteX76" fmla="*/ 561394 w 3024845"/>
                  <a:gd name="connsiteY76" fmla="*/ 272384 h 689379"/>
                  <a:gd name="connsiteX77" fmla="*/ 566714 w 3024845"/>
                  <a:gd name="connsiteY77" fmla="*/ 270391 h 689379"/>
                  <a:gd name="connsiteX78" fmla="*/ 567474 w 3024845"/>
                  <a:gd name="connsiteY78" fmla="*/ 269411 h 689379"/>
                  <a:gd name="connsiteX79" fmla="*/ 567474 w 3024845"/>
                  <a:gd name="connsiteY79" fmla="*/ 263737 h 689379"/>
                  <a:gd name="connsiteX80" fmla="*/ 605981 w 3024845"/>
                  <a:gd name="connsiteY80" fmla="*/ 263737 h 689379"/>
                  <a:gd name="connsiteX81" fmla="*/ 605981 w 3024845"/>
                  <a:gd name="connsiteY81" fmla="*/ 287516 h 689379"/>
                  <a:gd name="connsiteX82" fmla="*/ 608007 w 3024845"/>
                  <a:gd name="connsiteY82" fmla="*/ 287516 h 689379"/>
                  <a:gd name="connsiteX83" fmla="*/ 622194 w 3024845"/>
                  <a:gd name="connsiteY83" fmla="*/ 287516 h 689379"/>
                  <a:gd name="connsiteX84" fmla="*/ 622194 w 3024845"/>
                  <a:gd name="connsiteY84" fmla="*/ 288597 h 689379"/>
                  <a:gd name="connsiteX85" fmla="*/ 622194 w 3024845"/>
                  <a:gd name="connsiteY85" fmla="*/ 296163 h 689379"/>
                  <a:gd name="connsiteX86" fmla="*/ 623968 w 3024845"/>
                  <a:gd name="connsiteY86" fmla="*/ 296163 h 689379"/>
                  <a:gd name="connsiteX87" fmla="*/ 636381 w 3024845"/>
                  <a:gd name="connsiteY87" fmla="*/ 296163 h 689379"/>
                  <a:gd name="connsiteX88" fmla="*/ 636381 w 3024845"/>
                  <a:gd name="connsiteY88" fmla="*/ 272384 h 689379"/>
                  <a:gd name="connsiteX89" fmla="*/ 637394 w 3024845"/>
                  <a:gd name="connsiteY89" fmla="*/ 272384 h 689379"/>
                  <a:gd name="connsiteX90" fmla="*/ 644488 w 3024845"/>
                  <a:gd name="connsiteY90" fmla="*/ 272384 h 689379"/>
                  <a:gd name="connsiteX91" fmla="*/ 644488 w 3024845"/>
                  <a:gd name="connsiteY91" fmla="*/ 239957 h 689379"/>
                  <a:gd name="connsiteX92" fmla="*/ 645501 w 3024845"/>
                  <a:gd name="connsiteY92" fmla="*/ 239957 h 689379"/>
                  <a:gd name="connsiteX93" fmla="*/ 652595 w 3024845"/>
                  <a:gd name="connsiteY93" fmla="*/ 239957 h 689379"/>
                  <a:gd name="connsiteX94" fmla="*/ 652595 w 3024845"/>
                  <a:gd name="connsiteY94" fmla="*/ 238066 h 689379"/>
                  <a:gd name="connsiteX95" fmla="*/ 652595 w 3024845"/>
                  <a:gd name="connsiteY95" fmla="*/ 224825 h 689379"/>
                  <a:gd name="connsiteX96" fmla="*/ 651328 w 3024845"/>
                  <a:gd name="connsiteY96" fmla="*/ 223203 h 689379"/>
                  <a:gd name="connsiteX97" fmla="*/ 656648 w 3024845"/>
                  <a:gd name="connsiteY97" fmla="*/ 211854 h 689379"/>
                  <a:gd name="connsiteX98" fmla="*/ 664755 w 3024845"/>
                  <a:gd name="connsiteY98" fmla="*/ 239957 h 689379"/>
                  <a:gd name="connsiteX99" fmla="*/ 665515 w 3024845"/>
                  <a:gd name="connsiteY99" fmla="*/ 239957 h 689379"/>
                  <a:gd name="connsiteX100" fmla="*/ 670835 w 3024845"/>
                  <a:gd name="connsiteY100" fmla="*/ 239957 h 689379"/>
                  <a:gd name="connsiteX101" fmla="*/ 670835 w 3024845"/>
                  <a:gd name="connsiteY101" fmla="*/ 134030 h 689379"/>
                  <a:gd name="connsiteX102" fmla="*/ 672355 w 3024845"/>
                  <a:gd name="connsiteY102" fmla="*/ 134030 h 689379"/>
                  <a:gd name="connsiteX103" fmla="*/ 682995 w 3024845"/>
                  <a:gd name="connsiteY103" fmla="*/ 134030 h 689379"/>
                  <a:gd name="connsiteX104" fmla="*/ 682995 w 3024845"/>
                  <a:gd name="connsiteY104" fmla="*/ 86471 h 689379"/>
                  <a:gd name="connsiteX105" fmla="*/ 709342 w 3024845"/>
                  <a:gd name="connsiteY105" fmla="*/ 86471 h 689379"/>
                  <a:gd name="connsiteX106" fmla="*/ 709342 w 3024845"/>
                  <a:gd name="connsiteY106" fmla="*/ 64853 h 689379"/>
                  <a:gd name="connsiteX107" fmla="*/ 743796 w 3024845"/>
                  <a:gd name="connsiteY107" fmla="*/ 64853 h 689379"/>
                  <a:gd name="connsiteX108" fmla="*/ 743796 w 3024845"/>
                  <a:gd name="connsiteY108" fmla="*/ 67285 h 689379"/>
                  <a:gd name="connsiteX109" fmla="*/ 743796 w 3024845"/>
                  <a:gd name="connsiteY109" fmla="*/ 84309 h 689379"/>
                  <a:gd name="connsiteX110" fmla="*/ 746076 w 3024845"/>
                  <a:gd name="connsiteY110" fmla="*/ 84309 h 689379"/>
                  <a:gd name="connsiteX111" fmla="*/ 762036 w 3024845"/>
                  <a:gd name="connsiteY111" fmla="*/ 84309 h 689379"/>
                  <a:gd name="connsiteX112" fmla="*/ 762036 w 3024845"/>
                  <a:gd name="connsiteY112" fmla="*/ 131868 h 689379"/>
                  <a:gd name="connsiteX113" fmla="*/ 763049 w 3024845"/>
                  <a:gd name="connsiteY113" fmla="*/ 131868 h 689379"/>
                  <a:gd name="connsiteX114" fmla="*/ 770143 w 3024845"/>
                  <a:gd name="connsiteY114" fmla="*/ 131868 h 689379"/>
                  <a:gd name="connsiteX115" fmla="*/ 784330 w 3024845"/>
                  <a:gd name="connsiteY115" fmla="*/ 136192 h 689379"/>
                  <a:gd name="connsiteX116" fmla="*/ 784330 w 3024845"/>
                  <a:gd name="connsiteY116" fmla="*/ 175104 h 689379"/>
                  <a:gd name="connsiteX117" fmla="*/ 785343 w 3024845"/>
                  <a:gd name="connsiteY117" fmla="*/ 175104 h 689379"/>
                  <a:gd name="connsiteX118" fmla="*/ 792436 w 3024845"/>
                  <a:gd name="connsiteY118" fmla="*/ 175104 h 689379"/>
                  <a:gd name="connsiteX119" fmla="*/ 792436 w 3024845"/>
                  <a:gd name="connsiteY119" fmla="*/ 176725 h 689379"/>
                  <a:gd name="connsiteX120" fmla="*/ 792436 w 3024845"/>
                  <a:gd name="connsiteY120" fmla="*/ 188074 h 689379"/>
                  <a:gd name="connsiteX121" fmla="*/ 794463 w 3024845"/>
                  <a:gd name="connsiteY121" fmla="*/ 188074 h 689379"/>
                  <a:gd name="connsiteX122" fmla="*/ 808650 w 3024845"/>
                  <a:gd name="connsiteY122" fmla="*/ 188074 h 689379"/>
                  <a:gd name="connsiteX123" fmla="*/ 814730 w 3024845"/>
                  <a:gd name="connsiteY123" fmla="*/ 194560 h 689379"/>
                  <a:gd name="connsiteX124" fmla="*/ 814730 w 3024845"/>
                  <a:gd name="connsiteY124" fmla="*/ 216178 h 689379"/>
                  <a:gd name="connsiteX125" fmla="*/ 817010 w 3024845"/>
                  <a:gd name="connsiteY125" fmla="*/ 216178 h 689379"/>
                  <a:gd name="connsiteX126" fmla="*/ 832970 w 3024845"/>
                  <a:gd name="connsiteY126" fmla="*/ 216178 h 689379"/>
                  <a:gd name="connsiteX127" fmla="*/ 832970 w 3024845"/>
                  <a:gd name="connsiteY127" fmla="*/ 217258 h 689379"/>
                  <a:gd name="connsiteX128" fmla="*/ 832970 w 3024845"/>
                  <a:gd name="connsiteY128" fmla="*/ 224825 h 689379"/>
                  <a:gd name="connsiteX129" fmla="*/ 834237 w 3024845"/>
                  <a:gd name="connsiteY129" fmla="*/ 224825 h 689379"/>
                  <a:gd name="connsiteX130" fmla="*/ 843104 w 3024845"/>
                  <a:gd name="connsiteY130" fmla="*/ 224825 h 689379"/>
                  <a:gd name="connsiteX131" fmla="*/ 843104 w 3024845"/>
                  <a:gd name="connsiteY131" fmla="*/ 226986 h 689379"/>
                  <a:gd name="connsiteX132" fmla="*/ 843104 w 3024845"/>
                  <a:gd name="connsiteY132" fmla="*/ 242119 h 689379"/>
                  <a:gd name="connsiteX133" fmla="*/ 847157 w 3024845"/>
                  <a:gd name="connsiteY133" fmla="*/ 240227 h 689379"/>
                  <a:gd name="connsiteX134" fmla="*/ 847157 w 3024845"/>
                  <a:gd name="connsiteY134" fmla="*/ 226986 h 689379"/>
                  <a:gd name="connsiteX135" fmla="*/ 848170 w 3024845"/>
                  <a:gd name="connsiteY135" fmla="*/ 226986 h 689379"/>
                  <a:gd name="connsiteX136" fmla="*/ 855264 w 3024845"/>
                  <a:gd name="connsiteY136" fmla="*/ 226986 h 689379"/>
                  <a:gd name="connsiteX137" fmla="*/ 855264 w 3024845"/>
                  <a:gd name="connsiteY137" fmla="*/ 228608 h 689379"/>
                  <a:gd name="connsiteX138" fmla="*/ 855264 w 3024845"/>
                  <a:gd name="connsiteY138" fmla="*/ 239957 h 689379"/>
                  <a:gd name="connsiteX139" fmla="*/ 856024 w 3024845"/>
                  <a:gd name="connsiteY139" fmla="*/ 239957 h 689379"/>
                  <a:gd name="connsiteX140" fmla="*/ 861344 w 3024845"/>
                  <a:gd name="connsiteY140" fmla="*/ 239957 h 689379"/>
                  <a:gd name="connsiteX141" fmla="*/ 909984 w 3024845"/>
                  <a:gd name="connsiteY141" fmla="*/ 235634 h 689379"/>
                  <a:gd name="connsiteX142" fmla="*/ 909984 w 3024845"/>
                  <a:gd name="connsiteY142" fmla="*/ 236985 h 689379"/>
                  <a:gd name="connsiteX143" fmla="*/ 909984 w 3024845"/>
                  <a:gd name="connsiteY143" fmla="*/ 246442 h 689379"/>
                  <a:gd name="connsiteX144" fmla="*/ 910744 w 3024845"/>
                  <a:gd name="connsiteY144" fmla="*/ 246442 h 689379"/>
                  <a:gd name="connsiteX145" fmla="*/ 916065 w 3024845"/>
                  <a:gd name="connsiteY145" fmla="*/ 246442 h 689379"/>
                  <a:gd name="connsiteX146" fmla="*/ 916065 w 3024845"/>
                  <a:gd name="connsiteY146" fmla="*/ 248604 h 689379"/>
                  <a:gd name="connsiteX147" fmla="*/ 916065 w 3024845"/>
                  <a:gd name="connsiteY147" fmla="*/ 263737 h 689379"/>
                  <a:gd name="connsiteX148" fmla="*/ 918091 w 3024845"/>
                  <a:gd name="connsiteY148" fmla="*/ 262386 h 689379"/>
                  <a:gd name="connsiteX149" fmla="*/ 932278 w 3024845"/>
                  <a:gd name="connsiteY149" fmla="*/ 252928 h 689379"/>
                  <a:gd name="connsiteX150" fmla="*/ 938358 w 3024845"/>
                  <a:gd name="connsiteY150" fmla="*/ 211854 h 689379"/>
                  <a:gd name="connsiteX151" fmla="*/ 939118 w 3024845"/>
                  <a:gd name="connsiteY151" fmla="*/ 211584 h 689379"/>
                  <a:gd name="connsiteX152" fmla="*/ 944438 w 3024845"/>
                  <a:gd name="connsiteY152" fmla="*/ 209692 h 689379"/>
                  <a:gd name="connsiteX153" fmla="*/ 946465 w 3024845"/>
                  <a:gd name="connsiteY153" fmla="*/ 140515 h 689379"/>
                  <a:gd name="connsiteX154" fmla="*/ 948492 w 3024845"/>
                  <a:gd name="connsiteY154" fmla="*/ 209692 h 689379"/>
                  <a:gd name="connsiteX155" fmla="*/ 949252 w 3024845"/>
                  <a:gd name="connsiteY155" fmla="*/ 209962 h 689379"/>
                  <a:gd name="connsiteX156" fmla="*/ 954572 w 3024845"/>
                  <a:gd name="connsiteY156" fmla="*/ 211854 h 689379"/>
                  <a:gd name="connsiteX157" fmla="*/ 954572 w 3024845"/>
                  <a:gd name="connsiteY157" fmla="*/ 125383 h 689379"/>
                  <a:gd name="connsiteX158" fmla="*/ 958625 w 3024845"/>
                  <a:gd name="connsiteY158" fmla="*/ 92956 h 689379"/>
                  <a:gd name="connsiteX159" fmla="*/ 997132 w 3024845"/>
                  <a:gd name="connsiteY159" fmla="*/ 92956 h 689379"/>
                  <a:gd name="connsiteX160" fmla="*/ 997132 w 3024845"/>
                  <a:gd name="connsiteY160" fmla="*/ 125383 h 689379"/>
                  <a:gd name="connsiteX161" fmla="*/ 997892 w 3024845"/>
                  <a:gd name="connsiteY161" fmla="*/ 125383 h 689379"/>
                  <a:gd name="connsiteX162" fmla="*/ 1003212 w 3024845"/>
                  <a:gd name="connsiteY162" fmla="*/ 125383 h 689379"/>
                  <a:gd name="connsiteX163" fmla="*/ 1003212 w 3024845"/>
                  <a:gd name="connsiteY163" fmla="*/ 43235 h 689379"/>
                  <a:gd name="connsiteX164" fmla="*/ 1004986 w 3024845"/>
                  <a:gd name="connsiteY164" fmla="*/ 43235 h 689379"/>
                  <a:gd name="connsiteX165" fmla="*/ 1017399 w 3024845"/>
                  <a:gd name="connsiteY165" fmla="*/ 43235 h 689379"/>
                  <a:gd name="connsiteX166" fmla="*/ 1017399 w 3024845"/>
                  <a:gd name="connsiteY166" fmla="*/ 41344 h 689379"/>
                  <a:gd name="connsiteX167" fmla="*/ 1017399 w 3024845"/>
                  <a:gd name="connsiteY167" fmla="*/ 28103 h 689379"/>
                  <a:gd name="connsiteX168" fmla="*/ 1039693 w 3024845"/>
                  <a:gd name="connsiteY168" fmla="*/ 28103 h 689379"/>
                  <a:gd name="connsiteX169" fmla="*/ 1039693 w 3024845"/>
                  <a:gd name="connsiteY169" fmla="*/ 27022 h 689379"/>
                  <a:gd name="connsiteX170" fmla="*/ 1039693 w 3024845"/>
                  <a:gd name="connsiteY170" fmla="*/ 19456 h 689379"/>
                  <a:gd name="connsiteX171" fmla="*/ 1041466 w 3024845"/>
                  <a:gd name="connsiteY171" fmla="*/ 19456 h 689379"/>
                  <a:gd name="connsiteX172" fmla="*/ 1053880 w 3024845"/>
                  <a:gd name="connsiteY172" fmla="*/ 19456 h 689379"/>
                  <a:gd name="connsiteX173" fmla="*/ 1053880 w 3024845"/>
                  <a:gd name="connsiteY173" fmla="*/ 20537 h 689379"/>
                  <a:gd name="connsiteX174" fmla="*/ 1053880 w 3024845"/>
                  <a:gd name="connsiteY174" fmla="*/ 28103 h 689379"/>
                  <a:gd name="connsiteX175" fmla="*/ 1054640 w 3024845"/>
                  <a:gd name="connsiteY175" fmla="*/ 28103 h 689379"/>
                  <a:gd name="connsiteX176" fmla="*/ 1059960 w 3024845"/>
                  <a:gd name="connsiteY176" fmla="*/ 28103 h 689379"/>
                  <a:gd name="connsiteX177" fmla="*/ 1070093 w 3024845"/>
                  <a:gd name="connsiteY177" fmla="*/ 23779 h 689379"/>
                  <a:gd name="connsiteX178" fmla="*/ 1074146 w 3024845"/>
                  <a:gd name="connsiteY178" fmla="*/ 27022 h 689379"/>
                  <a:gd name="connsiteX179" fmla="*/ 1074146 w 3024845"/>
                  <a:gd name="connsiteY179" fmla="*/ 19456 h 689379"/>
                  <a:gd name="connsiteX180" fmla="*/ 1076426 w 3024845"/>
                  <a:gd name="connsiteY180" fmla="*/ 19456 h 689379"/>
                  <a:gd name="connsiteX181" fmla="*/ 1092387 w 3024845"/>
                  <a:gd name="connsiteY181" fmla="*/ 19456 h 689379"/>
                  <a:gd name="connsiteX182" fmla="*/ 1092387 w 3024845"/>
                  <a:gd name="connsiteY182" fmla="*/ 20537 h 689379"/>
                  <a:gd name="connsiteX183" fmla="*/ 1092387 w 3024845"/>
                  <a:gd name="connsiteY183" fmla="*/ 28103 h 689379"/>
                  <a:gd name="connsiteX184" fmla="*/ 1122787 w 3024845"/>
                  <a:gd name="connsiteY184" fmla="*/ 28103 h 689379"/>
                  <a:gd name="connsiteX185" fmla="*/ 1122787 w 3024845"/>
                  <a:gd name="connsiteY185" fmla="*/ 29724 h 689379"/>
                  <a:gd name="connsiteX186" fmla="*/ 1122787 w 3024845"/>
                  <a:gd name="connsiteY186" fmla="*/ 41074 h 689379"/>
                  <a:gd name="connsiteX187" fmla="*/ 1149134 w 3024845"/>
                  <a:gd name="connsiteY187" fmla="*/ 41074 h 689379"/>
                  <a:gd name="connsiteX188" fmla="*/ 1149134 w 3024845"/>
                  <a:gd name="connsiteY188" fmla="*/ 71338 h 689379"/>
                  <a:gd name="connsiteX189" fmla="*/ 1149894 w 3024845"/>
                  <a:gd name="connsiteY189" fmla="*/ 71338 h 689379"/>
                  <a:gd name="connsiteX190" fmla="*/ 1155214 w 3024845"/>
                  <a:gd name="connsiteY190" fmla="*/ 71338 h 689379"/>
                  <a:gd name="connsiteX191" fmla="*/ 1155214 w 3024845"/>
                  <a:gd name="connsiteY191" fmla="*/ 72419 h 689379"/>
                  <a:gd name="connsiteX192" fmla="*/ 1155214 w 3024845"/>
                  <a:gd name="connsiteY192" fmla="*/ 79986 h 689379"/>
                  <a:gd name="connsiteX193" fmla="*/ 1159268 w 3024845"/>
                  <a:gd name="connsiteY193" fmla="*/ 110250 h 689379"/>
                  <a:gd name="connsiteX194" fmla="*/ 1160028 w 3024845"/>
                  <a:gd name="connsiteY194" fmla="*/ 110250 h 689379"/>
                  <a:gd name="connsiteX195" fmla="*/ 1165348 w 3024845"/>
                  <a:gd name="connsiteY195" fmla="*/ 110250 h 689379"/>
                  <a:gd name="connsiteX196" fmla="*/ 1165348 w 3024845"/>
                  <a:gd name="connsiteY196" fmla="*/ 111061 h 689379"/>
                  <a:gd name="connsiteX197" fmla="*/ 1165348 w 3024845"/>
                  <a:gd name="connsiteY197" fmla="*/ 116736 h 689379"/>
                  <a:gd name="connsiteX198" fmla="*/ 1166361 w 3024845"/>
                  <a:gd name="connsiteY198" fmla="*/ 116736 h 689379"/>
                  <a:gd name="connsiteX199" fmla="*/ 1173454 w 3024845"/>
                  <a:gd name="connsiteY199" fmla="*/ 116736 h 689379"/>
                  <a:gd name="connsiteX200" fmla="*/ 1173454 w 3024845"/>
                  <a:gd name="connsiteY200" fmla="*/ 147001 h 689379"/>
                  <a:gd name="connsiteX201" fmla="*/ 1175481 w 3024845"/>
                  <a:gd name="connsiteY201" fmla="*/ 147001 h 689379"/>
                  <a:gd name="connsiteX202" fmla="*/ 1189668 w 3024845"/>
                  <a:gd name="connsiteY202" fmla="*/ 147001 h 689379"/>
                  <a:gd name="connsiteX203" fmla="*/ 1189668 w 3024845"/>
                  <a:gd name="connsiteY203" fmla="*/ 170780 h 689379"/>
                  <a:gd name="connsiteX204" fmla="*/ 1191695 w 3024845"/>
                  <a:gd name="connsiteY204" fmla="*/ 172401 h 689379"/>
                  <a:gd name="connsiteX205" fmla="*/ 1191695 w 3024845"/>
                  <a:gd name="connsiteY205" fmla="*/ 183751 h 689379"/>
                  <a:gd name="connsiteX206" fmla="*/ 1192455 w 3024845"/>
                  <a:gd name="connsiteY206" fmla="*/ 183751 h 689379"/>
                  <a:gd name="connsiteX207" fmla="*/ 1197775 w 3024845"/>
                  <a:gd name="connsiteY207" fmla="*/ 183751 h 689379"/>
                  <a:gd name="connsiteX208" fmla="*/ 1197775 w 3024845"/>
                  <a:gd name="connsiteY208" fmla="*/ 207530 h 689379"/>
                  <a:gd name="connsiteX209" fmla="*/ 1199041 w 3024845"/>
                  <a:gd name="connsiteY209" fmla="*/ 207530 h 689379"/>
                  <a:gd name="connsiteX210" fmla="*/ 1207908 w 3024845"/>
                  <a:gd name="connsiteY210" fmla="*/ 207530 h 689379"/>
                  <a:gd name="connsiteX211" fmla="*/ 1209935 w 3024845"/>
                  <a:gd name="connsiteY211" fmla="*/ 211584 h 689379"/>
                  <a:gd name="connsiteX212" fmla="*/ 1209935 w 3024845"/>
                  <a:gd name="connsiteY212" fmla="*/ 224825 h 689379"/>
                  <a:gd name="connsiteX213" fmla="*/ 1211455 w 3024845"/>
                  <a:gd name="connsiteY213" fmla="*/ 222933 h 689379"/>
                  <a:gd name="connsiteX214" fmla="*/ 1222095 w 3024845"/>
                  <a:gd name="connsiteY214" fmla="*/ 209692 h 689379"/>
                  <a:gd name="connsiteX215" fmla="*/ 1250469 w 3024845"/>
                  <a:gd name="connsiteY215" fmla="*/ 209692 h 689379"/>
                  <a:gd name="connsiteX216" fmla="*/ 1250469 w 3024845"/>
                  <a:gd name="connsiteY216" fmla="*/ 296163 h 689379"/>
                  <a:gd name="connsiteX217" fmla="*/ 1251229 w 3024845"/>
                  <a:gd name="connsiteY217" fmla="*/ 296163 h 689379"/>
                  <a:gd name="connsiteX218" fmla="*/ 1256549 w 3024845"/>
                  <a:gd name="connsiteY218" fmla="*/ 296163 h 689379"/>
                  <a:gd name="connsiteX219" fmla="*/ 1257309 w 3024845"/>
                  <a:gd name="connsiteY219" fmla="*/ 294812 h 689379"/>
                  <a:gd name="connsiteX220" fmla="*/ 1262629 w 3024845"/>
                  <a:gd name="connsiteY220" fmla="*/ 285354 h 689379"/>
                  <a:gd name="connsiteX221" fmla="*/ 1262629 w 3024845"/>
                  <a:gd name="connsiteY221" fmla="*/ 287246 h 689379"/>
                  <a:gd name="connsiteX222" fmla="*/ 1262629 w 3024845"/>
                  <a:gd name="connsiteY222" fmla="*/ 300487 h 689379"/>
                  <a:gd name="connsiteX223" fmla="*/ 1266682 w 3024845"/>
                  <a:gd name="connsiteY223" fmla="*/ 255090 h 689379"/>
                  <a:gd name="connsiteX224" fmla="*/ 1267442 w 3024845"/>
                  <a:gd name="connsiteY224" fmla="*/ 255090 h 689379"/>
                  <a:gd name="connsiteX225" fmla="*/ 1272762 w 3024845"/>
                  <a:gd name="connsiteY225" fmla="*/ 255090 h 689379"/>
                  <a:gd name="connsiteX226" fmla="*/ 1272762 w 3024845"/>
                  <a:gd name="connsiteY226" fmla="*/ 190236 h 689379"/>
                  <a:gd name="connsiteX227" fmla="*/ 1273776 w 3024845"/>
                  <a:gd name="connsiteY227" fmla="*/ 190236 h 689379"/>
                  <a:gd name="connsiteX228" fmla="*/ 1280869 w 3024845"/>
                  <a:gd name="connsiteY228" fmla="*/ 190236 h 689379"/>
                  <a:gd name="connsiteX229" fmla="*/ 1293029 w 3024845"/>
                  <a:gd name="connsiteY229" fmla="*/ 147001 h 689379"/>
                  <a:gd name="connsiteX230" fmla="*/ 1294296 w 3024845"/>
                  <a:gd name="connsiteY230" fmla="*/ 147001 h 689379"/>
                  <a:gd name="connsiteX231" fmla="*/ 1303163 w 3024845"/>
                  <a:gd name="connsiteY231" fmla="*/ 147001 h 689379"/>
                  <a:gd name="connsiteX232" fmla="*/ 1313296 w 3024845"/>
                  <a:gd name="connsiteY232" fmla="*/ 190236 h 689379"/>
                  <a:gd name="connsiteX233" fmla="*/ 1314309 w 3024845"/>
                  <a:gd name="connsiteY233" fmla="*/ 190236 h 689379"/>
                  <a:gd name="connsiteX234" fmla="*/ 1321403 w 3024845"/>
                  <a:gd name="connsiteY234" fmla="*/ 190236 h 689379"/>
                  <a:gd name="connsiteX235" fmla="*/ 1321403 w 3024845"/>
                  <a:gd name="connsiteY235" fmla="*/ 229148 h 689379"/>
                  <a:gd name="connsiteX236" fmla="*/ 1323176 w 3024845"/>
                  <a:gd name="connsiteY236" fmla="*/ 229148 h 689379"/>
                  <a:gd name="connsiteX237" fmla="*/ 1335590 w 3024845"/>
                  <a:gd name="connsiteY237" fmla="*/ 229148 h 689379"/>
                  <a:gd name="connsiteX238" fmla="*/ 1335590 w 3024845"/>
                  <a:gd name="connsiteY238" fmla="*/ 231310 h 689379"/>
                  <a:gd name="connsiteX239" fmla="*/ 1335590 w 3024845"/>
                  <a:gd name="connsiteY239" fmla="*/ 246442 h 689379"/>
                  <a:gd name="connsiteX240" fmla="*/ 1339643 w 3024845"/>
                  <a:gd name="connsiteY240" fmla="*/ 244281 h 689379"/>
                  <a:gd name="connsiteX241" fmla="*/ 1339643 w 3024845"/>
                  <a:gd name="connsiteY241" fmla="*/ 229148 h 689379"/>
                  <a:gd name="connsiteX242" fmla="*/ 1341163 w 3024845"/>
                  <a:gd name="connsiteY242" fmla="*/ 229148 h 689379"/>
                  <a:gd name="connsiteX243" fmla="*/ 1351803 w 3024845"/>
                  <a:gd name="connsiteY243" fmla="*/ 229148 h 689379"/>
                  <a:gd name="connsiteX244" fmla="*/ 1351803 w 3024845"/>
                  <a:gd name="connsiteY244" fmla="*/ 230769 h 689379"/>
                  <a:gd name="connsiteX245" fmla="*/ 1351803 w 3024845"/>
                  <a:gd name="connsiteY245" fmla="*/ 242119 h 689379"/>
                  <a:gd name="connsiteX246" fmla="*/ 1382204 w 3024845"/>
                  <a:gd name="connsiteY246" fmla="*/ 242119 h 689379"/>
                  <a:gd name="connsiteX247" fmla="*/ 1382204 w 3024845"/>
                  <a:gd name="connsiteY247" fmla="*/ 205369 h 689379"/>
                  <a:gd name="connsiteX248" fmla="*/ 1383470 w 3024845"/>
                  <a:gd name="connsiteY248" fmla="*/ 205369 h 689379"/>
                  <a:gd name="connsiteX249" fmla="*/ 1392337 w 3024845"/>
                  <a:gd name="connsiteY249" fmla="*/ 205369 h 689379"/>
                  <a:gd name="connsiteX250" fmla="*/ 1392337 w 3024845"/>
                  <a:gd name="connsiteY250" fmla="*/ 226986 h 689379"/>
                  <a:gd name="connsiteX251" fmla="*/ 1394364 w 3024845"/>
                  <a:gd name="connsiteY251" fmla="*/ 194560 h 689379"/>
                  <a:gd name="connsiteX252" fmla="*/ 1416657 w 3024845"/>
                  <a:gd name="connsiteY252" fmla="*/ 194560 h 689379"/>
                  <a:gd name="connsiteX253" fmla="*/ 1416657 w 3024845"/>
                  <a:gd name="connsiteY253" fmla="*/ 192938 h 689379"/>
                  <a:gd name="connsiteX254" fmla="*/ 1416657 w 3024845"/>
                  <a:gd name="connsiteY254" fmla="*/ 181589 h 689379"/>
                  <a:gd name="connsiteX255" fmla="*/ 1417417 w 3024845"/>
                  <a:gd name="connsiteY255" fmla="*/ 181589 h 689379"/>
                  <a:gd name="connsiteX256" fmla="*/ 1422737 w 3024845"/>
                  <a:gd name="connsiteY256" fmla="*/ 181589 h 689379"/>
                  <a:gd name="connsiteX257" fmla="*/ 1422737 w 3024845"/>
                  <a:gd name="connsiteY257" fmla="*/ 179698 h 689379"/>
                  <a:gd name="connsiteX258" fmla="*/ 1422737 w 3024845"/>
                  <a:gd name="connsiteY258" fmla="*/ 166457 h 689379"/>
                  <a:gd name="connsiteX259" fmla="*/ 1426791 w 3024845"/>
                  <a:gd name="connsiteY259" fmla="*/ 172942 h 689379"/>
                  <a:gd name="connsiteX260" fmla="*/ 1429071 w 3024845"/>
                  <a:gd name="connsiteY260" fmla="*/ 172942 h 689379"/>
                  <a:gd name="connsiteX261" fmla="*/ 1445031 w 3024845"/>
                  <a:gd name="connsiteY261" fmla="*/ 172942 h 689379"/>
                  <a:gd name="connsiteX262" fmla="*/ 1445031 w 3024845"/>
                  <a:gd name="connsiteY262" fmla="*/ 172131 h 689379"/>
                  <a:gd name="connsiteX263" fmla="*/ 1445031 w 3024845"/>
                  <a:gd name="connsiteY263" fmla="*/ 166457 h 689379"/>
                  <a:gd name="connsiteX264" fmla="*/ 1445791 w 3024845"/>
                  <a:gd name="connsiteY264" fmla="*/ 166457 h 689379"/>
                  <a:gd name="connsiteX265" fmla="*/ 1451111 w 3024845"/>
                  <a:gd name="connsiteY265" fmla="*/ 166457 h 689379"/>
                  <a:gd name="connsiteX266" fmla="*/ 1451111 w 3024845"/>
                  <a:gd name="connsiteY266" fmla="*/ 167808 h 689379"/>
                  <a:gd name="connsiteX267" fmla="*/ 1451111 w 3024845"/>
                  <a:gd name="connsiteY267" fmla="*/ 177266 h 689379"/>
                  <a:gd name="connsiteX268" fmla="*/ 1489618 w 3024845"/>
                  <a:gd name="connsiteY268" fmla="*/ 177266 h 689379"/>
                  <a:gd name="connsiteX269" fmla="*/ 1489618 w 3024845"/>
                  <a:gd name="connsiteY269" fmla="*/ 315619 h 689379"/>
                  <a:gd name="connsiteX270" fmla="*/ 1491138 w 3024845"/>
                  <a:gd name="connsiteY270" fmla="*/ 315619 h 689379"/>
                  <a:gd name="connsiteX271" fmla="*/ 1501778 w 3024845"/>
                  <a:gd name="connsiteY271" fmla="*/ 315619 h 689379"/>
                  <a:gd name="connsiteX272" fmla="*/ 1501778 w 3024845"/>
                  <a:gd name="connsiteY272" fmla="*/ 302649 h 689379"/>
                  <a:gd name="connsiteX273" fmla="*/ 1505832 w 3024845"/>
                  <a:gd name="connsiteY273" fmla="*/ 302649 h 689379"/>
                  <a:gd name="connsiteX274" fmla="*/ 1505832 w 3024845"/>
                  <a:gd name="connsiteY274" fmla="*/ 315619 h 689379"/>
                  <a:gd name="connsiteX275" fmla="*/ 1536232 w 3024845"/>
                  <a:gd name="connsiteY275" fmla="*/ 315619 h 689379"/>
                  <a:gd name="connsiteX276" fmla="*/ 1536232 w 3024845"/>
                  <a:gd name="connsiteY276" fmla="*/ 285354 h 689379"/>
                  <a:gd name="connsiteX277" fmla="*/ 1548392 w 3024845"/>
                  <a:gd name="connsiteY277" fmla="*/ 285354 h 689379"/>
                  <a:gd name="connsiteX278" fmla="*/ 1560552 w 3024845"/>
                  <a:gd name="connsiteY278" fmla="*/ 283193 h 689379"/>
                  <a:gd name="connsiteX279" fmla="*/ 1564606 w 3024845"/>
                  <a:gd name="connsiteY279" fmla="*/ 285354 h 689379"/>
                  <a:gd name="connsiteX280" fmla="*/ 1574739 w 3024845"/>
                  <a:gd name="connsiteY280" fmla="*/ 285354 h 689379"/>
                  <a:gd name="connsiteX281" fmla="*/ 1574739 w 3024845"/>
                  <a:gd name="connsiteY281" fmla="*/ 315619 h 689379"/>
                  <a:gd name="connsiteX282" fmla="*/ 1582846 w 3024845"/>
                  <a:gd name="connsiteY282" fmla="*/ 315619 h 689379"/>
                  <a:gd name="connsiteX283" fmla="*/ 1582846 w 3024845"/>
                  <a:gd name="connsiteY283" fmla="*/ 332914 h 689379"/>
                  <a:gd name="connsiteX284" fmla="*/ 1592182 w 3024845"/>
                  <a:gd name="connsiteY284" fmla="*/ 333819 h 689379"/>
                  <a:gd name="connsiteX285" fmla="*/ 1605140 w 3024845"/>
                  <a:gd name="connsiteY285" fmla="*/ 333819 h 689379"/>
                  <a:gd name="connsiteX286" fmla="*/ 1605140 w 3024845"/>
                  <a:gd name="connsiteY286" fmla="*/ 317781 h 689379"/>
                  <a:gd name="connsiteX287" fmla="*/ 1673096 w 3024845"/>
                  <a:gd name="connsiteY287" fmla="*/ 317781 h 689379"/>
                  <a:gd name="connsiteX288" fmla="*/ 1673096 w 3024845"/>
                  <a:gd name="connsiteY288" fmla="*/ 232528 h 689379"/>
                  <a:gd name="connsiteX289" fmla="*/ 1745104 w 3024845"/>
                  <a:gd name="connsiteY289" fmla="*/ 232528 h 689379"/>
                  <a:gd name="connsiteX290" fmla="*/ 1745104 w 3024845"/>
                  <a:gd name="connsiteY290" fmla="*/ 311296 h 689379"/>
                  <a:gd name="connsiteX291" fmla="*/ 1747008 w 3024845"/>
                  <a:gd name="connsiteY291" fmla="*/ 311296 h 689379"/>
                  <a:gd name="connsiteX292" fmla="*/ 1748250 w 3024845"/>
                  <a:gd name="connsiteY292" fmla="*/ 333819 h 689379"/>
                  <a:gd name="connsiteX293" fmla="*/ 1757926 w 3024845"/>
                  <a:gd name="connsiteY293" fmla="*/ 333819 h 689379"/>
                  <a:gd name="connsiteX294" fmla="*/ 1759168 w 3024845"/>
                  <a:gd name="connsiteY294" fmla="*/ 311296 h 689379"/>
                  <a:gd name="connsiteX295" fmla="*/ 1765248 w 3024845"/>
                  <a:gd name="connsiteY295" fmla="*/ 311296 h 689379"/>
                  <a:gd name="connsiteX296" fmla="*/ 1766490 w 3024845"/>
                  <a:gd name="connsiteY296" fmla="*/ 333819 h 689379"/>
                  <a:gd name="connsiteX297" fmla="*/ 1817112 w 3024845"/>
                  <a:gd name="connsiteY297" fmla="*/ 333819 h 689379"/>
                  <a:gd name="connsiteX298" fmla="*/ 1817112 w 3024845"/>
                  <a:gd name="connsiteY298" fmla="*/ 170791 h 689379"/>
                  <a:gd name="connsiteX299" fmla="*/ 2014439 w 3024845"/>
                  <a:gd name="connsiteY299" fmla="*/ 170791 h 689379"/>
                  <a:gd name="connsiteX300" fmla="*/ 2014439 w 3024845"/>
                  <a:gd name="connsiteY300" fmla="*/ 333819 h 689379"/>
                  <a:gd name="connsiteX301" fmla="*/ 2033136 w 3024845"/>
                  <a:gd name="connsiteY301" fmla="*/ 333819 h 689379"/>
                  <a:gd name="connsiteX302" fmla="*/ 2033136 w 3024845"/>
                  <a:gd name="connsiteY302" fmla="*/ 251126 h 689379"/>
                  <a:gd name="connsiteX303" fmla="*/ 2128256 w 3024845"/>
                  <a:gd name="connsiteY303" fmla="*/ 251126 h 689379"/>
                  <a:gd name="connsiteX304" fmla="*/ 2180720 w 3024845"/>
                  <a:gd name="connsiteY304" fmla="*/ 185913 h 689379"/>
                  <a:gd name="connsiteX305" fmla="*/ 2245574 w 3024845"/>
                  <a:gd name="connsiteY305" fmla="*/ 185913 h 689379"/>
                  <a:gd name="connsiteX306" fmla="*/ 2245574 w 3024845"/>
                  <a:gd name="connsiteY306" fmla="*/ 261575 h 689379"/>
                  <a:gd name="connsiteX307" fmla="*/ 2253681 w 3024845"/>
                  <a:gd name="connsiteY307" fmla="*/ 261575 h 689379"/>
                  <a:gd name="connsiteX308" fmla="*/ 2255708 w 3024845"/>
                  <a:gd name="connsiteY308" fmla="*/ 255090 h 689379"/>
                  <a:gd name="connsiteX309" fmla="*/ 2261788 w 3024845"/>
                  <a:gd name="connsiteY309" fmla="*/ 255090 h 689379"/>
                  <a:gd name="connsiteX310" fmla="*/ 2263815 w 3024845"/>
                  <a:gd name="connsiteY310" fmla="*/ 263737 h 689379"/>
                  <a:gd name="connsiteX311" fmla="*/ 2275975 w 3024845"/>
                  <a:gd name="connsiteY311" fmla="*/ 263737 h 689379"/>
                  <a:gd name="connsiteX312" fmla="*/ 2275975 w 3024845"/>
                  <a:gd name="connsiteY312" fmla="*/ 257251 h 689379"/>
                  <a:gd name="connsiteX313" fmla="*/ 2298268 w 3024845"/>
                  <a:gd name="connsiteY313" fmla="*/ 257251 h 689379"/>
                  <a:gd name="connsiteX314" fmla="*/ 2298268 w 3024845"/>
                  <a:gd name="connsiteY314" fmla="*/ 263737 h 689379"/>
                  <a:gd name="connsiteX315" fmla="*/ 2318535 w 3024845"/>
                  <a:gd name="connsiteY315" fmla="*/ 263737 h 689379"/>
                  <a:gd name="connsiteX316" fmla="*/ 2318535 w 3024845"/>
                  <a:gd name="connsiteY316" fmla="*/ 309134 h 689379"/>
                  <a:gd name="connsiteX317" fmla="*/ 2332722 w 3024845"/>
                  <a:gd name="connsiteY317" fmla="*/ 309134 h 689379"/>
                  <a:gd name="connsiteX318" fmla="*/ 2332722 w 3024845"/>
                  <a:gd name="connsiteY318" fmla="*/ 296163 h 689379"/>
                  <a:gd name="connsiteX319" fmla="*/ 2348936 w 3024845"/>
                  <a:gd name="connsiteY319" fmla="*/ 296163 h 689379"/>
                  <a:gd name="connsiteX320" fmla="*/ 2348936 w 3024845"/>
                  <a:gd name="connsiteY320" fmla="*/ 116736 h 689379"/>
                  <a:gd name="connsiteX321" fmla="*/ 2355016 w 3024845"/>
                  <a:gd name="connsiteY321" fmla="*/ 110250 h 689379"/>
                  <a:gd name="connsiteX322" fmla="*/ 2427977 w 3024845"/>
                  <a:gd name="connsiteY322" fmla="*/ 110250 h 689379"/>
                  <a:gd name="connsiteX323" fmla="*/ 2427977 w 3024845"/>
                  <a:gd name="connsiteY323" fmla="*/ 118898 h 689379"/>
                  <a:gd name="connsiteX324" fmla="*/ 2438110 w 3024845"/>
                  <a:gd name="connsiteY324" fmla="*/ 118898 h 689379"/>
                  <a:gd name="connsiteX325" fmla="*/ 2438110 w 3024845"/>
                  <a:gd name="connsiteY325" fmla="*/ 233472 h 689379"/>
                  <a:gd name="connsiteX326" fmla="*/ 2460404 w 3024845"/>
                  <a:gd name="connsiteY326" fmla="*/ 233472 h 689379"/>
                  <a:gd name="connsiteX327" fmla="*/ 2460404 w 3024845"/>
                  <a:gd name="connsiteY327" fmla="*/ 166457 h 689379"/>
                  <a:gd name="connsiteX328" fmla="*/ 2486751 w 3024845"/>
                  <a:gd name="connsiteY328" fmla="*/ 166457 h 689379"/>
                  <a:gd name="connsiteX329" fmla="*/ 2490804 w 3024845"/>
                  <a:gd name="connsiteY329" fmla="*/ 162133 h 689379"/>
                  <a:gd name="connsiteX330" fmla="*/ 2498911 w 3024845"/>
                  <a:gd name="connsiteY330" fmla="*/ 162133 h 689379"/>
                  <a:gd name="connsiteX331" fmla="*/ 2502964 w 3024845"/>
                  <a:gd name="connsiteY331" fmla="*/ 166457 h 689379"/>
                  <a:gd name="connsiteX332" fmla="*/ 2525258 w 3024845"/>
                  <a:gd name="connsiteY332" fmla="*/ 166457 h 689379"/>
                  <a:gd name="connsiteX333" fmla="*/ 2525258 w 3024845"/>
                  <a:gd name="connsiteY333" fmla="*/ 49721 h 689379"/>
                  <a:gd name="connsiteX334" fmla="*/ 2582005 w 3024845"/>
                  <a:gd name="connsiteY334" fmla="*/ 38912 h 689379"/>
                  <a:gd name="connsiteX335" fmla="*/ 2582005 w 3024845"/>
                  <a:gd name="connsiteY335" fmla="*/ 39993 h 689379"/>
                  <a:gd name="connsiteX336" fmla="*/ 2582005 w 3024845"/>
                  <a:gd name="connsiteY336" fmla="*/ 47559 h 689379"/>
                  <a:gd name="connsiteX337" fmla="*/ 2608352 w 3024845"/>
                  <a:gd name="connsiteY337" fmla="*/ 47559 h 689379"/>
                  <a:gd name="connsiteX338" fmla="*/ 2608352 w 3024845"/>
                  <a:gd name="connsiteY338" fmla="*/ 302649 h 689379"/>
                  <a:gd name="connsiteX339" fmla="*/ 2630646 w 3024845"/>
                  <a:gd name="connsiteY339" fmla="*/ 302649 h 689379"/>
                  <a:gd name="connsiteX340" fmla="*/ 2630646 w 3024845"/>
                  <a:gd name="connsiteY340" fmla="*/ 298325 h 689379"/>
                  <a:gd name="connsiteX341" fmla="*/ 2642806 w 3024845"/>
                  <a:gd name="connsiteY341" fmla="*/ 298325 h 689379"/>
                  <a:gd name="connsiteX342" fmla="*/ 2642806 w 3024845"/>
                  <a:gd name="connsiteY342" fmla="*/ 302649 h 689379"/>
                  <a:gd name="connsiteX343" fmla="*/ 2667126 w 3024845"/>
                  <a:gd name="connsiteY343" fmla="*/ 302649 h 689379"/>
                  <a:gd name="connsiteX344" fmla="*/ 2667126 w 3024845"/>
                  <a:gd name="connsiteY344" fmla="*/ 289678 h 689379"/>
                  <a:gd name="connsiteX345" fmla="*/ 2695500 w 3024845"/>
                  <a:gd name="connsiteY345" fmla="*/ 289678 h 689379"/>
                  <a:gd name="connsiteX346" fmla="*/ 2707660 w 3024845"/>
                  <a:gd name="connsiteY346" fmla="*/ 285354 h 689379"/>
                  <a:gd name="connsiteX347" fmla="*/ 2727927 w 3024845"/>
                  <a:gd name="connsiteY347" fmla="*/ 289678 h 689379"/>
                  <a:gd name="connsiteX348" fmla="*/ 2727927 w 3024845"/>
                  <a:gd name="connsiteY348" fmla="*/ 272384 h 689379"/>
                  <a:gd name="connsiteX349" fmla="*/ 2736034 w 3024845"/>
                  <a:gd name="connsiteY349" fmla="*/ 272384 h 689379"/>
                  <a:gd name="connsiteX350" fmla="*/ 2736034 w 3024845"/>
                  <a:gd name="connsiteY350" fmla="*/ 259413 h 689379"/>
                  <a:gd name="connsiteX351" fmla="*/ 2792781 w 3024845"/>
                  <a:gd name="connsiteY351" fmla="*/ 259413 h 689379"/>
                  <a:gd name="connsiteX352" fmla="*/ 2792781 w 3024845"/>
                  <a:gd name="connsiteY352" fmla="*/ 229148 h 689379"/>
                  <a:gd name="connsiteX353" fmla="*/ 2811021 w 3024845"/>
                  <a:gd name="connsiteY353" fmla="*/ 229148 h 689379"/>
                  <a:gd name="connsiteX354" fmla="*/ 2811021 w 3024845"/>
                  <a:gd name="connsiteY354" fmla="*/ 222663 h 689379"/>
                  <a:gd name="connsiteX355" fmla="*/ 2823181 w 3024845"/>
                  <a:gd name="connsiteY355" fmla="*/ 222663 h 689379"/>
                  <a:gd name="connsiteX356" fmla="*/ 2823181 w 3024845"/>
                  <a:gd name="connsiteY356" fmla="*/ 229148 h 689379"/>
                  <a:gd name="connsiteX357" fmla="*/ 2839395 w 3024845"/>
                  <a:gd name="connsiteY357" fmla="*/ 229148 h 689379"/>
                  <a:gd name="connsiteX358" fmla="*/ 2839395 w 3024845"/>
                  <a:gd name="connsiteY358" fmla="*/ 278869 h 689379"/>
                  <a:gd name="connsiteX359" fmla="*/ 2871822 w 3024845"/>
                  <a:gd name="connsiteY359" fmla="*/ 278869 h 689379"/>
                  <a:gd name="connsiteX360" fmla="*/ 2871822 w 3024845"/>
                  <a:gd name="connsiteY360" fmla="*/ 252928 h 689379"/>
                  <a:gd name="connsiteX361" fmla="*/ 2910329 w 3024845"/>
                  <a:gd name="connsiteY361" fmla="*/ 252928 h 689379"/>
                  <a:gd name="connsiteX362" fmla="*/ 2910329 w 3024845"/>
                  <a:gd name="connsiteY362" fmla="*/ 222663 h 689379"/>
                  <a:gd name="connsiteX363" fmla="*/ 2958970 w 3024845"/>
                  <a:gd name="connsiteY363" fmla="*/ 222663 h 689379"/>
                  <a:gd name="connsiteX364" fmla="*/ 3024845 w 3024845"/>
                  <a:gd name="connsiteY364" fmla="*/ 689379 h 689379"/>
                  <a:gd name="connsiteX365" fmla="*/ 2054 w 3024845"/>
                  <a:gd name="connsiteY365" fmla="*/ 687046 h 689379"/>
                  <a:gd name="connsiteX366" fmla="*/ 0 w 3024845"/>
                  <a:gd name="connsiteY366" fmla="*/ 252928 h 689379"/>
                  <a:gd name="connsiteX367" fmla="*/ 20267 w 3024845"/>
                  <a:gd name="connsiteY367" fmla="*/ 252928 h 689379"/>
                  <a:gd name="connsiteX368" fmla="*/ 20774 w 3024845"/>
                  <a:gd name="connsiteY368" fmla="*/ 251847 h 689379"/>
                  <a:gd name="connsiteX369" fmla="*/ 24320 w 3024845"/>
                  <a:gd name="connsiteY369" fmla="*/ 244281 h 689379"/>
                  <a:gd name="connsiteX370" fmla="*/ 26094 w 3024845"/>
                  <a:gd name="connsiteY370" fmla="*/ 244551 h 689379"/>
                  <a:gd name="connsiteX371" fmla="*/ 38507 w 3024845"/>
                  <a:gd name="connsiteY371" fmla="*/ 246442 h 689379"/>
                  <a:gd name="connsiteX372" fmla="*/ 39014 w 3024845"/>
                  <a:gd name="connsiteY372" fmla="*/ 247794 h 689379"/>
                  <a:gd name="connsiteX373" fmla="*/ 42560 w 3024845"/>
                  <a:gd name="connsiteY373" fmla="*/ 257251 h 689379"/>
                  <a:gd name="connsiteX374" fmla="*/ 68907 w 3024845"/>
                  <a:gd name="connsiteY374" fmla="*/ 259413 h 689379"/>
                  <a:gd name="connsiteX375" fmla="*/ 68907 w 3024845"/>
                  <a:gd name="connsiteY375" fmla="*/ 136192 h 689379"/>
                  <a:gd name="connsiteX376" fmla="*/ 70934 w 3024845"/>
                  <a:gd name="connsiteY376" fmla="*/ 136192 h 689379"/>
                  <a:gd name="connsiteX377" fmla="*/ 85121 w 3024845"/>
                  <a:gd name="connsiteY377" fmla="*/ 136192 h 689379"/>
                  <a:gd name="connsiteX378" fmla="*/ 85121 w 3024845"/>
                  <a:gd name="connsiteY378" fmla="*/ 0 h 689379"/>
                  <a:gd name="connsiteX379" fmla="*/ 86894 w 3024845"/>
                  <a:gd name="connsiteY379" fmla="*/ 0 h 689379"/>
                  <a:gd name="connsiteX380" fmla="*/ 99308 w 3024845"/>
                  <a:gd name="connsiteY380" fmla="*/ 0 h 689379"/>
                  <a:gd name="connsiteX0" fmla="*/ 99308 w 2961438"/>
                  <a:gd name="connsiteY0" fmla="*/ 0 h 689379"/>
                  <a:gd name="connsiteX1" fmla="*/ 220909 w 2961438"/>
                  <a:gd name="connsiteY1" fmla="*/ 0 h 689379"/>
                  <a:gd name="connsiteX2" fmla="*/ 223189 w 2961438"/>
                  <a:gd name="connsiteY2" fmla="*/ 0 h 689379"/>
                  <a:gd name="connsiteX3" fmla="*/ 239150 w 2961438"/>
                  <a:gd name="connsiteY3" fmla="*/ 0 h 689379"/>
                  <a:gd name="connsiteX4" fmla="*/ 239150 w 2961438"/>
                  <a:gd name="connsiteY4" fmla="*/ 140515 h 689379"/>
                  <a:gd name="connsiteX5" fmla="*/ 240670 w 2961438"/>
                  <a:gd name="connsiteY5" fmla="*/ 140245 h 689379"/>
                  <a:gd name="connsiteX6" fmla="*/ 251310 w 2961438"/>
                  <a:gd name="connsiteY6" fmla="*/ 138354 h 689379"/>
                  <a:gd name="connsiteX7" fmla="*/ 249283 w 2961438"/>
                  <a:gd name="connsiteY7" fmla="*/ 226986 h 689379"/>
                  <a:gd name="connsiteX8" fmla="*/ 250803 w 2961438"/>
                  <a:gd name="connsiteY8" fmla="*/ 227257 h 689379"/>
                  <a:gd name="connsiteX9" fmla="*/ 261443 w 2961438"/>
                  <a:gd name="connsiteY9" fmla="*/ 229148 h 689379"/>
                  <a:gd name="connsiteX10" fmla="*/ 261696 w 2961438"/>
                  <a:gd name="connsiteY10" fmla="*/ 229959 h 689379"/>
                  <a:gd name="connsiteX11" fmla="*/ 263470 w 2961438"/>
                  <a:gd name="connsiteY11" fmla="*/ 235634 h 689379"/>
                  <a:gd name="connsiteX12" fmla="*/ 264230 w 2961438"/>
                  <a:gd name="connsiteY12" fmla="*/ 233202 h 689379"/>
                  <a:gd name="connsiteX13" fmla="*/ 269550 w 2961438"/>
                  <a:gd name="connsiteY13" fmla="*/ 216178 h 689379"/>
                  <a:gd name="connsiteX14" fmla="*/ 271323 w 2961438"/>
                  <a:gd name="connsiteY14" fmla="*/ 216178 h 689379"/>
                  <a:gd name="connsiteX15" fmla="*/ 283737 w 2961438"/>
                  <a:gd name="connsiteY15" fmla="*/ 216178 h 689379"/>
                  <a:gd name="connsiteX16" fmla="*/ 283737 w 2961438"/>
                  <a:gd name="connsiteY16" fmla="*/ 248604 h 689379"/>
                  <a:gd name="connsiteX17" fmla="*/ 284750 w 2961438"/>
                  <a:gd name="connsiteY17" fmla="*/ 249145 h 689379"/>
                  <a:gd name="connsiteX18" fmla="*/ 291844 w 2961438"/>
                  <a:gd name="connsiteY18" fmla="*/ 252928 h 689379"/>
                  <a:gd name="connsiteX19" fmla="*/ 291844 w 2961438"/>
                  <a:gd name="connsiteY19" fmla="*/ 254279 h 689379"/>
                  <a:gd name="connsiteX20" fmla="*/ 291844 w 2961438"/>
                  <a:gd name="connsiteY20" fmla="*/ 263737 h 689379"/>
                  <a:gd name="connsiteX21" fmla="*/ 336431 w 2961438"/>
                  <a:gd name="connsiteY21" fmla="*/ 263737 h 689379"/>
                  <a:gd name="connsiteX22" fmla="*/ 336431 w 2961438"/>
                  <a:gd name="connsiteY22" fmla="*/ 264818 h 689379"/>
                  <a:gd name="connsiteX23" fmla="*/ 336431 w 2961438"/>
                  <a:gd name="connsiteY23" fmla="*/ 272384 h 689379"/>
                  <a:gd name="connsiteX24" fmla="*/ 338457 w 2961438"/>
                  <a:gd name="connsiteY24" fmla="*/ 272384 h 689379"/>
                  <a:gd name="connsiteX25" fmla="*/ 352644 w 2961438"/>
                  <a:gd name="connsiteY25" fmla="*/ 272384 h 689379"/>
                  <a:gd name="connsiteX26" fmla="*/ 352644 w 2961438"/>
                  <a:gd name="connsiteY26" fmla="*/ 242119 h 689379"/>
                  <a:gd name="connsiteX27" fmla="*/ 397231 w 2961438"/>
                  <a:gd name="connsiteY27" fmla="*/ 242119 h 689379"/>
                  <a:gd name="connsiteX28" fmla="*/ 397231 w 2961438"/>
                  <a:gd name="connsiteY28" fmla="*/ 240768 h 689379"/>
                  <a:gd name="connsiteX29" fmla="*/ 397231 w 2961438"/>
                  <a:gd name="connsiteY29" fmla="*/ 231310 h 689379"/>
                  <a:gd name="connsiteX30" fmla="*/ 398245 w 2961438"/>
                  <a:gd name="connsiteY30" fmla="*/ 231310 h 689379"/>
                  <a:gd name="connsiteX31" fmla="*/ 405338 w 2961438"/>
                  <a:gd name="connsiteY31" fmla="*/ 231310 h 689379"/>
                  <a:gd name="connsiteX32" fmla="*/ 405338 w 2961438"/>
                  <a:gd name="connsiteY32" fmla="*/ 229419 h 689379"/>
                  <a:gd name="connsiteX33" fmla="*/ 405338 w 2961438"/>
                  <a:gd name="connsiteY33" fmla="*/ 216178 h 689379"/>
                  <a:gd name="connsiteX34" fmla="*/ 406098 w 2961438"/>
                  <a:gd name="connsiteY34" fmla="*/ 216178 h 689379"/>
                  <a:gd name="connsiteX35" fmla="*/ 411418 w 2961438"/>
                  <a:gd name="connsiteY35" fmla="*/ 216178 h 689379"/>
                  <a:gd name="connsiteX36" fmla="*/ 411418 w 2961438"/>
                  <a:gd name="connsiteY36" fmla="*/ 215097 h 689379"/>
                  <a:gd name="connsiteX37" fmla="*/ 411418 w 2961438"/>
                  <a:gd name="connsiteY37" fmla="*/ 207530 h 689379"/>
                  <a:gd name="connsiteX38" fmla="*/ 413445 w 2961438"/>
                  <a:gd name="connsiteY38" fmla="*/ 207530 h 689379"/>
                  <a:gd name="connsiteX39" fmla="*/ 427632 w 2961438"/>
                  <a:gd name="connsiteY39" fmla="*/ 207530 h 689379"/>
                  <a:gd name="connsiteX40" fmla="*/ 427632 w 2961438"/>
                  <a:gd name="connsiteY40" fmla="*/ 208611 h 689379"/>
                  <a:gd name="connsiteX41" fmla="*/ 427632 w 2961438"/>
                  <a:gd name="connsiteY41" fmla="*/ 216178 h 689379"/>
                  <a:gd name="connsiteX42" fmla="*/ 449925 w 2961438"/>
                  <a:gd name="connsiteY42" fmla="*/ 216178 h 689379"/>
                  <a:gd name="connsiteX43" fmla="*/ 449925 w 2961438"/>
                  <a:gd name="connsiteY43" fmla="*/ 214286 h 689379"/>
                  <a:gd name="connsiteX44" fmla="*/ 449925 w 2961438"/>
                  <a:gd name="connsiteY44" fmla="*/ 201045 h 689379"/>
                  <a:gd name="connsiteX45" fmla="*/ 451699 w 2961438"/>
                  <a:gd name="connsiteY45" fmla="*/ 201045 h 689379"/>
                  <a:gd name="connsiteX46" fmla="*/ 464112 w 2961438"/>
                  <a:gd name="connsiteY46" fmla="*/ 201045 h 689379"/>
                  <a:gd name="connsiteX47" fmla="*/ 464112 w 2961438"/>
                  <a:gd name="connsiteY47" fmla="*/ 224825 h 689379"/>
                  <a:gd name="connsiteX48" fmla="*/ 465126 w 2961438"/>
                  <a:gd name="connsiteY48" fmla="*/ 224825 h 689379"/>
                  <a:gd name="connsiteX49" fmla="*/ 472219 w 2961438"/>
                  <a:gd name="connsiteY49" fmla="*/ 224825 h 689379"/>
                  <a:gd name="connsiteX50" fmla="*/ 472219 w 2961438"/>
                  <a:gd name="connsiteY50" fmla="*/ 223744 h 689379"/>
                  <a:gd name="connsiteX51" fmla="*/ 472219 w 2961438"/>
                  <a:gd name="connsiteY51" fmla="*/ 216178 h 689379"/>
                  <a:gd name="connsiteX52" fmla="*/ 473992 w 2961438"/>
                  <a:gd name="connsiteY52" fmla="*/ 216178 h 689379"/>
                  <a:gd name="connsiteX53" fmla="*/ 486406 w 2961438"/>
                  <a:gd name="connsiteY53" fmla="*/ 216178 h 689379"/>
                  <a:gd name="connsiteX54" fmla="*/ 486406 w 2961438"/>
                  <a:gd name="connsiteY54" fmla="*/ 242119 h 689379"/>
                  <a:gd name="connsiteX55" fmla="*/ 488433 w 2961438"/>
                  <a:gd name="connsiteY55" fmla="*/ 242119 h 689379"/>
                  <a:gd name="connsiteX56" fmla="*/ 502619 w 2961438"/>
                  <a:gd name="connsiteY56" fmla="*/ 242119 h 689379"/>
                  <a:gd name="connsiteX57" fmla="*/ 502619 w 2961438"/>
                  <a:gd name="connsiteY57" fmla="*/ 243740 h 689379"/>
                  <a:gd name="connsiteX58" fmla="*/ 502619 w 2961438"/>
                  <a:gd name="connsiteY58" fmla="*/ 255090 h 689379"/>
                  <a:gd name="connsiteX59" fmla="*/ 503379 w 2961438"/>
                  <a:gd name="connsiteY59" fmla="*/ 255090 h 689379"/>
                  <a:gd name="connsiteX60" fmla="*/ 508700 w 2961438"/>
                  <a:gd name="connsiteY60" fmla="*/ 255090 h 689379"/>
                  <a:gd name="connsiteX61" fmla="*/ 508700 w 2961438"/>
                  <a:gd name="connsiteY61" fmla="*/ 254279 h 689379"/>
                  <a:gd name="connsiteX62" fmla="*/ 508700 w 2961438"/>
                  <a:gd name="connsiteY62" fmla="*/ 248604 h 689379"/>
                  <a:gd name="connsiteX63" fmla="*/ 539100 w 2961438"/>
                  <a:gd name="connsiteY63" fmla="*/ 248604 h 689379"/>
                  <a:gd name="connsiteX64" fmla="*/ 539100 w 2961438"/>
                  <a:gd name="connsiteY64" fmla="*/ 272384 h 689379"/>
                  <a:gd name="connsiteX65" fmla="*/ 540113 w 2961438"/>
                  <a:gd name="connsiteY65" fmla="*/ 272384 h 689379"/>
                  <a:gd name="connsiteX66" fmla="*/ 547207 w 2961438"/>
                  <a:gd name="connsiteY66" fmla="*/ 272384 h 689379"/>
                  <a:gd name="connsiteX67" fmla="*/ 547207 w 2961438"/>
                  <a:gd name="connsiteY67" fmla="*/ 273465 h 689379"/>
                  <a:gd name="connsiteX68" fmla="*/ 547207 w 2961438"/>
                  <a:gd name="connsiteY68" fmla="*/ 281031 h 689379"/>
                  <a:gd name="connsiteX69" fmla="*/ 547967 w 2961438"/>
                  <a:gd name="connsiteY69" fmla="*/ 281031 h 689379"/>
                  <a:gd name="connsiteX70" fmla="*/ 553287 w 2961438"/>
                  <a:gd name="connsiteY70" fmla="*/ 281031 h 689379"/>
                  <a:gd name="connsiteX71" fmla="*/ 553287 w 2961438"/>
                  <a:gd name="connsiteY71" fmla="*/ 278869 h 689379"/>
                  <a:gd name="connsiteX72" fmla="*/ 553287 w 2961438"/>
                  <a:gd name="connsiteY72" fmla="*/ 263737 h 689379"/>
                  <a:gd name="connsiteX73" fmla="*/ 554300 w 2961438"/>
                  <a:gd name="connsiteY73" fmla="*/ 263737 h 689379"/>
                  <a:gd name="connsiteX74" fmla="*/ 561394 w 2961438"/>
                  <a:gd name="connsiteY74" fmla="*/ 263737 h 689379"/>
                  <a:gd name="connsiteX75" fmla="*/ 561394 w 2961438"/>
                  <a:gd name="connsiteY75" fmla="*/ 264818 h 689379"/>
                  <a:gd name="connsiteX76" fmla="*/ 561394 w 2961438"/>
                  <a:gd name="connsiteY76" fmla="*/ 272384 h 689379"/>
                  <a:gd name="connsiteX77" fmla="*/ 566714 w 2961438"/>
                  <a:gd name="connsiteY77" fmla="*/ 270391 h 689379"/>
                  <a:gd name="connsiteX78" fmla="*/ 567474 w 2961438"/>
                  <a:gd name="connsiteY78" fmla="*/ 269411 h 689379"/>
                  <a:gd name="connsiteX79" fmla="*/ 567474 w 2961438"/>
                  <a:gd name="connsiteY79" fmla="*/ 263737 h 689379"/>
                  <a:gd name="connsiteX80" fmla="*/ 605981 w 2961438"/>
                  <a:gd name="connsiteY80" fmla="*/ 263737 h 689379"/>
                  <a:gd name="connsiteX81" fmla="*/ 605981 w 2961438"/>
                  <a:gd name="connsiteY81" fmla="*/ 287516 h 689379"/>
                  <a:gd name="connsiteX82" fmla="*/ 608007 w 2961438"/>
                  <a:gd name="connsiteY82" fmla="*/ 287516 h 689379"/>
                  <a:gd name="connsiteX83" fmla="*/ 622194 w 2961438"/>
                  <a:gd name="connsiteY83" fmla="*/ 287516 h 689379"/>
                  <a:gd name="connsiteX84" fmla="*/ 622194 w 2961438"/>
                  <a:gd name="connsiteY84" fmla="*/ 288597 h 689379"/>
                  <a:gd name="connsiteX85" fmla="*/ 622194 w 2961438"/>
                  <a:gd name="connsiteY85" fmla="*/ 296163 h 689379"/>
                  <a:gd name="connsiteX86" fmla="*/ 623968 w 2961438"/>
                  <a:gd name="connsiteY86" fmla="*/ 296163 h 689379"/>
                  <a:gd name="connsiteX87" fmla="*/ 636381 w 2961438"/>
                  <a:gd name="connsiteY87" fmla="*/ 296163 h 689379"/>
                  <a:gd name="connsiteX88" fmla="*/ 636381 w 2961438"/>
                  <a:gd name="connsiteY88" fmla="*/ 272384 h 689379"/>
                  <a:gd name="connsiteX89" fmla="*/ 637394 w 2961438"/>
                  <a:gd name="connsiteY89" fmla="*/ 272384 h 689379"/>
                  <a:gd name="connsiteX90" fmla="*/ 644488 w 2961438"/>
                  <a:gd name="connsiteY90" fmla="*/ 272384 h 689379"/>
                  <a:gd name="connsiteX91" fmla="*/ 644488 w 2961438"/>
                  <a:gd name="connsiteY91" fmla="*/ 239957 h 689379"/>
                  <a:gd name="connsiteX92" fmla="*/ 645501 w 2961438"/>
                  <a:gd name="connsiteY92" fmla="*/ 239957 h 689379"/>
                  <a:gd name="connsiteX93" fmla="*/ 652595 w 2961438"/>
                  <a:gd name="connsiteY93" fmla="*/ 239957 h 689379"/>
                  <a:gd name="connsiteX94" fmla="*/ 652595 w 2961438"/>
                  <a:gd name="connsiteY94" fmla="*/ 238066 h 689379"/>
                  <a:gd name="connsiteX95" fmla="*/ 652595 w 2961438"/>
                  <a:gd name="connsiteY95" fmla="*/ 224825 h 689379"/>
                  <a:gd name="connsiteX96" fmla="*/ 651328 w 2961438"/>
                  <a:gd name="connsiteY96" fmla="*/ 223203 h 689379"/>
                  <a:gd name="connsiteX97" fmla="*/ 656648 w 2961438"/>
                  <a:gd name="connsiteY97" fmla="*/ 211854 h 689379"/>
                  <a:gd name="connsiteX98" fmla="*/ 664755 w 2961438"/>
                  <a:gd name="connsiteY98" fmla="*/ 239957 h 689379"/>
                  <a:gd name="connsiteX99" fmla="*/ 665515 w 2961438"/>
                  <a:gd name="connsiteY99" fmla="*/ 239957 h 689379"/>
                  <a:gd name="connsiteX100" fmla="*/ 670835 w 2961438"/>
                  <a:gd name="connsiteY100" fmla="*/ 239957 h 689379"/>
                  <a:gd name="connsiteX101" fmla="*/ 670835 w 2961438"/>
                  <a:gd name="connsiteY101" fmla="*/ 134030 h 689379"/>
                  <a:gd name="connsiteX102" fmla="*/ 672355 w 2961438"/>
                  <a:gd name="connsiteY102" fmla="*/ 134030 h 689379"/>
                  <a:gd name="connsiteX103" fmla="*/ 682995 w 2961438"/>
                  <a:gd name="connsiteY103" fmla="*/ 134030 h 689379"/>
                  <a:gd name="connsiteX104" fmla="*/ 682995 w 2961438"/>
                  <a:gd name="connsiteY104" fmla="*/ 86471 h 689379"/>
                  <a:gd name="connsiteX105" fmla="*/ 709342 w 2961438"/>
                  <a:gd name="connsiteY105" fmla="*/ 86471 h 689379"/>
                  <a:gd name="connsiteX106" fmla="*/ 709342 w 2961438"/>
                  <a:gd name="connsiteY106" fmla="*/ 64853 h 689379"/>
                  <a:gd name="connsiteX107" fmla="*/ 743796 w 2961438"/>
                  <a:gd name="connsiteY107" fmla="*/ 64853 h 689379"/>
                  <a:gd name="connsiteX108" fmla="*/ 743796 w 2961438"/>
                  <a:gd name="connsiteY108" fmla="*/ 67285 h 689379"/>
                  <a:gd name="connsiteX109" fmla="*/ 743796 w 2961438"/>
                  <a:gd name="connsiteY109" fmla="*/ 84309 h 689379"/>
                  <a:gd name="connsiteX110" fmla="*/ 746076 w 2961438"/>
                  <a:gd name="connsiteY110" fmla="*/ 84309 h 689379"/>
                  <a:gd name="connsiteX111" fmla="*/ 762036 w 2961438"/>
                  <a:gd name="connsiteY111" fmla="*/ 84309 h 689379"/>
                  <a:gd name="connsiteX112" fmla="*/ 762036 w 2961438"/>
                  <a:gd name="connsiteY112" fmla="*/ 131868 h 689379"/>
                  <a:gd name="connsiteX113" fmla="*/ 763049 w 2961438"/>
                  <a:gd name="connsiteY113" fmla="*/ 131868 h 689379"/>
                  <a:gd name="connsiteX114" fmla="*/ 770143 w 2961438"/>
                  <a:gd name="connsiteY114" fmla="*/ 131868 h 689379"/>
                  <a:gd name="connsiteX115" fmla="*/ 784330 w 2961438"/>
                  <a:gd name="connsiteY115" fmla="*/ 136192 h 689379"/>
                  <a:gd name="connsiteX116" fmla="*/ 784330 w 2961438"/>
                  <a:gd name="connsiteY116" fmla="*/ 175104 h 689379"/>
                  <a:gd name="connsiteX117" fmla="*/ 785343 w 2961438"/>
                  <a:gd name="connsiteY117" fmla="*/ 175104 h 689379"/>
                  <a:gd name="connsiteX118" fmla="*/ 792436 w 2961438"/>
                  <a:gd name="connsiteY118" fmla="*/ 175104 h 689379"/>
                  <a:gd name="connsiteX119" fmla="*/ 792436 w 2961438"/>
                  <a:gd name="connsiteY119" fmla="*/ 176725 h 689379"/>
                  <a:gd name="connsiteX120" fmla="*/ 792436 w 2961438"/>
                  <a:gd name="connsiteY120" fmla="*/ 188074 h 689379"/>
                  <a:gd name="connsiteX121" fmla="*/ 794463 w 2961438"/>
                  <a:gd name="connsiteY121" fmla="*/ 188074 h 689379"/>
                  <a:gd name="connsiteX122" fmla="*/ 808650 w 2961438"/>
                  <a:gd name="connsiteY122" fmla="*/ 188074 h 689379"/>
                  <a:gd name="connsiteX123" fmla="*/ 814730 w 2961438"/>
                  <a:gd name="connsiteY123" fmla="*/ 194560 h 689379"/>
                  <a:gd name="connsiteX124" fmla="*/ 814730 w 2961438"/>
                  <a:gd name="connsiteY124" fmla="*/ 216178 h 689379"/>
                  <a:gd name="connsiteX125" fmla="*/ 817010 w 2961438"/>
                  <a:gd name="connsiteY125" fmla="*/ 216178 h 689379"/>
                  <a:gd name="connsiteX126" fmla="*/ 832970 w 2961438"/>
                  <a:gd name="connsiteY126" fmla="*/ 216178 h 689379"/>
                  <a:gd name="connsiteX127" fmla="*/ 832970 w 2961438"/>
                  <a:gd name="connsiteY127" fmla="*/ 217258 h 689379"/>
                  <a:gd name="connsiteX128" fmla="*/ 832970 w 2961438"/>
                  <a:gd name="connsiteY128" fmla="*/ 224825 h 689379"/>
                  <a:gd name="connsiteX129" fmla="*/ 834237 w 2961438"/>
                  <a:gd name="connsiteY129" fmla="*/ 224825 h 689379"/>
                  <a:gd name="connsiteX130" fmla="*/ 843104 w 2961438"/>
                  <a:gd name="connsiteY130" fmla="*/ 224825 h 689379"/>
                  <a:gd name="connsiteX131" fmla="*/ 843104 w 2961438"/>
                  <a:gd name="connsiteY131" fmla="*/ 226986 h 689379"/>
                  <a:gd name="connsiteX132" fmla="*/ 843104 w 2961438"/>
                  <a:gd name="connsiteY132" fmla="*/ 242119 h 689379"/>
                  <a:gd name="connsiteX133" fmla="*/ 847157 w 2961438"/>
                  <a:gd name="connsiteY133" fmla="*/ 240227 h 689379"/>
                  <a:gd name="connsiteX134" fmla="*/ 847157 w 2961438"/>
                  <a:gd name="connsiteY134" fmla="*/ 226986 h 689379"/>
                  <a:gd name="connsiteX135" fmla="*/ 848170 w 2961438"/>
                  <a:gd name="connsiteY135" fmla="*/ 226986 h 689379"/>
                  <a:gd name="connsiteX136" fmla="*/ 855264 w 2961438"/>
                  <a:gd name="connsiteY136" fmla="*/ 226986 h 689379"/>
                  <a:gd name="connsiteX137" fmla="*/ 855264 w 2961438"/>
                  <a:gd name="connsiteY137" fmla="*/ 228608 h 689379"/>
                  <a:gd name="connsiteX138" fmla="*/ 855264 w 2961438"/>
                  <a:gd name="connsiteY138" fmla="*/ 239957 h 689379"/>
                  <a:gd name="connsiteX139" fmla="*/ 856024 w 2961438"/>
                  <a:gd name="connsiteY139" fmla="*/ 239957 h 689379"/>
                  <a:gd name="connsiteX140" fmla="*/ 861344 w 2961438"/>
                  <a:gd name="connsiteY140" fmla="*/ 239957 h 689379"/>
                  <a:gd name="connsiteX141" fmla="*/ 909984 w 2961438"/>
                  <a:gd name="connsiteY141" fmla="*/ 235634 h 689379"/>
                  <a:gd name="connsiteX142" fmla="*/ 909984 w 2961438"/>
                  <a:gd name="connsiteY142" fmla="*/ 236985 h 689379"/>
                  <a:gd name="connsiteX143" fmla="*/ 909984 w 2961438"/>
                  <a:gd name="connsiteY143" fmla="*/ 246442 h 689379"/>
                  <a:gd name="connsiteX144" fmla="*/ 910744 w 2961438"/>
                  <a:gd name="connsiteY144" fmla="*/ 246442 h 689379"/>
                  <a:gd name="connsiteX145" fmla="*/ 916065 w 2961438"/>
                  <a:gd name="connsiteY145" fmla="*/ 246442 h 689379"/>
                  <a:gd name="connsiteX146" fmla="*/ 916065 w 2961438"/>
                  <a:gd name="connsiteY146" fmla="*/ 248604 h 689379"/>
                  <a:gd name="connsiteX147" fmla="*/ 916065 w 2961438"/>
                  <a:gd name="connsiteY147" fmla="*/ 263737 h 689379"/>
                  <a:gd name="connsiteX148" fmla="*/ 918091 w 2961438"/>
                  <a:gd name="connsiteY148" fmla="*/ 262386 h 689379"/>
                  <a:gd name="connsiteX149" fmla="*/ 932278 w 2961438"/>
                  <a:gd name="connsiteY149" fmla="*/ 252928 h 689379"/>
                  <a:gd name="connsiteX150" fmla="*/ 938358 w 2961438"/>
                  <a:gd name="connsiteY150" fmla="*/ 211854 h 689379"/>
                  <a:gd name="connsiteX151" fmla="*/ 939118 w 2961438"/>
                  <a:gd name="connsiteY151" fmla="*/ 211584 h 689379"/>
                  <a:gd name="connsiteX152" fmla="*/ 944438 w 2961438"/>
                  <a:gd name="connsiteY152" fmla="*/ 209692 h 689379"/>
                  <a:gd name="connsiteX153" fmla="*/ 946465 w 2961438"/>
                  <a:gd name="connsiteY153" fmla="*/ 140515 h 689379"/>
                  <a:gd name="connsiteX154" fmla="*/ 948492 w 2961438"/>
                  <a:gd name="connsiteY154" fmla="*/ 209692 h 689379"/>
                  <a:gd name="connsiteX155" fmla="*/ 949252 w 2961438"/>
                  <a:gd name="connsiteY155" fmla="*/ 209962 h 689379"/>
                  <a:gd name="connsiteX156" fmla="*/ 954572 w 2961438"/>
                  <a:gd name="connsiteY156" fmla="*/ 211854 h 689379"/>
                  <a:gd name="connsiteX157" fmla="*/ 954572 w 2961438"/>
                  <a:gd name="connsiteY157" fmla="*/ 125383 h 689379"/>
                  <a:gd name="connsiteX158" fmla="*/ 958625 w 2961438"/>
                  <a:gd name="connsiteY158" fmla="*/ 92956 h 689379"/>
                  <a:gd name="connsiteX159" fmla="*/ 997132 w 2961438"/>
                  <a:gd name="connsiteY159" fmla="*/ 92956 h 689379"/>
                  <a:gd name="connsiteX160" fmla="*/ 997132 w 2961438"/>
                  <a:gd name="connsiteY160" fmla="*/ 125383 h 689379"/>
                  <a:gd name="connsiteX161" fmla="*/ 997892 w 2961438"/>
                  <a:gd name="connsiteY161" fmla="*/ 125383 h 689379"/>
                  <a:gd name="connsiteX162" fmla="*/ 1003212 w 2961438"/>
                  <a:gd name="connsiteY162" fmla="*/ 125383 h 689379"/>
                  <a:gd name="connsiteX163" fmla="*/ 1003212 w 2961438"/>
                  <a:gd name="connsiteY163" fmla="*/ 43235 h 689379"/>
                  <a:gd name="connsiteX164" fmla="*/ 1004986 w 2961438"/>
                  <a:gd name="connsiteY164" fmla="*/ 43235 h 689379"/>
                  <a:gd name="connsiteX165" fmla="*/ 1017399 w 2961438"/>
                  <a:gd name="connsiteY165" fmla="*/ 43235 h 689379"/>
                  <a:gd name="connsiteX166" fmla="*/ 1017399 w 2961438"/>
                  <a:gd name="connsiteY166" fmla="*/ 41344 h 689379"/>
                  <a:gd name="connsiteX167" fmla="*/ 1017399 w 2961438"/>
                  <a:gd name="connsiteY167" fmla="*/ 28103 h 689379"/>
                  <a:gd name="connsiteX168" fmla="*/ 1039693 w 2961438"/>
                  <a:gd name="connsiteY168" fmla="*/ 28103 h 689379"/>
                  <a:gd name="connsiteX169" fmla="*/ 1039693 w 2961438"/>
                  <a:gd name="connsiteY169" fmla="*/ 27022 h 689379"/>
                  <a:gd name="connsiteX170" fmla="*/ 1039693 w 2961438"/>
                  <a:gd name="connsiteY170" fmla="*/ 19456 h 689379"/>
                  <a:gd name="connsiteX171" fmla="*/ 1041466 w 2961438"/>
                  <a:gd name="connsiteY171" fmla="*/ 19456 h 689379"/>
                  <a:gd name="connsiteX172" fmla="*/ 1053880 w 2961438"/>
                  <a:gd name="connsiteY172" fmla="*/ 19456 h 689379"/>
                  <a:gd name="connsiteX173" fmla="*/ 1053880 w 2961438"/>
                  <a:gd name="connsiteY173" fmla="*/ 20537 h 689379"/>
                  <a:gd name="connsiteX174" fmla="*/ 1053880 w 2961438"/>
                  <a:gd name="connsiteY174" fmla="*/ 28103 h 689379"/>
                  <a:gd name="connsiteX175" fmla="*/ 1054640 w 2961438"/>
                  <a:gd name="connsiteY175" fmla="*/ 28103 h 689379"/>
                  <a:gd name="connsiteX176" fmla="*/ 1059960 w 2961438"/>
                  <a:gd name="connsiteY176" fmla="*/ 28103 h 689379"/>
                  <a:gd name="connsiteX177" fmla="*/ 1070093 w 2961438"/>
                  <a:gd name="connsiteY177" fmla="*/ 23779 h 689379"/>
                  <a:gd name="connsiteX178" fmla="*/ 1074146 w 2961438"/>
                  <a:gd name="connsiteY178" fmla="*/ 27022 h 689379"/>
                  <a:gd name="connsiteX179" fmla="*/ 1074146 w 2961438"/>
                  <a:gd name="connsiteY179" fmla="*/ 19456 h 689379"/>
                  <a:gd name="connsiteX180" fmla="*/ 1076426 w 2961438"/>
                  <a:gd name="connsiteY180" fmla="*/ 19456 h 689379"/>
                  <a:gd name="connsiteX181" fmla="*/ 1092387 w 2961438"/>
                  <a:gd name="connsiteY181" fmla="*/ 19456 h 689379"/>
                  <a:gd name="connsiteX182" fmla="*/ 1092387 w 2961438"/>
                  <a:gd name="connsiteY182" fmla="*/ 20537 h 689379"/>
                  <a:gd name="connsiteX183" fmla="*/ 1092387 w 2961438"/>
                  <a:gd name="connsiteY183" fmla="*/ 28103 h 689379"/>
                  <a:gd name="connsiteX184" fmla="*/ 1122787 w 2961438"/>
                  <a:gd name="connsiteY184" fmla="*/ 28103 h 689379"/>
                  <a:gd name="connsiteX185" fmla="*/ 1122787 w 2961438"/>
                  <a:gd name="connsiteY185" fmla="*/ 29724 h 689379"/>
                  <a:gd name="connsiteX186" fmla="*/ 1122787 w 2961438"/>
                  <a:gd name="connsiteY186" fmla="*/ 41074 h 689379"/>
                  <a:gd name="connsiteX187" fmla="*/ 1149134 w 2961438"/>
                  <a:gd name="connsiteY187" fmla="*/ 41074 h 689379"/>
                  <a:gd name="connsiteX188" fmla="*/ 1149134 w 2961438"/>
                  <a:gd name="connsiteY188" fmla="*/ 71338 h 689379"/>
                  <a:gd name="connsiteX189" fmla="*/ 1149894 w 2961438"/>
                  <a:gd name="connsiteY189" fmla="*/ 71338 h 689379"/>
                  <a:gd name="connsiteX190" fmla="*/ 1155214 w 2961438"/>
                  <a:gd name="connsiteY190" fmla="*/ 71338 h 689379"/>
                  <a:gd name="connsiteX191" fmla="*/ 1155214 w 2961438"/>
                  <a:gd name="connsiteY191" fmla="*/ 72419 h 689379"/>
                  <a:gd name="connsiteX192" fmla="*/ 1155214 w 2961438"/>
                  <a:gd name="connsiteY192" fmla="*/ 79986 h 689379"/>
                  <a:gd name="connsiteX193" fmla="*/ 1159268 w 2961438"/>
                  <a:gd name="connsiteY193" fmla="*/ 110250 h 689379"/>
                  <a:gd name="connsiteX194" fmla="*/ 1160028 w 2961438"/>
                  <a:gd name="connsiteY194" fmla="*/ 110250 h 689379"/>
                  <a:gd name="connsiteX195" fmla="*/ 1165348 w 2961438"/>
                  <a:gd name="connsiteY195" fmla="*/ 110250 h 689379"/>
                  <a:gd name="connsiteX196" fmla="*/ 1165348 w 2961438"/>
                  <a:gd name="connsiteY196" fmla="*/ 111061 h 689379"/>
                  <a:gd name="connsiteX197" fmla="*/ 1165348 w 2961438"/>
                  <a:gd name="connsiteY197" fmla="*/ 116736 h 689379"/>
                  <a:gd name="connsiteX198" fmla="*/ 1166361 w 2961438"/>
                  <a:gd name="connsiteY198" fmla="*/ 116736 h 689379"/>
                  <a:gd name="connsiteX199" fmla="*/ 1173454 w 2961438"/>
                  <a:gd name="connsiteY199" fmla="*/ 116736 h 689379"/>
                  <a:gd name="connsiteX200" fmla="*/ 1173454 w 2961438"/>
                  <a:gd name="connsiteY200" fmla="*/ 147001 h 689379"/>
                  <a:gd name="connsiteX201" fmla="*/ 1175481 w 2961438"/>
                  <a:gd name="connsiteY201" fmla="*/ 147001 h 689379"/>
                  <a:gd name="connsiteX202" fmla="*/ 1189668 w 2961438"/>
                  <a:gd name="connsiteY202" fmla="*/ 147001 h 689379"/>
                  <a:gd name="connsiteX203" fmla="*/ 1189668 w 2961438"/>
                  <a:gd name="connsiteY203" fmla="*/ 170780 h 689379"/>
                  <a:gd name="connsiteX204" fmla="*/ 1191695 w 2961438"/>
                  <a:gd name="connsiteY204" fmla="*/ 172401 h 689379"/>
                  <a:gd name="connsiteX205" fmla="*/ 1191695 w 2961438"/>
                  <a:gd name="connsiteY205" fmla="*/ 183751 h 689379"/>
                  <a:gd name="connsiteX206" fmla="*/ 1192455 w 2961438"/>
                  <a:gd name="connsiteY206" fmla="*/ 183751 h 689379"/>
                  <a:gd name="connsiteX207" fmla="*/ 1197775 w 2961438"/>
                  <a:gd name="connsiteY207" fmla="*/ 183751 h 689379"/>
                  <a:gd name="connsiteX208" fmla="*/ 1197775 w 2961438"/>
                  <a:gd name="connsiteY208" fmla="*/ 207530 h 689379"/>
                  <a:gd name="connsiteX209" fmla="*/ 1199041 w 2961438"/>
                  <a:gd name="connsiteY209" fmla="*/ 207530 h 689379"/>
                  <a:gd name="connsiteX210" fmla="*/ 1207908 w 2961438"/>
                  <a:gd name="connsiteY210" fmla="*/ 207530 h 689379"/>
                  <a:gd name="connsiteX211" fmla="*/ 1209935 w 2961438"/>
                  <a:gd name="connsiteY211" fmla="*/ 211584 h 689379"/>
                  <a:gd name="connsiteX212" fmla="*/ 1209935 w 2961438"/>
                  <a:gd name="connsiteY212" fmla="*/ 224825 h 689379"/>
                  <a:gd name="connsiteX213" fmla="*/ 1211455 w 2961438"/>
                  <a:gd name="connsiteY213" fmla="*/ 222933 h 689379"/>
                  <a:gd name="connsiteX214" fmla="*/ 1222095 w 2961438"/>
                  <a:gd name="connsiteY214" fmla="*/ 209692 h 689379"/>
                  <a:gd name="connsiteX215" fmla="*/ 1250469 w 2961438"/>
                  <a:gd name="connsiteY215" fmla="*/ 209692 h 689379"/>
                  <a:gd name="connsiteX216" fmla="*/ 1250469 w 2961438"/>
                  <a:gd name="connsiteY216" fmla="*/ 296163 h 689379"/>
                  <a:gd name="connsiteX217" fmla="*/ 1251229 w 2961438"/>
                  <a:gd name="connsiteY217" fmla="*/ 296163 h 689379"/>
                  <a:gd name="connsiteX218" fmla="*/ 1256549 w 2961438"/>
                  <a:gd name="connsiteY218" fmla="*/ 296163 h 689379"/>
                  <a:gd name="connsiteX219" fmla="*/ 1257309 w 2961438"/>
                  <a:gd name="connsiteY219" fmla="*/ 294812 h 689379"/>
                  <a:gd name="connsiteX220" fmla="*/ 1262629 w 2961438"/>
                  <a:gd name="connsiteY220" fmla="*/ 285354 h 689379"/>
                  <a:gd name="connsiteX221" fmla="*/ 1262629 w 2961438"/>
                  <a:gd name="connsiteY221" fmla="*/ 287246 h 689379"/>
                  <a:gd name="connsiteX222" fmla="*/ 1262629 w 2961438"/>
                  <a:gd name="connsiteY222" fmla="*/ 300487 h 689379"/>
                  <a:gd name="connsiteX223" fmla="*/ 1266682 w 2961438"/>
                  <a:gd name="connsiteY223" fmla="*/ 255090 h 689379"/>
                  <a:gd name="connsiteX224" fmla="*/ 1267442 w 2961438"/>
                  <a:gd name="connsiteY224" fmla="*/ 255090 h 689379"/>
                  <a:gd name="connsiteX225" fmla="*/ 1272762 w 2961438"/>
                  <a:gd name="connsiteY225" fmla="*/ 255090 h 689379"/>
                  <a:gd name="connsiteX226" fmla="*/ 1272762 w 2961438"/>
                  <a:gd name="connsiteY226" fmla="*/ 190236 h 689379"/>
                  <a:gd name="connsiteX227" fmla="*/ 1273776 w 2961438"/>
                  <a:gd name="connsiteY227" fmla="*/ 190236 h 689379"/>
                  <a:gd name="connsiteX228" fmla="*/ 1280869 w 2961438"/>
                  <a:gd name="connsiteY228" fmla="*/ 190236 h 689379"/>
                  <a:gd name="connsiteX229" fmla="*/ 1293029 w 2961438"/>
                  <a:gd name="connsiteY229" fmla="*/ 147001 h 689379"/>
                  <a:gd name="connsiteX230" fmla="*/ 1294296 w 2961438"/>
                  <a:gd name="connsiteY230" fmla="*/ 147001 h 689379"/>
                  <a:gd name="connsiteX231" fmla="*/ 1303163 w 2961438"/>
                  <a:gd name="connsiteY231" fmla="*/ 147001 h 689379"/>
                  <a:gd name="connsiteX232" fmla="*/ 1313296 w 2961438"/>
                  <a:gd name="connsiteY232" fmla="*/ 190236 h 689379"/>
                  <a:gd name="connsiteX233" fmla="*/ 1314309 w 2961438"/>
                  <a:gd name="connsiteY233" fmla="*/ 190236 h 689379"/>
                  <a:gd name="connsiteX234" fmla="*/ 1321403 w 2961438"/>
                  <a:gd name="connsiteY234" fmla="*/ 190236 h 689379"/>
                  <a:gd name="connsiteX235" fmla="*/ 1321403 w 2961438"/>
                  <a:gd name="connsiteY235" fmla="*/ 229148 h 689379"/>
                  <a:gd name="connsiteX236" fmla="*/ 1323176 w 2961438"/>
                  <a:gd name="connsiteY236" fmla="*/ 229148 h 689379"/>
                  <a:gd name="connsiteX237" fmla="*/ 1335590 w 2961438"/>
                  <a:gd name="connsiteY237" fmla="*/ 229148 h 689379"/>
                  <a:gd name="connsiteX238" fmla="*/ 1335590 w 2961438"/>
                  <a:gd name="connsiteY238" fmla="*/ 231310 h 689379"/>
                  <a:gd name="connsiteX239" fmla="*/ 1335590 w 2961438"/>
                  <a:gd name="connsiteY239" fmla="*/ 246442 h 689379"/>
                  <a:gd name="connsiteX240" fmla="*/ 1339643 w 2961438"/>
                  <a:gd name="connsiteY240" fmla="*/ 244281 h 689379"/>
                  <a:gd name="connsiteX241" fmla="*/ 1339643 w 2961438"/>
                  <a:gd name="connsiteY241" fmla="*/ 229148 h 689379"/>
                  <a:gd name="connsiteX242" fmla="*/ 1341163 w 2961438"/>
                  <a:gd name="connsiteY242" fmla="*/ 229148 h 689379"/>
                  <a:gd name="connsiteX243" fmla="*/ 1351803 w 2961438"/>
                  <a:gd name="connsiteY243" fmla="*/ 229148 h 689379"/>
                  <a:gd name="connsiteX244" fmla="*/ 1351803 w 2961438"/>
                  <a:gd name="connsiteY244" fmla="*/ 230769 h 689379"/>
                  <a:gd name="connsiteX245" fmla="*/ 1351803 w 2961438"/>
                  <a:gd name="connsiteY245" fmla="*/ 242119 h 689379"/>
                  <a:gd name="connsiteX246" fmla="*/ 1382204 w 2961438"/>
                  <a:gd name="connsiteY246" fmla="*/ 242119 h 689379"/>
                  <a:gd name="connsiteX247" fmla="*/ 1382204 w 2961438"/>
                  <a:gd name="connsiteY247" fmla="*/ 205369 h 689379"/>
                  <a:gd name="connsiteX248" fmla="*/ 1383470 w 2961438"/>
                  <a:gd name="connsiteY248" fmla="*/ 205369 h 689379"/>
                  <a:gd name="connsiteX249" fmla="*/ 1392337 w 2961438"/>
                  <a:gd name="connsiteY249" fmla="*/ 205369 h 689379"/>
                  <a:gd name="connsiteX250" fmla="*/ 1392337 w 2961438"/>
                  <a:gd name="connsiteY250" fmla="*/ 226986 h 689379"/>
                  <a:gd name="connsiteX251" fmla="*/ 1394364 w 2961438"/>
                  <a:gd name="connsiteY251" fmla="*/ 194560 h 689379"/>
                  <a:gd name="connsiteX252" fmla="*/ 1416657 w 2961438"/>
                  <a:gd name="connsiteY252" fmla="*/ 194560 h 689379"/>
                  <a:gd name="connsiteX253" fmla="*/ 1416657 w 2961438"/>
                  <a:gd name="connsiteY253" fmla="*/ 192938 h 689379"/>
                  <a:gd name="connsiteX254" fmla="*/ 1416657 w 2961438"/>
                  <a:gd name="connsiteY254" fmla="*/ 181589 h 689379"/>
                  <a:gd name="connsiteX255" fmla="*/ 1417417 w 2961438"/>
                  <a:gd name="connsiteY255" fmla="*/ 181589 h 689379"/>
                  <a:gd name="connsiteX256" fmla="*/ 1422737 w 2961438"/>
                  <a:gd name="connsiteY256" fmla="*/ 181589 h 689379"/>
                  <a:gd name="connsiteX257" fmla="*/ 1422737 w 2961438"/>
                  <a:gd name="connsiteY257" fmla="*/ 179698 h 689379"/>
                  <a:gd name="connsiteX258" fmla="*/ 1422737 w 2961438"/>
                  <a:gd name="connsiteY258" fmla="*/ 166457 h 689379"/>
                  <a:gd name="connsiteX259" fmla="*/ 1426791 w 2961438"/>
                  <a:gd name="connsiteY259" fmla="*/ 172942 h 689379"/>
                  <a:gd name="connsiteX260" fmla="*/ 1429071 w 2961438"/>
                  <a:gd name="connsiteY260" fmla="*/ 172942 h 689379"/>
                  <a:gd name="connsiteX261" fmla="*/ 1445031 w 2961438"/>
                  <a:gd name="connsiteY261" fmla="*/ 172942 h 689379"/>
                  <a:gd name="connsiteX262" fmla="*/ 1445031 w 2961438"/>
                  <a:gd name="connsiteY262" fmla="*/ 172131 h 689379"/>
                  <a:gd name="connsiteX263" fmla="*/ 1445031 w 2961438"/>
                  <a:gd name="connsiteY263" fmla="*/ 166457 h 689379"/>
                  <a:gd name="connsiteX264" fmla="*/ 1445791 w 2961438"/>
                  <a:gd name="connsiteY264" fmla="*/ 166457 h 689379"/>
                  <a:gd name="connsiteX265" fmla="*/ 1451111 w 2961438"/>
                  <a:gd name="connsiteY265" fmla="*/ 166457 h 689379"/>
                  <a:gd name="connsiteX266" fmla="*/ 1451111 w 2961438"/>
                  <a:gd name="connsiteY266" fmla="*/ 167808 h 689379"/>
                  <a:gd name="connsiteX267" fmla="*/ 1451111 w 2961438"/>
                  <a:gd name="connsiteY267" fmla="*/ 177266 h 689379"/>
                  <a:gd name="connsiteX268" fmla="*/ 1489618 w 2961438"/>
                  <a:gd name="connsiteY268" fmla="*/ 177266 h 689379"/>
                  <a:gd name="connsiteX269" fmla="*/ 1489618 w 2961438"/>
                  <a:gd name="connsiteY269" fmla="*/ 315619 h 689379"/>
                  <a:gd name="connsiteX270" fmla="*/ 1491138 w 2961438"/>
                  <a:gd name="connsiteY270" fmla="*/ 315619 h 689379"/>
                  <a:gd name="connsiteX271" fmla="*/ 1501778 w 2961438"/>
                  <a:gd name="connsiteY271" fmla="*/ 315619 h 689379"/>
                  <a:gd name="connsiteX272" fmla="*/ 1501778 w 2961438"/>
                  <a:gd name="connsiteY272" fmla="*/ 302649 h 689379"/>
                  <a:gd name="connsiteX273" fmla="*/ 1505832 w 2961438"/>
                  <a:gd name="connsiteY273" fmla="*/ 302649 h 689379"/>
                  <a:gd name="connsiteX274" fmla="*/ 1505832 w 2961438"/>
                  <a:gd name="connsiteY274" fmla="*/ 315619 h 689379"/>
                  <a:gd name="connsiteX275" fmla="*/ 1536232 w 2961438"/>
                  <a:gd name="connsiteY275" fmla="*/ 315619 h 689379"/>
                  <a:gd name="connsiteX276" fmla="*/ 1536232 w 2961438"/>
                  <a:gd name="connsiteY276" fmla="*/ 285354 h 689379"/>
                  <a:gd name="connsiteX277" fmla="*/ 1548392 w 2961438"/>
                  <a:gd name="connsiteY277" fmla="*/ 285354 h 689379"/>
                  <a:gd name="connsiteX278" fmla="*/ 1560552 w 2961438"/>
                  <a:gd name="connsiteY278" fmla="*/ 283193 h 689379"/>
                  <a:gd name="connsiteX279" fmla="*/ 1564606 w 2961438"/>
                  <a:gd name="connsiteY279" fmla="*/ 285354 h 689379"/>
                  <a:gd name="connsiteX280" fmla="*/ 1574739 w 2961438"/>
                  <a:gd name="connsiteY280" fmla="*/ 285354 h 689379"/>
                  <a:gd name="connsiteX281" fmla="*/ 1574739 w 2961438"/>
                  <a:gd name="connsiteY281" fmla="*/ 315619 h 689379"/>
                  <a:gd name="connsiteX282" fmla="*/ 1582846 w 2961438"/>
                  <a:gd name="connsiteY282" fmla="*/ 315619 h 689379"/>
                  <a:gd name="connsiteX283" fmla="*/ 1582846 w 2961438"/>
                  <a:gd name="connsiteY283" fmla="*/ 332914 h 689379"/>
                  <a:gd name="connsiteX284" fmla="*/ 1592182 w 2961438"/>
                  <a:gd name="connsiteY284" fmla="*/ 333819 h 689379"/>
                  <a:gd name="connsiteX285" fmla="*/ 1605140 w 2961438"/>
                  <a:gd name="connsiteY285" fmla="*/ 333819 h 689379"/>
                  <a:gd name="connsiteX286" fmla="*/ 1605140 w 2961438"/>
                  <a:gd name="connsiteY286" fmla="*/ 317781 h 689379"/>
                  <a:gd name="connsiteX287" fmla="*/ 1673096 w 2961438"/>
                  <a:gd name="connsiteY287" fmla="*/ 317781 h 689379"/>
                  <a:gd name="connsiteX288" fmla="*/ 1673096 w 2961438"/>
                  <a:gd name="connsiteY288" fmla="*/ 232528 h 689379"/>
                  <a:gd name="connsiteX289" fmla="*/ 1745104 w 2961438"/>
                  <a:gd name="connsiteY289" fmla="*/ 232528 h 689379"/>
                  <a:gd name="connsiteX290" fmla="*/ 1745104 w 2961438"/>
                  <a:gd name="connsiteY290" fmla="*/ 311296 h 689379"/>
                  <a:gd name="connsiteX291" fmla="*/ 1747008 w 2961438"/>
                  <a:gd name="connsiteY291" fmla="*/ 311296 h 689379"/>
                  <a:gd name="connsiteX292" fmla="*/ 1748250 w 2961438"/>
                  <a:gd name="connsiteY292" fmla="*/ 333819 h 689379"/>
                  <a:gd name="connsiteX293" fmla="*/ 1757926 w 2961438"/>
                  <a:gd name="connsiteY293" fmla="*/ 333819 h 689379"/>
                  <a:gd name="connsiteX294" fmla="*/ 1759168 w 2961438"/>
                  <a:gd name="connsiteY294" fmla="*/ 311296 h 689379"/>
                  <a:gd name="connsiteX295" fmla="*/ 1765248 w 2961438"/>
                  <a:gd name="connsiteY295" fmla="*/ 311296 h 689379"/>
                  <a:gd name="connsiteX296" fmla="*/ 1766490 w 2961438"/>
                  <a:gd name="connsiteY296" fmla="*/ 333819 h 689379"/>
                  <a:gd name="connsiteX297" fmla="*/ 1817112 w 2961438"/>
                  <a:gd name="connsiteY297" fmla="*/ 333819 h 689379"/>
                  <a:gd name="connsiteX298" fmla="*/ 1817112 w 2961438"/>
                  <a:gd name="connsiteY298" fmla="*/ 170791 h 689379"/>
                  <a:gd name="connsiteX299" fmla="*/ 2014439 w 2961438"/>
                  <a:gd name="connsiteY299" fmla="*/ 170791 h 689379"/>
                  <a:gd name="connsiteX300" fmla="*/ 2014439 w 2961438"/>
                  <a:gd name="connsiteY300" fmla="*/ 333819 h 689379"/>
                  <a:gd name="connsiteX301" fmla="*/ 2033136 w 2961438"/>
                  <a:gd name="connsiteY301" fmla="*/ 333819 h 689379"/>
                  <a:gd name="connsiteX302" fmla="*/ 2033136 w 2961438"/>
                  <a:gd name="connsiteY302" fmla="*/ 251126 h 689379"/>
                  <a:gd name="connsiteX303" fmla="*/ 2128256 w 2961438"/>
                  <a:gd name="connsiteY303" fmla="*/ 251126 h 689379"/>
                  <a:gd name="connsiteX304" fmla="*/ 2180720 w 2961438"/>
                  <a:gd name="connsiteY304" fmla="*/ 185913 h 689379"/>
                  <a:gd name="connsiteX305" fmla="*/ 2245574 w 2961438"/>
                  <a:gd name="connsiteY305" fmla="*/ 185913 h 689379"/>
                  <a:gd name="connsiteX306" fmla="*/ 2245574 w 2961438"/>
                  <a:gd name="connsiteY306" fmla="*/ 261575 h 689379"/>
                  <a:gd name="connsiteX307" fmla="*/ 2253681 w 2961438"/>
                  <a:gd name="connsiteY307" fmla="*/ 261575 h 689379"/>
                  <a:gd name="connsiteX308" fmla="*/ 2255708 w 2961438"/>
                  <a:gd name="connsiteY308" fmla="*/ 255090 h 689379"/>
                  <a:gd name="connsiteX309" fmla="*/ 2261788 w 2961438"/>
                  <a:gd name="connsiteY309" fmla="*/ 255090 h 689379"/>
                  <a:gd name="connsiteX310" fmla="*/ 2263815 w 2961438"/>
                  <a:gd name="connsiteY310" fmla="*/ 263737 h 689379"/>
                  <a:gd name="connsiteX311" fmla="*/ 2275975 w 2961438"/>
                  <a:gd name="connsiteY311" fmla="*/ 263737 h 689379"/>
                  <a:gd name="connsiteX312" fmla="*/ 2275975 w 2961438"/>
                  <a:gd name="connsiteY312" fmla="*/ 257251 h 689379"/>
                  <a:gd name="connsiteX313" fmla="*/ 2298268 w 2961438"/>
                  <a:gd name="connsiteY313" fmla="*/ 257251 h 689379"/>
                  <a:gd name="connsiteX314" fmla="*/ 2298268 w 2961438"/>
                  <a:gd name="connsiteY314" fmla="*/ 263737 h 689379"/>
                  <a:gd name="connsiteX315" fmla="*/ 2318535 w 2961438"/>
                  <a:gd name="connsiteY315" fmla="*/ 263737 h 689379"/>
                  <a:gd name="connsiteX316" fmla="*/ 2318535 w 2961438"/>
                  <a:gd name="connsiteY316" fmla="*/ 309134 h 689379"/>
                  <a:gd name="connsiteX317" fmla="*/ 2332722 w 2961438"/>
                  <a:gd name="connsiteY317" fmla="*/ 309134 h 689379"/>
                  <a:gd name="connsiteX318" fmla="*/ 2332722 w 2961438"/>
                  <a:gd name="connsiteY318" fmla="*/ 296163 h 689379"/>
                  <a:gd name="connsiteX319" fmla="*/ 2348936 w 2961438"/>
                  <a:gd name="connsiteY319" fmla="*/ 296163 h 689379"/>
                  <a:gd name="connsiteX320" fmla="*/ 2348936 w 2961438"/>
                  <a:gd name="connsiteY320" fmla="*/ 116736 h 689379"/>
                  <a:gd name="connsiteX321" fmla="*/ 2355016 w 2961438"/>
                  <a:gd name="connsiteY321" fmla="*/ 110250 h 689379"/>
                  <a:gd name="connsiteX322" fmla="*/ 2427977 w 2961438"/>
                  <a:gd name="connsiteY322" fmla="*/ 110250 h 689379"/>
                  <a:gd name="connsiteX323" fmla="*/ 2427977 w 2961438"/>
                  <a:gd name="connsiteY323" fmla="*/ 118898 h 689379"/>
                  <a:gd name="connsiteX324" fmla="*/ 2438110 w 2961438"/>
                  <a:gd name="connsiteY324" fmla="*/ 118898 h 689379"/>
                  <a:gd name="connsiteX325" fmla="*/ 2438110 w 2961438"/>
                  <a:gd name="connsiteY325" fmla="*/ 233472 h 689379"/>
                  <a:gd name="connsiteX326" fmla="*/ 2460404 w 2961438"/>
                  <a:gd name="connsiteY326" fmla="*/ 233472 h 689379"/>
                  <a:gd name="connsiteX327" fmla="*/ 2460404 w 2961438"/>
                  <a:gd name="connsiteY327" fmla="*/ 166457 h 689379"/>
                  <a:gd name="connsiteX328" fmla="*/ 2486751 w 2961438"/>
                  <a:gd name="connsiteY328" fmla="*/ 166457 h 689379"/>
                  <a:gd name="connsiteX329" fmla="*/ 2490804 w 2961438"/>
                  <a:gd name="connsiteY329" fmla="*/ 162133 h 689379"/>
                  <a:gd name="connsiteX330" fmla="*/ 2498911 w 2961438"/>
                  <a:gd name="connsiteY330" fmla="*/ 162133 h 689379"/>
                  <a:gd name="connsiteX331" fmla="*/ 2502964 w 2961438"/>
                  <a:gd name="connsiteY331" fmla="*/ 166457 h 689379"/>
                  <a:gd name="connsiteX332" fmla="*/ 2525258 w 2961438"/>
                  <a:gd name="connsiteY332" fmla="*/ 166457 h 689379"/>
                  <a:gd name="connsiteX333" fmla="*/ 2525258 w 2961438"/>
                  <a:gd name="connsiteY333" fmla="*/ 49721 h 689379"/>
                  <a:gd name="connsiteX334" fmla="*/ 2582005 w 2961438"/>
                  <a:gd name="connsiteY334" fmla="*/ 38912 h 689379"/>
                  <a:gd name="connsiteX335" fmla="*/ 2582005 w 2961438"/>
                  <a:gd name="connsiteY335" fmla="*/ 39993 h 689379"/>
                  <a:gd name="connsiteX336" fmla="*/ 2582005 w 2961438"/>
                  <a:gd name="connsiteY336" fmla="*/ 47559 h 689379"/>
                  <a:gd name="connsiteX337" fmla="*/ 2608352 w 2961438"/>
                  <a:gd name="connsiteY337" fmla="*/ 47559 h 689379"/>
                  <a:gd name="connsiteX338" fmla="*/ 2608352 w 2961438"/>
                  <a:gd name="connsiteY338" fmla="*/ 302649 h 689379"/>
                  <a:gd name="connsiteX339" fmla="*/ 2630646 w 2961438"/>
                  <a:gd name="connsiteY339" fmla="*/ 302649 h 689379"/>
                  <a:gd name="connsiteX340" fmla="*/ 2630646 w 2961438"/>
                  <a:gd name="connsiteY340" fmla="*/ 298325 h 689379"/>
                  <a:gd name="connsiteX341" fmla="*/ 2642806 w 2961438"/>
                  <a:gd name="connsiteY341" fmla="*/ 298325 h 689379"/>
                  <a:gd name="connsiteX342" fmla="*/ 2642806 w 2961438"/>
                  <a:gd name="connsiteY342" fmla="*/ 302649 h 689379"/>
                  <a:gd name="connsiteX343" fmla="*/ 2667126 w 2961438"/>
                  <a:gd name="connsiteY343" fmla="*/ 302649 h 689379"/>
                  <a:gd name="connsiteX344" fmla="*/ 2667126 w 2961438"/>
                  <a:gd name="connsiteY344" fmla="*/ 289678 h 689379"/>
                  <a:gd name="connsiteX345" fmla="*/ 2695500 w 2961438"/>
                  <a:gd name="connsiteY345" fmla="*/ 289678 h 689379"/>
                  <a:gd name="connsiteX346" fmla="*/ 2707660 w 2961438"/>
                  <a:gd name="connsiteY346" fmla="*/ 285354 h 689379"/>
                  <a:gd name="connsiteX347" fmla="*/ 2727927 w 2961438"/>
                  <a:gd name="connsiteY347" fmla="*/ 289678 h 689379"/>
                  <a:gd name="connsiteX348" fmla="*/ 2727927 w 2961438"/>
                  <a:gd name="connsiteY348" fmla="*/ 272384 h 689379"/>
                  <a:gd name="connsiteX349" fmla="*/ 2736034 w 2961438"/>
                  <a:gd name="connsiteY349" fmla="*/ 272384 h 689379"/>
                  <a:gd name="connsiteX350" fmla="*/ 2736034 w 2961438"/>
                  <a:gd name="connsiteY350" fmla="*/ 259413 h 689379"/>
                  <a:gd name="connsiteX351" fmla="*/ 2792781 w 2961438"/>
                  <a:gd name="connsiteY351" fmla="*/ 259413 h 689379"/>
                  <a:gd name="connsiteX352" fmla="*/ 2792781 w 2961438"/>
                  <a:gd name="connsiteY352" fmla="*/ 229148 h 689379"/>
                  <a:gd name="connsiteX353" fmla="*/ 2811021 w 2961438"/>
                  <a:gd name="connsiteY353" fmla="*/ 229148 h 689379"/>
                  <a:gd name="connsiteX354" fmla="*/ 2811021 w 2961438"/>
                  <a:gd name="connsiteY354" fmla="*/ 222663 h 689379"/>
                  <a:gd name="connsiteX355" fmla="*/ 2823181 w 2961438"/>
                  <a:gd name="connsiteY355" fmla="*/ 222663 h 689379"/>
                  <a:gd name="connsiteX356" fmla="*/ 2823181 w 2961438"/>
                  <a:gd name="connsiteY356" fmla="*/ 229148 h 689379"/>
                  <a:gd name="connsiteX357" fmla="*/ 2839395 w 2961438"/>
                  <a:gd name="connsiteY357" fmla="*/ 229148 h 689379"/>
                  <a:gd name="connsiteX358" fmla="*/ 2839395 w 2961438"/>
                  <a:gd name="connsiteY358" fmla="*/ 278869 h 689379"/>
                  <a:gd name="connsiteX359" fmla="*/ 2871822 w 2961438"/>
                  <a:gd name="connsiteY359" fmla="*/ 278869 h 689379"/>
                  <a:gd name="connsiteX360" fmla="*/ 2871822 w 2961438"/>
                  <a:gd name="connsiteY360" fmla="*/ 252928 h 689379"/>
                  <a:gd name="connsiteX361" fmla="*/ 2910329 w 2961438"/>
                  <a:gd name="connsiteY361" fmla="*/ 252928 h 689379"/>
                  <a:gd name="connsiteX362" fmla="*/ 2910329 w 2961438"/>
                  <a:gd name="connsiteY362" fmla="*/ 222663 h 689379"/>
                  <a:gd name="connsiteX363" fmla="*/ 2958970 w 2961438"/>
                  <a:gd name="connsiteY363" fmla="*/ 222663 h 689379"/>
                  <a:gd name="connsiteX364" fmla="*/ 2961438 w 2961438"/>
                  <a:gd name="connsiteY364" fmla="*/ 689379 h 689379"/>
                  <a:gd name="connsiteX365" fmla="*/ 2054 w 2961438"/>
                  <a:gd name="connsiteY365" fmla="*/ 687046 h 689379"/>
                  <a:gd name="connsiteX366" fmla="*/ 0 w 2961438"/>
                  <a:gd name="connsiteY366" fmla="*/ 252928 h 689379"/>
                  <a:gd name="connsiteX367" fmla="*/ 20267 w 2961438"/>
                  <a:gd name="connsiteY367" fmla="*/ 252928 h 689379"/>
                  <a:gd name="connsiteX368" fmla="*/ 20774 w 2961438"/>
                  <a:gd name="connsiteY368" fmla="*/ 251847 h 689379"/>
                  <a:gd name="connsiteX369" fmla="*/ 24320 w 2961438"/>
                  <a:gd name="connsiteY369" fmla="*/ 244281 h 689379"/>
                  <a:gd name="connsiteX370" fmla="*/ 26094 w 2961438"/>
                  <a:gd name="connsiteY370" fmla="*/ 244551 h 689379"/>
                  <a:gd name="connsiteX371" fmla="*/ 38507 w 2961438"/>
                  <a:gd name="connsiteY371" fmla="*/ 246442 h 689379"/>
                  <a:gd name="connsiteX372" fmla="*/ 39014 w 2961438"/>
                  <a:gd name="connsiteY372" fmla="*/ 247794 h 689379"/>
                  <a:gd name="connsiteX373" fmla="*/ 42560 w 2961438"/>
                  <a:gd name="connsiteY373" fmla="*/ 257251 h 689379"/>
                  <a:gd name="connsiteX374" fmla="*/ 68907 w 2961438"/>
                  <a:gd name="connsiteY374" fmla="*/ 259413 h 689379"/>
                  <a:gd name="connsiteX375" fmla="*/ 68907 w 2961438"/>
                  <a:gd name="connsiteY375" fmla="*/ 136192 h 689379"/>
                  <a:gd name="connsiteX376" fmla="*/ 70934 w 2961438"/>
                  <a:gd name="connsiteY376" fmla="*/ 136192 h 689379"/>
                  <a:gd name="connsiteX377" fmla="*/ 85121 w 2961438"/>
                  <a:gd name="connsiteY377" fmla="*/ 136192 h 689379"/>
                  <a:gd name="connsiteX378" fmla="*/ 85121 w 2961438"/>
                  <a:gd name="connsiteY378" fmla="*/ 0 h 689379"/>
                  <a:gd name="connsiteX379" fmla="*/ 86894 w 2961438"/>
                  <a:gd name="connsiteY379" fmla="*/ 0 h 689379"/>
                  <a:gd name="connsiteX380" fmla="*/ 99308 w 2961438"/>
                  <a:gd name="connsiteY380" fmla="*/ 0 h 68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</a:cxnLst>
                <a:rect l="l" t="t" r="r" b="b"/>
                <a:pathLst>
                  <a:path w="2961438" h="689379">
                    <a:moveTo>
                      <a:pt x="99308" y="0"/>
                    </a:moveTo>
                    <a:lnTo>
                      <a:pt x="220909" y="0"/>
                    </a:lnTo>
                    <a:lnTo>
                      <a:pt x="223189" y="0"/>
                    </a:lnTo>
                    <a:lnTo>
                      <a:pt x="239150" y="0"/>
                    </a:lnTo>
                    <a:lnTo>
                      <a:pt x="239150" y="140515"/>
                    </a:lnTo>
                    <a:cubicBezTo>
                      <a:pt x="239160" y="140514"/>
                      <a:pt x="239272" y="140493"/>
                      <a:pt x="240670" y="140245"/>
                    </a:cubicBezTo>
                    <a:lnTo>
                      <a:pt x="251310" y="138354"/>
                    </a:lnTo>
                    <a:cubicBezTo>
                      <a:pt x="251310" y="138376"/>
                      <a:pt x="251280" y="139710"/>
                      <a:pt x="249283" y="226986"/>
                    </a:cubicBezTo>
                    <a:cubicBezTo>
                      <a:pt x="249293" y="226988"/>
                      <a:pt x="249404" y="227008"/>
                      <a:pt x="250803" y="227257"/>
                    </a:cubicBezTo>
                    <a:lnTo>
                      <a:pt x="261443" y="229148"/>
                    </a:lnTo>
                    <a:cubicBezTo>
                      <a:pt x="261445" y="229155"/>
                      <a:pt x="261465" y="229219"/>
                      <a:pt x="261696" y="229959"/>
                    </a:cubicBezTo>
                    <a:lnTo>
                      <a:pt x="263470" y="235634"/>
                    </a:lnTo>
                    <a:cubicBezTo>
                      <a:pt x="263472" y="235625"/>
                      <a:pt x="263517" y="235482"/>
                      <a:pt x="264230" y="233202"/>
                    </a:cubicBezTo>
                    <a:lnTo>
                      <a:pt x="269550" y="216178"/>
                    </a:lnTo>
                    <a:lnTo>
                      <a:pt x="271323" y="216178"/>
                    </a:lnTo>
                    <a:lnTo>
                      <a:pt x="283737" y="216178"/>
                    </a:lnTo>
                    <a:lnTo>
                      <a:pt x="283737" y="248604"/>
                    </a:lnTo>
                    <a:cubicBezTo>
                      <a:pt x="283743" y="248609"/>
                      <a:pt x="283820" y="248649"/>
                      <a:pt x="284750" y="249145"/>
                    </a:cubicBezTo>
                    <a:lnTo>
                      <a:pt x="291844" y="252928"/>
                    </a:lnTo>
                    <a:lnTo>
                      <a:pt x="291844" y="254279"/>
                    </a:lnTo>
                    <a:lnTo>
                      <a:pt x="291844" y="263737"/>
                    </a:lnTo>
                    <a:lnTo>
                      <a:pt x="336431" y="263737"/>
                    </a:lnTo>
                    <a:lnTo>
                      <a:pt x="336431" y="264818"/>
                    </a:lnTo>
                    <a:lnTo>
                      <a:pt x="336431" y="272384"/>
                    </a:lnTo>
                    <a:lnTo>
                      <a:pt x="338457" y="272384"/>
                    </a:lnTo>
                    <a:lnTo>
                      <a:pt x="352644" y="272384"/>
                    </a:lnTo>
                    <a:lnTo>
                      <a:pt x="352644" y="242119"/>
                    </a:lnTo>
                    <a:lnTo>
                      <a:pt x="397231" y="242119"/>
                    </a:lnTo>
                    <a:lnTo>
                      <a:pt x="397231" y="240768"/>
                    </a:lnTo>
                    <a:lnTo>
                      <a:pt x="397231" y="231310"/>
                    </a:lnTo>
                    <a:lnTo>
                      <a:pt x="398245" y="231310"/>
                    </a:lnTo>
                    <a:lnTo>
                      <a:pt x="405338" y="231310"/>
                    </a:lnTo>
                    <a:lnTo>
                      <a:pt x="405338" y="229419"/>
                    </a:lnTo>
                    <a:lnTo>
                      <a:pt x="405338" y="216178"/>
                    </a:lnTo>
                    <a:lnTo>
                      <a:pt x="406098" y="216178"/>
                    </a:lnTo>
                    <a:lnTo>
                      <a:pt x="411418" y="216178"/>
                    </a:lnTo>
                    <a:lnTo>
                      <a:pt x="411418" y="215097"/>
                    </a:lnTo>
                    <a:lnTo>
                      <a:pt x="411418" y="207530"/>
                    </a:lnTo>
                    <a:lnTo>
                      <a:pt x="413445" y="207530"/>
                    </a:lnTo>
                    <a:lnTo>
                      <a:pt x="427632" y="207530"/>
                    </a:lnTo>
                    <a:lnTo>
                      <a:pt x="427632" y="208611"/>
                    </a:lnTo>
                    <a:lnTo>
                      <a:pt x="427632" y="216178"/>
                    </a:lnTo>
                    <a:lnTo>
                      <a:pt x="449925" y="216178"/>
                    </a:lnTo>
                    <a:lnTo>
                      <a:pt x="449925" y="214286"/>
                    </a:lnTo>
                    <a:lnTo>
                      <a:pt x="449925" y="201045"/>
                    </a:lnTo>
                    <a:lnTo>
                      <a:pt x="451699" y="201045"/>
                    </a:lnTo>
                    <a:lnTo>
                      <a:pt x="464112" y="201045"/>
                    </a:lnTo>
                    <a:lnTo>
                      <a:pt x="464112" y="224825"/>
                    </a:lnTo>
                    <a:lnTo>
                      <a:pt x="465126" y="224825"/>
                    </a:lnTo>
                    <a:lnTo>
                      <a:pt x="472219" y="224825"/>
                    </a:lnTo>
                    <a:lnTo>
                      <a:pt x="472219" y="223744"/>
                    </a:lnTo>
                    <a:lnTo>
                      <a:pt x="472219" y="216178"/>
                    </a:lnTo>
                    <a:lnTo>
                      <a:pt x="473992" y="216178"/>
                    </a:lnTo>
                    <a:lnTo>
                      <a:pt x="486406" y="216178"/>
                    </a:lnTo>
                    <a:lnTo>
                      <a:pt x="486406" y="242119"/>
                    </a:lnTo>
                    <a:lnTo>
                      <a:pt x="488433" y="242119"/>
                    </a:lnTo>
                    <a:lnTo>
                      <a:pt x="502619" y="242119"/>
                    </a:lnTo>
                    <a:lnTo>
                      <a:pt x="502619" y="243740"/>
                    </a:lnTo>
                    <a:lnTo>
                      <a:pt x="502619" y="255090"/>
                    </a:lnTo>
                    <a:lnTo>
                      <a:pt x="503379" y="255090"/>
                    </a:lnTo>
                    <a:lnTo>
                      <a:pt x="508700" y="255090"/>
                    </a:lnTo>
                    <a:lnTo>
                      <a:pt x="508700" y="254279"/>
                    </a:lnTo>
                    <a:lnTo>
                      <a:pt x="508700" y="248604"/>
                    </a:lnTo>
                    <a:lnTo>
                      <a:pt x="539100" y="248604"/>
                    </a:lnTo>
                    <a:lnTo>
                      <a:pt x="539100" y="272384"/>
                    </a:lnTo>
                    <a:lnTo>
                      <a:pt x="540113" y="272384"/>
                    </a:lnTo>
                    <a:lnTo>
                      <a:pt x="547207" y="272384"/>
                    </a:lnTo>
                    <a:lnTo>
                      <a:pt x="547207" y="273465"/>
                    </a:lnTo>
                    <a:lnTo>
                      <a:pt x="547207" y="281031"/>
                    </a:lnTo>
                    <a:lnTo>
                      <a:pt x="547967" y="281031"/>
                    </a:lnTo>
                    <a:lnTo>
                      <a:pt x="553287" y="281031"/>
                    </a:lnTo>
                    <a:lnTo>
                      <a:pt x="553287" y="278869"/>
                    </a:lnTo>
                    <a:lnTo>
                      <a:pt x="553287" y="263737"/>
                    </a:lnTo>
                    <a:lnTo>
                      <a:pt x="554300" y="263737"/>
                    </a:lnTo>
                    <a:lnTo>
                      <a:pt x="561394" y="263737"/>
                    </a:lnTo>
                    <a:lnTo>
                      <a:pt x="561394" y="264818"/>
                    </a:lnTo>
                    <a:lnTo>
                      <a:pt x="561394" y="272384"/>
                    </a:lnTo>
                    <a:lnTo>
                      <a:pt x="566714" y="270391"/>
                    </a:lnTo>
                    <a:cubicBezTo>
                      <a:pt x="567474" y="270019"/>
                      <a:pt x="567474" y="269817"/>
                      <a:pt x="567474" y="269411"/>
                    </a:cubicBezTo>
                    <a:lnTo>
                      <a:pt x="567474" y="263737"/>
                    </a:lnTo>
                    <a:lnTo>
                      <a:pt x="605981" y="263737"/>
                    </a:lnTo>
                    <a:lnTo>
                      <a:pt x="605981" y="287516"/>
                    </a:lnTo>
                    <a:lnTo>
                      <a:pt x="608007" y="287516"/>
                    </a:lnTo>
                    <a:lnTo>
                      <a:pt x="622194" y="287516"/>
                    </a:lnTo>
                    <a:lnTo>
                      <a:pt x="622194" y="288597"/>
                    </a:lnTo>
                    <a:lnTo>
                      <a:pt x="622194" y="296163"/>
                    </a:lnTo>
                    <a:lnTo>
                      <a:pt x="623968" y="296163"/>
                    </a:lnTo>
                    <a:lnTo>
                      <a:pt x="636381" y="296163"/>
                    </a:lnTo>
                    <a:lnTo>
                      <a:pt x="636381" y="272384"/>
                    </a:lnTo>
                    <a:lnTo>
                      <a:pt x="637394" y="272384"/>
                    </a:lnTo>
                    <a:lnTo>
                      <a:pt x="644488" y="272384"/>
                    </a:lnTo>
                    <a:lnTo>
                      <a:pt x="644488" y="239957"/>
                    </a:lnTo>
                    <a:lnTo>
                      <a:pt x="645501" y="239957"/>
                    </a:lnTo>
                    <a:lnTo>
                      <a:pt x="652595" y="239957"/>
                    </a:lnTo>
                    <a:lnTo>
                      <a:pt x="652595" y="238066"/>
                    </a:lnTo>
                    <a:lnTo>
                      <a:pt x="652595" y="224825"/>
                    </a:lnTo>
                    <a:cubicBezTo>
                      <a:pt x="650568" y="224825"/>
                      <a:pt x="650568" y="224825"/>
                      <a:pt x="651328" y="223203"/>
                    </a:cubicBezTo>
                    <a:lnTo>
                      <a:pt x="656648" y="211854"/>
                    </a:lnTo>
                    <a:cubicBezTo>
                      <a:pt x="656653" y="211871"/>
                      <a:pt x="656848" y="212545"/>
                      <a:pt x="664755" y="239957"/>
                    </a:cubicBezTo>
                    <a:lnTo>
                      <a:pt x="665515" y="239957"/>
                    </a:lnTo>
                    <a:lnTo>
                      <a:pt x="670835" y="239957"/>
                    </a:lnTo>
                    <a:lnTo>
                      <a:pt x="670835" y="134030"/>
                    </a:lnTo>
                    <a:lnTo>
                      <a:pt x="672355" y="134030"/>
                    </a:lnTo>
                    <a:lnTo>
                      <a:pt x="682995" y="134030"/>
                    </a:lnTo>
                    <a:lnTo>
                      <a:pt x="682995" y="86471"/>
                    </a:lnTo>
                    <a:lnTo>
                      <a:pt x="709342" y="86471"/>
                    </a:lnTo>
                    <a:lnTo>
                      <a:pt x="709342" y="64853"/>
                    </a:lnTo>
                    <a:lnTo>
                      <a:pt x="743796" y="64853"/>
                    </a:lnTo>
                    <a:lnTo>
                      <a:pt x="743796" y="67285"/>
                    </a:lnTo>
                    <a:lnTo>
                      <a:pt x="743796" y="84309"/>
                    </a:lnTo>
                    <a:lnTo>
                      <a:pt x="746076" y="84309"/>
                    </a:lnTo>
                    <a:lnTo>
                      <a:pt x="762036" y="84309"/>
                    </a:lnTo>
                    <a:lnTo>
                      <a:pt x="762036" y="131868"/>
                    </a:lnTo>
                    <a:lnTo>
                      <a:pt x="763049" y="131868"/>
                    </a:lnTo>
                    <a:lnTo>
                      <a:pt x="770143" y="131868"/>
                    </a:lnTo>
                    <a:lnTo>
                      <a:pt x="784330" y="136192"/>
                    </a:lnTo>
                    <a:lnTo>
                      <a:pt x="784330" y="175104"/>
                    </a:lnTo>
                    <a:lnTo>
                      <a:pt x="785343" y="175104"/>
                    </a:lnTo>
                    <a:lnTo>
                      <a:pt x="792436" y="175104"/>
                    </a:lnTo>
                    <a:lnTo>
                      <a:pt x="792436" y="176725"/>
                    </a:lnTo>
                    <a:lnTo>
                      <a:pt x="792436" y="188074"/>
                    </a:lnTo>
                    <a:lnTo>
                      <a:pt x="794463" y="188074"/>
                    </a:lnTo>
                    <a:lnTo>
                      <a:pt x="808650" y="188074"/>
                    </a:lnTo>
                    <a:lnTo>
                      <a:pt x="814730" y="194560"/>
                    </a:lnTo>
                    <a:lnTo>
                      <a:pt x="814730" y="216178"/>
                    </a:lnTo>
                    <a:lnTo>
                      <a:pt x="817010" y="216178"/>
                    </a:lnTo>
                    <a:lnTo>
                      <a:pt x="832970" y="216178"/>
                    </a:lnTo>
                    <a:lnTo>
                      <a:pt x="832970" y="217258"/>
                    </a:lnTo>
                    <a:lnTo>
                      <a:pt x="832970" y="224825"/>
                    </a:lnTo>
                    <a:lnTo>
                      <a:pt x="834237" y="224825"/>
                    </a:lnTo>
                    <a:lnTo>
                      <a:pt x="843104" y="224825"/>
                    </a:lnTo>
                    <a:lnTo>
                      <a:pt x="843104" y="226986"/>
                    </a:lnTo>
                    <a:lnTo>
                      <a:pt x="843104" y="242119"/>
                    </a:lnTo>
                    <a:cubicBezTo>
                      <a:pt x="847157" y="242119"/>
                      <a:pt x="847157" y="242119"/>
                      <a:pt x="847157" y="240227"/>
                    </a:cubicBezTo>
                    <a:lnTo>
                      <a:pt x="847157" y="226986"/>
                    </a:lnTo>
                    <a:lnTo>
                      <a:pt x="848170" y="226986"/>
                    </a:lnTo>
                    <a:lnTo>
                      <a:pt x="855264" y="226986"/>
                    </a:lnTo>
                    <a:lnTo>
                      <a:pt x="855264" y="228608"/>
                    </a:lnTo>
                    <a:lnTo>
                      <a:pt x="855264" y="239957"/>
                    </a:lnTo>
                    <a:lnTo>
                      <a:pt x="856024" y="239957"/>
                    </a:lnTo>
                    <a:lnTo>
                      <a:pt x="861344" y="239957"/>
                    </a:lnTo>
                    <a:cubicBezTo>
                      <a:pt x="861344" y="235634"/>
                      <a:pt x="861344" y="235634"/>
                      <a:pt x="909984" y="235634"/>
                    </a:cubicBezTo>
                    <a:lnTo>
                      <a:pt x="909984" y="236985"/>
                    </a:lnTo>
                    <a:lnTo>
                      <a:pt x="909984" y="246442"/>
                    </a:lnTo>
                    <a:lnTo>
                      <a:pt x="910744" y="246442"/>
                    </a:lnTo>
                    <a:lnTo>
                      <a:pt x="916065" y="246442"/>
                    </a:lnTo>
                    <a:lnTo>
                      <a:pt x="916065" y="248604"/>
                    </a:lnTo>
                    <a:lnTo>
                      <a:pt x="916065" y="263737"/>
                    </a:lnTo>
                    <a:cubicBezTo>
                      <a:pt x="916073" y="263733"/>
                      <a:pt x="916189" y="263655"/>
                      <a:pt x="918091" y="262386"/>
                    </a:cubicBezTo>
                    <a:lnTo>
                      <a:pt x="932278" y="252928"/>
                    </a:lnTo>
                    <a:cubicBezTo>
                      <a:pt x="932280" y="252909"/>
                      <a:pt x="932411" y="252034"/>
                      <a:pt x="938358" y="211854"/>
                    </a:cubicBezTo>
                    <a:cubicBezTo>
                      <a:pt x="938367" y="211852"/>
                      <a:pt x="938436" y="211826"/>
                      <a:pt x="939118" y="211584"/>
                    </a:cubicBezTo>
                    <a:lnTo>
                      <a:pt x="944438" y="209692"/>
                    </a:lnTo>
                    <a:cubicBezTo>
                      <a:pt x="944438" y="209676"/>
                      <a:pt x="944471" y="208615"/>
                      <a:pt x="946465" y="140515"/>
                    </a:cubicBezTo>
                    <a:cubicBezTo>
                      <a:pt x="946465" y="140533"/>
                      <a:pt x="946498" y="141624"/>
                      <a:pt x="948492" y="209692"/>
                    </a:cubicBezTo>
                    <a:cubicBezTo>
                      <a:pt x="948501" y="209695"/>
                      <a:pt x="948572" y="209720"/>
                      <a:pt x="949252" y="209962"/>
                    </a:cubicBezTo>
                    <a:lnTo>
                      <a:pt x="954572" y="211854"/>
                    </a:lnTo>
                    <a:lnTo>
                      <a:pt x="954572" y="125383"/>
                    </a:lnTo>
                    <a:cubicBezTo>
                      <a:pt x="958625" y="125383"/>
                      <a:pt x="958625" y="125383"/>
                      <a:pt x="958625" y="92956"/>
                    </a:cubicBezTo>
                    <a:lnTo>
                      <a:pt x="997132" y="92956"/>
                    </a:lnTo>
                    <a:lnTo>
                      <a:pt x="997132" y="125383"/>
                    </a:lnTo>
                    <a:lnTo>
                      <a:pt x="997892" y="125383"/>
                    </a:lnTo>
                    <a:lnTo>
                      <a:pt x="1003212" y="125383"/>
                    </a:lnTo>
                    <a:lnTo>
                      <a:pt x="1003212" y="43235"/>
                    </a:lnTo>
                    <a:lnTo>
                      <a:pt x="1004986" y="43235"/>
                    </a:lnTo>
                    <a:lnTo>
                      <a:pt x="1017399" y="43235"/>
                    </a:lnTo>
                    <a:lnTo>
                      <a:pt x="1017399" y="41344"/>
                    </a:lnTo>
                    <a:lnTo>
                      <a:pt x="1017399" y="28103"/>
                    </a:lnTo>
                    <a:lnTo>
                      <a:pt x="1039693" y="28103"/>
                    </a:lnTo>
                    <a:lnTo>
                      <a:pt x="1039693" y="27022"/>
                    </a:lnTo>
                    <a:lnTo>
                      <a:pt x="1039693" y="19456"/>
                    </a:lnTo>
                    <a:lnTo>
                      <a:pt x="1041466" y="19456"/>
                    </a:lnTo>
                    <a:lnTo>
                      <a:pt x="1053880" y="19456"/>
                    </a:lnTo>
                    <a:lnTo>
                      <a:pt x="1053880" y="20537"/>
                    </a:lnTo>
                    <a:lnTo>
                      <a:pt x="1053880" y="28103"/>
                    </a:lnTo>
                    <a:lnTo>
                      <a:pt x="1054640" y="28103"/>
                    </a:lnTo>
                    <a:lnTo>
                      <a:pt x="1059960" y="28103"/>
                    </a:lnTo>
                    <a:lnTo>
                      <a:pt x="1070093" y="23779"/>
                    </a:lnTo>
                    <a:lnTo>
                      <a:pt x="1074146" y="27022"/>
                    </a:lnTo>
                    <a:lnTo>
                      <a:pt x="1074146" y="19456"/>
                    </a:lnTo>
                    <a:lnTo>
                      <a:pt x="1076426" y="19456"/>
                    </a:lnTo>
                    <a:lnTo>
                      <a:pt x="1092387" y="19456"/>
                    </a:lnTo>
                    <a:lnTo>
                      <a:pt x="1092387" y="20537"/>
                    </a:lnTo>
                    <a:lnTo>
                      <a:pt x="1092387" y="28103"/>
                    </a:lnTo>
                    <a:lnTo>
                      <a:pt x="1122787" y="28103"/>
                    </a:lnTo>
                    <a:lnTo>
                      <a:pt x="1122787" y="29724"/>
                    </a:lnTo>
                    <a:lnTo>
                      <a:pt x="1122787" y="41074"/>
                    </a:lnTo>
                    <a:lnTo>
                      <a:pt x="1149134" y="41074"/>
                    </a:lnTo>
                    <a:lnTo>
                      <a:pt x="1149134" y="71338"/>
                    </a:lnTo>
                    <a:lnTo>
                      <a:pt x="1149894" y="71338"/>
                    </a:lnTo>
                    <a:lnTo>
                      <a:pt x="1155214" y="71338"/>
                    </a:lnTo>
                    <a:lnTo>
                      <a:pt x="1155214" y="72419"/>
                    </a:lnTo>
                    <a:lnTo>
                      <a:pt x="1155214" y="79986"/>
                    </a:lnTo>
                    <a:cubicBezTo>
                      <a:pt x="1159268" y="79986"/>
                      <a:pt x="1159268" y="79986"/>
                      <a:pt x="1159268" y="110250"/>
                    </a:cubicBezTo>
                    <a:lnTo>
                      <a:pt x="1160028" y="110250"/>
                    </a:lnTo>
                    <a:lnTo>
                      <a:pt x="1165348" y="110250"/>
                    </a:lnTo>
                    <a:lnTo>
                      <a:pt x="1165348" y="111061"/>
                    </a:lnTo>
                    <a:lnTo>
                      <a:pt x="1165348" y="116736"/>
                    </a:lnTo>
                    <a:lnTo>
                      <a:pt x="1166361" y="116736"/>
                    </a:lnTo>
                    <a:lnTo>
                      <a:pt x="1173454" y="116736"/>
                    </a:lnTo>
                    <a:lnTo>
                      <a:pt x="1173454" y="147001"/>
                    </a:lnTo>
                    <a:lnTo>
                      <a:pt x="1175481" y="147001"/>
                    </a:lnTo>
                    <a:lnTo>
                      <a:pt x="1189668" y="147001"/>
                    </a:lnTo>
                    <a:lnTo>
                      <a:pt x="1189668" y="170780"/>
                    </a:lnTo>
                    <a:cubicBezTo>
                      <a:pt x="1191695" y="170780"/>
                      <a:pt x="1191695" y="170780"/>
                      <a:pt x="1191695" y="172401"/>
                    </a:cubicBezTo>
                    <a:lnTo>
                      <a:pt x="1191695" y="183751"/>
                    </a:lnTo>
                    <a:lnTo>
                      <a:pt x="1192455" y="183751"/>
                    </a:lnTo>
                    <a:lnTo>
                      <a:pt x="1197775" y="183751"/>
                    </a:lnTo>
                    <a:lnTo>
                      <a:pt x="1197775" y="207530"/>
                    </a:lnTo>
                    <a:lnTo>
                      <a:pt x="1199041" y="207530"/>
                    </a:lnTo>
                    <a:lnTo>
                      <a:pt x="1207908" y="207530"/>
                    </a:lnTo>
                    <a:cubicBezTo>
                      <a:pt x="1209935" y="209692"/>
                      <a:pt x="1209935" y="209692"/>
                      <a:pt x="1209935" y="211584"/>
                    </a:cubicBezTo>
                    <a:lnTo>
                      <a:pt x="1209935" y="224825"/>
                    </a:lnTo>
                    <a:cubicBezTo>
                      <a:pt x="1209940" y="224818"/>
                      <a:pt x="1210027" y="224711"/>
                      <a:pt x="1211455" y="222933"/>
                    </a:cubicBezTo>
                    <a:lnTo>
                      <a:pt x="1222095" y="209692"/>
                    </a:lnTo>
                    <a:lnTo>
                      <a:pt x="1250469" y="209692"/>
                    </a:lnTo>
                    <a:lnTo>
                      <a:pt x="1250469" y="296163"/>
                    </a:lnTo>
                    <a:lnTo>
                      <a:pt x="1251229" y="296163"/>
                    </a:lnTo>
                    <a:lnTo>
                      <a:pt x="1256549" y="296163"/>
                    </a:lnTo>
                    <a:cubicBezTo>
                      <a:pt x="1256553" y="296155"/>
                      <a:pt x="1256612" y="296055"/>
                      <a:pt x="1257309" y="294812"/>
                    </a:cubicBezTo>
                    <a:lnTo>
                      <a:pt x="1262629" y="285354"/>
                    </a:lnTo>
                    <a:lnTo>
                      <a:pt x="1262629" y="287246"/>
                    </a:lnTo>
                    <a:lnTo>
                      <a:pt x="1262629" y="300487"/>
                    </a:lnTo>
                    <a:cubicBezTo>
                      <a:pt x="1266682" y="300487"/>
                      <a:pt x="1266682" y="300487"/>
                      <a:pt x="1266682" y="255090"/>
                    </a:cubicBezTo>
                    <a:lnTo>
                      <a:pt x="1267442" y="255090"/>
                    </a:lnTo>
                    <a:lnTo>
                      <a:pt x="1272762" y="255090"/>
                    </a:lnTo>
                    <a:lnTo>
                      <a:pt x="1272762" y="190236"/>
                    </a:lnTo>
                    <a:lnTo>
                      <a:pt x="1273776" y="190236"/>
                    </a:lnTo>
                    <a:lnTo>
                      <a:pt x="1280869" y="190236"/>
                    </a:lnTo>
                    <a:cubicBezTo>
                      <a:pt x="1280875" y="190215"/>
                      <a:pt x="1281139" y="189275"/>
                      <a:pt x="1293029" y="147001"/>
                    </a:cubicBezTo>
                    <a:lnTo>
                      <a:pt x="1294296" y="147001"/>
                    </a:lnTo>
                    <a:lnTo>
                      <a:pt x="1303163" y="147001"/>
                    </a:lnTo>
                    <a:cubicBezTo>
                      <a:pt x="1303168" y="147024"/>
                      <a:pt x="1303394" y="147990"/>
                      <a:pt x="1313296" y="190236"/>
                    </a:cubicBezTo>
                    <a:lnTo>
                      <a:pt x="1314309" y="190236"/>
                    </a:lnTo>
                    <a:lnTo>
                      <a:pt x="1321403" y="190236"/>
                    </a:lnTo>
                    <a:lnTo>
                      <a:pt x="1321403" y="229148"/>
                    </a:lnTo>
                    <a:lnTo>
                      <a:pt x="1323176" y="229148"/>
                    </a:lnTo>
                    <a:lnTo>
                      <a:pt x="1335590" y="229148"/>
                    </a:lnTo>
                    <a:lnTo>
                      <a:pt x="1335590" y="231310"/>
                    </a:lnTo>
                    <a:lnTo>
                      <a:pt x="1335590" y="246442"/>
                    </a:lnTo>
                    <a:cubicBezTo>
                      <a:pt x="1339643" y="246442"/>
                      <a:pt x="1339643" y="246442"/>
                      <a:pt x="1339643" y="244281"/>
                    </a:cubicBezTo>
                    <a:lnTo>
                      <a:pt x="1339643" y="229148"/>
                    </a:lnTo>
                    <a:lnTo>
                      <a:pt x="1341163" y="229148"/>
                    </a:lnTo>
                    <a:lnTo>
                      <a:pt x="1351803" y="229148"/>
                    </a:lnTo>
                    <a:lnTo>
                      <a:pt x="1351803" y="230769"/>
                    </a:lnTo>
                    <a:lnTo>
                      <a:pt x="1351803" y="242119"/>
                    </a:lnTo>
                    <a:lnTo>
                      <a:pt x="1382204" y="242119"/>
                    </a:lnTo>
                    <a:lnTo>
                      <a:pt x="1382204" y="205369"/>
                    </a:lnTo>
                    <a:lnTo>
                      <a:pt x="1383470" y="205369"/>
                    </a:lnTo>
                    <a:lnTo>
                      <a:pt x="1392337" y="205369"/>
                    </a:lnTo>
                    <a:lnTo>
                      <a:pt x="1392337" y="226986"/>
                    </a:lnTo>
                    <a:cubicBezTo>
                      <a:pt x="1394364" y="226986"/>
                      <a:pt x="1394364" y="226986"/>
                      <a:pt x="1394364" y="194560"/>
                    </a:cubicBezTo>
                    <a:lnTo>
                      <a:pt x="1416657" y="194560"/>
                    </a:lnTo>
                    <a:lnTo>
                      <a:pt x="1416657" y="192938"/>
                    </a:lnTo>
                    <a:lnTo>
                      <a:pt x="1416657" y="181589"/>
                    </a:lnTo>
                    <a:lnTo>
                      <a:pt x="1417417" y="181589"/>
                    </a:lnTo>
                    <a:lnTo>
                      <a:pt x="1422737" y="181589"/>
                    </a:lnTo>
                    <a:lnTo>
                      <a:pt x="1422737" y="179698"/>
                    </a:lnTo>
                    <a:lnTo>
                      <a:pt x="1422737" y="166457"/>
                    </a:lnTo>
                    <a:lnTo>
                      <a:pt x="1426791" y="172942"/>
                    </a:lnTo>
                    <a:lnTo>
                      <a:pt x="1429071" y="172942"/>
                    </a:lnTo>
                    <a:lnTo>
                      <a:pt x="1445031" y="172942"/>
                    </a:lnTo>
                    <a:lnTo>
                      <a:pt x="1445031" y="172131"/>
                    </a:lnTo>
                    <a:lnTo>
                      <a:pt x="1445031" y="166457"/>
                    </a:lnTo>
                    <a:lnTo>
                      <a:pt x="1445791" y="166457"/>
                    </a:lnTo>
                    <a:lnTo>
                      <a:pt x="1451111" y="166457"/>
                    </a:lnTo>
                    <a:lnTo>
                      <a:pt x="1451111" y="167808"/>
                    </a:lnTo>
                    <a:lnTo>
                      <a:pt x="1451111" y="177266"/>
                    </a:lnTo>
                    <a:lnTo>
                      <a:pt x="1489618" y="177266"/>
                    </a:lnTo>
                    <a:lnTo>
                      <a:pt x="1489618" y="315619"/>
                    </a:lnTo>
                    <a:lnTo>
                      <a:pt x="1491138" y="315619"/>
                    </a:lnTo>
                    <a:lnTo>
                      <a:pt x="1501778" y="315619"/>
                    </a:lnTo>
                    <a:lnTo>
                      <a:pt x="1501778" y="302649"/>
                    </a:lnTo>
                    <a:lnTo>
                      <a:pt x="1505832" y="302649"/>
                    </a:lnTo>
                    <a:lnTo>
                      <a:pt x="1505832" y="315619"/>
                    </a:lnTo>
                    <a:lnTo>
                      <a:pt x="1536232" y="315619"/>
                    </a:lnTo>
                    <a:lnTo>
                      <a:pt x="1536232" y="285354"/>
                    </a:lnTo>
                    <a:lnTo>
                      <a:pt x="1548392" y="285354"/>
                    </a:lnTo>
                    <a:lnTo>
                      <a:pt x="1560552" y="283193"/>
                    </a:lnTo>
                    <a:cubicBezTo>
                      <a:pt x="1562579" y="283193"/>
                      <a:pt x="1562579" y="285354"/>
                      <a:pt x="1564606" y="285354"/>
                    </a:cubicBezTo>
                    <a:lnTo>
                      <a:pt x="1574739" y="285354"/>
                    </a:lnTo>
                    <a:lnTo>
                      <a:pt x="1574739" y="315619"/>
                    </a:lnTo>
                    <a:lnTo>
                      <a:pt x="1582846" y="315619"/>
                    </a:lnTo>
                    <a:lnTo>
                      <a:pt x="1582846" y="332914"/>
                    </a:lnTo>
                    <a:lnTo>
                      <a:pt x="1592182" y="333819"/>
                    </a:lnTo>
                    <a:lnTo>
                      <a:pt x="1605140" y="333819"/>
                    </a:lnTo>
                    <a:lnTo>
                      <a:pt x="1605140" y="317781"/>
                    </a:lnTo>
                    <a:lnTo>
                      <a:pt x="1673096" y="317781"/>
                    </a:lnTo>
                    <a:lnTo>
                      <a:pt x="1673096" y="232528"/>
                    </a:lnTo>
                    <a:lnTo>
                      <a:pt x="1745104" y="232528"/>
                    </a:lnTo>
                    <a:lnTo>
                      <a:pt x="1745104" y="311296"/>
                    </a:lnTo>
                    <a:lnTo>
                      <a:pt x="1747008" y="311296"/>
                    </a:lnTo>
                    <a:lnTo>
                      <a:pt x="1748250" y="333819"/>
                    </a:lnTo>
                    <a:lnTo>
                      <a:pt x="1757926" y="333819"/>
                    </a:lnTo>
                    <a:cubicBezTo>
                      <a:pt x="1758462" y="326605"/>
                      <a:pt x="1759168" y="318951"/>
                      <a:pt x="1759168" y="311296"/>
                    </a:cubicBezTo>
                    <a:lnTo>
                      <a:pt x="1765248" y="311296"/>
                    </a:lnTo>
                    <a:lnTo>
                      <a:pt x="1766490" y="333819"/>
                    </a:lnTo>
                    <a:lnTo>
                      <a:pt x="1817112" y="333819"/>
                    </a:lnTo>
                    <a:lnTo>
                      <a:pt x="1817112" y="170791"/>
                    </a:lnTo>
                    <a:lnTo>
                      <a:pt x="2014439" y="170791"/>
                    </a:lnTo>
                    <a:lnTo>
                      <a:pt x="2014439" y="333819"/>
                    </a:lnTo>
                    <a:lnTo>
                      <a:pt x="2033136" y="333819"/>
                    </a:lnTo>
                    <a:lnTo>
                      <a:pt x="2033136" y="251126"/>
                    </a:lnTo>
                    <a:lnTo>
                      <a:pt x="2128256" y="251126"/>
                    </a:lnTo>
                    <a:cubicBezTo>
                      <a:pt x="2152853" y="240257"/>
                      <a:pt x="2161167" y="196782"/>
                      <a:pt x="2180720" y="185913"/>
                    </a:cubicBezTo>
                    <a:lnTo>
                      <a:pt x="2245574" y="185913"/>
                    </a:lnTo>
                    <a:lnTo>
                      <a:pt x="2245574" y="261575"/>
                    </a:lnTo>
                    <a:lnTo>
                      <a:pt x="2253681" y="261575"/>
                    </a:lnTo>
                    <a:cubicBezTo>
                      <a:pt x="2253681" y="259413"/>
                      <a:pt x="2255708" y="257251"/>
                      <a:pt x="2255708" y="255090"/>
                    </a:cubicBezTo>
                    <a:lnTo>
                      <a:pt x="2261788" y="255090"/>
                    </a:lnTo>
                    <a:cubicBezTo>
                      <a:pt x="2261788" y="257251"/>
                      <a:pt x="2261788" y="259413"/>
                      <a:pt x="2263815" y="263737"/>
                    </a:cubicBezTo>
                    <a:lnTo>
                      <a:pt x="2275975" y="263737"/>
                    </a:lnTo>
                    <a:lnTo>
                      <a:pt x="2275975" y="257251"/>
                    </a:lnTo>
                    <a:lnTo>
                      <a:pt x="2298268" y="257251"/>
                    </a:lnTo>
                    <a:lnTo>
                      <a:pt x="2298268" y="263737"/>
                    </a:lnTo>
                    <a:lnTo>
                      <a:pt x="2318535" y="263737"/>
                    </a:lnTo>
                    <a:lnTo>
                      <a:pt x="2318535" y="309134"/>
                    </a:lnTo>
                    <a:lnTo>
                      <a:pt x="2332722" y="309134"/>
                    </a:lnTo>
                    <a:lnTo>
                      <a:pt x="2332722" y="296163"/>
                    </a:lnTo>
                    <a:lnTo>
                      <a:pt x="2348936" y="296163"/>
                    </a:lnTo>
                    <a:lnTo>
                      <a:pt x="2348936" y="116736"/>
                    </a:lnTo>
                    <a:lnTo>
                      <a:pt x="2355016" y="110250"/>
                    </a:lnTo>
                    <a:lnTo>
                      <a:pt x="2427977" y="110250"/>
                    </a:lnTo>
                    <a:lnTo>
                      <a:pt x="2427977" y="118898"/>
                    </a:lnTo>
                    <a:lnTo>
                      <a:pt x="2438110" y="118898"/>
                    </a:lnTo>
                    <a:lnTo>
                      <a:pt x="2438110" y="233472"/>
                    </a:lnTo>
                    <a:lnTo>
                      <a:pt x="2460404" y="233472"/>
                    </a:lnTo>
                    <a:lnTo>
                      <a:pt x="2460404" y="166457"/>
                    </a:lnTo>
                    <a:lnTo>
                      <a:pt x="2486751" y="166457"/>
                    </a:lnTo>
                    <a:cubicBezTo>
                      <a:pt x="2488777" y="166457"/>
                      <a:pt x="2488777" y="164295"/>
                      <a:pt x="2490804" y="162133"/>
                    </a:cubicBezTo>
                    <a:lnTo>
                      <a:pt x="2498911" y="162133"/>
                    </a:lnTo>
                    <a:cubicBezTo>
                      <a:pt x="2500937" y="164295"/>
                      <a:pt x="2500937" y="166457"/>
                      <a:pt x="2502964" y="166457"/>
                    </a:cubicBezTo>
                    <a:lnTo>
                      <a:pt x="2525258" y="166457"/>
                    </a:lnTo>
                    <a:lnTo>
                      <a:pt x="2525258" y="49721"/>
                    </a:lnTo>
                    <a:cubicBezTo>
                      <a:pt x="2525272" y="49718"/>
                      <a:pt x="2526139" y="49554"/>
                      <a:pt x="2582005" y="38912"/>
                    </a:cubicBezTo>
                    <a:lnTo>
                      <a:pt x="2582005" y="39993"/>
                    </a:lnTo>
                    <a:lnTo>
                      <a:pt x="2582005" y="47559"/>
                    </a:lnTo>
                    <a:lnTo>
                      <a:pt x="2608352" y="47559"/>
                    </a:lnTo>
                    <a:lnTo>
                      <a:pt x="2608352" y="302649"/>
                    </a:lnTo>
                    <a:lnTo>
                      <a:pt x="2630646" y="302649"/>
                    </a:lnTo>
                    <a:lnTo>
                      <a:pt x="2630646" y="298325"/>
                    </a:lnTo>
                    <a:lnTo>
                      <a:pt x="2642806" y="298325"/>
                    </a:lnTo>
                    <a:lnTo>
                      <a:pt x="2642806" y="302649"/>
                    </a:lnTo>
                    <a:lnTo>
                      <a:pt x="2667126" y="302649"/>
                    </a:lnTo>
                    <a:lnTo>
                      <a:pt x="2667126" y="289678"/>
                    </a:lnTo>
                    <a:lnTo>
                      <a:pt x="2695500" y="289678"/>
                    </a:lnTo>
                    <a:cubicBezTo>
                      <a:pt x="2699553" y="285354"/>
                      <a:pt x="2703607" y="285354"/>
                      <a:pt x="2707660" y="285354"/>
                    </a:cubicBezTo>
                    <a:cubicBezTo>
                      <a:pt x="2713740" y="289678"/>
                      <a:pt x="2721847" y="289678"/>
                      <a:pt x="2727927" y="289678"/>
                    </a:cubicBezTo>
                    <a:lnTo>
                      <a:pt x="2727927" y="272384"/>
                    </a:lnTo>
                    <a:lnTo>
                      <a:pt x="2736034" y="272384"/>
                    </a:lnTo>
                    <a:lnTo>
                      <a:pt x="2736034" y="259413"/>
                    </a:lnTo>
                    <a:lnTo>
                      <a:pt x="2792781" y="259413"/>
                    </a:lnTo>
                    <a:lnTo>
                      <a:pt x="2792781" y="229148"/>
                    </a:lnTo>
                    <a:lnTo>
                      <a:pt x="2811021" y="229148"/>
                    </a:lnTo>
                    <a:lnTo>
                      <a:pt x="2811021" y="222663"/>
                    </a:lnTo>
                    <a:lnTo>
                      <a:pt x="2823181" y="222663"/>
                    </a:lnTo>
                    <a:lnTo>
                      <a:pt x="2823181" y="229148"/>
                    </a:lnTo>
                    <a:lnTo>
                      <a:pt x="2839395" y="229148"/>
                    </a:lnTo>
                    <a:lnTo>
                      <a:pt x="2839395" y="278869"/>
                    </a:lnTo>
                    <a:lnTo>
                      <a:pt x="2871822" y="278869"/>
                    </a:lnTo>
                    <a:lnTo>
                      <a:pt x="2871822" y="252928"/>
                    </a:lnTo>
                    <a:lnTo>
                      <a:pt x="2910329" y="252928"/>
                    </a:lnTo>
                    <a:lnTo>
                      <a:pt x="2910329" y="222663"/>
                    </a:lnTo>
                    <a:lnTo>
                      <a:pt x="2958970" y="222663"/>
                    </a:lnTo>
                    <a:cubicBezTo>
                      <a:pt x="2959793" y="378235"/>
                      <a:pt x="2960615" y="533807"/>
                      <a:pt x="2961438" y="689379"/>
                    </a:cubicBezTo>
                    <a:lnTo>
                      <a:pt x="2054" y="687046"/>
                    </a:lnTo>
                    <a:cubicBezTo>
                      <a:pt x="1369" y="539482"/>
                      <a:pt x="685" y="400492"/>
                      <a:pt x="0" y="252928"/>
                    </a:cubicBezTo>
                    <a:lnTo>
                      <a:pt x="20267" y="252928"/>
                    </a:lnTo>
                    <a:cubicBezTo>
                      <a:pt x="20271" y="252922"/>
                      <a:pt x="20308" y="252840"/>
                      <a:pt x="20774" y="251847"/>
                    </a:cubicBezTo>
                    <a:lnTo>
                      <a:pt x="24320" y="244281"/>
                    </a:lnTo>
                    <a:cubicBezTo>
                      <a:pt x="24329" y="244282"/>
                      <a:pt x="24442" y="244300"/>
                      <a:pt x="26094" y="244551"/>
                    </a:cubicBezTo>
                    <a:lnTo>
                      <a:pt x="38507" y="246442"/>
                    </a:lnTo>
                    <a:cubicBezTo>
                      <a:pt x="38510" y="246452"/>
                      <a:pt x="38548" y="246553"/>
                      <a:pt x="39014" y="247794"/>
                    </a:cubicBezTo>
                    <a:lnTo>
                      <a:pt x="42560" y="257251"/>
                    </a:lnTo>
                    <a:cubicBezTo>
                      <a:pt x="42574" y="257252"/>
                      <a:pt x="43170" y="257302"/>
                      <a:pt x="68907" y="259413"/>
                    </a:cubicBezTo>
                    <a:lnTo>
                      <a:pt x="68907" y="136192"/>
                    </a:lnTo>
                    <a:lnTo>
                      <a:pt x="70934" y="136192"/>
                    </a:lnTo>
                    <a:lnTo>
                      <a:pt x="85121" y="136192"/>
                    </a:lnTo>
                    <a:lnTo>
                      <a:pt x="85121" y="0"/>
                    </a:lnTo>
                    <a:lnTo>
                      <a:pt x="86894" y="0"/>
                    </a:lnTo>
                    <a:lnTo>
                      <a:pt x="993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자유형: 도형 52">
                <a:extLst>
                  <a:ext uri="{FF2B5EF4-FFF2-40B4-BE49-F238E27FC236}">
                    <a16:creationId xmlns:a16="http://schemas.microsoft.com/office/drawing/2014/main" id="{7D42341A-B475-44DC-A786-5CF2613F89D5}"/>
                  </a:ext>
                </a:extLst>
              </p:cNvPr>
              <p:cNvSpPr/>
              <p:nvPr/>
            </p:nvSpPr>
            <p:spPr>
              <a:xfrm>
                <a:off x="8996212" y="1412530"/>
                <a:ext cx="3195788" cy="1160647"/>
              </a:xfrm>
              <a:custGeom>
                <a:avLst/>
                <a:gdLst>
                  <a:gd name="connsiteX0" fmla="*/ 160109 w 3195788"/>
                  <a:gd name="connsiteY0" fmla="*/ 0 h 1160647"/>
                  <a:gd name="connsiteX1" fmla="*/ 162135 w 3195788"/>
                  <a:gd name="connsiteY1" fmla="*/ 246443 h 1160647"/>
                  <a:gd name="connsiteX2" fmla="*/ 200642 w 3195788"/>
                  <a:gd name="connsiteY2" fmla="*/ 326429 h 1160647"/>
                  <a:gd name="connsiteX3" fmla="*/ 202669 w 3195788"/>
                  <a:gd name="connsiteY3" fmla="*/ 326429 h 1160647"/>
                  <a:gd name="connsiteX4" fmla="*/ 216856 w 3195788"/>
                  <a:gd name="connsiteY4" fmla="*/ 326429 h 1160647"/>
                  <a:gd name="connsiteX5" fmla="*/ 216856 w 3195788"/>
                  <a:gd name="connsiteY5" fmla="*/ 350208 h 1160647"/>
                  <a:gd name="connsiteX6" fmla="*/ 217363 w 3195788"/>
                  <a:gd name="connsiteY6" fmla="*/ 351019 h 1160647"/>
                  <a:gd name="connsiteX7" fmla="*/ 220909 w 3195788"/>
                  <a:gd name="connsiteY7" fmla="*/ 356694 h 1160647"/>
                  <a:gd name="connsiteX8" fmla="*/ 220909 w 3195788"/>
                  <a:gd name="connsiteY8" fmla="*/ 471268 h 1160647"/>
                  <a:gd name="connsiteX9" fmla="*/ 223189 w 3195788"/>
                  <a:gd name="connsiteY9" fmla="*/ 471268 h 1160647"/>
                  <a:gd name="connsiteX10" fmla="*/ 239150 w 3195788"/>
                  <a:gd name="connsiteY10" fmla="*/ 471268 h 1160647"/>
                  <a:gd name="connsiteX11" fmla="*/ 239150 w 3195788"/>
                  <a:gd name="connsiteY11" fmla="*/ 611783 h 1160647"/>
                  <a:gd name="connsiteX12" fmla="*/ 240670 w 3195788"/>
                  <a:gd name="connsiteY12" fmla="*/ 611513 h 1160647"/>
                  <a:gd name="connsiteX13" fmla="*/ 251310 w 3195788"/>
                  <a:gd name="connsiteY13" fmla="*/ 609622 h 1160647"/>
                  <a:gd name="connsiteX14" fmla="*/ 249283 w 3195788"/>
                  <a:gd name="connsiteY14" fmla="*/ 698254 h 1160647"/>
                  <a:gd name="connsiteX15" fmla="*/ 250803 w 3195788"/>
                  <a:gd name="connsiteY15" fmla="*/ 698525 h 1160647"/>
                  <a:gd name="connsiteX16" fmla="*/ 261443 w 3195788"/>
                  <a:gd name="connsiteY16" fmla="*/ 700416 h 1160647"/>
                  <a:gd name="connsiteX17" fmla="*/ 261696 w 3195788"/>
                  <a:gd name="connsiteY17" fmla="*/ 701227 h 1160647"/>
                  <a:gd name="connsiteX18" fmla="*/ 263470 w 3195788"/>
                  <a:gd name="connsiteY18" fmla="*/ 706902 h 1160647"/>
                  <a:gd name="connsiteX19" fmla="*/ 264230 w 3195788"/>
                  <a:gd name="connsiteY19" fmla="*/ 704470 h 1160647"/>
                  <a:gd name="connsiteX20" fmla="*/ 269550 w 3195788"/>
                  <a:gd name="connsiteY20" fmla="*/ 687446 h 1160647"/>
                  <a:gd name="connsiteX21" fmla="*/ 271323 w 3195788"/>
                  <a:gd name="connsiteY21" fmla="*/ 687446 h 1160647"/>
                  <a:gd name="connsiteX22" fmla="*/ 283737 w 3195788"/>
                  <a:gd name="connsiteY22" fmla="*/ 687446 h 1160647"/>
                  <a:gd name="connsiteX23" fmla="*/ 283737 w 3195788"/>
                  <a:gd name="connsiteY23" fmla="*/ 719872 h 1160647"/>
                  <a:gd name="connsiteX24" fmla="*/ 284750 w 3195788"/>
                  <a:gd name="connsiteY24" fmla="*/ 720413 h 1160647"/>
                  <a:gd name="connsiteX25" fmla="*/ 291844 w 3195788"/>
                  <a:gd name="connsiteY25" fmla="*/ 724196 h 1160647"/>
                  <a:gd name="connsiteX26" fmla="*/ 291844 w 3195788"/>
                  <a:gd name="connsiteY26" fmla="*/ 725547 h 1160647"/>
                  <a:gd name="connsiteX27" fmla="*/ 291844 w 3195788"/>
                  <a:gd name="connsiteY27" fmla="*/ 735005 h 1160647"/>
                  <a:gd name="connsiteX28" fmla="*/ 336431 w 3195788"/>
                  <a:gd name="connsiteY28" fmla="*/ 735005 h 1160647"/>
                  <a:gd name="connsiteX29" fmla="*/ 336431 w 3195788"/>
                  <a:gd name="connsiteY29" fmla="*/ 736086 h 1160647"/>
                  <a:gd name="connsiteX30" fmla="*/ 336431 w 3195788"/>
                  <a:gd name="connsiteY30" fmla="*/ 743652 h 1160647"/>
                  <a:gd name="connsiteX31" fmla="*/ 338457 w 3195788"/>
                  <a:gd name="connsiteY31" fmla="*/ 743652 h 1160647"/>
                  <a:gd name="connsiteX32" fmla="*/ 352644 w 3195788"/>
                  <a:gd name="connsiteY32" fmla="*/ 743652 h 1160647"/>
                  <a:gd name="connsiteX33" fmla="*/ 352644 w 3195788"/>
                  <a:gd name="connsiteY33" fmla="*/ 713387 h 1160647"/>
                  <a:gd name="connsiteX34" fmla="*/ 397231 w 3195788"/>
                  <a:gd name="connsiteY34" fmla="*/ 713387 h 1160647"/>
                  <a:gd name="connsiteX35" fmla="*/ 397231 w 3195788"/>
                  <a:gd name="connsiteY35" fmla="*/ 712036 h 1160647"/>
                  <a:gd name="connsiteX36" fmla="*/ 397231 w 3195788"/>
                  <a:gd name="connsiteY36" fmla="*/ 702578 h 1160647"/>
                  <a:gd name="connsiteX37" fmla="*/ 398245 w 3195788"/>
                  <a:gd name="connsiteY37" fmla="*/ 702578 h 1160647"/>
                  <a:gd name="connsiteX38" fmla="*/ 405338 w 3195788"/>
                  <a:gd name="connsiteY38" fmla="*/ 702578 h 1160647"/>
                  <a:gd name="connsiteX39" fmla="*/ 405338 w 3195788"/>
                  <a:gd name="connsiteY39" fmla="*/ 700687 h 1160647"/>
                  <a:gd name="connsiteX40" fmla="*/ 405338 w 3195788"/>
                  <a:gd name="connsiteY40" fmla="*/ 687446 h 1160647"/>
                  <a:gd name="connsiteX41" fmla="*/ 406098 w 3195788"/>
                  <a:gd name="connsiteY41" fmla="*/ 687446 h 1160647"/>
                  <a:gd name="connsiteX42" fmla="*/ 411418 w 3195788"/>
                  <a:gd name="connsiteY42" fmla="*/ 687446 h 1160647"/>
                  <a:gd name="connsiteX43" fmla="*/ 411418 w 3195788"/>
                  <a:gd name="connsiteY43" fmla="*/ 686365 h 1160647"/>
                  <a:gd name="connsiteX44" fmla="*/ 411418 w 3195788"/>
                  <a:gd name="connsiteY44" fmla="*/ 678798 h 1160647"/>
                  <a:gd name="connsiteX45" fmla="*/ 413445 w 3195788"/>
                  <a:gd name="connsiteY45" fmla="*/ 678798 h 1160647"/>
                  <a:gd name="connsiteX46" fmla="*/ 427632 w 3195788"/>
                  <a:gd name="connsiteY46" fmla="*/ 678798 h 1160647"/>
                  <a:gd name="connsiteX47" fmla="*/ 427632 w 3195788"/>
                  <a:gd name="connsiteY47" fmla="*/ 679879 h 1160647"/>
                  <a:gd name="connsiteX48" fmla="*/ 427632 w 3195788"/>
                  <a:gd name="connsiteY48" fmla="*/ 687446 h 1160647"/>
                  <a:gd name="connsiteX49" fmla="*/ 449925 w 3195788"/>
                  <a:gd name="connsiteY49" fmla="*/ 687446 h 1160647"/>
                  <a:gd name="connsiteX50" fmla="*/ 449925 w 3195788"/>
                  <a:gd name="connsiteY50" fmla="*/ 685554 h 1160647"/>
                  <a:gd name="connsiteX51" fmla="*/ 449925 w 3195788"/>
                  <a:gd name="connsiteY51" fmla="*/ 672313 h 1160647"/>
                  <a:gd name="connsiteX52" fmla="*/ 451699 w 3195788"/>
                  <a:gd name="connsiteY52" fmla="*/ 672313 h 1160647"/>
                  <a:gd name="connsiteX53" fmla="*/ 464112 w 3195788"/>
                  <a:gd name="connsiteY53" fmla="*/ 672313 h 1160647"/>
                  <a:gd name="connsiteX54" fmla="*/ 464112 w 3195788"/>
                  <a:gd name="connsiteY54" fmla="*/ 696093 h 1160647"/>
                  <a:gd name="connsiteX55" fmla="*/ 465126 w 3195788"/>
                  <a:gd name="connsiteY55" fmla="*/ 696093 h 1160647"/>
                  <a:gd name="connsiteX56" fmla="*/ 472219 w 3195788"/>
                  <a:gd name="connsiteY56" fmla="*/ 696093 h 1160647"/>
                  <a:gd name="connsiteX57" fmla="*/ 472219 w 3195788"/>
                  <a:gd name="connsiteY57" fmla="*/ 695012 h 1160647"/>
                  <a:gd name="connsiteX58" fmla="*/ 472219 w 3195788"/>
                  <a:gd name="connsiteY58" fmla="*/ 687446 h 1160647"/>
                  <a:gd name="connsiteX59" fmla="*/ 473992 w 3195788"/>
                  <a:gd name="connsiteY59" fmla="*/ 687446 h 1160647"/>
                  <a:gd name="connsiteX60" fmla="*/ 486406 w 3195788"/>
                  <a:gd name="connsiteY60" fmla="*/ 687446 h 1160647"/>
                  <a:gd name="connsiteX61" fmla="*/ 486406 w 3195788"/>
                  <a:gd name="connsiteY61" fmla="*/ 713387 h 1160647"/>
                  <a:gd name="connsiteX62" fmla="*/ 488433 w 3195788"/>
                  <a:gd name="connsiteY62" fmla="*/ 713387 h 1160647"/>
                  <a:gd name="connsiteX63" fmla="*/ 502619 w 3195788"/>
                  <a:gd name="connsiteY63" fmla="*/ 713387 h 1160647"/>
                  <a:gd name="connsiteX64" fmla="*/ 502619 w 3195788"/>
                  <a:gd name="connsiteY64" fmla="*/ 715008 h 1160647"/>
                  <a:gd name="connsiteX65" fmla="*/ 502619 w 3195788"/>
                  <a:gd name="connsiteY65" fmla="*/ 726358 h 1160647"/>
                  <a:gd name="connsiteX66" fmla="*/ 503379 w 3195788"/>
                  <a:gd name="connsiteY66" fmla="*/ 726358 h 1160647"/>
                  <a:gd name="connsiteX67" fmla="*/ 508700 w 3195788"/>
                  <a:gd name="connsiteY67" fmla="*/ 726358 h 1160647"/>
                  <a:gd name="connsiteX68" fmla="*/ 508700 w 3195788"/>
                  <a:gd name="connsiteY68" fmla="*/ 725547 h 1160647"/>
                  <a:gd name="connsiteX69" fmla="*/ 508700 w 3195788"/>
                  <a:gd name="connsiteY69" fmla="*/ 719872 h 1160647"/>
                  <a:gd name="connsiteX70" fmla="*/ 539100 w 3195788"/>
                  <a:gd name="connsiteY70" fmla="*/ 719872 h 1160647"/>
                  <a:gd name="connsiteX71" fmla="*/ 539100 w 3195788"/>
                  <a:gd name="connsiteY71" fmla="*/ 743652 h 1160647"/>
                  <a:gd name="connsiteX72" fmla="*/ 540113 w 3195788"/>
                  <a:gd name="connsiteY72" fmla="*/ 743652 h 1160647"/>
                  <a:gd name="connsiteX73" fmla="*/ 547207 w 3195788"/>
                  <a:gd name="connsiteY73" fmla="*/ 743652 h 1160647"/>
                  <a:gd name="connsiteX74" fmla="*/ 547207 w 3195788"/>
                  <a:gd name="connsiteY74" fmla="*/ 744733 h 1160647"/>
                  <a:gd name="connsiteX75" fmla="*/ 547207 w 3195788"/>
                  <a:gd name="connsiteY75" fmla="*/ 752299 h 1160647"/>
                  <a:gd name="connsiteX76" fmla="*/ 547967 w 3195788"/>
                  <a:gd name="connsiteY76" fmla="*/ 752299 h 1160647"/>
                  <a:gd name="connsiteX77" fmla="*/ 553287 w 3195788"/>
                  <a:gd name="connsiteY77" fmla="*/ 752299 h 1160647"/>
                  <a:gd name="connsiteX78" fmla="*/ 553287 w 3195788"/>
                  <a:gd name="connsiteY78" fmla="*/ 750137 h 1160647"/>
                  <a:gd name="connsiteX79" fmla="*/ 553287 w 3195788"/>
                  <a:gd name="connsiteY79" fmla="*/ 735005 h 1160647"/>
                  <a:gd name="connsiteX80" fmla="*/ 554300 w 3195788"/>
                  <a:gd name="connsiteY80" fmla="*/ 735005 h 1160647"/>
                  <a:gd name="connsiteX81" fmla="*/ 561394 w 3195788"/>
                  <a:gd name="connsiteY81" fmla="*/ 735005 h 1160647"/>
                  <a:gd name="connsiteX82" fmla="*/ 561394 w 3195788"/>
                  <a:gd name="connsiteY82" fmla="*/ 736086 h 1160647"/>
                  <a:gd name="connsiteX83" fmla="*/ 561394 w 3195788"/>
                  <a:gd name="connsiteY83" fmla="*/ 743652 h 1160647"/>
                  <a:gd name="connsiteX84" fmla="*/ 566714 w 3195788"/>
                  <a:gd name="connsiteY84" fmla="*/ 741659 h 1160647"/>
                  <a:gd name="connsiteX85" fmla="*/ 567474 w 3195788"/>
                  <a:gd name="connsiteY85" fmla="*/ 740679 h 1160647"/>
                  <a:gd name="connsiteX86" fmla="*/ 567474 w 3195788"/>
                  <a:gd name="connsiteY86" fmla="*/ 735005 h 1160647"/>
                  <a:gd name="connsiteX87" fmla="*/ 605981 w 3195788"/>
                  <a:gd name="connsiteY87" fmla="*/ 735005 h 1160647"/>
                  <a:gd name="connsiteX88" fmla="*/ 605981 w 3195788"/>
                  <a:gd name="connsiteY88" fmla="*/ 758784 h 1160647"/>
                  <a:gd name="connsiteX89" fmla="*/ 608007 w 3195788"/>
                  <a:gd name="connsiteY89" fmla="*/ 758784 h 1160647"/>
                  <a:gd name="connsiteX90" fmla="*/ 622194 w 3195788"/>
                  <a:gd name="connsiteY90" fmla="*/ 758784 h 1160647"/>
                  <a:gd name="connsiteX91" fmla="*/ 622194 w 3195788"/>
                  <a:gd name="connsiteY91" fmla="*/ 759865 h 1160647"/>
                  <a:gd name="connsiteX92" fmla="*/ 622194 w 3195788"/>
                  <a:gd name="connsiteY92" fmla="*/ 767431 h 1160647"/>
                  <a:gd name="connsiteX93" fmla="*/ 623968 w 3195788"/>
                  <a:gd name="connsiteY93" fmla="*/ 767431 h 1160647"/>
                  <a:gd name="connsiteX94" fmla="*/ 636381 w 3195788"/>
                  <a:gd name="connsiteY94" fmla="*/ 767431 h 1160647"/>
                  <a:gd name="connsiteX95" fmla="*/ 636381 w 3195788"/>
                  <a:gd name="connsiteY95" fmla="*/ 743652 h 1160647"/>
                  <a:gd name="connsiteX96" fmla="*/ 637394 w 3195788"/>
                  <a:gd name="connsiteY96" fmla="*/ 743652 h 1160647"/>
                  <a:gd name="connsiteX97" fmla="*/ 644488 w 3195788"/>
                  <a:gd name="connsiteY97" fmla="*/ 743652 h 1160647"/>
                  <a:gd name="connsiteX98" fmla="*/ 644488 w 3195788"/>
                  <a:gd name="connsiteY98" fmla="*/ 711225 h 1160647"/>
                  <a:gd name="connsiteX99" fmla="*/ 645501 w 3195788"/>
                  <a:gd name="connsiteY99" fmla="*/ 711225 h 1160647"/>
                  <a:gd name="connsiteX100" fmla="*/ 652595 w 3195788"/>
                  <a:gd name="connsiteY100" fmla="*/ 711225 h 1160647"/>
                  <a:gd name="connsiteX101" fmla="*/ 652595 w 3195788"/>
                  <a:gd name="connsiteY101" fmla="*/ 709334 h 1160647"/>
                  <a:gd name="connsiteX102" fmla="*/ 652595 w 3195788"/>
                  <a:gd name="connsiteY102" fmla="*/ 696093 h 1160647"/>
                  <a:gd name="connsiteX103" fmla="*/ 651328 w 3195788"/>
                  <a:gd name="connsiteY103" fmla="*/ 694471 h 1160647"/>
                  <a:gd name="connsiteX104" fmla="*/ 656648 w 3195788"/>
                  <a:gd name="connsiteY104" fmla="*/ 683122 h 1160647"/>
                  <a:gd name="connsiteX105" fmla="*/ 664755 w 3195788"/>
                  <a:gd name="connsiteY105" fmla="*/ 711225 h 1160647"/>
                  <a:gd name="connsiteX106" fmla="*/ 665515 w 3195788"/>
                  <a:gd name="connsiteY106" fmla="*/ 711225 h 1160647"/>
                  <a:gd name="connsiteX107" fmla="*/ 670835 w 3195788"/>
                  <a:gd name="connsiteY107" fmla="*/ 711225 h 1160647"/>
                  <a:gd name="connsiteX108" fmla="*/ 670835 w 3195788"/>
                  <a:gd name="connsiteY108" fmla="*/ 605298 h 1160647"/>
                  <a:gd name="connsiteX109" fmla="*/ 672355 w 3195788"/>
                  <a:gd name="connsiteY109" fmla="*/ 605298 h 1160647"/>
                  <a:gd name="connsiteX110" fmla="*/ 682995 w 3195788"/>
                  <a:gd name="connsiteY110" fmla="*/ 605298 h 1160647"/>
                  <a:gd name="connsiteX111" fmla="*/ 682995 w 3195788"/>
                  <a:gd name="connsiteY111" fmla="*/ 557739 h 1160647"/>
                  <a:gd name="connsiteX112" fmla="*/ 709342 w 3195788"/>
                  <a:gd name="connsiteY112" fmla="*/ 557739 h 1160647"/>
                  <a:gd name="connsiteX113" fmla="*/ 709342 w 3195788"/>
                  <a:gd name="connsiteY113" fmla="*/ 536121 h 1160647"/>
                  <a:gd name="connsiteX114" fmla="*/ 743796 w 3195788"/>
                  <a:gd name="connsiteY114" fmla="*/ 536121 h 1160647"/>
                  <a:gd name="connsiteX115" fmla="*/ 743796 w 3195788"/>
                  <a:gd name="connsiteY115" fmla="*/ 538553 h 1160647"/>
                  <a:gd name="connsiteX116" fmla="*/ 743796 w 3195788"/>
                  <a:gd name="connsiteY116" fmla="*/ 555577 h 1160647"/>
                  <a:gd name="connsiteX117" fmla="*/ 746076 w 3195788"/>
                  <a:gd name="connsiteY117" fmla="*/ 555577 h 1160647"/>
                  <a:gd name="connsiteX118" fmla="*/ 762036 w 3195788"/>
                  <a:gd name="connsiteY118" fmla="*/ 555577 h 1160647"/>
                  <a:gd name="connsiteX119" fmla="*/ 762036 w 3195788"/>
                  <a:gd name="connsiteY119" fmla="*/ 603136 h 1160647"/>
                  <a:gd name="connsiteX120" fmla="*/ 763049 w 3195788"/>
                  <a:gd name="connsiteY120" fmla="*/ 603136 h 1160647"/>
                  <a:gd name="connsiteX121" fmla="*/ 770143 w 3195788"/>
                  <a:gd name="connsiteY121" fmla="*/ 603136 h 1160647"/>
                  <a:gd name="connsiteX122" fmla="*/ 784330 w 3195788"/>
                  <a:gd name="connsiteY122" fmla="*/ 607460 h 1160647"/>
                  <a:gd name="connsiteX123" fmla="*/ 784330 w 3195788"/>
                  <a:gd name="connsiteY123" fmla="*/ 646372 h 1160647"/>
                  <a:gd name="connsiteX124" fmla="*/ 785343 w 3195788"/>
                  <a:gd name="connsiteY124" fmla="*/ 646372 h 1160647"/>
                  <a:gd name="connsiteX125" fmla="*/ 792436 w 3195788"/>
                  <a:gd name="connsiteY125" fmla="*/ 646372 h 1160647"/>
                  <a:gd name="connsiteX126" fmla="*/ 792436 w 3195788"/>
                  <a:gd name="connsiteY126" fmla="*/ 647993 h 1160647"/>
                  <a:gd name="connsiteX127" fmla="*/ 792436 w 3195788"/>
                  <a:gd name="connsiteY127" fmla="*/ 659342 h 1160647"/>
                  <a:gd name="connsiteX128" fmla="*/ 794463 w 3195788"/>
                  <a:gd name="connsiteY128" fmla="*/ 659342 h 1160647"/>
                  <a:gd name="connsiteX129" fmla="*/ 808650 w 3195788"/>
                  <a:gd name="connsiteY129" fmla="*/ 659342 h 1160647"/>
                  <a:gd name="connsiteX130" fmla="*/ 814730 w 3195788"/>
                  <a:gd name="connsiteY130" fmla="*/ 665828 h 1160647"/>
                  <a:gd name="connsiteX131" fmla="*/ 814730 w 3195788"/>
                  <a:gd name="connsiteY131" fmla="*/ 687446 h 1160647"/>
                  <a:gd name="connsiteX132" fmla="*/ 817010 w 3195788"/>
                  <a:gd name="connsiteY132" fmla="*/ 687446 h 1160647"/>
                  <a:gd name="connsiteX133" fmla="*/ 832970 w 3195788"/>
                  <a:gd name="connsiteY133" fmla="*/ 687446 h 1160647"/>
                  <a:gd name="connsiteX134" fmla="*/ 832970 w 3195788"/>
                  <a:gd name="connsiteY134" fmla="*/ 688526 h 1160647"/>
                  <a:gd name="connsiteX135" fmla="*/ 832970 w 3195788"/>
                  <a:gd name="connsiteY135" fmla="*/ 696093 h 1160647"/>
                  <a:gd name="connsiteX136" fmla="*/ 834237 w 3195788"/>
                  <a:gd name="connsiteY136" fmla="*/ 696093 h 1160647"/>
                  <a:gd name="connsiteX137" fmla="*/ 843104 w 3195788"/>
                  <a:gd name="connsiteY137" fmla="*/ 696093 h 1160647"/>
                  <a:gd name="connsiteX138" fmla="*/ 843104 w 3195788"/>
                  <a:gd name="connsiteY138" fmla="*/ 698254 h 1160647"/>
                  <a:gd name="connsiteX139" fmla="*/ 843104 w 3195788"/>
                  <a:gd name="connsiteY139" fmla="*/ 713387 h 1160647"/>
                  <a:gd name="connsiteX140" fmla="*/ 847157 w 3195788"/>
                  <a:gd name="connsiteY140" fmla="*/ 711495 h 1160647"/>
                  <a:gd name="connsiteX141" fmla="*/ 847157 w 3195788"/>
                  <a:gd name="connsiteY141" fmla="*/ 698254 h 1160647"/>
                  <a:gd name="connsiteX142" fmla="*/ 848170 w 3195788"/>
                  <a:gd name="connsiteY142" fmla="*/ 698254 h 1160647"/>
                  <a:gd name="connsiteX143" fmla="*/ 855264 w 3195788"/>
                  <a:gd name="connsiteY143" fmla="*/ 698254 h 1160647"/>
                  <a:gd name="connsiteX144" fmla="*/ 855264 w 3195788"/>
                  <a:gd name="connsiteY144" fmla="*/ 699876 h 1160647"/>
                  <a:gd name="connsiteX145" fmla="*/ 855264 w 3195788"/>
                  <a:gd name="connsiteY145" fmla="*/ 711225 h 1160647"/>
                  <a:gd name="connsiteX146" fmla="*/ 856024 w 3195788"/>
                  <a:gd name="connsiteY146" fmla="*/ 711225 h 1160647"/>
                  <a:gd name="connsiteX147" fmla="*/ 861344 w 3195788"/>
                  <a:gd name="connsiteY147" fmla="*/ 711225 h 1160647"/>
                  <a:gd name="connsiteX148" fmla="*/ 909984 w 3195788"/>
                  <a:gd name="connsiteY148" fmla="*/ 706902 h 1160647"/>
                  <a:gd name="connsiteX149" fmla="*/ 909984 w 3195788"/>
                  <a:gd name="connsiteY149" fmla="*/ 708253 h 1160647"/>
                  <a:gd name="connsiteX150" fmla="*/ 909984 w 3195788"/>
                  <a:gd name="connsiteY150" fmla="*/ 717710 h 1160647"/>
                  <a:gd name="connsiteX151" fmla="*/ 910744 w 3195788"/>
                  <a:gd name="connsiteY151" fmla="*/ 717710 h 1160647"/>
                  <a:gd name="connsiteX152" fmla="*/ 916065 w 3195788"/>
                  <a:gd name="connsiteY152" fmla="*/ 717710 h 1160647"/>
                  <a:gd name="connsiteX153" fmla="*/ 916065 w 3195788"/>
                  <a:gd name="connsiteY153" fmla="*/ 719872 h 1160647"/>
                  <a:gd name="connsiteX154" fmla="*/ 916065 w 3195788"/>
                  <a:gd name="connsiteY154" fmla="*/ 735005 h 1160647"/>
                  <a:gd name="connsiteX155" fmla="*/ 918091 w 3195788"/>
                  <a:gd name="connsiteY155" fmla="*/ 733654 h 1160647"/>
                  <a:gd name="connsiteX156" fmla="*/ 932278 w 3195788"/>
                  <a:gd name="connsiteY156" fmla="*/ 724196 h 1160647"/>
                  <a:gd name="connsiteX157" fmla="*/ 938358 w 3195788"/>
                  <a:gd name="connsiteY157" fmla="*/ 683122 h 1160647"/>
                  <a:gd name="connsiteX158" fmla="*/ 939118 w 3195788"/>
                  <a:gd name="connsiteY158" fmla="*/ 682852 h 1160647"/>
                  <a:gd name="connsiteX159" fmla="*/ 944438 w 3195788"/>
                  <a:gd name="connsiteY159" fmla="*/ 680960 h 1160647"/>
                  <a:gd name="connsiteX160" fmla="*/ 946465 w 3195788"/>
                  <a:gd name="connsiteY160" fmla="*/ 611783 h 1160647"/>
                  <a:gd name="connsiteX161" fmla="*/ 948492 w 3195788"/>
                  <a:gd name="connsiteY161" fmla="*/ 680960 h 1160647"/>
                  <a:gd name="connsiteX162" fmla="*/ 949252 w 3195788"/>
                  <a:gd name="connsiteY162" fmla="*/ 681230 h 1160647"/>
                  <a:gd name="connsiteX163" fmla="*/ 954572 w 3195788"/>
                  <a:gd name="connsiteY163" fmla="*/ 683122 h 1160647"/>
                  <a:gd name="connsiteX164" fmla="*/ 954572 w 3195788"/>
                  <a:gd name="connsiteY164" fmla="*/ 596651 h 1160647"/>
                  <a:gd name="connsiteX165" fmla="*/ 958625 w 3195788"/>
                  <a:gd name="connsiteY165" fmla="*/ 564224 h 1160647"/>
                  <a:gd name="connsiteX166" fmla="*/ 997132 w 3195788"/>
                  <a:gd name="connsiteY166" fmla="*/ 564224 h 1160647"/>
                  <a:gd name="connsiteX167" fmla="*/ 997132 w 3195788"/>
                  <a:gd name="connsiteY167" fmla="*/ 596651 h 1160647"/>
                  <a:gd name="connsiteX168" fmla="*/ 997892 w 3195788"/>
                  <a:gd name="connsiteY168" fmla="*/ 596651 h 1160647"/>
                  <a:gd name="connsiteX169" fmla="*/ 1003212 w 3195788"/>
                  <a:gd name="connsiteY169" fmla="*/ 596651 h 1160647"/>
                  <a:gd name="connsiteX170" fmla="*/ 1003212 w 3195788"/>
                  <a:gd name="connsiteY170" fmla="*/ 514503 h 1160647"/>
                  <a:gd name="connsiteX171" fmla="*/ 1004986 w 3195788"/>
                  <a:gd name="connsiteY171" fmla="*/ 514503 h 1160647"/>
                  <a:gd name="connsiteX172" fmla="*/ 1017399 w 3195788"/>
                  <a:gd name="connsiteY172" fmla="*/ 514503 h 1160647"/>
                  <a:gd name="connsiteX173" fmla="*/ 1017399 w 3195788"/>
                  <a:gd name="connsiteY173" fmla="*/ 512612 h 1160647"/>
                  <a:gd name="connsiteX174" fmla="*/ 1017399 w 3195788"/>
                  <a:gd name="connsiteY174" fmla="*/ 499371 h 1160647"/>
                  <a:gd name="connsiteX175" fmla="*/ 1039693 w 3195788"/>
                  <a:gd name="connsiteY175" fmla="*/ 499371 h 1160647"/>
                  <a:gd name="connsiteX176" fmla="*/ 1039693 w 3195788"/>
                  <a:gd name="connsiteY176" fmla="*/ 498290 h 1160647"/>
                  <a:gd name="connsiteX177" fmla="*/ 1039693 w 3195788"/>
                  <a:gd name="connsiteY177" fmla="*/ 490724 h 1160647"/>
                  <a:gd name="connsiteX178" fmla="*/ 1041466 w 3195788"/>
                  <a:gd name="connsiteY178" fmla="*/ 490724 h 1160647"/>
                  <a:gd name="connsiteX179" fmla="*/ 1053880 w 3195788"/>
                  <a:gd name="connsiteY179" fmla="*/ 490724 h 1160647"/>
                  <a:gd name="connsiteX180" fmla="*/ 1053880 w 3195788"/>
                  <a:gd name="connsiteY180" fmla="*/ 491805 h 1160647"/>
                  <a:gd name="connsiteX181" fmla="*/ 1053880 w 3195788"/>
                  <a:gd name="connsiteY181" fmla="*/ 499371 h 1160647"/>
                  <a:gd name="connsiteX182" fmla="*/ 1054640 w 3195788"/>
                  <a:gd name="connsiteY182" fmla="*/ 499371 h 1160647"/>
                  <a:gd name="connsiteX183" fmla="*/ 1059960 w 3195788"/>
                  <a:gd name="connsiteY183" fmla="*/ 499371 h 1160647"/>
                  <a:gd name="connsiteX184" fmla="*/ 1070093 w 3195788"/>
                  <a:gd name="connsiteY184" fmla="*/ 495047 h 1160647"/>
                  <a:gd name="connsiteX185" fmla="*/ 1074146 w 3195788"/>
                  <a:gd name="connsiteY185" fmla="*/ 498290 h 1160647"/>
                  <a:gd name="connsiteX186" fmla="*/ 1074146 w 3195788"/>
                  <a:gd name="connsiteY186" fmla="*/ 490724 h 1160647"/>
                  <a:gd name="connsiteX187" fmla="*/ 1076426 w 3195788"/>
                  <a:gd name="connsiteY187" fmla="*/ 490724 h 1160647"/>
                  <a:gd name="connsiteX188" fmla="*/ 1092387 w 3195788"/>
                  <a:gd name="connsiteY188" fmla="*/ 490724 h 1160647"/>
                  <a:gd name="connsiteX189" fmla="*/ 1092387 w 3195788"/>
                  <a:gd name="connsiteY189" fmla="*/ 491805 h 1160647"/>
                  <a:gd name="connsiteX190" fmla="*/ 1092387 w 3195788"/>
                  <a:gd name="connsiteY190" fmla="*/ 499371 h 1160647"/>
                  <a:gd name="connsiteX191" fmla="*/ 1122787 w 3195788"/>
                  <a:gd name="connsiteY191" fmla="*/ 499371 h 1160647"/>
                  <a:gd name="connsiteX192" fmla="*/ 1122787 w 3195788"/>
                  <a:gd name="connsiteY192" fmla="*/ 500992 h 1160647"/>
                  <a:gd name="connsiteX193" fmla="*/ 1122787 w 3195788"/>
                  <a:gd name="connsiteY193" fmla="*/ 512342 h 1160647"/>
                  <a:gd name="connsiteX194" fmla="*/ 1149134 w 3195788"/>
                  <a:gd name="connsiteY194" fmla="*/ 512342 h 1160647"/>
                  <a:gd name="connsiteX195" fmla="*/ 1149134 w 3195788"/>
                  <a:gd name="connsiteY195" fmla="*/ 542606 h 1160647"/>
                  <a:gd name="connsiteX196" fmla="*/ 1149894 w 3195788"/>
                  <a:gd name="connsiteY196" fmla="*/ 542606 h 1160647"/>
                  <a:gd name="connsiteX197" fmla="*/ 1155214 w 3195788"/>
                  <a:gd name="connsiteY197" fmla="*/ 542606 h 1160647"/>
                  <a:gd name="connsiteX198" fmla="*/ 1155214 w 3195788"/>
                  <a:gd name="connsiteY198" fmla="*/ 543687 h 1160647"/>
                  <a:gd name="connsiteX199" fmla="*/ 1155214 w 3195788"/>
                  <a:gd name="connsiteY199" fmla="*/ 551254 h 1160647"/>
                  <a:gd name="connsiteX200" fmla="*/ 1159268 w 3195788"/>
                  <a:gd name="connsiteY200" fmla="*/ 581518 h 1160647"/>
                  <a:gd name="connsiteX201" fmla="*/ 1160028 w 3195788"/>
                  <a:gd name="connsiteY201" fmla="*/ 581518 h 1160647"/>
                  <a:gd name="connsiteX202" fmla="*/ 1165348 w 3195788"/>
                  <a:gd name="connsiteY202" fmla="*/ 581518 h 1160647"/>
                  <a:gd name="connsiteX203" fmla="*/ 1165348 w 3195788"/>
                  <a:gd name="connsiteY203" fmla="*/ 582329 h 1160647"/>
                  <a:gd name="connsiteX204" fmla="*/ 1165348 w 3195788"/>
                  <a:gd name="connsiteY204" fmla="*/ 588004 h 1160647"/>
                  <a:gd name="connsiteX205" fmla="*/ 1166361 w 3195788"/>
                  <a:gd name="connsiteY205" fmla="*/ 588004 h 1160647"/>
                  <a:gd name="connsiteX206" fmla="*/ 1173454 w 3195788"/>
                  <a:gd name="connsiteY206" fmla="*/ 588004 h 1160647"/>
                  <a:gd name="connsiteX207" fmla="*/ 1173454 w 3195788"/>
                  <a:gd name="connsiteY207" fmla="*/ 618269 h 1160647"/>
                  <a:gd name="connsiteX208" fmla="*/ 1175481 w 3195788"/>
                  <a:gd name="connsiteY208" fmla="*/ 618269 h 1160647"/>
                  <a:gd name="connsiteX209" fmla="*/ 1189668 w 3195788"/>
                  <a:gd name="connsiteY209" fmla="*/ 618269 h 1160647"/>
                  <a:gd name="connsiteX210" fmla="*/ 1189668 w 3195788"/>
                  <a:gd name="connsiteY210" fmla="*/ 642048 h 1160647"/>
                  <a:gd name="connsiteX211" fmla="*/ 1191695 w 3195788"/>
                  <a:gd name="connsiteY211" fmla="*/ 643669 h 1160647"/>
                  <a:gd name="connsiteX212" fmla="*/ 1191695 w 3195788"/>
                  <a:gd name="connsiteY212" fmla="*/ 655019 h 1160647"/>
                  <a:gd name="connsiteX213" fmla="*/ 1192455 w 3195788"/>
                  <a:gd name="connsiteY213" fmla="*/ 655019 h 1160647"/>
                  <a:gd name="connsiteX214" fmla="*/ 1197775 w 3195788"/>
                  <a:gd name="connsiteY214" fmla="*/ 655019 h 1160647"/>
                  <a:gd name="connsiteX215" fmla="*/ 1197775 w 3195788"/>
                  <a:gd name="connsiteY215" fmla="*/ 678798 h 1160647"/>
                  <a:gd name="connsiteX216" fmla="*/ 1199041 w 3195788"/>
                  <a:gd name="connsiteY216" fmla="*/ 678798 h 1160647"/>
                  <a:gd name="connsiteX217" fmla="*/ 1207908 w 3195788"/>
                  <a:gd name="connsiteY217" fmla="*/ 678798 h 1160647"/>
                  <a:gd name="connsiteX218" fmla="*/ 1209935 w 3195788"/>
                  <a:gd name="connsiteY218" fmla="*/ 682852 h 1160647"/>
                  <a:gd name="connsiteX219" fmla="*/ 1209935 w 3195788"/>
                  <a:gd name="connsiteY219" fmla="*/ 696093 h 1160647"/>
                  <a:gd name="connsiteX220" fmla="*/ 1211455 w 3195788"/>
                  <a:gd name="connsiteY220" fmla="*/ 694201 h 1160647"/>
                  <a:gd name="connsiteX221" fmla="*/ 1222095 w 3195788"/>
                  <a:gd name="connsiteY221" fmla="*/ 680960 h 1160647"/>
                  <a:gd name="connsiteX222" fmla="*/ 1250469 w 3195788"/>
                  <a:gd name="connsiteY222" fmla="*/ 680960 h 1160647"/>
                  <a:gd name="connsiteX223" fmla="*/ 1250469 w 3195788"/>
                  <a:gd name="connsiteY223" fmla="*/ 767431 h 1160647"/>
                  <a:gd name="connsiteX224" fmla="*/ 1251229 w 3195788"/>
                  <a:gd name="connsiteY224" fmla="*/ 767431 h 1160647"/>
                  <a:gd name="connsiteX225" fmla="*/ 1256549 w 3195788"/>
                  <a:gd name="connsiteY225" fmla="*/ 767431 h 1160647"/>
                  <a:gd name="connsiteX226" fmla="*/ 1257309 w 3195788"/>
                  <a:gd name="connsiteY226" fmla="*/ 766080 h 1160647"/>
                  <a:gd name="connsiteX227" fmla="*/ 1262629 w 3195788"/>
                  <a:gd name="connsiteY227" fmla="*/ 756622 h 1160647"/>
                  <a:gd name="connsiteX228" fmla="*/ 1262629 w 3195788"/>
                  <a:gd name="connsiteY228" fmla="*/ 758514 h 1160647"/>
                  <a:gd name="connsiteX229" fmla="*/ 1262629 w 3195788"/>
                  <a:gd name="connsiteY229" fmla="*/ 771755 h 1160647"/>
                  <a:gd name="connsiteX230" fmla="*/ 1266682 w 3195788"/>
                  <a:gd name="connsiteY230" fmla="*/ 726358 h 1160647"/>
                  <a:gd name="connsiteX231" fmla="*/ 1267442 w 3195788"/>
                  <a:gd name="connsiteY231" fmla="*/ 726358 h 1160647"/>
                  <a:gd name="connsiteX232" fmla="*/ 1272762 w 3195788"/>
                  <a:gd name="connsiteY232" fmla="*/ 726358 h 1160647"/>
                  <a:gd name="connsiteX233" fmla="*/ 1272762 w 3195788"/>
                  <a:gd name="connsiteY233" fmla="*/ 661504 h 1160647"/>
                  <a:gd name="connsiteX234" fmla="*/ 1273776 w 3195788"/>
                  <a:gd name="connsiteY234" fmla="*/ 661504 h 1160647"/>
                  <a:gd name="connsiteX235" fmla="*/ 1280869 w 3195788"/>
                  <a:gd name="connsiteY235" fmla="*/ 661504 h 1160647"/>
                  <a:gd name="connsiteX236" fmla="*/ 1293029 w 3195788"/>
                  <a:gd name="connsiteY236" fmla="*/ 618269 h 1160647"/>
                  <a:gd name="connsiteX237" fmla="*/ 1294296 w 3195788"/>
                  <a:gd name="connsiteY237" fmla="*/ 618269 h 1160647"/>
                  <a:gd name="connsiteX238" fmla="*/ 1303163 w 3195788"/>
                  <a:gd name="connsiteY238" fmla="*/ 618269 h 1160647"/>
                  <a:gd name="connsiteX239" fmla="*/ 1313296 w 3195788"/>
                  <a:gd name="connsiteY239" fmla="*/ 661504 h 1160647"/>
                  <a:gd name="connsiteX240" fmla="*/ 1314309 w 3195788"/>
                  <a:gd name="connsiteY240" fmla="*/ 661504 h 1160647"/>
                  <a:gd name="connsiteX241" fmla="*/ 1321403 w 3195788"/>
                  <a:gd name="connsiteY241" fmla="*/ 661504 h 1160647"/>
                  <a:gd name="connsiteX242" fmla="*/ 1321403 w 3195788"/>
                  <a:gd name="connsiteY242" fmla="*/ 700416 h 1160647"/>
                  <a:gd name="connsiteX243" fmla="*/ 1323176 w 3195788"/>
                  <a:gd name="connsiteY243" fmla="*/ 700416 h 1160647"/>
                  <a:gd name="connsiteX244" fmla="*/ 1335590 w 3195788"/>
                  <a:gd name="connsiteY244" fmla="*/ 700416 h 1160647"/>
                  <a:gd name="connsiteX245" fmla="*/ 1335590 w 3195788"/>
                  <a:gd name="connsiteY245" fmla="*/ 702578 h 1160647"/>
                  <a:gd name="connsiteX246" fmla="*/ 1335590 w 3195788"/>
                  <a:gd name="connsiteY246" fmla="*/ 717710 h 1160647"/>
                  <a:gd name="connsiteX247" fmla="*/ 1339643 w 3195788"/>
                  <a:gd name="connsiteY247" fmla="*/ 715549 h 1160647"/>
                  <a:gd name="connsiteX248" fmla="*/ 1339643 w 3195788"/>
                  <a:gd name="connsiteY248" fmla="*/ 700416 h 1160647"/>
                  <a:gd name="connsiteX249" fmla="*/ 1341163 w 3195788"/>
                  <a:gd name="connsiteY249" fmla="*/ 700416 h 1160647"/>
                  <a:gd name="connsiteX250" fmla="*/ 1351803 w 3195788"/>
                  <a:gd name="connsiteY250" fmla="*/ 700416 h 1160647"/>
                  <a:gd name="connsiteX251" fmla="*/ 1351803 w 3195788"/>
                  <a:gd name="connsiteY251" fmla="*/ 702037 h 1160647"/>
                  <a:gd name="connsiteX252" fmla="*/ 1351803 w 3195788"/>
                  <a:gd name="connsiteY252" fmla="*/ 713387 h 1160647"/>
                  <a:gd name="connsiteX253" fmla="*/ 1382204 w 3195788"/>
                  <a:gd name="connsiteY253" fmla="*/ 713387 h 1160647"/>
                  <a:gd name="connsiteX254" fmla="*/ 1382204 w 3195788"/>
                  <a:gd name="connsiteY254" fmla="*/ 676637 h 1160647"/>
                  <a:gd name="connsiteX255" fmla="*/ 1383470 w 3195788"/>
                  <a:gd name="connsiteY255" fmla="*/ 676637 h 1160647"/>
                  <a:gd name="connsiteX256" fmla="*/ 1392337 w 3195788"/>
                  <a:gd name="connsiteY256" fmla="*/ 676637 h 1160647"/>
                  <a:gd name="connsiteX257" fmla="*/ 1392337 w 3195788"/>
                  <a:gd name="connsiteY257" fmla="*/ 698254 h 1160647"/>
                  <a:gd name="connsiteX258" fmla="*/ 1394364 w 3195788"/>
                  <a:gd name="connsiteY258" fmla="*/ 665828 h 1160647"/>
                  <a:gd name="connsiteX259" fmla="*/ 1416657 w 3195788"/>
                  <a:gd name="connsiteY259" fmla="*/ 665828 h 1160647"/>
                  <a:gd name="connsiteX260" fmla="*/ 1416657 w 3195788"/>
                  <a:gd name="connsiteY260" fmla="*/ 664206 h 1160647"/>
                  <a:gd name="connsiteX261" fmla="*/ 1416657 w 3195788"/>
                  <a:gd name="connsiteY261" fmla="*/ 652857 h 1160647"/>
                  <a:gd name="connsiteX262" fmla="*/ 1417417 w 3195788"/>
                  <a:gd name="connsiteY262" fmla="*/ 652857 h 1160647"/>
                  <a:gd name="connsiteX263" fmla="*/ 1422737 w 3195788"/>
                  <a:gd name="connsiteY263" fmla="*/ 652857 h 1160647"/>
                  <a:gd name="connsiteX264" fmla="*/ 1422737 w 3195788"/>
                  <a:gd name="connsiteY264" fmla="*/ 650966 h 1160647"/>
                  <a:gd name="connsiteX265" fmla="*/ 1422737 w 3195788"/>
                  <a:gd name="connsiteY265" fmla="*/ 637725 h 1160647"/>
                  <a:gd name="connsiteX266" fmla="*/ 1426791 w 3195788"/>
                  <a:gd name="connsiteY266" fmla="*/ 644210 h 1160647"/>
                  <a:gd name="connsiteX267" fmla="*/ 1429071 w 3195788"/>
                  <a:gd name="connsiteY267" fmla="*/ 644210 h 1160647"/>
                  <a:gd name="connsiteX268" fmla="*/ 1445031 w 3195788"/>
                  <a:gd name="connsiteY268" fmla="*/ 644210 h 1160647"/>
                  <a:gd name="connsiteX269" fmla="*/ 1445031 w 3195788"/>
                  <a:gd name="connsiteY269" fmla="*/ 643399 h 1160647"/>
                  <a:gd name="connsiteX270" fmla="*/ 1445031 w 3195788"/>
                  <a:gd name="connsiteY270" fmla="*/ 637725 h 1160647"/>
                  <a:gd name="connsiteX271" fmla="*/ 1445791 w 3195788"/>
                  <a:gd name="connsiteY271" fmla="*/ 637725 h 1160647"/>
                  <a:gd name="connsiteX272" fmla="*/ 1451111 w 3195788"/>
                  <a:gd name="connsiteY272" fmla="*/ 637725 h 1160647"/>
                  <a:gd name="connsiteX273" fmla="*/ 1451111 w 3195788"/>
                  <a:gd name="connsiteY273" fmla="*/ 639076 h 1160647"/>
                  <a:gd name="connsiteX274" fmla="*/ 1451111 w 3195788"/>
                  <a:gd name="connsiteY274" fmla="*/ 648534 h 1160647"/>
                  <a:gd name="connsiteX275" fmla="*/ 1489618 w 3195788"/>
                  <a:gd name="connsiteY275" fmla="*/ 648534 h 1160647"/>
                  <a:gd name="connsiteX276" fmla="*/ 1489618 w 3195788"/>
                  <a:gd name="connsiteY276" fmla="*/ 786887 h 1160647"/>
                  <a:gd name="connsiteX277" fmla="*/ 1491138 w 3195788"/>
                  <a:gd name="connsiteY277" fmla="*/ 786887 h 1160647"/>
                  <a:gd name="connsiteX278" fmla="*/ 1501778 w 3195788"/>
                  <a:gd name="connsiteY278" fmla="*/ 786887 h 1160647"/>
                  <a:gd name="connsiteX279" fmla="*/ 1501778 w 3195788"/>
                  <a:gd name="connsiteY279" fmla="*/ 773917 h 1160647"/>
                  <a:gd name="connsiteX280" fmla="*/ 1505832 w 3195788"/>
                  <a:gd name="connsiteY280" fmla="*/ 773917 h 1160647"/>
                  <a:gd name="connsiteX281" fmla="*/ 1505832 w 3195788"/>
                  <a:gd name="connsiteY281" fmla="*/ 786887 h 1160647"/>
                  <a:gd name="connsiteX282" fmla="*/ 1536232 w 3195788"/>
                  <a:gd name="connsiteY282" fmla="*/ 786887 h 1160647"/>
                  <a:gd name="connsiteX283" fmla="*/ 1536232 w 3195788"/>
                  <a:gd name="connsiteY283" fmla="*/ 756622 h 1160647"/>
                  <a:gd name="connsiteX284" fmla="*/ 1548392 w 3195788"/>
                  <a:gd name="connsiteY284" fmla="*/ 756622 h 1160647"/>
                  <a:gd name="connsiteX285" fmla="*/ 1560552 w 3195788"/>
                  <a:gd name="connsiteY285" fmla="*/ 754461 h 1160647"/>
                  <a:gd name="connsiteX286" fmla="*/ 1564606 w 3195788"/>
                  <a:gd name="connsiteY286" fmla="*/ 756622 h 1160647"/>
                  <a:gd name="connsiteX287" fmla="*/ 1574739 w 3195788"/>
                  <a:gd name="connsiteY287" fmla="*/ 756622 h 1160647"/>
                  <a:gd name="connsiteX288" fmla="*/ 1574739 w 3195788"/>
                  <a:gd name="connsiteY288" fmla="*/ 786887 h 1160647"/>
                  <a:gd name="connsiteX289" fmla="*/ 1582846 w 3195788"/>
                  <a:gd name="connsiteY289" fmla="*/ 786887 h 1160647"/>
                  <a:gd name="connsiteX290" fmla="*/ 1582846 w 3195788"/>
                  <a:gd name="connsiteY290" fmla="*/ 804182 h 1160647"/>
                  <a:gd name="connsiteX291" fmla="*/ 1592182 w 3195788"/>
                  <a:gd name="connsiteY291" fmla="*/ 805087 h 1160647"/>
                  <a:gd name="connsiteX292" fmla="*/ 1605140 w 3195788"/>
                  <a:gd name="connsiteY292" fmla="*/ 805087 h 1160647"/>
                  <a:gd name="connsiteX293" fmla="*/ 1605140 w 3195788"/>
                  <a:gd name="connsiteY293" fmla="*/ 789049 h 1160647"/>
                  <a:gd name="connsiteX294" fmla="*/ 1673096 w 3195788"/>
                  <a:gd name="connsiteY294" fmla="*/ 789049 h 1160647"/>
                  <a:gd name="connsiteX295" fmla="*/ 1673096 w 3195788"/>
                  <a:gd name="connsiteY295" fmla="*/ 703796 h 1160647"/>
                  <a:gd name="connsiteX296" fmla="*/ 1745104 w 3195788"/>
                  <a:gd name="connsiteY296" fmla="*/ 703796 h 1160647"/>
                  <a:gd name="connsiteX297" fmla="*/ 1745104 w 3195788"/>
                  <a:gd name="connsiteY297" fmla="*/ 782564 h 1160647"/>
                  <a:gd name="connsiteX298" fmla="*/ 1747008 w 3195788"/>
                  <a:gd name="connsiteY298" fmla="*/ 782564 h 1160647"/>
                  <a:gd name="connsiteX299" fmla="*/ 1748250 w 3195788"/>
                  <a:gd name="connsiteY299" fmla="*/ 805087 h 1160647"/>
                  <a:gd name="connsiteX300" fmla="*/ 1757926 w 3195788"/>
                  <a:gd name="connsiteY300" fmla="*/ 805087 h 1160647"/>
                  <a:gd name="connsiteX301" fmla="*/ 1759168 w 3195788"/>
                  <a:gd name="connsiteY301" fmla="*/ 782564 h 1160647"/>
                  <a:gd name="connsiteX302" fmla="*/ 1765248 w 3195788"/>
                  <a:gd name="connsiteY302" fmla="*/ 782564 h 1160647"/>
                  <a:gd name="connsiteX303" fmla="*/ 1766490 w 3195788"/>
                  <a:gd name="connsiteY303" fmla="*/ 805087 h 1160647"/>
                  <a:gd name="connsiteX304" fmla="*/ 1817112 w 3195788"/>
                  <a:gd name="connsiteY304" fmla="*/ 805087 h 1160647"/>
                  <a:gd name="connsiteX305" fmla="*/ 1817112 w 3195788"/>
                  <a:gd name="connsiteY305" fmla="*/ 642059 h 1160647"/>
                  <a:gd name="connsiteX306" fmla="*/ 2014439 w 3195788"/>
                  <a:gd name="connsiteY306" fmla="*/ 642059 h 1160647"/>
                  <a:gd name="connsiteX307" fmla="*/ 2014439 w 3195788"/>
                  <a:gd name="connsiteY307" fmla="*/ 805087 h 1160647"/>
                  <a:gd name="connsiteX308" fmla="*/ 2033136 w 3195788"/>
                  <a:gd name="connsiteY308" fmla="*/ 805087 h 1160647"/>
                  <a:gd name="connsiteX309" fmla="*/ 2033136 w 3195788"/>
                  <a:gd name="connsiteY309" fmla="*/ 722394 h 1160647"/>
                  <a:gd name="connsiteX310" fmla="*/ 2128256 w 3195788"/>
                  <a:gd name="connsiteY310" fmla="*/ 722394 h 1160647"/>
                  <a:gd name="connsiteX311" fmla="*/ 2140186 w 3195788"/>
                  <a:gd name="connsiteY311" fmla="*/ 404253 h 1160647"/>
                  <a:gd name="connsiteX312" fmla="*/ 2128026 w 3195788"/>
                  <a:gd name="connsiteY312" fmla="*/ 382635 h 1160647"/>
                  <a:gd name="connsiteX313" fmla="*/ 2121946 w 3195788"/>
                  <a:gd name="connsiteY313" fmla="*/ 378311 h 1160647"/>
                  <a:gd name="connsiteX314" fmla="*/ 2130053 w 3195788"/>
                  <a:gd name="connsiteY314" fmla="*/ 354532 h 1160647"/>
                  <a:gd name="connsiteX315" fmla="*/ 2130053 w 3195788"/>
                  <a:gd name="connsiteY315" fmla="*/ 337238 h 1160647"/>
                  <a:gd name="connsiteX316" fmla="*/ 2144240 w 3195788"/>
                  <a:gd name="connsiteY316" fmla="*/ 337238 h 1160647"/>
                  <a:gd name="connsiteX317" fmla="*/ 2144240 w 3195788"/>
                  <a:gd name="connsiteY317" fmla="*/ 315620 h 1160647"/>
                  <a:gd name="connsiteX318" fmla="*/ 2146266 w 3195788"/>
                  <a:gd name="connsiteY318" fmla="*/ 311296 h 1160647"/>
                  <a:gd name="connsiteX319" fmla="*/ 2146266 w 3195788"/>
                  <a:gd name="connsiteY319" fmla="*/ 233472 h 1160647"/>
                  <a:gd name="connsiteX320" fmla="*/ 2144240 w 3195788"/>
                  <a:gd name="connsiteY320" fmla="*/ 226987 h 1160647"/>
                  <a:gd name="connsiteX321" fmla="*/ 2150320 w 3195788"/>
                  <a:gd name="connsiteY321" fmla="*/ 220501 h 1160647"/>
                  <a:gd name="connsiteX322" fmla="*/ 2150320 w 3195788"/>
                  <a:gd name="connsiteY322" fmla="*/ 162133 h 1160647"/>
                  <a:gd name="connsiteX323" fmla="*/ 2152346 w 3195788"/>
                  <a:gd name="connsiteY323" fmla="*/ 157810 h 1160647"/>
                  <a:gd name="connsiteX324" fmla="*/ 2152346 w 3195788"/>
                  <a:gd name="connsiteY324" fmla="*/ 101604 h 1160647"/>
                  <a:gd name="connsiteX325" fmla="*/ 2154373 w 3195788"/>
                  <a:gd name="connsiteY325" fmla="*/ 82148 h 1160647"/>
                  <a:gd name="connsiteX326" fmla="*/ 2158427 w 3195788"/>
                  <a:gd name="connsiteY326" fmla="*/ 99442 h 1160647"/>
                  <a:gd name="connsiteX327" fmla="*/ 2160453 w 3195788"/>
                  <a:gd name="connsiteY327" fmla="*/ 157810 h 1160647"/>
                  <a:gd name="connsiteX328" fmla="*/ 2162480 w 3195788"/>
                  <a:gd name="connsiteY328" fmla="*/ 220501 h 1160647"/>
                  <a:gd name="connsiteX329" fmla="*/ 2168560 w 3195788"/>
                  <a:gd name="connsiteY329" fmla="*/ 226987 h 1160647"/>
                  <a:gd name="connsiteX330" fmla="*/ 2166533 w 3195788"/>
                  <a:gd name="connsiteY330" fmla="*/ 233472 h 1160647"/>
                  <a:gd name="connsiteX331" fmla="*/ 2166533 w 3195788"/>
                  <a:gd name="connsiteY331" fmla="*/ 311296 h 1160647"/>
                  <a:gd name="connsiteX332" fmla="*/ 2168560 w 3195788"/>
                  <a:gd name="connsiteY332" fmla="*/ 315620 h 1160647"/>
                  <a:gd name="connsiteX333" fmla="*/ 2168560 w 3195788"/>
                  <a:gd name="connsiteY333" fmla="*/ 337238 h 1160647"/>
                  <a:gd name="connsiteX334" fmla="*/ 2182747 w 3195788"/>
                  <a:gd name="connsiteY334" fmla="*/ 337238 h 1160647"/>
                  <a:gd name="connsiteX335" fmla="*/ 2182747 w 3195788"/>
                  <a:gd name="connsiteY335" fmla="*/ 354532 h 1160647"/>
                  <a:gd name="connsiteX336" fmla="*/ 2190854 w 3195788"/>
                  <a:gd name="connsiteY336" fmla="*/ 378311 h 1160647"/>
                  <a:gd name="connsiteX337" fmla="*/ 2184774 w 3195788"/>
                  <a:gd name="connsiteY337" fmla="*/ 382635 h 1160647"/>
                  <a:gd name="connsiteX338" fmla="*/ 2172613 w 3195788"/>
                  <a:gd name="connsiteY338" fmla="*/ 404253 h 1160647"/>
                  <a:gd name="connsiteX339" fmla="*/ 2180720 w 3195788"/>
                  <a:gd name="connsiteY339" fmla="*/ 657181 h 1160647"/>
                  <a:gd name="connsiteX340" fmla="*/ 2245574 w 3195788"/>
                  <a:gd name="connsiteY340" fmla="*/ 657181 h 1160647"/>
                  <a:gd name="connsiteX341" fmla="*/ 2245574 w 3195788"/>
                  <a:gd name="connsiteY341" fmla="*/ 732843 h 1160647"/>
                  <a:gd name="connsiteX342" fmla="*/ 2253681 w 3195788"/>
                  <a:gd name="connsiteY342" fmla="*/ 732843 h 1160647"/>
                  <a:gd name="connsiteX343" fmla="*/ 2255708 w 3195788"/>
                  <a:gd name="connsiteY343" fmla="*/ 726358 h 1160647"/>
                  <a:gd name="connsiteX344" fmla="*/ 2261788 w 3195788"/>
                  <a:gd name="connsiteY344" fmla="*/ 726358 h 1160647"/>
                  <a:gd name="connsiteX345" fmla="*/ 2263815 w 3195788"/>
                  <a:gd name="connsiteY345" fmla="*/ 735005 h 1160647"/>
                  <a:gd name="connsiteX346" fmla="*/ 2275975 w 3195788"/>
                  <a:gd name="connsiteY346" fmla="*/ 735005 h 1160647"/>
                  <a:gd name="connsiteX347" fmla="*/ 2275975 w 3195788"/>
                  <a:gd name="connsiteY347" fmla="*/ 728519 h 1160647"/>
                  <a:gd name="connsiteX348" fmla="*/ 2298268 w 3195788"/>
                  <a:gd name="connsiteY348" fmla="*/ 728519 h 1160647"/>
                  <a:gd name="connsiteX349" fmla="*/ 2298268 w 3195788"/>
                  <a:gd name="connsiteY349" fmla="*/ 735005 h 1160647"/>
                  <a:gd name="connsiteX350" fmla="*/ 2318535 w 3195788"/>
                  <a:gd name="connsiteY350" fmla="*/ 735005 h 1160647"/>
                  <a:gd name="connsiteX351" fmla="*/ 2318535 w 3195788"/>
                  <a:gd name="connsiteY351" fmla="*/ 780402 h 1160647"/>
                  <a:gd name="connsiteX352" fmla="*/ 2332722 w 3195788"/>
                  <a:gd name="connsiteY352" fmla="*/ 780402 h 1160647"/>
                  <a:gd name="connsiteX353" fmla="*/ 2332722 w 3195788"/>
                  <a:gd name="connsiteY353" fmla="*/ 767431 h 1160647"/>
                  <a:gd name="connsiteX354" fmla="*/ 2348936 w 3195788"/>
                  <a:gd name="connsiteY354" fmla="*/ 767431 h 1160647"/>
                  <a:gd name="connsiteX355" fmla="*/ 2348936 w 3195788"/>
                  <a:gd name="connsiteY355" fmla="*/ 588004 h 1160647"/>
                  <a:gd name="connsiteX356" fmla="*/ 2355016 w 3195788"/>
                  <a:gd name="connsiteY356" fmla="*/ 581518 h 1160647"/>
                  <a:gd name="connsiteX357" fmla="*/ 2427977 w 3195788"/>
                  <a:gd name="connsiteY357" fmla="*/ 581518 h 1160647"/>
                  <a:gd name="connsiteX358" fmla="*/ 2427977 w 3195788"/>
                  <a:gd name="connsiteY358" fmla="*/ 590166 h 1160647"/>
                  <a:gd name="connsiteX359" fmla="*/ 2438110 w 3195788"/>
                  <a:gd name="connsiteY359" fmla="*/ 590166 h 1160647"/>
                  <a:gd name="connsiteX360" fmla="*/ 2438110 w 3195788"/>
                  <a:gd name="connsiteY360" fmla="*/ 704740 h 1160647"/>
                  <a:gd name="connsiteX361" fmla="*/ 2460404 w 3195788"/>
                  <a:gd name="connsiteY361" fmla="*/ 704740 h 1160647"/>
                  <a:gd name="connsiteX362" fmla="*/ 2460404 w 3195788"/>
                  <a:gd name="connsiteY362" fmla="*/ 637725 h 1160647"/>
                  <a:gd name="connsiteX363" fmla="*/ 2486751 w 3195788"/>
                  <a:gd name="connsiteY363" fmla="*/ 637725 h 1160647"/>
                  <a:gd name="connsiteX364" fmla="*/ 2490804 w 3195788"/>
                  <a:gd name="connsiteY364" fmla="*/ 633401 h 1160647"/>
                  <a:gd name="connsiteX365" fmla="*/ 2498911 w 3195788"/>
                  <a:gd name="connsiteY365" fmla="*/ 633401 h 1160647"/>
                  <a:gd name="connsiteX366" fmla="*/ 2502964 w 3195788"/>
                  <a:gd name="connsiteY366" fmla="*/ 637725 h 1160647"/>
                  <a:gd name="connsiteX367" fmla="*/ 2525258 w 3195788"/>
                  <a:gd name="connsiteY367" fmla="*/ 637725 h 1160647"/>
                  <a:gd name="connsiteX368" fmla="*/ 2525258 w 3195788"/>
                  <a:gd name="connsiteY368" fmla="*/ 520989 h 1160647"/>
                  <a:gd name="connsiteX369" fmla="*/ 2582005 w 3195788"/>
                  <a:gd name="connsiteY369" fmla="*/ 510180 h 1160647"/>
                  <a:gd name="connsiteX370" fmla="*/ 2582005 w 3195788"/>
                  <a:gd name="connsiteY370" fmla="*/ 511261 h 1160647"/>
                  <a:gd name="connsiteX371" fmla="*/ 2582005 w 3195788"/>
                  <a:gd name="connsiteY371" fmla="*/ 518827 h 1160647"/>
                  <a:gd name="connsiteX372" fmla="*/ 2608352 w 3195788"/>
                  <a:gd name="connsiteY372" fmla="*/ 518827 h 1160647"/>
                  <a:gd name="connsiteX373" fmla="*/ 2608352 w 3195788"/>
                  <a:gd name="connsiteY373" fmla="*/ 773917 h 1160647"/>
                  <a:gd name="connsiteX374" fmla="*/ 2630646 w 3195788"/>
                  <a:gd name="connsiteY374" fmla="*/ 773917 h 1160647"/>
                  <a:gd name="connsiteX375" fmla="*/ 2630646 w 3195788"/>
                  <a:gd name="connsiteY375" fmla="*/ 769593 h 1160647"/>
                  <a:gd name="connsiteX376" fmla="*/ 2642806 w 3195788"/>
                  <a:gd name="connsiteY376" fmla="*/ 769593 h 1160647"/>
                  <a:gd name="connsiteX377" fmla="*/ 2642806 w 3195788"/>
                  <a:gd name="connsiteY377" fmla="*/ 773917 h 1160647"/>
                  <a:gd name="connsiteX378" fmla="*/ 2667126 w 3195788"/>
                  <a:gd name="connsiteY378" fmla="*/ 773917 h 1160647"/>
                  <a:gd name="connsiteX379" fmla="*/ 2667126 w 3195788"/>
                  <a:gd name="connsiteY379" fmla="*/ 760946 h 1160647"/>
                  <a:gd name="connsiteX380" fmla="*/ 2695500 w 3195788"/>
                  <a:gd name="connsiteY380" fmla="*/ 760946 h 1160647"/>
                  <a:gd name="connsiteX381" fmla="*/ 2707660 w 3195788"/>
                  <a:gd name="connsiteY381" fmla="*/ 756622 h 1160647"/>
                  <a:gd name="connsiteX382" fmla="*/ 2727927 w 3195788"/>
                  <a:gd name="connsiteY382" fmla="*/ 760946 h 1160647"/>
                  <a:gd name="connsiteX383" fmla="*/ 2727927 w 3195788"/>
                  <a:gd name="connsiteY383" fmla="*/ 743652 h 1160647"/>
                  <a:gd name="connsiteX384" fmla="*/ 2736034 w 3195788"/>
                  <a:gd name="connsiteY384" fmla="*/ 743652 h 1160647"/>
                  <a:gd name="connsiteX385" fmla="*/ 2736034 w 3195788"/>
                  <a:gd name="connsiteY385" fmla="*/ 730681 h 1160647"/>
                  <a:gd name="connsiteX386" fmla="*/ 2792781 w 3195788"/>
                  <a:gd name="connsiteY386" fmla="*/ 730681 h 1160647"/>
                  <a:gd name="connsiteX387" fmla="*/ 2792781 w 3195788"/>
                  <a:gd name="connsiteY387" fmla="*/ 700416 h 1160647"/>
                  <a:gd name="connsiteX388" fmla="*/ 2811021 w 3195788"/>
                  <a:gd name="connsiteY388" fmla="*/ 700416 h 1160647"/>
                  <a:gd name="connsiteX389" fmla="*/ 2811021 w 3195788"/>
                  <a:gd name="connsiteY389" fmla="*/ 693931 h 1160647"/>
                  <a:gd name="connsiteX390" fmla="*/ 2823181 w 3195788"/>
                  <a:gd name="connsiteY390" fmla="*/ 693931 h 1160647"/>
                  <a:gd name="connsiteX391" fmla="*/ 2823181 w 3195788"/>
                  <a:gd name="connsiteY391" fmla="*/ 700416 h 1160647"/>
                  <a:gd name="connsiteX392" fmla="*/ 2839395 w 3195788"/>
                  <a:gd name="connsiteY392" fmla="*/ 700416 h 1160647"/>
                  <a:gd name="connsiteX393" fmla="*/ 2839395 w 3195788"/>
                  <a:gd name="connsiteY393" fmla="*/ 750137 h 1160647"/>
                  <a:gd name="connsiteX394" fmla="*/ 2871822 w 3195788"/>
                  <a:gd name="connsiteY394" fmla="*/ 750137 h 1160647"/>
                  <a:gd name="connsiteX395" fmla="*/ 2871822 w 3195788"/>
                  <a:gd name="connsiteY395" fmla="*/ 724196 h 1160647"/>
                  <a:gd name="connsiteX396" fmla="*/ 2910329 w 3195788"/>
                  <a:gd name="connsiteY396" fmla="*/ 724196 h 1160647"/>
                  <a:gd name="connsiteX397" fmla="*/ 2910329 w 3195788"/>
                  <a:gd name="connsiteY397" fmla="*/ 693931 h 1160647"/>
                  <a:gd name="connsiteX398" fmla="*/ 2958970 w 3195788"/>
                  <a:gd name="connsiteY398" fmla="*/ 693931 h 1160647"/>
                  <a:gd name="connsiteX399" fmla="*/ 2958970 w 3195788"/>
                  <a:gd name="connsiteY399" fmla="*/ 805087 h 1160647"/>
                  <a:gd name="connsiteX400" fmla="*/ 2958970 w 3195788"/>
                  <a:gd name="connsiteY400" fmla="*/ 818866 h 1160647"/>
                  <a:gd name="connsiteX401" fmla="*/ 2968113 w 3195788"/>
                  <a:gd name="connsiteY401" fmla="*/ 818866 h 1160647"/>
                  <a:gd name="connsiteX402" fmla="*/ 2968113 w 3195788"/>
                  <a:gd name="connsiteY402" fmla="*/ 762555 h 1160647"/>
                  <a:gd name="connsiteX403" fmla="*/ 2971450 w 3195788"/>
                  <a:gd name="connsiteY403" fmla="*/ 756622 h 1160647"/>
                  <a:gd name="connsiteX404" fmla="*/ 2971450 w 3195788"/>
                  <a:gd name="connsiteY404" fmla="*/ 758514 h 1160647"/>
                  <a:gd name="connsiteX405" fmla="*/ 2971450 w 3195788"/>
                  <a:gd name="connsiteY405" fmla="*/ 771755 h 1160647"/>
                  <a:gd name="connsiteX406" fmla="*/ 2975503 w 3195788"/>
                  <a:gd name="connsiteY406" fmla="*/ 726358 h 1160647"/>
                  <a:gd name="connsiteX407" fmla="*/ 2976263 w 3195788"/>
                  <a:gd name="connsiteY407" fmla="*/ 726358 h 1160647"/>
                  <a:gd name="connsiteX408" fmla="*/ 2981583 w 3195788"/>
                  <a:gd name="connsiteY408" fmla="*/ 726358 h 1160647"/>
                  <a:gd name="connsiteX409" fmla="*/ 2981583 w 3195788"/>
                  <a:gd name="connsiteY409" fmla="*/ 661504 h 1160647"/>
                  <a:gd name="connsiteX410" fmla="*/ 2982597 w 3195788"/>
                  <a:gd name="connsiteY410" fmla="*/ 661504 h 1160647"/>
                  <a:gd name="connsiteX411" fmla="*/ 2989690 w 3195788"/>
                  <a:gd name="connsiteY411" fmla="*/ 661504 h 1160647"/>
                  <a:gd name="connsiteX412" fmla="*/ 3001850 w 3195788"/>
                  <a:gd name="connsiteY412" fmla="*/ 618269 h 1160647"/>
                  <a:gd name="connsiteX413" fmla="*/ 3003117 w 3195788"/>
                  <a:gd name="connsiteY413" fmla="*/ 618269 h 1160647"/>
                  <a:gd name="connsiteX414" fmla="*/ 3011984 w 3195788"/>
                  <a:gd name="connsiteY414" fmla="*/ 618269 h 1160647"/>
                  <a:gd name="connsiteX415" fmla="*/ 3022117 w 3195788"/>
                  <a:gd name="connsiteY415" fmla="*/ 661504 h 1160647"/>
                  <a:gd name="connsiteX416" fmla="*/ 3023130 w 3195788"/>
                  <a:gd name="connsiteY416" fmla="*/ 661504 h 1160647"/>
                  <a:gd name="connsiteX417" fmla="*/ 3030224 w 3195788"/>
                  <a:gd name="connsiteY417" fmla="*/ 661504 h 1160647"/>
                  <a:gd name="connsiteX418" fmla="*/ 3030224 w 3195788"/>
                  <a:gd name="connsiteY418" fmla="*/ 700416 h 1160647"/>
                  <a:gd name="connsiteX419" fmla="*/ 3031997 w 3195788"/>
                  <a:gd name="connsiteY419" fmla="*/ 700416 h 1160647"/>
                  <a:gd name="connsiteX420" fmla="*/ 3044411 w 3195788"/>
                  <a:gd name="connsiteY420" fmla="*/ 700416 h 1160647"/>
                  <a:gd name="connsiteX421" fmla="*/ 3044411 w 3195788"/>
                  <a:gd name="connsiteY421" fmla="*/ 702578 h 1160647"/>
                  <a:gd name="connsiteX422" fmla="*/ 3044411 w 3195788"/>
                  <a:gd name="connsiteY422" fmla="*/ 717710 h 1160647"/>
                  <a:gd name="connsiteX423" fmla="*/ 3048464 w 3195788"/>
                  <a:gd name="connsiteY423" fmla="*/ 715549 h 1160647"/>
                  <a:gd name="connsiteX424" fmla="*/ 3048464 w 3195788"/>
                  <a:gd name="connsiteY424" fmla="*/ 700416 h 1160647"/>
                  <a:gd name="connsiteX425" fmla="*/ 3049984 w 3195788"/>
                  <a:gd name="connsiteY425" fmla="*/ 700416 h 1160647"/>
                  <a:gd name="connsiteX426" fmla="*/ 3060624 w 3195788"/>
                  <a:gd name="connsiteY426" fmla="*/ 700416 h 1160647"/>
                  <a:gd name="connsiteX427" fmla="*/ 3060624 w 3195788"/>
                  <a:gd name="connsiteY427" fmla="*/ 702037 h 1160647"/>
                  <a:gd name="connsiteX428" fmla="*/ 3060624 w 3195788"/>
                  <a:gd name="connsiteY428" fmla="*/ 713387 h 1160647"/>
                  <a:gd name="connsiteX429" fmla="*/ 3091025 w 3195788"/>
                  <a:gd name="connsiteY429" fmla="*/ 713387 h 1160647"/>
                  <a:gd name="connsiteX430" fmla="*/ 3091025 w 3195788"/>
                  <a:gd name="connsiteY430" fmla="*/ 676637 h 1160647"/>
                  <a:gd name="connsiteX431" fmla="*/ 3092291 w 3195788"/>
                  <a:gd name="connsiteY431" fmla="*/ 676637 h 1160647"/>
                  <a:gd name="connsiteX432" fmla="*/ 3101158 w 3195788"/>
                  <a:gd name="connsiteY432" fmla="*/ 676637 h 1160647"/>
                  <a:gd name="connsiteX433" fmla="*/ 3101158 w 3195788"/>
                  <a:gd name="connsiteY433" fmla="*/ 698254 h 1160647"/>
                  <a:gd name="connsiteX434" fmla="*/ 3103185 w 3195788"/>
                  <a:gd name="connsiteY434" fmla="*/ 665828 h 1160647"/>
                  <a:gd name="connsiteX435" fmla="*/ 3125478 w 3195788"/>
                  <a:gd name="connsiteY435" fmla="*/ 665828 h 1160647"/>
                  <a:gd name="connsiteX436" fmla="*/ 3125478 w 3195788"/>
                  <a:gd name="connsiteY436" fmla="*/ 664206 h 1160647"/>
                  <a:gd name="connsiteX437" fmla="*/ 3125478 w 3195788"/>
                  <a:gd name="connsiteY437" fmla="*/ 652857 h 1160647"/>
                  <a:gd name="connsiteX438" fmla="*/ 3126238 w 3195788"/>
                  <a:gd name="connsiteY438" fmla="*/ 652857 h 1160647"/>
                  <a:gd name="connsiteX439" fmla="*/ 3131558 w 3195788"/>
                  <a:gd name="connsiteY439" fmla="*/ 652857 h 1160647"/>
                  <a:gd name="connsiteX440" fmla="*/ 3131558 w 3195788"/>
                  <a:gd name="connsiteY440" fmla="*/ 650966 h 1160647"/>
                  <a:gd name="connsiteX441" fmla="*/ 3131558 w 3195788"/>
                  <a:gd name="connsiteY441" fmla="*/ 637725 h 1160647"/>
                  <a:gd name="connsiteX442" fmla="*/ 3135612 w 3195788"/>
                  <a:gd name="connsiteY442" fmla="*/ 644210 h 1160647"/>
                  <a:gd name="connsiteX443" fmla="*/ 3137892 w 3195788"/>
                  <a:gd name="connsiteY443" fmla="*/ 644210 h 1160647"/>
                  <a:gd name="connsiteX444" fmla="*/ 3153852 w 3195788"/>
                  <a:gd name="connsiteY444" fmla="*/ 644210 h 1160647"/>
                  <a:gd name="connsiteX445" fmla="*/ 3153852 w 3195788"/>
                  <a:gd name="connsiteY445" fmla="*/ 643399 h 1160647"/>
                  <a:gd name="connsiteX446" fmla="*/ 3153852 w 3195788"/>
                  <a:gd name="connsiteY446" fmla="*/ 637725 h 1160647"/>
                  <a:gd name="connsiteX447" fmla="*/ 3154612 w 3195788"/>
                  <a:gd name="connsiteY447" fmla="*/ 637725 h 1160647"/>
                  <a:gd name="connsiteX448" fmla="*/ 3159932 w 3195788"/>
                  <a:gd name="connsiteY448" fmla="*/ 637725 h 1160647"/>
                  <a:gd name="connsiteX449" fmla="*/ 3159932 w 3195788"/>
                  <a:gd name="connsiteY449" fmla="*/ 639076 h 1160647"/>
                  <a:gd name="connsiteX450" fmla="*/ 3159932 w 3195788"/>
                  <a:gd name="connsiteY450" fmla="*/ 648534 h 1160647"/>
                  <a:gd name="connsiteX451" fmla="*/ 3195788 w 3195788"/>
                  <a:gd name="connsiteY451" fmla="*/ 648534 h 1160647"/>
                  <a:gd name="connsiteX452" fmla="*/ 3195788 w 3195788"/>
                  <a:gd name="connsiteY452" fmla="*/ 1159457 h 1160647"/>
                  <a:gd name="connsiteX453" fmla="*/ 3031533 w 3195788"/>
                  <a:gd name="connsiteY453" fmla="*/ 1159331 h 1160647"/>
                  <a:gd name="connsiteX454" fmla="*/ 3031520 w 3195788"/>
                  <a:gd name="connsiteY454" fmla="*/ 1160647 h 1160647"/>
                  <a:gd name="connsiteX455" fmla="*/ 2054 w 3195788"/>
                  <a:gd name="connsiteY455" fmla="*/ 1158314 h 1160647"/>
                  <a:gd name="connsiteX456" fmla="*/ 0 w 3195788"/>
                  <a:gd name="connsiteY456" fmla="*/ 724196 h 1160647"/>
                  <a:gd name="connsiteX457" fmla="*/ 20267 w 3195788"/>
                  <a:gd name="connsiteY457" fmla="*/ 724196 h 1160647"/>
                  <a:gd name="connsiteX458" fmla="*/ 20774 w 3195788"/>
                  <a:gd name="connsiteY458" fmla="*/ 723115 h 1160647"/>
                  <a:gd name="connsiteX459" fmla="*/ 24320 w 3195788"/>
                  <a:gd name="connsiteY459" fmla="*/ 715549 h 1160647"/>
                  <a:gd name="connsiteX460" fmla="*/ 26094 w 3195788"/>
                  <a:gd name="connsiteY460" fmla="*/ 715819 h 1160647"/>
                  <a:gd name="connsiteX461" fmla="*/ 38507 w 3195788"/>
                  <a:gd name="connsiteY461" fmla="*/ 717710 h 1160647"/>
                  <a:gd name="connsiteX462" fmla="*/ 39014 w 3195788"/>
                  <a:gd name="connsiteY462" fmla="*/ 719062 h 1160647"/>
                  <a:gd name="connsiteX463" fmla="*/ 42560 w 3195788"/>
                  <a:gd name="connsiteY463" fmla="*/ 728519 h 1160647"/>
                  <a:gd name="connsiteX464" fmla="*/ 68907 w 3195788"/>
                  <a:gd name="connsiteY464" fmla="*/ 730681 h 1160647"/>
                  <a:gd name="connsiteX465" fmla="*/ 68907 w 3195788"/>
                  <a:gd name="connsiteY465" fmla="*/ 607460 h 1160647"/>
                  <a:gd name="connsiteX466" fmla="*/ 70934 w 3195788"/>
                  <a:gd name="connsiteY466" fmla="*/ 607460 h 1160647"/>
                  <a:gd name="connsiteX467" fmla="*/ 85121 w 3195788"/>
                  <a:gd name="connsiteY467" fmla="*/ 607460 h 1160647"/>
                  <a:gd name="connsiteX468" fmla="*/ 85121 w 3195788"/>
                  <a:gd name="connsiteY468" fmla="*/ 471268 h 1160647"/>
                  <a:gd name="connsiteX469" fmla="*/ 86894 w 3195788"/>
                  <a:gd name="connsiteY469" fmla="*/ 471268 h 1160647"/>
                  <a:gd name="connsiteX470" fmla="*/ 99308 w 3195788"/>
                  <a:gd name="connsiteY470" fmla="*/ 471268 h 1160647"/>
                  <a:gd name="connsiteX471" fmla="*/ 99308 w 3195788"/>
                  <a:gd name="connsiteY471" fmla="*/ 356694 h 1160647"/>
                  <a:gd name="connsiteX472" fmla="*/ 103361 w 3195788"/>
                  <a:gd name="connsiteY472" fmla="*/ 328590 h 1160647"/>
                  <a:gd name="connsiteX473" fmla="*/ 105388 w 3195788"/>
                  <a:gd name="connsiteY473" fmla="*/ 328590 h 1160647"/>
                  <a:gd name="connsiteX474" fmla="*/ 119575 w 3195788"/>
                  <a:gd name="connsiteY474" fmla="*/ 328590 h 1160647"/>
                  <a:gd name="connsiteX475" fmla="*/ 156055 w 3195788"/>
                  <a:gd name="connsiteY475" fmla="*/ 246443 h 1160647"/>
                  <a:gd name="connsiteX476" fmla="*/ 160109 w 3195788"/>
                  <a:gd name="connsiteY476" fmla="*/ 0 h 1160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</a:cxnLst>
                <a:rect l="l" t="t" r="r" b="b"/>
                <a:pathLst>
                  <a:path w="3195788" h="1160647">
                    <a:moveTo>
                      <a:pt x="160109" y="0"/>
                    </a:moveTo>
                    <a:cubicBezTo>
                      <a:pt x="160109" y="18"/>
                      <a:pt x="160125" y="2040"/>
                      <a:pt x="162135" y="246443"/>
                    </a:cubicBezTo>
                    <a:cubicBezTo>
                      <a:pt x="162147" y="246467"/>
                      <a:pt x="162792" y="247808"/>
                      <a:pt x="200642" y="326429"/>
                    </a:cubicBezTo>
                    <a:lnTo>
                      <a:pt x="202669" y="326429"/>
                    </a:lnTo>
                    <a:lnTo>
                      <a:pt x="216856" y="326429"/>
                    </a:lnTo>
                    <a:lnTo>
                      <a:pt x="216856" y="350208"/>
                    </a:lnTo>
                    <a:cubicBezTo>
                      <a:pt x="216858" y="350214"/>
                      <a:pt x="216896" y="350272"/>
                      <a:pt x="217363" y="351019"/>
                    </a:cubicBezTo>
                    <a:lnTo>
                      <a:pt x="220909" y="356694"/>
                    </a:lnTo>
                    <a:lnTo>
                      <a:pt x="220909" y="471268"/>
                    </a:lnTo>
                    <a:lnTo>
                      <a:pt x="223189" y="471268"/>
                    </a:lnTo>
                    <a:lnTo>
                      <a:pt x="239150" y="471268"/>
                    </a:lnTo>
                    <a:lnTo>
                      <a:pt x="239150" y="611783"/>
                    </a:lnTo>
                    <a:cubicBezTo>
                      <a:pt x="239160" y="611782"/>
                      <a:pt x="239272" y="611761"/>
                      <a:pt x="240670" y="611513"/>
                    </a:cubicBezTo>
                    <a:lnTo>
                      <a:pt x="251310" y="609622"/>
                    </a:lnTo>
                    <a:cubicBezTo>
                      <a:pt x="251310" y="609644"/>
                      <a:pt x="251280" y="610978"/>
                      <a:pt x="249283" y="698254"/>
                    </a:cubicBezTo>
                    <a:cubicBezTo>
                      <a:pt x="249293" y="698256"/>
                      <a:pt x="249404" y="698276"/>
                      <a:pt x="250803" y="698525"/>
                    </a:cubicBezTo>
                    <a:lnTo>
                      <a:pt x="261443" y="700416"/>
                    </a:lnTo>
                    <a:cubicBezTo>
                      <a:pt x="261445" y="700423"/>
                      <a:pt x="261465" y="700487"/>
                      <a:pt x="261696" y="701227"/>
                    </a:cubicBezTo>
                    <a:lnTo>
                      <a:pt x="263470" y="706902"/>
                    </a:lnTo>
                    <a:cubicBezTo>
                      <a:pt x="263472" y="706893"/>
                      <a:pt x="263517" y="706750"/>
                      <a:pt x="264230" y="704470"/>
                    </a:cubicBezTo>
                    <a:lnTo>
                      <a:pt x="269550" y="687446"/>
                    </a:lnTo>
                    <a:lnTo>
                      <a:pt x="271323" y="687446"/>
                    </a:lnTo>
                    <a:lnTo>
                      <a:pt x="283737" y="687446"/>
                    </a:lnTo>
                    <a:lnTo>
                      <a:pt x="283737" y="719872"/>
                    </a:lnTo>
                    <a:cubicBezTo>
                      <a:pt x="283743" y="719877"/>
                      <a:pt x="283820" y="719917"/>
                      <a:pt x="284750" y="720413"/>
                    </a:cubicBezTo>
                    <a:lnTo>
                      <a:pt x="291844" y="724196"/>
                    </a:lnTo>
                    <a:lnTo>
                      <a:pt x="291844" y="725547"/>
                    </a:lnTo>
                    <a:lnTo>
                      <a:pt x="291844" y="735005"/>
                    </a:lnTo>
                    <a:lnTo>
                      <a:pt x="336431" y="735005"/>
                    </a:lnTo>
                    <a:lnTo>
                      <a:pt x="336431" y="736086"/>
                    </a:lnTo>
                    <a:lnTo>
                      <a:pt x="336431" y="743652"/>
                    </a:lnTo>
                    <a:lnTo>
                      <a:pt x="338457" y="743652"/>
                    </a:lnTo>
                    <a:lnTo>
                      <a:pt x="352644" y="743652"/>
                    </a:lnTo>
                    <a:lnTo>
                      <a:pt x="352644" y="713387"/>
                    </a:lnTo>
                    <a:lnTo>
                      <a:pt x="397231" y="713387"/>
                    </a:lnTo>
                    <a:lnTo>
                      <a:pt x="397231" y="712036"/>
                    </a:lnTo>
                    <a:lnTo>
                      <a:pt x="397231" y="702578"/>
                    </a:lnTo>
                    <a:lnTo>
                      <a:pt x="398245" y="702578"/>
                    </a:lnTo>
                    <a:lnTo>
                      <a:pt x="405338" y="702578"/>
                    </a:lnTo>
                    <a:lnTo>
                      <a:pt x="405338" y="700687"/>
                    </a:lnTo>
                    <a:lnTo>
                      <a:pt x="405338" y="687446"/>
                    </a:lnTo>
                    <a:lnTo>
                      <a:pt x="406098" y="687446"/>
                    </a:lnTo>
                    <a:lnTo>
                      <a:pt x="411418" y="687446"/>
                    </a:lnTo>
                    <a:lnTo>
                      <a:pt x="411418" y="686365"/>
                    </a:lnTo>
                    <a:lnTo>
                      <a:pt x="411418" y="678798"/>
                    </a:lnTo>
                    <a:lnTo>
                      <a:pt x="413445" y="678798"/>
                    </a:lnTo>
                    <a:lnTo>
                      <a:pt x="427632" y="678798"/>
                    </a:lnTo>
                    <a:lnTo>
                      <a:pt x="427632" y="679879"/>
                    </a:lnTo>
                    <a:lnTo>
                      <a:pt x="427632" y="687446"/>
                    </a:lnTo>
                    <a:lnTo>
                      <a:pt x="449925" y="687446"/>
                    </a:lnTo>
                    <a:lnTo>
                      <a:pt x="449925" y="685554"/>
                    </a:lnTo>
                    <a:lnTo>
                      <a:pt x="449925" y="672313"/>
                    </a:lnTo>
                    <a:lnTo>
                      <a:pt x="451699" y="672313"/>
                    </a:lnTo>
                    <a:lnTo>
                      <a:pt x="464112" y="672313"/>
                    </a:lnTo>
                    <a:lnTo>
                      <a:pt x="464112" y="696093"/>
                    </a:lnTo>
                    <a:lnTo>
                      <a:pt x="465126" y="696093"/>
                    </a:lnTo>
                    <a:lnTo>
                      <a:pt x="472219" y="696093"/>
                    </a:lnTo>
                    <a:lnTo>
                      <a:pt x="472219" y="695012"/>
                    </a:lnTo>
                    <a:lnTo>
                      <a:pt x="472219" y="687446"/>
                    </a:lnTo>
                    <a:lnTo>
                      <a:pt x="473992" y="687446"/>
                    </a:lnTo>
                    <a:lnTo>
                      <a:pt x="486406" y="687446"/>
                    </a:lnTo>
                    <a:lnTo>
                      <a:pt x="486406" y="713387"/>
                    </a:lnTo>
                    <a:lnTo>
                      <a:pt x="488433" y="713387"/>
                    </a:lnTo>
                    <a:lnTo>
                      <a:pt x="502619" y="713387"/>
                    </a:lnTo>
                    <a:lnTo>
                      <a:pt x="502619" y="715008"/>
                    </a:lnTo>
                    <a:lnTo>
                      <a:pt x="502619" y="726358"/>
                    </a:lnTo>
                    <a:lnTo>
                      <a:pt x="503379" y="726358"/>
                    </a:lnTo>
                    <a:lnTo>
                      <a:pt x="508700" y="726358"/>
                    </a:lnTo>
                    <a:lnTo>
                      <a:pt x="508700" y="725547"/>
                    </a:lnTo>
                    <a:lnTo>
                      <a:pt x="508700" y="719872"/>
                    </a:lnTo>
                    <a:lnTo>
                      <a:pt x="539100" y="719872"/>
                    </a:lnTo>
                    <a:lnTo>
                      <a:pt x="539100" y="743652"/>
                    </a:lnTo>
                    <a:lnTo>
                      <a:pt x="540113" y="743652"/>
                    </a:lnTo>
                    <a:lnTo>
                      <a:pt x="547207" y="743652"/>
                    </a:lnTo>
                    <a:lnTo>
                      <a:pt x="547207" y="744733"/>
                    </a:lnTo>
                    <a:lnTo>
                      <a:pt x="547207" y="752299"/>
                    </a:lnTo>
                    <a:lnTo>
                      <a:pt x="547967" y="752299"/>
                    </a:lnTo>
                    <a:lnTo>
                      <a:pt x="553287" y="752299"/>
                    </a:lnTo>
                    <a:lnTo>
                      <a:pt x="553287" y="750137"/>
                    </a:lnTo>
                    <a:lnTo>
                      <a:pt x="553287" y="735005"/>
                    </a:lnTo>
                    <a:lnTo>
                      <a:pt x="554300" y="735005"/>
                    </a:lnTo>
                    <a:lnTo>
                      <a:pt x="561394" y="735005"/>
                    </a:lnTo>
                    <a:lnTo>
                      <a:pt x="561394" y="736086"/>
                    </a:lnTo>
                    <a:lnTo>
                      <a:pt x="561394" y="743652"/>
                    </a:lnTo>
                    <a:lnTo>
                      <a:pt x="566714" y="741659"/>
                    </a:lnTo>
                    <a:cubicBezTo>
                      <a:pt x="567474" y="741287"/>
                      <a:pt x="567474" y="741085"/>
                      <a:pt x="567474" y="740679"/>
                    </a:cubicBezTo>
                    <a:lnTo>
                      <a:pt x="567474" y="735005"/>
                    </a:lnTo>
                    <a:lnTo>
                      <a:pt x="605981" y="735005"/>
                    </a:lnTo>
                    <a:lnTo>
                      <a:pt x="605981" y="758784"/>
                    </a:lnTo>
                    <a:lnTo>
                      <a:pt x="608007" y="758784"/>
                    </a:lnTo>
                    <a:lnTo>
                      <a:pt x="622194" y="758784"/>
                    </a:lnTo>
                    <a:lnTo>
                      <a:pt x="622194" y="759865"/>
                    </a:lnTo>
                    <a:lnTo>
                      <a:pt x="622194" y="767431"/>
                    </a:lnTo>
                    <a:lnTo>
                      <a:pt x="623968" y="767431"/>
                    </a:lnTo>
                    <a:lnTo>
                      <a:pt x="636381" y="767431"/>
                    </a:lnTo>
                    <a:lnTo>
                      <a:pt x="636381" y="743652"/>
                    </a:lnTo>
                    <a:lnTo>
                      <a:pt x="637394" y="743652"/>
                    </a:lnTo>
                    <a:lnTo>
                      <a:pt x="644488" y="743652"/>
                    </a:lnTo>
                    <a:lnTo>
                      <a:pt x="644488" y="711225"/>
                    </a:lnTo>
                    <a:lnTo>
                      <a:pt x="645501" y="711225"/>
                    </a:lnTo>
                    <a:lnTo>
                      <a:pt x="652595" y="711225"/>
                    </a:lnTo>
                    <a:lnTo>
                      <a:pt x="652595" y="709334"/>
                    </a:lnTo>
                    <a:lnTo>
                      <a:pt x="652595" y="696093"/>
                    </a:lnTo>
                    <a:cubicBezTo>
                      <a:pt x="650568" y="696093"/>
                      <a:pt x="650568" y="696093"/>
                      <a:pt x="651328" y="694471"/>
                    </a:cubicBezTo>
                    <a:lnTo>
                      <a:pt x="656648" y="683122"/>
                    </a:lnTo>
                    <a:cubicBezTo>
                      <a:pt x="656653" y="683139"/>
                      <a:pt x="656848" y="683813"/>
                      <a:pt x="664755" y="711225"/>
                    </a:cubicBezTo>
                    <a:lnTo>
                      <a:pt x="665515" y="711225"/>
                    </a:lnTo>
                    <a:lnTo>
                      <a:pt x="670835" y="711225"/>
                    </a:lnTo>
                    <a:lnTo>
                      <a:pt x="670835" y="605298"/>
                    </a:lnTo>
                    <a:lnTo>
                      <a:pt x="672355" y="605298"/>
                    </a:lnTo>
                    <a:lnTo>
                      <a:pt x="682995" y="605298"/>
                    </a:lnTo>
                    <a:lnTo>
                      <a:pt x="682995" y="557739"/>
                    </a:lnTo>
                    <a:lnTo>
                      <a:pt x="709342" y="557739"/>
                    </a:lnTo>
                    <a:lnTo>
                      <a:pt x="709342" y="536121"/>
                    </a:lnTo>
                    <a:lnTo>
                      <a:pt x="743796" y="536121"/>
                    </a:lnTo>
                    <a:lnTo>
                      <a:pt x="743796" y="538553"/>
                    </a:lnTo>
                    <a:lnTo>
                      <a:pt x="743796" y="555577"/>
                    </a:lnTo>
                    <a:lnTo>
                      <a:pt x="746076" y="555577"/>
                    </a:lnTo>
                    <a:lnTo>
                      <a:pt x="762036" y="555577"/>
                    </a:lnTo>
                    <a:lnTo>
                      <a:pt x="762036" y="603136"/>
                    </a:lnTo>
                    <a:lnTo>
                      <a:pt x="763049" y="603136"/>
                    </a:lnTo>
                    <a:lnTo>
                      <a:pt x="770143" y="603136"/>
                    </a:lnTo>
                    <a:lnTo>
                      <a:pt x="784330" y="607460"/>
                    </a:lnTo>
                    <a:lnTo>
                      <a:pt x="784330" y="646372"/>
                    </a:lnTo>
                    <a:lnTo>
                      <a:pt x="785343" y="646372"/>
                    </a:lnTo>
                    <a:lnTo>
                      <a:pt x="792436" y="646372"/>
                    </a:lnTo>
                    <a:lnTo>
                      <a:pt x="792436" y="647993"/>
                    </a:lnTo>
                    <a:lnTo>
                      <a:pt x="792436" y="659342"/>
                    </a:lnTo>
                    <a:lnTo>
                      <a:pt x="794463" y="659342"/>
                    </a:lnTo>
                    <a:lnTo>
                      <a:pt x="808650" y="659342"/>
                    </a:lnTo>
                    <a:lnTo>
                      <a:pt x="814730" y="665828"/>
                    </a:lnTo>
                    <a:lnTo>
                      <a:pt x="814730" y="687446"/>
                    </a:lnTo>
                    <a:lnTo>
                      <a:pt x="817010" y="687446"/>
                    </a:lnTo>
                    <a:lnTo>
                      <a:pt x="832970" y="687446"/>
                    </a:lnTo>
                    <a:lnTo>
                      <a:pt x="832970" y="688526"/>
                    </a:lnTo>
                    <a:lnTo>
                      <a:pt x="832970" y="696093"/>
                    </a:lnTo>
                    <a:lnTo>
                      <a:pt x="834237" y="696093"/>
                    </a:lnTo>
                    <a:lnTo>
                      <a:pt x="843104" y="696093"/>
                    </a:lnTo>
                    <a:lnTo>
                      <a:pt x="843104" y="698254"/>
                    </a:lnTo>
                    <a:lnTo>
                      <a:pt x="843104" y="713387"/>
                    </a:lnTo>
                    <a:cubicBezTo>
                      <a:pt x="847157" y="713387"/>
                      <a:pt x="847157" y="713387"/>
                      <a:pt x="847157" y="711495"/>
                    </a:cubicBezTo>
                    <a:lnTo>
                      <a:pt x="847157" y="698254"/>
                    </a:lnTo>
                    <a:lnTo>
                      <a:pt x="848170" y="698254"/>
                    </a:lnTo>
                    <a:lnTo>
                      <a:pt x="855264" y="698254"/>
                    </a:lnTo>
                    <a:lnTo>
                      <a:pt x="855264" y="699876"/>
                    </a:lnTo>
                    <a:lnTo>
                      <a:pt x="855264" y="711225"/>
                    </a:lnTo>
                    <a:lnTo>
                      <a:pt x="856024" y="711225"/>
                    </a:lnTo>
                    <a:lnTo>
                      <a:pt x="861344" y="711225"/>
                    </a:lnTo>
                    <a:cubicBezTo>
                      <a:pt x="861344" y="706902"/>
                      <a:pt x="861344" y="706902"/>
                      <a:pt x="909984" y="706902"/>
                    </a:cubicBezTo>
                    <a:lnTo>
                      <a:pt x="909984" y="708253"/>
                    </a:lnTo>
                    <a:lnTo>
                      <a:pt x="909984" y="717710"/>
                    </a:lnTo>
                    <a:lnTo>
                      <a:pt x="910744" y="717710"/>
                    </a:lnTo>
                    <a:lnTo>
                      <a:pt x="916065" y="717710"/>
                    </a:lnTo>
                    <a:lnTo>
                      <a:pt x="916065" y="719872"/>
                    </a:lnTo>
                    <a:lnTo>
                      <a:pt x="916065" y="735005"/>
                    </a:lnTo>
                    <a:cubicBezTo>
                      <a:pt x="916073" y="735001"/>
                      <a:pt x="916189" y="734923"/>
                      <a:pt x="918091" y="733654"/>
                    </a:cubicBezTo>
                    <a:lnTo>
                      <a:pt x="932278" y="724196"/>
                    </a:lnTo>
                    <a:cubicBezTo>
                      <a:pt x="932280" y="724177"/>
                      <a:pt x="932411" y="723302"/>
                      <a:pt x="938358" y="683122"/>
                    </a:cubicBezTo>
                    <a:cubicBezTo>
                      <a:pt x="938367" y="683120"/>
                      <a:pt x="938436" y="683094"/>
                      <a:pt x="939118" y="682852"/>
                    </a:cubicBezTo>
                    <a:lnTo>
                      <a:pt x="944438" y="680960"/>
                    </a:lnTo>
                    <a:cubicBezTo>
                      <a:pt x="944438" y="680944"/>
                      <a:pt x="944471" y="679883"/>
                      <a:pt x="946465" y="611783"/>
                    </a:cubicBezTo>
                    <a:cubicBezTo>
                      <a:pt x="946465" y="611801"/>
                      <a:pt x="946498" y="612892"/>
                      <a:pt x="948492" y="680960"/>
                    </a:cubicBezTo>
                    <a:cubicBezTo>
                      <a:pt x="948501" y="680963"/>
                      <a:pt x="948572" y="680988"/>
                      <a:pt x="949252" y="681230"/>
                    </a:cubicBezTo>
                    <a:lnTo>
                      <a:pt x="954572" y="683122"/>
                    </a:lnTo>
                    <a:lnTo>
                      <a:pt x="954572" y="596651"/>
                    </a:lnTo>
                    <a:cubicBezTo>
                      <a:pt x="958625" y="596651"/>
                      <a:pt x="958625" y="596651"/>
                      <a:pt x="958625" y="564224"/>
                    </a:cubicBezTo>
                    <a:lnTo>
                      <a:pt x="997132" y="564224"/>
                    </a:lnTo>
                    <a:lnTo>
                      <a:pt x="997132" y="596651"/>
                    </a:lnTo>
                    <a:lnTo>
                      <a:pt x="997892" y="596651"/>
                    </a:lnTo>
                    <a:lnTo>
                      <a:pt x="1003212" y="596651"/>
                    </a:lnTo>
                    <a:lnTo>
                      <a:pt x="1003212" y="514503"/>
                    </a:lnTo>
                    <a:lnTo>
                      <a:pt x="1004986" y="514503"/>
                    </a:lnTo>
                    <a:lnTo>
                      <a:pt x="1017399" y="514503"/>
                    </a:lnTo>
                    <a:lnTo>
                      <a:pt x="1017399" y="512612"/>
                    </a:lnTo>
                    <a:lnTo>
                      <a:pt x="1017399" y="499371"/>
                    </a:lnTo>
                    <a:lnTo>
                      <a:pt x="1039693" y="499371"/>
                    </a:lnTo>
                    <a:lnTo>
                      <a:pt x="1039693" y="498290"/>
                    </a:lnTo>
                    <a:lnTo>
                      <a:pt x="1039693" y="490724"/>
                    </a:lnTo>
                    <a:lnTo>
                      <a:pt x="1041466" y="490724"/>
                    </a:lnTo>
                    <a:lnTo>
                      <a:pt x="1053880" y="490724"/>
                    </a:lnTo>
                    <a:lnTo>
                      <a:pt x="1053880" y="491805"/>
                    </a:lnTo>
                    <a:lnTo>
                      <a:pt x="1053880" y="499371"/>
                    </a:lnTo>
                    <a:lnTo>
                      <a:pt x="1054640" y="499371"/>
                    </a:lnTo>
                    <a:lnTo>
                      <a:pt x="1059960" y="499371"/>
                    </a:lnTo>
                    <a:lnTo>
                      <a:pt x="1070093" y="495047"/>
                    </a:lnTo>
                    <a:lnTo>
                      <a:pt x="1074146" y="498290"/>
                    </a:lnTo>
                    <a:lnTo>
                      <a:pt x="1074146" y="490724"/>
                    </a:lnTo>
                    <a:lnTo>
                      <a:pt x="1076426" y="490724"/>
                    </a:lnTo>
                    <a:lnTo>
                      <a:pt x="1092387" y="490724"/>
                    </a:lnTo>
                    <a:lnTo>
                      <a:pt x="1092387" y="491805"/>
                    </a:lnTo>
                    <a:lnTo>
                      <a:pt x="1092387" y="499371"/>
                    </a:lnTo>
                    <a:lnTo>
                      <a:pt x="1122787" y="499371"/>
                    </a:lnTo>
                    <a:lnTo>
                      <a:pt x="1122787" y="500992"/>
                    </a:lnTo>
                    <a:lnTo>
                      <a:pt x="1122787" y="512342"/>
                    </a:lnTo>
                    <a:lnTo>
                      <a:pt x="1149134" y="512342"/>
                    </a:lnTo>
                    <a:lnTo>
                      <a:pt x="1149134" y="542606"/>
                    </a:lnTo>
                    <a:lnTo>
                      <a:pt x="1149894" y="542606"/>
                    </a:lnTo>
                    <a:lnTo>
                      <a:pt x="1155214" y="542606"/>
                    </a:lnTo>
                    <a:lnTo>
                      <a:pt x="1155214" y="543687"/>
                    </a:lnTo>
                    <a:lnTo>
                      <a:pt x="1155214" y="551254"/>
                    </a:lnTo>
                    <a:cubicBezTo>
                      <a:pt x="1159268" y="551254"/>
                      <a:pt x="1159268" y="551254"/>
                      <a:pt x="1159268" y="581518"/>
                    </a:cubicBezTo>
                    <a:lnTo>
                      <a:pt x="1160028" y="581518"/>
                    </a:lnTo>
                    <a:lnTo>
                      <a:pt x="1165348" y="581518"/>
                    </a:lnTo>
                    <a:lnTo>
                      <a:pt x="1165348" y="582329"/>
                    </a:lnTo>
                    <a:lnTo>
                      <a:pt x="1165348" y="588004"/>
                    </a:lnTo>
                    <a:lnTo>
                      <a:pt x="1166361" y="588004"/>
                    </a:lnTo>
                    <a:lnTo>
                      <a:pt x="1173454" y="588004"/>
                    </a:lnTo>
                    <a:lnTo>
                      <a:pt x="1173454" y="618269"/>
                    </a:lnTo>
                    <a:lnTo>
                      <a:pt x="1175481" y="618269"/>
                    </a:lnTo>
                    <a:lnTo>
                      <a:pt x="1189668" y="618269"/>
                    </a:lnTo>
                    <a:lnTo>
                      <a:pt x="1189668" y="642048"/>
                    </a:lnTo>
                    <a:cubicBezTo>
                      <a:pt x="1191695" y="642048"/>
                      <a:pt x="1191695" y="642048"/>
                      <a:pt x="1191695" y="643669"/>
                    </a:cubicBezTo>
                    <a:lnTo>
                      <a:pt x="1191695" y="655019"/>
                    </a:lnTo>
                    <a:lnTo>
                      <a:pt x="1192455" y="655019"/>
                    </a:lnTo>
                    <a:lnTo>
                      <a:pt x="1197775" y="655019"/>
                    </a:lnTo>
                    <a:lnTo>
                      <a:pt x="1197775" y="678798"/>
                    </a:lnTo>
                    <a:lnTo>
                      <a:pt x="1199041" y="678798"/>
                    </a:lnTo>
                    <a:lnTo>
                      <a:pt x="1207908" y="678798"/>
                    </a:lnTo>
                    <a:cubicBezTo>
                      <a:pt x="1209935" y="680960"/>
                      <a:pt x="1209935" y="680960"/>
                      <a:pt x="1209935" y="682852"/>
                    </a:cubicBezTo>
                    <a:lnTo>
                      <a:pt x="1209935" y="696093"/>
                    </a:lnTo>
                    <a:cubicBezTo>
                      <a:pt x="1209940" y="696086"/>
                      <a:pt x="1210027" y="695979"/>
                      <a:pt x="1211455" y="694201"/>
                    </a:cubicBezTo>
                    <a:lnTo>
                      <a:pt x="1222095" y="680960"/>
                    </a:lnTo>
                    <a:lnTo>
                      <a:pt x="1250469" y="680960"/>
                    </a:lnTo>
                    <a:lnTo>
                      <a:pt x="1250469" y="767431"/>
                    </a:lnTo>
                    <a:lnTo>
                      <a:pt x="1251229" y="767431"/>
                    </a:lnTo>
                    <a:lnTo>
                      <a:pt x="1256549" y="767431"/>
                    </a:lnTo>
                    <a:cubicBezTo>
                      <a:pt x="1256553" y="767423"/>
                      <a:pt x="1256612" y="767323"/>
                      <a:pt x="1257309" y="766080"/>
                    </a:cubicBezTo>
                    <a:lnTo>
                      <a:pt x="1262629" y="756622"/>
                    </a:lnTo>
                    <a:lnTo>
                      <a:pt x="1262629" y="758514"/>
                    </a:lnTo>
                    <a:lnTo>
                      <a:pt x="1262629" y="771755"/>
                    </a:lnTo>
                    <a:cubicBezTo>
                      <a:pt x="1266682" y="771755"/>
                      <a:pt x="1266682" y="771755"/>
                      <a:pt x="1266682" y="726358"/>
                    </a:cubicBezTo>
                    <a:lnTo>
                      <a:pt x="1267442" y="726358"/>
                    </a:lnTo>
                    <a:lnTo>
                      <a:pt x="1272762" y="726358"/>
                    </a:lnTo>
                    <a:lnTo>
                      <a:pt x="1272762" y="661504"/>
                    </a:lnTo>
                    <a:lnTo>
                      <a:pt x="1273776" y="661504"/>
                    </a:lnTo>
                    <a:lnTo>
                      <a:pt x="1280869" y="661504"/>
                    </a:lnTo>
                    <a:cubicBezTo>
                      <a:pt x="1280875" y="661483"/>
                      <a:pt x="1281139" y="660543"/>
                      <a:pt x="1293029" y="618269"/>
                    </a:cubicBezTo>
                    <a:lnTo>
                      <a:pt x="1294296" y="618269"/>
                    </a:lnTo>
                    <a:lnTo>
                      <a:pt x="1303163" y="618269"/>
                    </a:lnTo>
                    <a:cubicBezTo>
                      <a:pt x="1303168" y="618292"/>
                      <a:pt x="1303394" y="619258"/>
                      <a:pt x="1313296" y="661504"/>
                    </a:cubicBezTo>
                    <a:lnTo>
                      <a:pt x="1314309" y="661504"/>
                    </a:lnTo>
                    <a:lnTo>
                      <a:pt x="1321403" y="661504"/>
                    </a:lnTo>
                    <a:lnTo>
                      <a:pt x="1321403" y="700416"/>
                    </a:lnTo>
                    <a:lnTo>
                      <a:pt x="1323176" y="700416"/>
                    </a:lnTo>
                    <a:lnTo>
                      <a:pt x="1335590" y="700416"/>
                    </a:lnTo>
                    <a:lnTo>
                      <a:pt x="1335590" y="702578"/>
                    </a:lnTo>
                    <a:lnTo>
                      <a:pt x="1335590" y="717710"/>
                    </a:lnTo>
                    <a:cubicBezTo>
                      <a:pt x="1339643" y="717710"/>
                      <a:pt x="1339643" y="717710"/>
                      <a:pt x="1339643" y="715549"/>
                    </a:cubicBezTo>
                    <a:lnTo>
                      <a:pt x="1339643" y="700416"/>
                    </a:lnTo>
                    <a:lnTo>
                      <a:pt x="1341163" y="700416"/>
                    </a:lnTo>
                    <a:lnTo>
                      <a:pt x="1351803" y="700416"/>
                    </a:lnTo>
                    <a:lnTo>
                      <a:pt x="1351803" y="702037"/>
                    </a:lnTo>
                    <a:lnTo>
                      <a:pt x="1351803" y="713387"/>
                    </a:lnTo>
                    <a:lnTo>
                      <a:pt x="1382204" y="713387"/>
                    </a:lnTo>
                    <a:lnTo>
                      <a:pt x="1382204" y="676637"/>
                    </a:lnTo>
                    <a:lnTo>
                      <a:pt x="1383470" y="676637"/>
                    </a:lnTo>
                    <a:lnTo>
                      <a:pt x="1392337" y="676637"/>
                    </a:lnTo>
                    <a:lnTo>
                      <a:pt x="1392337" y="698254"/>
                    </a:lnTo>
                    <a:cubicBezTo>
                      <a:pt x="1394364" y="698254"/>
                      <a:pt x="1394364" y="698254"/>
                      <a:pt x="1394364" y="665828"/>
                    </a:cubicBezTo>
                    <a:lnTo>
                      <a:pt x="1416657" y="665828"/>
                    </a:lnTo>
                    <a:lnTo>
                      <a:pt x="1416657" y="664206"/>
                    </a:lnTo>
                    <a:lnTo>
                      <a:pt x="1416657" y="652857"/>
                    </a:lnTo>
                    <a:lnTo>
                      <a:pt x="1417417" y="652857"/>
                    </a:lnTo>
                    <a:lnTo>
                      <a:pt x="1422737" y="652857"/>
                    </a:lnTo>
                    <a:lnTo>
                      <a:pt x="1422737" y="650966"/>
                    </a:lnTo>
                    <a:lnTo>
                      <a:pt x="1422737" y="637725"/>
                    </a:lnTo>
                    <a:lnTo>
                      <a:pt x="1426791" y="644210"/>
                    </a:lnTo>
                    <a:lnTo>
                      <a:pt x="1429071" y="644210"/>
                    </a:lnTo>
                    <a:lnTo>
                      <a:pt x="1445031" y="644210"/>
                    </a:lnTo>
                    <a:lnTo>
                      <a:pt x="1445031" y="643399"/>
                    </a:lnTo>
                    <a:lnTo>
                      <a:pt x="1445031" y="637725"/>
                    </a:lnTo>
                    <a:lnTo>
                      <a:pt x="1445791" y="637725"/>
                    </a:lnTo>
                    <a:lnTo>
                      <a:pt x="1451111" y="637725"/>
                    </a:lnTo>
                    <a:lnTo>
                      <a:pt x="1451111" y="639076"/>
                    </a:lnTo>
                    <a:lnTo>
                      <a:pt x="1451111" y="648534"/>
                    </a:lnTo>
                    <a:lnTo>
                      <a:pt x="1489618" y="648534"/>
                    </a:lnTo>
                    <a:lnTo>
                      <a:pt x="1489618" y="786887"/>
                    </a:lnTo>
                    <a:lnTo>
                      <a:pt x="1491138" y="786887"/>
                    </a:lnTo>
                    <a:lnTo>
                      <a:pt x="1501778" y="786887"/>
                    </a:lnTo>
                    <a:lnTo>
                      <a:pt x="1501778" y="773917"/>
                    </a:lnTo>
                    <a:lnTo>
                      <a:pt x="1505832" y="773917"/>
                    </a:lnTo>
                    <a:lnTo>
                      <a:pt x="1505832" y="786887"/>
                    </a:lnTo>
                    <a:lnTo>
                      <a:pt x="1536232" y="786887"/>
                    </a:lnTo>
                    <a:lnTo>
                      <a:pt x="1536232" y="756622"/>
                    </a:lnTo>
                    <a:lnTo>
                      <a:pt x="1548392" y="756622"/>
                    </a:lnTo>
                    <a:lnTo>
                      <a:pt x="1560552" y="754461"/>
                    </a:lnTo>
                    <a:cubicBezTo>
                      <a:pt x="1562579" y="754461"/>
                      <a:pt x="1562579" y="756622"/>
                      <a:pt x="1564606" y="756622"/>
                    </a:cubicBezTo>
                    <a:lnTo>
                      <a:pt x="1574739" y="756622"/>
                    </a:lnTo>
                    <a:lnTo>
                      <a:pt x="1574739" y="786887"/>
                    </a:lnTo>
                    <a:lnTo>
                      <a:pt x="1582846" y="786887"/>
                    </a:lnTo>
                    <a:lnTo>
                      <a:pt x="1582846" y="804182"/>
                    </a:lnTo>
                    <a:lnTo>
                      <a:pt x="1592182" y="805087"/>
                    </a:lnTo>
                    <a:lnTo>
                      <a:pt x="1605140" y="805087"/>
                    </a:lnTo>
                    <a:lnTo>
                      <a:pt x="1605140" y="789049"/>
                    </a:lnTo>
                    <a:lnTo>
                      <a:pt x="1673096" y="789049"/>
                    </a:lnTo>
                    <a:lnTo>
                      <a:pt x="1673096" y="703796"/>
                    </a:lnTo>
                    <a:lnTo>
                      <a:pt x="1745104" y="703796"/>
                    </a:lnTo>
                    <a:lnTo>
                      <a:pt x="1745104" y="782564"/>
                    </a:lnTo>
                    <a:lnTo>
                      <a:pt x="1747008" y="782564"/>
                    </a:lnTo>
                    <a:lnTo>
                      <a:pt x="1748250" y="805087"/>
                    </a:lnTo>
                    <a:lnTo>
                      <a:pt x="1757926" y="805087"/>
                    </a:lnTo>
                    <a:cubicBezTo>
                      <a:pt x="1758462" y="797873"/>
                      <a:pt x="1759168" y="790219"/>
                      <a:pt x="1759168" y="782564"/>
                    </a:cubicBezTo>
                    <a:lnTo>
                      <a:pt x="1765248" y="782564"/>
                    </a:lnTo>
                    <a:lnTo>
                      <a:pt x="1766490" y="805087"/>
                    </a:lnTo>
                    <a:lnTo>
                      <a:pt x="1817112" y="805087"/>
                    </a:lnTo>
                    <a:lnTo>
                      <a:pt x="1817112" y="642059"/>
                    </a:lnTo>
                    <a:lnTo>
                      <a:pt x="2014439" y="642059"/>
                    </a:lnTo>
                    <a:lnTo>
                      <a:pt x="2014439" y="805087"/>
                    </a:lnTo>
                    <a:lnTo>
                      <a:pt x="2033136" y="805087"/>
                    </a:lnTo>
                    <a:lnTo>
                      <a:pt x="2033136" y="722394"/>
                    </a:lnTo>
                    <a:lnTo>
                      <a:pt x="2128256" y="722394"/>
                    </a:lnTo>
                    <a:cubicBezTo>
                      <a:pt x="2132331" y="616373"/>
                      <a:pt x="2135709" y="510899"/>
                      <a:pt x="2140186" y="404253"/>
                    </a:cubicBezTo>
                    <a:cubicBezTo>
                      <a:pt x="2130053" y="404253"/>
                      <a:pt x="2105733" y="391282"/>
                      <a:pt x="2128026" y="382635"/>
                    </a:cubicBezTo>
                    <a:cubicBezTo>
                      <a:pt x="2125999" y="380473"/>
                      <a:pt x="2123973" y="378311"/>
                      <a:pt x="2121946" y="378311"/>
                    </a:cubicBezTo>
                    <a:cubicBezTo>
                      <a:pt x="2121946" y="365341"/>
                      <a:pt x="2119919" y="363179"/>
                      <a:pt x="2130053" y="354532"/>
                    </a:cubicBezTo>
                    <a:lnTo>
                      <a:pt x="2130053" y="337238"/>
                    </a:lnTo>
                    <a:lnTo>
                      <a:pt x="2144240" y="337238"/>
                    </a:lnTo>
                    <a:lnTo>
                      <a:pt x="2144240" y="315620"/>
                    </a:lnTo>
                    <a:cubicBezTo>
                      <a:pt x="2144240" y="313458"/>
                      <a:pt x="2146266" y="313458"/>
                      <a:pt x="2146266" y="311296"/>
                    </a:cubicBezTo>
                    <a:lnTo>
                      <a:pt x="2146266" y="233472"/>
                    </a:lnTo>
                    <a:cubicBezTo>
                      <a:pt x="2146266" y="231310"/>
                      <a:pt x="2144240" y="229149"/>
                      <a:pt x="2144240" y="226987"/>
                    </a:cubicBezTo>
                    <a:lnTo>
                      <a:pt x="2150320" y="220501"/>
                    </a:lnTo>
                    <a:lnTo>
                      <a:pt x="2150320" y="162133"/>
                    </a:lnTo>
                    <a:cubicBezTo>
                      <a:pt x="2150320" y="159972"/>
                      <a:pt x="2150320" y="159972"/>
                      <a:pt x="2152346" y="157810"/>
                    </a:cubicBezTo>
                    <a:lnTo>
                      <a:pt x="2152346" y="101604"/>
                    </a:lnTo>
                    <a:cubicBezTo>
                      <a:pt x="2154373" y="92957"/>
                      <a:pt x="2154373" y="88633"/>
                      <a:pt x="2154373" y="82148"/>
                    </a:cubicBezTo>
                    <a:cubicBezTo>
                      <a:pt x="2158427" y="88633"/>
                      <a:pt x="2158427" y="92957"/>
                      <a:pt x="2158427" y="99442"/>
                    </a:cubicBezTo>
                    <a:cubicBezTo>
                      <a:pt x="2160453" y="121060"/>
                      <a:pt x="2160453" y="140516"/>
                      <a:pt x="2160453" y="157810"/>
                    </a:cubicBezTo>
                    <a:cubicBezTo>
                      <a:pt x="2162480" y="181589"/>
                      <a:pt x="2162480" y="201045"/>
                      <a:pt x="2162480" y="220501"/>
                    </a:cubicBezTo>
                    <a:lnTo>
                      <a:pt x="2168560" y="226987"/>
                    </a:lnTo>
                    <a:cubicBezTo>
                      <a:pt x="2168560" y="229149"/>
                      <a:pt x="2166533" y="231310"/>
                      <a:pt x="2166533" y="233472"/>
                    </a:cubicBezTo>
                    <a:lnTo>
                      <a:pt x="2166533" y="311296"/>
                    </a:lnTo>
                    <a:cubicBezTo>
                      <a:pt x="2166533" y="313458"/>
                      <a:pt x="2168560" y="313458"/>
                      <a:pt x="2168560" y="315620"/>
                    </a:cubicBezTo>
                    <a:lnTo>
                      <a:pt x="2168560" y="337238"/>
                    </a:lnTo>
                    <a:lnTo>
                      <a:pt x="2182747" y="337238"/>
                    </a:lnTo>
                    <a:lnTo>
                      <a:pt x="2182747" y="354532"/>
                    </a:lnTo>
                    <a:cubicBezTo>
                      <a:pt x="2190854" y="363179"/>
                      <a:pt x="2190854" y="363179"/>
                      <a:pt x="2190854" y="378311"/>
                    </a:cubicBezTo>
                    <a:cubicBezTo>
                      <a:pt x="2188827" y="378311"/>
                      <a:pt x="2186800" y="380473"/>
                      <a:pt x="2184774" y="382635"/>
                    </a:cubicBezTo>
                    <a:cubicBezTo>
                      <a:pt x="2205040" y="393444"/>
                      <a:pt x="2180720" y="402091"/>
                      <a:pt x="2172613" y="404253"/>
                    </a:cubicBezTo>
                    <a:cubicBezTo>
                      <a:pt x="2174640" y="488562"/>
                      <a:pt x="2178693" y="572871"/>
                      <a:pt x="2180720" y="657181"/>
                    </a:cubicBezTo>
                    <a:lnTo>
                      <a:pt x="2245574" y="657181"/>
                    </a:lnTo>
                    <a:lnTo>
                      <a:pt x="2245574" y="732843"/>
                    </a:lnTo>
                    <a:lnTo>
                      <a:pt x="2253681" y="732843"/>
                    </a:lnTo>
                    <a:cubicBezTo>
                      <a:pt x="2253681" y="730681"/>
                      <a:pt x="2255708" y="728519"/>
                      <a:pt x="2255708" y="726358"/>
                    </a:cubicBezTo>
                    <a:lnTo>
                      <a:pt x="2261788" y="726358"/>
                    </a:lnTo>
                    <a:cubicBezTo>
                      <a:pt x="2261788" y="728519"/>
                      <a:pt x="2261788" y="730681"/>
                      <a:pt x="2263815" y="735005"/>
                    </a:cubicBezTo>
                    <a:lnTo>
                      <a:pt x="2275975" y="735005"/>
                    </a:lnTo>
                    <a:lnTo>
                      <a:pt x="2275975" y="728519"/>
                    </a:lnTo>
                    <a:lnTo>
                      <a:pt x="2298268" y="728519"/>
                    </a:lnTo>
                    <a:lnTo>
                      <a:pt x="2298268" y="735005"/>
                    </a:lnTo>
                    <a:lnTo>
                      <a:pt x="2318535" y="735005"/>
                    </a:lnTo>
                    <a:lnTo>
                      <a:pt x="2318535" y="780402"/>
                    </a:lnTo>
                    <a:lnTo>
                      <a:pt x="2332722" y="780402"/>
                    </a:lnTo>
                    <a:lnTo>
                      <a:pt x="2332722" y="767431"/>
                    </a:lnTo>
                    <a:lnTo>
                      <a:pt x="2348936" y="767431"/>
                    </a:lnTo>
                    <a:lnTo>
                      <a:pt x="2348936" y="588004"/>
                    </a:lnTo>
                    <a:lnTo>
                      <a:pt x="2355016" y="581518"/>
                    </a:lnTo>
                    <a:lnTo>
                      <a:pt x="2427977" y="581518"/>
                    </a:lnTo>
                    <a:lnTo>
                      <a:pt x="2427977" y="590166"/>
                    </a:lnTo>
                    <a:lnTo>
                      <a:pt x="2438110" y="590166"/>
                    </a:lnTo>
                    <a:lnTo>
                      <a:pt x="2438110" y="704740"/>
                    </a:lnTo>
                    <a:lnTo>
                      <a:pt x="2460404" y="704740"/>
                    </a:lnTo>
                    <a:lnTo>
                      <a:pt x="2460404" y="637725"/>
                    </a:lnTo>
                    <a:lnTo>
                      <a:pt x="2486751" y="637725"/>
                    </a:lnTo>
                    <a:cubicBezTo>
                      <a:pt x="2488777" y="637725"/>
                      <a:pt x="2488777" y="635563"/>
                      <a:pt x="2490804" y="633401"/>
                    </a:cubicBezTo>
                    <a:lnTo>
                      <a:pt x="2498911" y="633401"/>
                    </a:lnTo>
                    <a:cubicBezTo>
                      <a:pt x="2500937" y="635563"/>
                      <a:pt x="2500937" y="637725"/>
                      <a:pt x="2502964" y="637725"/>
                    </a:cubicBezTo>
                    <a:lnTo>
                      <a:pt x="2525258" y="637725"/>
                    </a:lnTo>
                    <a:lnTo>
                      <a:pt x="2525258" y="520989"/>
                    </a:lnTo>
                    <a:cubicBezTo>
                      <a:pt x="2525272" y="520986"/>
                      <a:pt x="2526139" y="520822"/>
                      <a:pt x="2582005" y="510180"/>
                    </a:cubicBezTo>
                    <a:lnTo>
                      <a:pt x="2582005" y="511261"/>
                    </a:lnTo>
                    <a:lnTo>
                      <a:pt x="2582005" y="518827"/>
                    </a:lnTo>
                    <a:lnTo>
                      <a:pt x="2608352" y="518827"/>
                    </a:lnTo>
                    <a:lnTo>
                      <a:pt x="2608352" y="773917"/>
                    </a:lnTo>
                    <a:lnTo>
                      <a:pt x="2630646" y="773917"/>
                    </a:lnTo>
                    <a:lnTo>
                      <a:pt x="2630646" y="769593"/>
                    </a:lnTo>
                    <a:lnTo>
                      <a:pt x="2642806" y="769593"/>
                    </a:lnTo>
                    <a:lnTo>
                      <a:pt x="2642806" y="773917"/>
                    </a:lnTo>
                    <a:lnTo>
                      <a:pt x="2667126" y="773917"/>
                    </a:lnTo>
                    <a:lnTo>
                      <a:pt x="2667126" y="760946"/>
                    </a:lnTo>
                    <a:lnTo>
                      <a:pt x="2695500" y="760946"/>
                    </a:lnTo>
                    <a:cubicBezTo>
                      <a:pt x="2699553" y="756622"/>
                      <a:pt x="2703607" y="756622"/>
                      <a:pt x="2707660" y="756622"/>
                    </a:cubicBezTo>
                    <a:cubicBezTo>
                      <a:pt x="2713740" y="760946"/>
                      <a:pt x="2721847" y="760946"/>
                      <a:pt x="2727927" y="760946"/>
                    </a:cubicBezTo>
                    <a:lnTo>
                      <a:pt x="2727927" y="743652"/>
                    </a:lnTo>
                    <a:lnTo>
                      <a:pt x="2736034" y="743652"/>
                    </a:lnTo>
                    <a:lnTo>
                      <a:pt x="2736034" y="730681"/>
                    </a:lnTo>
                    <a:lnTo>
                      <a:pt x="2792781" y="730681"/>
                    </a:lnTo>
                    <a:lnTo>
                      <a:pt x="2792781" y="700416"/>
                    </a:lnTo>
                    <a:lnTo>
                      <a:pt x="2811021" y="700416"/>
                    </a:lnTo>
                    <a:lnTo>
                      <a:pt x="2811021" y="693931"/>
                    </a:lnTo>
                    <a:lnTo>
                      <a:pt x="2823181" y="693931"/>
                    </a:lnTo>
                    <a:lnTo>
                      <a:pt x="2823181" y="700416"/>
                    </a:lnTo>
                    <a:lnTo>
                      <a:pt x="2839395" y="700416"/>
                    </a:lnTo>
                    <a:lnTo>
                      <a:pt x="2839395" y="750137"/>
                    </a:lnTo>
                    <a:lnTo>
                      <a:pt x="2871822" y="750137"/>
                    </a:lnTo>
                    <a:lnTo>
                      <a:pt x="2871822" y="724196"/>
                    </a:lnTo>
                    <a:lnTo>
                      <a:pt x="2910329" y="724196"/>
                    </a:lnTo>
                    <a:lnTo>
                      <a:pt x="2910329" y="693931"/>
                    </a:lnTo>
                    <a:lnTo>
                      <a:pt x="2958970" y="693931"/>
                    </a:lnTo>
                    <a:lnTo>
                      <a:pt x="2958970" y="805087"/>
                    </a:lnTo>
                    <a:lnTo>
                      <a:pt x="2958970" y="818866"/>
                    </a:lnTo>
                    <a:lnTo>
                      <a:pt x="2968113" y="818866"/>
                    </a:lnTo>
                    <a:lnTo>
                      <a:pt x="2968113" y="762555"/>
                    </a:lnTo>
                    <a:lnTo>
                      <a:pt x="2971450" y="756622"/>
                    </a:lnTo>
                    <a:lnTo>
                      <a:pt x="2971450" y="758514"/>
                    </a:lnTo>
                    <a:lnTo>
                      <a:pt x="2971450" y="771755"/>
                    </a:lnTo>
                    <a:cubicBezTo>
                      <a:pt x="2975503" y="771755"/>
                      <a:pt x="2975503" y="771755"/>
                      <a:pt x="2975503" y="726358"/>
                    </a:cubicBezTo>
                    <a:lnTo>
                      <a:pt x="2976263" y="726358"/>
                    </a:lnTo>
                    <a:lnTo>
                      <a:pt x="2981583" y="726358"/>
                    </a:lnTo>
                    <a:lnTo>
                      <a:pt x="2981583" y="661504"/>
                    </a:lnTo>
                    <a:lnTo>
                      <a:pt x="2982597" y="661504"/>
                    </a:lnTo>
                    <a:lnTo>
                      <a:pt x="2989690" y="661504"/>
                    </a:lnTo>
                    <a:cubicBezTo>
                      <a:pt x="2989696" y="661483"/>
                      <a:pt x="2989960" y="660543"/>
                      <a:pt x="3001850" y="618269"/>
                    </a:cubicBezTo>
                    <a:lnTo>
                      <a:pt x="3003117" y="618269"/>
                    </a:lnTo>
                    <a:lnTo>
                      <a:pt x="3011984" y="618269"/>
                    </a:lnTo>
                    <a:cubicBezTo>
                      <a:pt x="3011989" y="618292"/>
                      <a:pt x="3012215" y="619258"/>
                      <a:pt x="3022117" y="661504"/>
                    </a:cubicBezTo>
                    <a:lnTo>
                      <a:pt x="3023130" y="661504"/>
                    </a:lnTo>
                    <a:lnTo>
                      <a:pt x="3030224" y="661504"/>
                    </a:lnTo>
                    <a:lnTo>
                      <a:pt x="3030224" y="700416"/>
                    </a:lnTo>
                    <a:lnTo>
                      <a:pt x="3031997" y="700416"/>
                    </a:lnTo>
                    <a:lnTo>
                      <a:pt x="3044411" y="700416"/>
                    </a:lnTo>
                    <a:lnTo>
                      <a:pt x="3044411" y="702578"/>
                    </a:lnTo>
                    <a:lnTo>
                      <a:pt x="3044411" y="717710"/>
                    </a:lnTo>
                    <a:cubicBezTo>
                      <a:pt x="3048464" y="717710"/>
                      <a:pt x="3048464" y="717710"/>
                      <a:pt x="3048464" y="715549"/>
                    </a:cubicBezTo>
                    <a:lnTo>
                      <a:pt x="3048464" y="700416"/>
                    </a:lnTo>
                    <a:lnTo>
                      <a:pt x="3049984" y="700416"/>
                    </a:lnTo>
                    <a:lnTo>
                      <a:pt x="3060624" y="700416"/>
                    </a:lnTo>
                    <a:lnTo>
                      <a:pt x="3060624" y="702037"/>
                    </a:lnTo>
                    <a:lnTo>
                      <a:pt x="3060624" y="713387"/>
                    </a:lnTo>
                    <a:lnTo>
                      <a:pt x="3091025" y="713387"/>
                    </a:lnTo>
                    <a:lnTo>
                      <a:pt x="3091025" y="676637"/>
                    </a:lnTo>
                    <a:lnTo>
                      <a:pt x="3092291" y="676637"/>
                    </a:lnTo>
                    <a:lnTo>
                      <a:pt x="3101158" y="676637"/>
                    </a:lnTo>
                    <a:lnTo>
                      <a:pt x="3101158" y="698254"/>
                    </a:lnTo>
                    <a:cubicBezTo>
                      <a:pt x="3103185" y="698254"/>
                      <a:pt x="3103185" y="698254"/>
                      <a:pt x="3103185" y="665828"/>
                    </a:cubicBezTo>
                    <a:lnTo>
                      <a:pt x="3125478" y="665828"/>
                    </a:lnTo>
                    <a:lnTo>
                      <a:pt x="3125478" y="664206"/>
                    </a:lnTo>
                    <a:lnTo>
                      <a:pt x="3125478" y="652857"/>
                    </a:lnTo>
                    <a:lnTo>
                      <a:pt x="3126238" y="652857"/>
                    </a:lnTo>
                    <a:lnTo>
                      <a:pt x="3131558" y="652857"/>
                    </a:lnTo>
                    <a:lnTo>
                      <a:pt x="3131558" y="650966"/>
                    </a:lnTo>
                    <a:lnTo>
                      <a:pt x="3131558" y="637725"/>
                    </a:lnTo>
                    <a:lnTo>
                      <a:pt x="3135612" y="644210"/>
                    </a:lnTo>
                    <a:lnTo>
                      <a:pt x="3137892" y="644210"/>
                    </a:lnTo>
                    <a:lnTo>
                      <a:pt x="3153852" y="644210"/>
                    </a:lnTo>
                    <a:lnTo>
                      <a:pt x="3153852" y="643399"/>
                    </a:lnTo>
                    <a:lnTo>
                      <a:pt x="3153852" y="637725"/>
                    </a:lnTo>
                    <a:lnTo>
                      <a:pt x="3154612" y="637725"/>
                    </a:lnTo>
                    <a:lnTo>
                      <a:pt x="3159932" y="637725"/>
                    </a:lnTo>
                    <a:lnTo>
                      <a:pt x="3159932" y="639076"/>
                    </a:lnTo>
                    <a:lnTo>
                      <a:pt x="3159932" y="648534"/>
                    </a:lnTo>
                    <a:lnTo>
                      <a:pt x="3195788" y="648534"/>
                    </a:lnTo>
                    <a:lnTo>
                      <a:pt x="3195788" y="1159457"/>
                    </a:lnTo>
                    <a:lnTo>
                      <a:pt x="3031533" y="1159331"/>
                    </a:lnTo>
                    <a:lnTo>
                      <a:pt x="3031520" y="1160647"/>
                    </a:lnTo>
                    <a:lnTo>
                      <a:pt x="2054" y="1158314"/>
                    </a:lnTo>
                    <a:cubicBezTo>
                      <a:pt x="1369" y="1010750"/>
                      <a:pt x="685" y="871760"/>
                      <a:pt x="0" y="724196"/>
                    </a:cubicBezTo>
                    <a:lnTo>
                      <a:pt x="20267" y="724196"/>
                    </a:lnTo>
                    <a:cubicBezTo>
                      <a:pt x="20271" y="724190"/>
                      <a:pt x="20308" y="724108"/>
                      <a:pt x="20774" y="723115"/>
                    </a:cubicBezTo>
                    <a:lnTo>
                      <a:pt x="24320" y="715549"/>
                    </a:lnTo>
                    <a:cubicBezTo>
                      <a:pt x="24329" y="715550"/>
                      <a:pt x="24442" y="715568"/>
                      <a:pt x="26094" y="715819"/>
                    </a:cubicBezTo>
                    <a:lnTo>
                      <a:pt x="38507" y="717710"/>
                    </a:lnTo>
                    <a:cubicBezTo>
                      <a:pt x="38510" y="717720"/>
                      <a:pt x="38548" y="717821"/>
                      <a:pt x="39014" y="719062"/>
                    </a:cubicBezTo>
                    <a:lnTo>
                      <a:pt x="42560" y="728519"/>
                    </a:lnTo>
                    <a:cubicBezTo>
                      <a:pt x="42574" y="728520"/>
                      <a:pt x="43170" y="728570"/>
                      <a:pt x="68907" y="730681"/>
                    </a:cubicBezTo>
                    <a:lnTo>
                      <a:pt x="68907" y="607460"/>
                    </a:lnTo>
                    <a:lnTo>
                      <a:pt x="70934" y="607460"/>
                    </a:lnTo>
                    <a:lnTo>
                      <a:pt x="85121" y="607460"/>
                    </a:lnTo>
                    <a:lnTo>
                      <a:pt x="85121" y="471268"/>
                    </a:lnTo>
                    <a:lnTo>
                      <a:pt x="86894" y="471268"/>
                    </a:lnTo>
                    <a:lnTo>
                      <a:pt x="99308" y="471268"/>
                    </a:lnTo>
                    <a:lnTo>
                      <a:pt x="99308" y="356694"/>
                    </a:lnTo>
                    <a:cubicBezTo>
                      <a:pt x="103361" y="354532"/>
                      <a:pt x="103361" y="354532"/>
                      <a:pt x="103361" y="328590"/>
                    </a:cubicBezTo>
                    <a:lnTo>
                      <a:pt x="105388" y="328590"/>
                    </a:lnTo>
                    <a:lnTo>
                      <a:pt x="119575" y="328590"/>
                    </a:lnTo>
                    <a:cubicBezTo>
                      <a:pt x="119586" y="328567"/>
                      <a:pt x="120192" y="327200"/>
                      <a:pt x="156055" y="246443"/>
                    </a:cubicBezTo>
                    <a:cubicBezTo>
                      <a:pt x="156055" y="246429"/>
                      <a:pt x="156089" y="244478"/>
                      <a:pt x="16010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0810F11-AD7E-4D6F-AFAF-DAF3AC0D1235}"/>
                </a:ext>
              </a:extLst>
            </p:cNvPr>
            <p:cNvSpPr/>
            <p:nvPr/>
          </p:nvSpPr>
          <p:spPr>
            <a:xfrm>
              <a:off x="1397596" y="1613174"/>
              <a:ext cx="688161" cy="957305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346D2EA-C13B-4F10-B32F-A74A6DB422F5}"/>
                </a:ext>
              </a:extLst>
            </p:cNvPr>
            <p:cNvGrpSpPr/>
            <p:nvPr/>
          </p:nvGrpSpPr>
          <p:grpSpPr>
            <a:xfrm flipH="1">
              <a:off x="2388493" y="1455245"/>
              <a:ext cx="1220370" cy="1115234"/>
              <a:chOff x="10038248" y="1087963"/>
              <a:chExt cx="3493565" cy="3192589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9726E60-32BA-46BD-9D9F-00519E0A17FA}"/>
                  </a:ext>
                </a:extLst>
              </p:cNvPr>
              <p:cNvSpPr/>
              <p:nvPr/>
            </p:nvSpPr>
            <p:spPr>
              <a:xfrm>
                <a:off x="10038248" y="2837935"/>
                <a:ext cx="632499" cy="678474"/>
              </a:xfrm>
              <a:custGeom>
                <a:avLst/>
                <a:gdLst>
                  <a:gd name="connsiteX0" fmla="*/ 597314 w 638668"/>
                  <a:gd name="connsiteY0" fmla="*/ 306119 h 685090"/>
                  <a:gd name="connsiteX1" fmla="*/ 597314 w 638668"/>
                  <a:gd name="connsiteY1" fmla="*/ 577205 h 685090"/>
                  <a:gd name="connsiteX2" fmla="*/ 616698 w 638668"/>
                  <a:gd name="connsiteY2" fmla="*/ 572897 h 685090"/>
                  <a:gd name="connsiteX3" fmla="*/ 616698 w 638668"/>
                  <a:gd name="connsiteY3" fmla="*/ 313155 h 685090"/>
                  <a:gd name="connsiteX4" fmla="*/ 561418 w 638668"/>
                  <a:gd name="connsiteY4" fmla="*/ 292910 h 685090"/>
                  <a:gd name="connsiteX5" fmla="*/ 561418 w 638668"/>
                  <a:gd name="connsiteY5" fmla="*/ 585245 h 685090"/>
                  <a:gd name="connsiteX6" fmla="*/ 582094 w 638668"/>
                  <a:gd name="connsiteY6" fmla="*/ 580651 h 685090"/>
                  <a:gd name="connsiteX7" fmla="*/ 582094 w 638668"/>
                  <a:gd name="connsiteY7" fmla="*/ 300520 h 685090"/>
                  <a:gd name="connsiteX8" fmla="*/ 525522 w 638668"/>
                  <a:gd name="connsiteY8" fmla="*/ 279844 h 685090"/>
                  <a:gd name="connsiteX9" fmla="*/ 525522 w 638668"/>
                  <a:gd name="connsiteY9" fmla="*/ 593286 h 685090"/>
                  <a:gd name="connsiteX10" fmla="*/ 546198 w 638668"/>
                  <a:gd name="connsiteY10" fmla="*/ 588691 h 685090"/>
                  <a:gd name="connsiteX11" fmla="*/ 546198 w 638668"/>
                  <a:gd name="connsiteY11" fmla="*/ 287454 h 685090"/>
                  <a:gd name="connsiteX12" fmla="*/ 489626 w 638668"/>
                  <a:gd name="connsiteY12" fmla="*/ 266778 h 685090"/>
                  <a:gd name="connsiteX13" fmla="*/ 489626 w 638668"/>
                  <a:gd name="connsiteY13" fmla="*/ 601327 h 685090"/>
                  <a:gd name="connsiteX14" fmla="*/ 510303 w 638668"/>
                  <a:gd name="connsiteY14" fmla="*/ 596732 h 685090"/>
                  <a:gd name="connsiteX15" fmla="*/ 510303 w 638668"/>
                  <a:gd name="connsiteY15" fmla="*/ 274244 h 685090"/>
                  <a:gd name="connsiteX16" fmla="*/ 453730 w 638668"/>
                  <a:gd name="connsiteY16" fmla="*/ 253568 h 685090"/>
                  <a:gd name="connsiteX17" fmla="*/ 453730 w 638668"/>
                  <a:gd name="connsiteY17" fmla="*/ 609224 h 685090"/>
                  <a:gd name="connsiteX18" fmla="*/ 474407 w 638668"/>
                  <a:gd name="connsiteY18" fmla="*/ 604629 h 685090"/>
                  <a:gd name="connsiteX19" fmla="*/ 474407 w 638668"/>
                  <a:gd name="connsiteY19" fmla="*/ 261178 h 685090"/>
                  <a:gd name="connsiteX20" fmla="*/ 417835 w 638668"/>
                  <a:gd name="connsiteY20" fmla="*/ 240502 h 685090"/>
                  <a:gd name="connsiteX21" fmla="*/ 417835 w 638668"/>
                  <a:gd name="connsiteY21" fmla="*/ 617265 h 685090"/>
                  <a:gd name="connsiteX22" fmla="*/ 438367 w 638668"/>
                  <a:gd name="connsiteY22" fmla="*/ 612670 h 685090"/>
                  <a:gd name="connsiteX23" fmla="*/ 438367 w 638668"/>
                  <a:gd name="connsiteY23" fmla="*/ 248112 h 685090"/>
                  <a:gd name="connsiteX24" fmla="*/ 381939 w 638668"/>
                  <a:gd name="connsiteY24" fmla="*/ 227436 h 685090"/>
                  <a:gd name="connsiteX25" fmla="*/ 381939 w 638668"/>
                  <a:gd name="connsiteY25" fmla="*/ 625305 h 685090"/>
                  <a:gd name="connsiteX26" fmla="*/ 402471 w 638668"/>
                  <a:gd name="connsiteY26" fmla="*/ 620710 h 685090"/>
                  <a:gd name="connsiteX27" fmla="*/ 402471 w 638668"/>
                  <a:gd name="connsiteY27" fmla="*/ 234902 h 685090"/>
                  <a:gd name="connsiteX28" fmla="*/ 345899 w 638668"/>
                  <a:gd name="connsiteY28" fmla="*/ 214370 h 685090"/>
                  <a:gd name="connsiteX29" fmla="*/ 345899 w 638668"/>
                  <a:gd name="connsiteY29" fmla="*/ 633346 h 685090"/>
                  <a:gd name="connsiteX30" fmla="*/ 366575 w 638668"/>
                  <a:gd name="connsiteY30" fmla="*/ 628751 h 685090"/>
                  <a:gd name="connsiteX31" fmla="*/ 366575 w 638668"/>
                  <a:gd name="connsiteY31" fmla="*/ 221836 h 685090"/>
                  <a:gd name="connsiteX32" fmla="*/ 296650 w 638668"/>
                  <a:gd name="connsiteY32" fmla="*/ 196278 h 685090"/>
                  <a:gd name="connsiteX33" fmla="*/ 296650 w 638668"/>
                  <a:gd name="connsiteY33" fmla="*/ 644258 h 685090"/>
                  <a:gd name="connsiteX34" fmla="*/ 330679 w 638668"/>
                  <a:gd name="connsiteY34" fmla="*/ 636648 h 685090"/>
                  <a:gd name="connsiteX35" fmla="*/ 330679 w 638668"/>
                  <a:gd name="connsiteY35" fmla="*/ 208770 h 685090"/>
                  <a:gd name="connsiteX36" fmla="*/ 313736 w 638668"/>
                  <a:gd name="connsiteY36" fmla="*/ 20102 h 685090"/>
                  <a:gd name="connsiteX37" fmla="*/ 122196 w 638668"/>
                  <a:gd name="connsiteY37" fmla="*/ 196278 h 685090"/>
                  <a:gd name="connsiteX38" fmla="*/ 246827 w 638668"/>
                  <a:gd name="connsiteY38" fmla="*/ 152916 h 685090"/>
                  <a:gd name="connsiteX39" fmla="*/ 277553 w 638668"/>
                  <a:gd name="connsiteY39" fmla="*/ 151768 h 685090"/>
                  <a:gd name="connsiteX40" fmla="*/ 396440 w 638668"/>
                  <a:gd name="connsiteY40" fmla="*/ 201878 h 685090"/>
                  <a:gd name="connsiteX41" fmla="*/ 537152 w 638668"/>
                  <a:gd name="connsiteY41" fmla="*/ 262470 h 685090"/>
                  <a:gd name="connsiteX42" fmla="*/ 313736 w 638668"/>
                  <a:gd name="connsiteY42" fmla="*/ 20102 h 685090"/>
                  <a:gd name="connsiteX43" fmla="*/ 311439 w 638668"/>
                  <a:gd name="connsiteY43" fmla="*/ 0 h 685090"/>
                  <a:gd name="connsiteX44" fmla="*/ 561417 w 638668"/>
                  <a:gd name="connsiteY44" fmla="*/ 273526 h 685090"/>
                  <a:gd name="connsiteX45" fmla="*/ 622010 w 638668"/>
                  <a:gd name="connsiteY45" fmla="*/ 298653 h 685090"/>
                  <a:gd name="connsiteX46" fmla="*/ 638665 w 638668"/>
                  <a:gd name="connsiteY46" fmla="*/ 324068 h 685090"/>
                  <a:gd name="connsiteX47" fmla="*/ 638522 w 638668"/>
                  <a:gd name="connsiteY47" fmla="*/ 575913 h 685090"/>
                  <a:gd name="connsiteX48" fmla="*/ 625025 w 638668"/>
                  <a:gd name="connsiteY48" fmla="*/ 598168 h 685090"/>
                  <a:gd name="connsiteX49" fmla="*/ 403763 w 638668"/>
                  <a:gd name="connsiteY49" fmla="*/ 657324 h 685090"/>
                  <a:gd name="connsiteX50" fmla="*/ 303398 w 638668"/>
                  <a:gd name="connsiteY50" fmla="*/ 684174 h 685090"/>
                  <a:gd name="connsiteX51" fmla="*/ 282722 w 638668"/>
                  <a:gd name="connsiteY51" fmla="*/ 683313 h 685090"/>
                  <a:gd name="connsiteX52" fmla="*/ 26713 w 638668"/>
                  <a:gd name="connsiteY52" fmla="*/ 587543 h 685090"/>
                  <a:gd name="connsiteX53" fmla="*/ 7 w 638668"/>
                  <a:gd name="connsiteY53" fmla="*/ 552652 h 685090"/>
                  <a:gd name="connsiteX54" fmla="*/ 581 w 638668"/>
                  <a:gd name="connsiteY54" fmla="*/ 264337 h 685090"/>
                  <a:gd name="connsiteX55" fmla="*/ 22406 w 638668"/>
                  <a:gd name="connsiteY55" fmla="*/ 235333 h 685090"/>
                  <a:gd name="connsiteX56" fmla="*/ 92044 w 638668"/>
                  <a:gd name="connsiteY56" fmla="*/ 206760 h 685090"/>
                  <a:gd name="connsiteX57" fmla="*/ 311439 w 638668"/>
                  <a:gd name="connsiteY57" fmla="*/ 0 h 68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38668" h="685090">
                    <a:moveTo>
                      <a:pt x="597314" y="306119"/>
                    </a:moveTo>
                    <a:lnTo>
                      <a:pt x="597314" y="577205"/>
                    </a:lnTo>
                    <a:lnTo>
                      <a:pt x="616698" y="572897"/>
                    </a:lnTo>
                    <a:lnTo>
                      <a:pt x="616698" y="313155"/>
                    </a:lnTo>
                    <a:close/>
                    <a:moveTo>
                      <a:pt x="561418" y="292910"/>
                    </a:moveTo>
                    <a:lnTo>
                      <a:pt x="561418" y="585245"/>
                    </a:lnTo>
                    <a:lnTo>
                      <a:pt x="582094" y="580651"/>
                    </a:lnTo>
                    <a:lnTo>
                      <a:pt x="582094" y="300520"/>
                    </a:lnTo>
                    <a:close/>
                    <a:moveTo>
                      <a:pt x="525522" y="279844"/>
                    </a:moveTo>
                    <a:lnTo>
                      <a:pt x="525522" y="593286"/>
                    </a:lnTo>
                    <a:lnTo>
                      <a:pt x="546198" y="588691"/>
                    </a:lnTo>
                    <a:lnTo>
                      <a:pt x="546198" y="287454"/>
                    </a:lnTo>
                    <a:close/>
                    <a:moveTo>
                      <a:pt x="489626" y="266778"/>
                    </a:moveTo>
                    <a:lnTo>
                      <a:pt x="489626" y="601327"/>
                    </a:lnTo>
                    <a:lnTo>
                      <a:pt x="510303" y="596732"/>
                    </a:lnTo>
                    <a:lnTo>
                      <a:pt x="510303" y="274244"/>
                    </a:lnTo>
                    <a:close/>
                    <a:moveTo>
                      <a:pt x="453730" y="253568"/>
                    </a:moveTo>
                    <a:lnTo>
                      <a:pt x="453730" y="609224"/>
                    </a:lnTo>
                    <a:lnTo>
                      <a:pt x="474407" y="604629"/>
                    </a:lnTo>
                    <a:lnTo>
                      <a:pt x="474407" y="261178"/>
                    </a:lnTo>
                    <a:close/>
                    <a:moveTo>
                      <a:pt x="417835" y="240502"/>
                    </a:moveTo>
                    <a:lnTo>
                      <a:pt x="417835" y="617265"/>
                    </a:lnTo>
                    <a:lnTo>
                      <a:pt x="438367" y="612670"/>
                    </a:lnTo>
                    <a:lnTo>
                      <a:pt x="438367" y="248112"/>
                    </a:lnTo>
                    <a:close/>
                    <a:moveTo>
                      <a:pt x="381939" y="227436"/>
                    </a:moveTo>
                    <a:lnTo>
                      <a:pt x="381939" y="625305"/>
                    </a:lnTo>
                    <a:lnTo>
                      <a:pt x="402471" y="620710"/>
                    </a:lnTo>
                    <a:lnTo>
                      <a:pt x="402471" y="234902"/>
                    </a:lnTo>
                    <a:close/>
                    <a:moveTo>
                      <a:pt x="345899" y="214370"/>
                    </a:moveTo>
                    <a:lnTo>
                      <a:pt x="345899" y="633346"/>
                    </a:lnTo>
                    <a:lnTo>
                      <a:pt x="366575" y="628751"/>
                    </a:lnTo>
                    <a:lnTo>
                      <a:pt x="366575" y="221836"/>
                    </a:lnTo>
                    <a:close/>
                    <a:moveTo>
                      <a:pt x="296650" y="196278"/>
                    </a:moveTo>
                    <a:lnTo>
                      <a:pt x="296650" y="644258"/>
                    </a:lnTo>
                    <a:lnTo>
                      <a:pt x="330679" y="636648"/>
                    </a:lnTo>
                    <a:lnTo>
                      <a:pt x="330679" y="208770"/>
                    </a:lnTo>
                    <a:close/>
                    <a:moveTo>
                      <a:pt x="313736" y="20102"/>
                    </a:moveTo>
                    <a:cubicBezTo>
                      <a:pt x="250129" y="80263"/>
                      <a:pt x="184081" y="137696"/>
                      <a:pt x="122196" y="196278"/>
                    </a:cubicBezTo>
                    <a:cubicBezTo>
                      <a:pt x="164410" y="185940"/>
                      <a:pt x="206767" y="165982"/>
                      <a:pt x="246827" y="152916"/>
                    </a:cubicBezTo>
                    <a:cubicBezTo>
                      <a:pt x="256303" y="149901"/>
                      <a:pt x="268651" y="148178"/>
                      <a:pt x="277553" y="151768"/>
                    </a:cubicBezTo>
                    <a:cubicBezTo>
                      <a:pt x="317613" y="167275"/>
                      <a:pt x="356811" y="185079"/>
                      <a:pt x="396440" y="201878"/>
                    </a:cubicBezTo>
                    <a:cubicBezTo>
                      <a:pt x="444253" y="222123"/>
                      <a:pt x="489339" y="242225"/>
                      <a:pt x="537152" y="262470"/>
                    </a:cubicBezTo>
                    <a:cubicBezTo>
                      <a:pt x="537870" y="261465"/>
                      <a:pt x="391128" y="102949"/>
                      <a:pt x="313736" y="20102"/>
                    </a:cubicBezTo>
                    <a:close/>
                    <a:moveTo>
                      <a:pt x="311439" y="0"/>
                    </a:moveTo>
                    <a:cubicBezTo>
                      <a:pt x="311439" y="0"/>
                      <a:pt x="522219" y="228872"/>
                      <a:pt x="561417" y="273526"/>
                    </a:cubicBezTo>
                    <a:cubicBezTo>
                      <a:pt x="590134" y="286592"/>
                      <a:pt x="591857" y="288459"/>
                      <a:pt x="622010" y="298653"/>
                    </a:cubicBezTo>
                    <a:cubicBezTo>
                      <a:pt x="635076" y="303104"/>
                      <a:pt x="638809" y="310571"/>
                      <a:pt x="638665" y="324068"/>
                    </a:cubicBezTo>
                    <a:cubicBezTo>
                      <a:pt x="638091" y="408064"/>
                      <a:pt x="638378" y="491916"/>
                      <a:pt x="638522" y="575913"/>
                    </a:cubicBezTo>
                    <a:cubicBezTo>
                      <a:pt x="638522" y="586394"/>
                      <a:pt x="638953" y="594578"/>
                      <a:pt x="625025" y="598168"/>
                    </a:cubicBezTo>
                    <a:cubicBezTo>
                      <a:pt x="550075" y="617264"/>
                      <a:pt x="478426" y="637366"/>
                      <a:pt x="403763" y="657324"/>
                    </a:cubicBezTo>
                    <a:cubicBezTo>
                      <a:pt x="370308" y="666226"/>
                      <a:pt x="336997" y="675703"/>
                      <a:pt x="303398" y="684174"/>
                    </a:cubicBezTo>
                    <a:cubicBezTo>
                      <a:pt x="296937" y="685754"/>
                      <a:pt x="288753" y="685179"/>
                      <a:pt x="282722" y="683313"/>
                    </a:cubicBezTo>
                    <a:cubicBezTo>
                      <a:pt x="187527" y="652730"/>
                      <a:pt x="118319" y="617983"/>
                      <a:pt x="26713" y="587543"/>
                    </a:cubicBezTo>
                    <a:cubicBezTo>
                      <a:pt x="8765" y="581512"/>
                      <a:pt x="-281" y="573184"/>
                      <a:pt x="7" y="552652"/>
                    </a:cubicBezTo>
                    <a:cubicBezTo>
                      <a:pt x="1012" y="456595"/>
                      <a:pt x="1012" y="360538"/>
                      <a:pt x="581" y="264337"/>
                    </a:cubicBezTo>
                    <a:cubicBezTo>
                      <a:pt x="581" y="247968"/>
                      <a:pt x="6899" y="239784"/>
                      <a:pt x="22406" y="235333"/>
                    </a:cubicBezTo>
                    <a:cubicBezTo>
                      <a:pt x="47102" y="228010"/>
                      <a:pt x="68783" y="217529"/>
                      <a:pt x="92044" y="206760"/>
                    </a:cubicBezTo>
                    <a:cubicBezTo>
                      <a:pt x="106258" y="200155"/>
                      <a:pt x="311726" y="4308"/>
                      <a:pt x="311439" y="0"/>
                    </a:cubicBezTo>
                    <a:close/>
                  </a:path>
                </a:pathLst>
              </a:custGeom>
              <a:grpFill/>
              <a:ln w="5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727C491-25EA-46FD-ABEC-CAD5C7BBEDAB}"/>
                  </a:ext>
                </a:extLst>
              </p:cNvPr>
              <p:cNvGrpSpPr/>
              <p:nvPr/>
            </p:nvGrpSpPr>
            <p:grpSpPr>
              <a:xfrm>
                <a:off x="10112869" y="1087963"/>
                <a:ext cx="3418944" cy="3192589"/>
                <a:chOff x="10112869" y="1087963"/>
                <a:chExt cx="3418944" cy="3192589"/>
              </a:xfrm>
              <a:grpFill/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B506814-C6D2-46A1-B00F-E60B78745750}"/>
                    </a:ext>
                  </a:extLst>
                </p:cNvPr>
                <p:cNvSpPr/>
                <p:nvPr/>
              </p:nvSpPr>
              <p:spPr>
                <a:xfrm>
                  <a:off x="10147853" y="2407464"/>
                  <a:ext cx="3383960" cy="869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D699840-A8B3-4918-A07A-952D9EA9F14D}"/>
                    </a:ext>
                  </a:extLst>
                </p:cNvPr>
                <p:cNvSpPr/>
                <p:nvPr/>
              </p:nvSpPr>
              <p:spPr>
                <a:xfrm>
                  <a:off x="11772474" y="3314205"/>
                  <a:ext cx="1343744" cy="925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0A8E30A-E3A2-4599-907E-C819CCD730B7}"/>
                    </a:ext>
                  </a:extLst>
                </p:cNvPr>
                <p:cNvSpPr/>
                <p:nvPr/>
              </p:nvSpPr>
              <p:spPr>
                <a:xfrm>
                  <a:off x="11766761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8C541DF-45A0-4BB5-81F3-D8FE799288C8}"/>
                    </a:ext>
                  </a:extLst>
                </p:cNvPr>
                <p:cNvSpPr/>
                <p:nvPr/>
              </p:nvSpPr>
              <p:spPr>
                <a:xfrm>
                  <a:off x="12239858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A0CB118-EF53-44CB-9B50-F9803D48E784}"/>
                    </a:ext>
                  </a:extLst>
                </p:cNvPr>
                <p:cNvSpPr/>
                <p:nvPr/>
              </p:nvSpPr>
              <p:spPr>
                <a:xfrm>
                  <a:off x="13026689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00C6C67-96B2-4F4E-9476-38ABF55047E7}"/>
                    </a:ext>
                  </a:extLst>
                </p:cNvPr>
                <p:cNvSpPr/>
                <p:nvPr/>
              </p:nvSpPr>
              <p:spPr>
                <a:xfrm>
                  <a:off x="12523780" y="2451528"/>
                  <a:ext cx="77841" cy="18272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AD40848-747C-413E-A7F3-980D1D047E86}"/>
                    </a:ext>
                  </a:extLst>
                </p:cNvPr>
                <p:cNvSpPr/>
                <p:nvPr/>
              </p:nvSpPr>
              <p:spPr>
                <a:xfrm rot="2465944">
                  <a:off x="12622677" y="2284600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989AAA-5823-4EAE-AB86-605F884DA957}"/>
                    </a:ext>
                  </a:extLst>
                </p:cNvPr>
                <p:cNvSpPr/>
                <p:nvPr/>
              </p:nvSpPr>
              <p:spPr>
                <a:xfrm rot="658490">
                  <a:off x="11863647" y="1255476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1D65E7F-ABCE-4B95-943C-F6FB0FB074EE}"/>
                    </a:ext>
                  </a:extLst>
                </p:cNvPr>
                <p:cNvSpPr/>
                <p:nvPr/>
              </p:nvSpPr>
              <p:spPr>
                <a:xfrm rot="20633081">
                  <a:off x="12106628" y="1224307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3DFDBB8-E75A-4C9B-9CDA-8A861BB5FF00}"/>
                    </a:ext>
                  </a:extLst>
                </p:cNvPr>
                <p:cNvSpPr/>
                <p:nvPr/>
              </p:nvSpPr>
              <p:spPr>
                <a:xfrm rot="19505308">
                  <a:off x="12382395" y="1087963"/>
                  <a:ext cx="47366" cy="14536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ABD058E-F3A9-4E0D-BB32-08D34A28E0B8}"/>
                    </a:ext>
                  </a:extLst>
                </p:cNvPr>
                <p:cNvSpPr/>
                <p:nvPr/>
              </p:nvSpPr>
              <p:spPr>
                <a:xfrm>
                  <a:off x="12417111" y="2056336"/>
                  <a:ext cx="962547" cy="3621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E445AA5-2952-4291-959D-D4A56C6AE983}"/>
                    </a:ext>
                  </a:extLst>
                </p:cNvPr>
                <p:cNvSpPr/>
                <p:nvPr/>
              </p:nvSpPr>
              <p:spPr>
                <a:xfrm rot="3295761" flipH="1">
                  <a:off x="11139455" y="771268"/>
                  <a:ext cx="36576" cy="20897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BF92A5E-E35E-4431-A04F-2EC7B88F4BAB}"/>
                    </a:ext>
                  </a:extLst>
                </p:cNvPr>
                <p:cNvSpPr/>
                <p:nvPr/>
              </p:nvSpPr>
              <p:spPr>
                <a:xfrm>
                  <a:off x="11766760" y="2239508"/>
                  <a:ext cx="521564" cy="758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: Top Corners Rounded 50">
                  <a:extLst>
                    <a:ext uri="{FF2B5EF4-FFF2-40B4-BE49-F238E27FC236}">
                      <a16:creationId xmlns:a16="http://schemas.microsoft.com/office/drawing/2014/main" id="{299BD0BA-B5B7-4195-975D-FE9F434D7388}"/>
                    </a:ext>
                  </a:extLst>
                </p:cNvPr>
                <p:cNvSpPr/>
                <p:nvPr/>
              </p:nvSpPr>
              <p:spPr>
                <a:xfrm>
                  <a:off x="11734846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Top Corners Rounded 51">
                  <a:extLst>
                    <a:ext uri="{FF2B5EF4-FFF2-40B4-BE49-F238E27FC236}">
                      <a16:creationId xmlns:a16="http://schemas.microsoft.com/office/drawing/2014/main" id="{1AE97E66-31DF-4A2D-A409-9B5319D152FB}"/>
                    </a:ext>
                  </a:extLst>
                </p:cNvPr>
                <p:cNvSpPr/>
                <p:nvPr/>
              </p:nvSpPr>
              <p:spPr>
                <a:xfrm>
                  <a:off x="12200132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: Top Corners Rounded 52">
                  <a:extLst>
                    <a:ext uri="{FF2B5EF4-FFF2-40B4-BE49-F238E27FC236}">
                      <a16:creationId xmlns:a16="http://schemas.microsoft.com/office/drawing/2014/main" id="{ED6EDF77-8E3C-45FA-A002-974AEEC33F4E}"/>
                    </a:ext>
                  </a:extLst>
                </p:cNvPr>
                <p:cNvSpPr/>
                <p:nvPr/>
              </p:nvSpPr>
              <p:spPr>
                <a:xfrm>
                  <a:off x="12490568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Top Corners Rounded 53">
                  <a:extLst>
                    <a:ext uri="{FF2B5EF4-FFF2-40B4-BE49-F238E27FC236}">
                      <a16:creationId xmlns:a16="http://schemas.microsoft.com/office/drawing/2014/main" id="{4B5AF755-39B6-4978-BE8C-82DB1DD485B8}"/>
                    </a:ext>
                  </a:extLst>
                </p:cNvPr>
                <p:cNvSpPr/>
                <p:nvPr/>
              </p:nvSpPr>
              <p:spPr>
                <a:xfrm>
                  <a:off x="12994775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5ACD3E9-629A-419F-81B7-3283E7994EC5}"/>
                    </a:ext>
                  </a:extLst>
                </p:cNvPr>
                <p:cNvSpPr/>
                <p:nvPr/>
              </p:nvSpPr>
              <p:spPr>
                <a:xfrm rot="2465944">
                  <a:off x="12155656" y="2331293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9B31E4D-6793-49B8-A65A-88F44D85606E}"/>
                    </a:ext>
                  </a:extLst>
                </p:cNvPr>
                <p:cNvSpPr/>
                <p:nvPr/>
              </p:nvSpPr>
              <p:spPr>
                <a:xfrm>
                  <a:off x="10326532" y="2433584"/>
                  <a:ext cx="45719" cy="4362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4BECE78-518F-40FA-8463-DDE037C5893C}"/>
                    </a:ext>
                  </a:extLst>
                </p:cNvPr>
                <p:cNvSpPr/>
                <p:nvPr/>
              </p:nvSpPr>
              <p:spPr>
                <a:xfrm flipV="1">
                  <a:off x="11921107" y="1202428"/>
                  <a:ext cx="164311" cy="618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298CAF7-4538-42B9-AEBB-0F5B1A360788}"/>
                </a:ext>
              </a:extLst>
            </p:cNvPr>
            <p:cNvSpPr/>
            <p:nvPr/>
          </p:nvSpPr>
          <p:spPr>
            <a:xfrm flipH="1">
              <a:off x="8334426" y="1613174"/>
              <a:ext cx="688161" cy="957305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D177AEF-C9E7-42D6-8A79-344B4B5FA441}"/>
                </a:ext>
              </a:extLst>
            </p:cNvPr>
            <p:cNvGrpSpPr/>
            <p:nvPr/>
          </p:nvGrpSpPr>
          <p:grpSpPr>
            <a:xfrm>
              <a:off x="9325323" y="1455245"/>
              <a:ext cx="1220370" cy="1115234"/>
              <a:chOff x="10038248" y="1087963"/>
              <a:chExt cx="3493565" cy="3192589"/>
            </a:xfrm>
            <a:solidFill>
              <a:schemeClr val="bg1">
                <a:lumMod val="75000"/>
              </a:schemeClr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F3D1AF1-3BCC-4192-A00F-F2EA562DB7E5}"/>
                  </a:ext>
                </a:extLst>
              </p:cNvPr>
              <p:cNvSpPr/>
              <p:nvPr/>
            </p:nvSpPr>
            <p:spPr>
              <a:xfrm>
                <a:off x="10038248" y="2837935"/>
                <a:ext cx="632499" cy="678474"/>
              </a:xfrm>
              <a:custGeom>
                <a:avLst/>
                <a:gdLst>
                  <a:gd name="connsiteX0" fmla="*/ 597314 w 638668"/>
                  <a:gd name="connsiteY0" fmla="*/ 306119 h 685090"/>
                  <a:gd name="connsiteX1" fmla="*/ 597314 w 638668"/>
                  <a:gd name="connsiteY1" fmla="*/ 577205 h 685090"/>
                  <a:gd name="connsiteX2" fmla="*/ 616698 w 638668"/>
                  <a:gd name="connsiteY2" fmla="*/ 572897 h 685090"/>
                  <a:gd name="connsiteX3" fmla="*/ 616698 w 638668"/>
                  <a:gd name="connsiteY3" fmla="*/ 313155 h 685090"/>
                  <a:gd name="connsiteX4" fmla="*/ 561418 w 638668"/>
                  <a:gd name="connsiteY4" fmla="*/ 292910 h 685090"/>
                  <a:gd name="connsiteX5" fmla="*/ 561418 w 638668"/>
                  <a:gd name="connsiteY5" fmla="*/ 585245 h 685090"/>
                  <a:gd name="connsiteX6" fmla="*/ 582094 w 638668"/>
                  <a:gd name="connsiteY6" fmla="*/ 580651 h 685090"/>
                  <a:gd name="connsiteX7" fmla="*/ 582094 w 638668"/>
                  <a:gd name="connsiteY7" fmla="*/ 300520 h 685090"/>
                  <a:gd name="connsiteX8" fmla="*/ 525522 w 638668"/>
                  <a:gd name="connsiteY8" fmla="*/ 279844 h 685090"/>
                  <a:gd name="connsiteX9" fmla="*/ 525522 w 638668"/>
                  <a:gd name="connsiteY9" fmla="*/ 593286 h 685090"/>
                  <a:gd name="connsiteX10" fmla="*/ 546198 w 638668"/>
                  <a:gd name="connsiteY10" fmla="*/ 588691 h 685090"/>
                  <a:gd name="connsiteX11" fmla="*/ 546198 w 638668"/>
                  <a:gd name="connsiteY11" fmla="*/ 287454 h 685090"/>
                  <a:gd name="connsiteX12" fmla="*/ 489626 w 638668"/>
                  <a:gd name="connsiteY12" fmla="*/ 266778 h 685090"/>
                  <a:gd name="connsiteX13" fmla="*/ 489626 w 638668"/>
                  <a:gd name="connsiteY13" fmla="*/ 601327 h 685090"/>
                  <a:gd name="connsiteX14" fmla="*/ 510303 w 638668"/>
                  <a:gd name="connsiteY14" fmla="*/ 596732 h 685090"/>
                  <a:gd name="connsiteX15" fmla="*/ 510303 w 638668"/>
                  <a:gd name="connsiteY15" fmla="*/ 274244 h 685090"/>
                  <a:gd name="connsiteX16" fmla="*/ 453730 w 638668"/>
                  <a:gd name="connsiteY16" fmla="*/ 253568 h 685090"/>
                  <a:gd name="connsiteX17" fmla="*/ 453730 w 638668"/>
                  <a:gd name="connsiteY17" fmla="*/ 609224 h 685090"/>
                  <a:gd name="connsiteX18" fmla="*/ 474407 w 638668"/>
                  <a:gd name="connsiteY18" fmla="*/ 604629 h 685090"/>
                  <a:gd name="connsiteX19" fmla="*/ 474407 w 638668"/>
                  <a:gd name="connsiteY19" fmla="*/ 261178 h 685090"/>
                  <a:gd name="connsiteX20" fmla="*/ 417835 w 638668"/>
                  <a:gd name="connsiteY20" fmla="*/ 240502 h 685090"/>
                  <a:gd name="connsiteX21" fmla="*/ 417835 w 638668"/>
                  <a:gd name="connsiteY21" fmla="*/ 617265 h 685090"/>
                  <a:gd name="connsiteX22" fmla="*/ 438367 w 638668"/>
                  <a:gd name="connsiteY22" fmla="*/ 612670 h 685090"/>
                  <a:gd name="connsiteX23" fmla="*/ 438367 w 638668"/>
                  <a:gd name="connsiteY23" fmla="*/ 248112 h 685090"/>
                  <a:gd name="connsiteX24" fmla="*/ 381939 w 638668"/>
                  <a:gd name="connsiteY24" fmla="*/ 227436 h 685090"/>
                  <a:gd name="connsiteX25" fmla="*/ 381939 w 638668"/>
                  <a:gd name="connsiteY25" fmla="*/ 625305 h 685090"/>
                  <a:gd name="connsiteX26" fmla="*/ 402471 w 638668"/>
                  <a:gd name="connsiteY26" fmla="*/ 620710 h 685090"/>
                  <a:gd name="connsiteX27" fmla="*/ 402471 w 638668"/>
                  <a:gd name="connsiteY27" fmla="*/ 234902 h 685090"/>
                  <a:gd name="connsiteX28" fmla="*/ 345899 w 638668"/>
                  <a:gd name="connsiteY28" fmla="*/ 214370 h 685090"/>
                  <a:gd name="connsiteX29" fmla="*/ 345899 w 638668"/>
                  <a:gd name="connsiteY29" fmla="*/ 633346 h 685090"/>
                  <a:gd name="connsiteX30" fmla="*/ 366575 w 638668"/>
                  <a:gd name="connsiteY30" fmla="*/ 628751 h 685090"/>
                  <a:gd name="connsiteX31" fmla="*/ 366575 w 638668"/>
                  <a:gd name="connsiteY31" fmla="*/ 221836 h 685090"/>
                  <a:gd name="connsiteX32" fmla="*/ 296650 w 638668"/>
                  <a:gd name="connsiteY32" fmla="*/ 196278 h 685090"/>
                  <a:gd name="connsiteX33" fmla="*/ 296650 w 638668"/>
                  <a:gd name="connsiteY33" fmla="*/ 644258 h 685090"/>
                  <a:gd name="connsiteX34" fmla="*/ 330679 w 638668"/>
                  <a:gd name="connsiteY34" fmla="*/ 636648 h 685090"/>
                  <a:gd name="connsiteX35" fmla="*/ 330679 w 638668"/>
                  <a:gd name="connsiteY35" fmla="*/ 208770 h 685090"/>
                  <a:gd name="connsiteX36" fmla="*/ 313736 w 638668"/>
                  <a:gd name="connsiteY36" fmla="*/ 20102 h 685090"/>
                  <a:gd name="connsiteX37" fmla="*/ 122196 w 638668"/>
                  <a:gd name="connsiteY37" fmla="*/ 196278 h 685090"/>
                  <a:gd name="connsiteX38" fmla="*/ 246827 w 638668"/>
                  <a:gd name="connsiteY38" fmla="*/ 152916 h 685090"/>
                  <a:gd name="connsiteX39" fmla="*/ 277553 w 638668"/>
                  <a:gd name="connsiteY39" fmla="*/ 151768 h 685090"/>
                  <a:gd name="connsiteX40" fmla="*/ 396440 w 638668"/>
                  <a:gd name="connsiteY40" fmla="*/ 201878 h 685090"/>
                  <a:gd name="connsiteX41" fmla="*/ 537152 w 638668"/>
                  <a:gd name="connsiteY41" fmla="*/ 262470 h 685090"/>
                  <a:gd name="connsiteX42" fmla="*/ 313736 w 638668"/>
                  <a:gd name="connsiteY42" fmla="*/ 20102 h 685090"/>
                  <a:gd name="connsiteX43" fmla="*/ 311439 w 638668"/>
                  <a:gd name="connsiteY43" fmla="*/ 0 h 685090"/>
                  <a:gd name="connsiteX44" fmla="*/ 561417 w 638668"/>
                  <a:gd name="connsiteY44" fmla="*/ 273526 h 685090"/>
                  <a:gd name="connsiteX45" fmla="*/ 622010 w 638668"/>
                  <a:gd name="connsiteY45" fmla="*/ 298653 h 685090"/>
                  <a:gd name="connsiteX46" fmla="*/ 638665 w 638668"/>
                  <a:gd name="connsiteY46" fmla="*/ 324068 h 685090"/>
                  <a:gd name="connsiteX47" fmla="*/ 638522 w 638668"/>
                  <a:gd name="connsiteY47" fmla="*/ 575913 h 685090"/>
                  <a:gd name="connsiteX48" fmla="*/ 625025 w 638668"/>
                  <a:gd name="connsiteY48" fmla="*/ 598168 h 685090"/>
                  <a:gd name="connsiteX49" fmla="*/ 403763 w 638668"/>
                  <a:gd name="connsiteY49" fmla="*/ 657324 h 685090"/>
                  <a:gd name="connsiteX50" fmla="*/ 303398 w 638668"/>
                  <a:gd name="connsiteY50" fmla="*/ 684174 h 685090"/>
                  <a:gd name="connsiteX51" fmla="*/ 282722 w 638668"/>
                  <a:gd name="connsiteY51" fmla="*/ 683313 h 685090"/>
                  <a:gd name="connsiteX52" fmla="*/ 26713 w 638668"/>
                  <a:gd name="connsiteY52" fmla="*/ 587543 h 685090"/>
                  <a:gd name="connsiteX53" fmla="*/ 7 w 638668"/>
                  <a:gd name="connsiteY53" fmla="*/ 552652 h 685090"/>
                  <a:gd name="connsiteX54" fmla="*/ 581 w 638668"/>
                  <a:gd name="connsiteY54" fmla="*/ 264337 h 685090"/>
                  <a:gd name="connsiteX55" fmla="*/ 22406 w 638668"/>
                  <a:gd name="connsiteY55" fmla="*/ 235333 h 685090"/>
                  <a:gd name="connsiteX56" fmla="*/ 92044 w 638668"/>
                  <a:gd name="connsiteY56" fmla="*/ 206760 h 685090"/>
                  <a:gd name="connsiteX57" fmla="*/ 311439 w 638668"/>
                  <a:gd name="connsiteY57" fmla="*/ 0 h 68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38668" h="685090">
                    <a:moveTo>
                      <a:pt x="597314" y="306119"/>
                    </a:moveTo>
                    <a:lnTo>
                      <a:pt x="597314" y="577205"/>
                    </a:lnTo>
                    <a:lnTo>
                      <a:pt x="616698" y="572897"/>
                    </a:lnTo>
                    <a:lnTo>
                      <a:pt x="616698" y="313155"/>
                    </a:lnTo>
                    <a:close/>
                    <a:moveTo>
                      <a:pt x="561418" y="292910"/>
                    </a:moveTo>
                    <a:lnTo>
                      <a:pt x="561418" y="585245"/>
                    </a:lnTo>
                    <a:lnTo>
                      <a:pt x="582094" y="580651"/>
                    </a:lnTo>
                    <a:lnTo>
                      <a:pt x="582094" y="300520"/>
                    </a:lnTo>
                    <a:close/>
                    <a:moveTo>
                      <a:pt x="525522" y="279844"/>
                    </a:moveTo>
                    <a:lnTo>
                      <a:pt x="525522" y="593286"/>
                    </a:lnTo>
                    <a:lnTo>
                      <a:pt x="546198" y="588691"/>
                    </a:lnTo>
                    <a:lnTo>
                      <a:pt x="546198" y="287454"/>
                    </a:lnTo>
                    <a:close/>
                    <a:moveTo>
                      <a:pt x="489626" y="266778"/>
                    </a:moveTo>
                    <a:lnTo>
                      <a:pt x="489626" y="601327"/>
                    </a:lnTo>
                    <a:lnTo>
                      <a:pt x="510303" y="596732"/>
                    </a:lnTo>
                    <a:lnTo>
                      <a:pt x="510303" y="274244"/>
                    </a:lnTo>
                    <a:close/>
                    <a:moveTo>
                      <a:pt x="453730" y="253568"/>
                    </a:moveTo>
                    <a:lnTo>
                      <a:pt x="453730" y="609224"/>
                    </a:lnTo>
                    <a:lnTo>
                      <a:pt x="474407" y="604629"/>
                    </a:lnTo>
                    <a:lnTo>
                      <a:pt x="474407" y="261178"/>
                    </a:lnTo>
                    <a:close/>
                    <a:moveTo>
                      <a:pt x="417835" y="240502"/>
                    </a:moveTo>
                    <a:lnTo>
                      <a:pt x="417835" y="617265"/>
                    </a:lnTo>
                    <a:lnTo>
                      <a:pt x="438367" y="612670"/>
                    </a:lnTo>
                    <a:lnTo>
                      <a:pt x="438367" y="248112"/>
                    </a:lnTo>
                    <a:close/>
                    <a:moveTo>
                      <a:pt x="381939" y="227436"/>
                    </a:moveTo>
                    <a:lnTo>
                      <a:pt x="381939" y="625305"/>
                    </a:lnTo>
                    <a:lnTo>
                      <a:pt x="402471" y="620710"/>
                    </a:lnTo>
                    <a:lnTo>
                      <a:pt x="402471" y="234902"/>
                    </a:lnTo>
                    <a:close/>
                    <a:moveTo>
                      <a:pt x="345899" y="214370"/>
                    </a:moveTo>
                    <a:lnTo>
                      <a:pt x="345899" y="633346"/>
                    </a:lnTo>
                    <a:lnTo>
                      <a:pt x="366575" y="628751"/>
                    </a:lnTo>
                    <a:lnTo>
                      <a:pt x="366575" y="221836"/>
                    </a:lnTo>
                    <a:close/>
                    <a:moveTo>
                      <a:pt x="296650" y="196278"/>
                    </a:moveTo>
                    <a:lnTo>
                      <a:pt x="296650" y="644258"/>
                    </a:lnTo>
                    <a:lnTo>
                      <a:pt x="330679" y="636648"/>
                    </a:lnTo>
                    <a:lnTo>
                      <a:pt x="330679" y="208770"/>
                    </a:lnTo>
                    <a:close/>
                    <a:moveTo>
                      <a:pt x="313736" y="20102"/>
                    </a:moveTo>
                    <a:cubicBezTo>
                      <a:pt x="250129" y="80263"/>
                      <a:pt x="184081" y="137696"/>
                      <a:pt x="122196" y="196278"/>
                    </a:cubicBezTo>
                    <a:cubicBezTo>
                      <a:pt x="164410" y="185940"/>
                      <a:pt x="206767" y="165982"/>
                      <a:pt x="246827" y="152916"/>
                    </a:cubicBezTo>
                    <a:cubicBezTo>
                      <a:pt x="256303" y="149901"/>
                      <a:pt x="268651" y="148178"/>
                      <a:pt x="277553" y="151768"/>
                    </a:cubicBezTo>
                    <a:cubicBezTo>
                      <a:pt x="317613" y="167275"/>
                      <a:pt x="356811" y="185079"/>
                      <a:pt x="396440" y="201878"/>
                    </a:cubicBezTo>
                    <a:cubicBezTo>
                      <a:pt x="444253" y="222123"/>
                      <a:pt x="489339" y="242225"/>
                      <a:pt x="537152" y="262470"/>
                    </a:cubicBezTo>
                    <a:cubicBezTo>
                      <a:pt x="537870" y="261465"/>
                      <a:pt x="391128" y="102949"/>
                      <a:pt x="313736" y="20102"/>
                    </a:cubicBezTo>
                    <a:close/>
                    <a:moveTo>
                      <a:pt x="311439" y="0"/>
                    </a:moveTo>
                    <a:cubicBezTo>
                      <a:pt x="311439" y="0"/>
                      <a:pt x="522219" y="228872"/>
                      <a:pt x="561417" y="273526"/>
                    </a:cubicBezTo>
                    <a:cubicBezTo>
                      <a:pt x="590134" y="286592"/>
                      <a:pt x="591857" y="288459"/>
                      <a:pt x="622010" y="298653"/>
                    </a:cubicBezTo>
                    <a:cubicBezTo>
                      <a:pt x="635076" y="303104"/>
                      <a:pt x="638809" y="310571"/>
                      <a:pt x="638665" y="324068"/>
                    </a:cubicBezTo>
                    <a:cubicBezTo>
                      <a:pt x="638091" y="408064"/>
                      <a:pt x="638378" y="491916"/>
                      <a:pt x="638522" y="575913"/>
                    </a:cubicBezTo>
                    <a:cubicBezTo>
                      <a:pt x="638522" y="586394"/>
                      <a:pt x="638953" y="594578"/>
                      <a:pt x="625025" y="598168"/>
                    </a:cubicBezTo>
                    <a:cubicBezTo>
                      <a:pt x="550075" y="617264"/>
                      <a:pt x="478426" y="637366"/>
                      <a:pt x="403763" y="657324"/>
                    </a:cubicBezTo>
                    <a:cubicBezTo>
                      <a:pt x="370308" y="666226"/>
                      <a:pt x="336997" y="675703"/>
                      <a:pt x="303398" y="684174"/>
                    </a:cubicBezTo>
                    <a:cubicBezTo>
                      <a:pt x="296937" y="685754"/>
                      <a:pt x="288753" y="685179"/>
                      <a:pt x="282722" y="683313"/>
                    </a:cubicBezTo>
                    <a:cubicBezTo>
                      <a:pt x="187527" y="652730"/>
                      <a:pt x="118319" y="617983"/>
                      <a:pt x="26713" y="587543"/>
                    </a:cubicBezTo>
                    <a:cubicBezTo>
                      <a:pt x="8765" y="581512"/>
                      <a:pt x="-281" y="573184"/>
                      <a:pt x="7" y="552652"/>
                    </a:cubicBezTo>
                    <a:cubicBezTo>
                      <a:pt x="1012" y="456595"/>
                      <a:pt x="1012" y="360538"/>
                      <a:pt x="581" y="264337"/>
                    </a:cubicBezTo>
                    <a:cubicBezTo>
                      <a:pt x="581" y="247968"/>
                      <a:pt x="6899" y="239784"/>
                      <a:pt x="22406" y="235333"/>
                    </a:cubicBezTo>
                    <a:cubicBezTo>
                      <a:pt x="47102" y="228010"/>
                      <a:pt x="68783" y="217529"/>
                      <a:pt x="92044" y="206760"/>
                    </a:cubicBezTo>
                    <a:cubicBezTo>
                      <a:pt x="106258" y="200155"/>
                      <a:pt x="311726" y="4308"/>
                      <a:pt x="311439" y="0"/>
                    </a:cubicBezTo>
                    <a:close/>
                  </a:path>
                </a:pathLst>
              </a:custGeom>
              <a:grpFill/>
              <a:ln w="5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B1E4F2F-C538-4AA1-8437-787A2404165F}"/>
                  </a:ext>
                </a:extLst>
              </p:cNvPr>
              <p:cNvGrpSpPr/>
              <p:nvPr/>
            </p:nvGrpSpPr>
            <p:grpSpPr>
              <a:xfrm>
                <a:off x="10112869" y="1087963"/>
                <a:ext cx="3418944" cy="3192589"/>
                <a:chOff x="10112869" y="1087963"/>
                <a:chExt cx="3418944" cy="3192589"/>
              </a:xfrm>
              <a:grpFill/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F77BED7A-9B30-43D5-9681-B4DD58C889AA}"/>
                    </a:ext>
                  </a:extLst>
                </p:cNvPr>
                <p:cNvSpPr/>
                <p:nvPr/>
              </p:nvSpPr>
              <p:spPr>
                <a:xfrm>
                  <a:off x="10147853" y="2407464"/>
                  <a:ext cx="3383960" cy="8694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85751C7-3635-4E82-9F31-F9D73957A1A5}"/>
                    </a:ext>
                  </a:extLst>
                </p:cNvPr>
                <p:cNvSpPr/>
                <p:nvPr/>
              </p:nvSpPr>
              <p:spPr>
                <a:xfrm>
                  <a:off x="11772474" y="3314205"/>
                  <a:ext cx="1343744" cy="925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1211091-101E-4D3F-B63B-F9C83E5DBB16}"/>
                    </a:ext>
                  </a:extLst>
                </p:cNvPr>
                <p:cNvSpPr/>
                <p:nvPr/>
              </p:nvSpPr>
              <p:spPr>
                <a:xfrm>
                  <a:off x="11766761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BCC2C38-DA71-422F-9989-9E6F83459540}"/>
                    </a:ext>
                  </a:extLst>
                </p:cNvPr>
                <p:cNvSpPr/>
                <p:nvPr/>
              </p:nvSpPr>
              <p:spPr>
                <a:xfrm>
                  <a:off x="12239858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3865A45-0A9C-4E2B-B263-8F46A4DC25E3}"/>
                    </a:ext>
                  </a:extLst>
                </p:cNvPr>
                <p:cNvSpPr/>
                <p:nvPr/>
              </p:nvSpPr>
              <p:spPr>
                <a:xfrm>
                  <a:off x="13026689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CE50BC9-00CB-43CA-BE85-9034D6737169}"/>
                    </a:ext>
                  </a:extLst>
                </p:cNvPr>
                <p:cNvSpPr/>
                <p:nvPr/>
              </p:nvSpPr>
              <p:spPr>
                <a:xfrm>
                  <a:off x="12523780" y="2451528"/>
                  <a:ext cx="77841" cy="18272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0AEA9F0-7C43-4067-8D7F-4B2949F43661}"/>
                    </a:ext>
                  </a:extLst>
                </p:cNvPr>
                <p:cNvSpPr/>
                <p:nvPr/>
              </p:nvSpPr>
              <p:spPr>
                <a:xfrm rot="2465944">
                  <a:off x="12622677" y="2284600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8D40846-8ACC-419C-B42E-BC2727A076FE}"/>
                    </a:ext>
                  </a:extLst>
                </p:cNvPr>
                <p:cNvSpPr/>
                <p:nvPr/>
              </p:nvSpPr>
              <p:spPr>
                <a:xfrm rot="658490">
                  <a:off x="11863647" y="1255476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EF43504-E041-4F93-916E-5EFF2C06CD02}"/>
                    </a:ext>
                  </a:extLst>
                </p:cNvPr>
                <p:cNvSpPr/>
                <p:nvPr/>
              </p:nvSpPr>
              <p:spPr>
                <a:xfrm rot="20633081">
                  <a:off x="12106628" y="1224307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8BA7E21-09CA-421E-BEDB-16B335BC3EDF}"/>
                    </a:ext>
                  </a:extLst>
                </p:cNvPr>
                <p:cNvSpPr/>
                <p:nvPr/>
              </p:nvSpPr>
              <p:spPr>
                <a:xfrm rot="19505308">
                  <a:off x="12382395" y="1087963"/>
                  <a:ext cx="47366" cy="14536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9AC2E4E-6D5A-4BDD-BC82-E0188066E24D}"/>
                    </a:ext>
                  </a:extLst>
                </p:cNvPr>
                <p:cNvSpPr/>
                <p:nvPr/>
              </p:nvSpPr>
              <p:spPr>
                <a:xfrm>
                  <a:off x="12417111" y="2056336"/>
                  <a:ext cx="962547" cy="3621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1F8FB03-F143-42C2-9171-545C31CD01AF}"/>
                    </a:ext>
                  </a:extLst>
                </p:cNvPr>
                <p:cNvSpPr/>
                <p:nvPr/>
              </p:nvSpPr>
              <p:spPr>
                <a:xfrm rot="3295761" flipH="1">
                  <a:off x="11139455" y="771268"/>
                  <a:ext cx="36576" cy="20897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6B5A1F7-C299-4C14-A7B2-CA22041E4BBC}"/>
                    </a:ext>
                  </a:extLst>
                </p:cNvPr>
                <p:cNvSpPr/>
                <p:nvPr/>
              </p:nvSpPr>
              <p:spPr>
                <a:xfrm>
                  <a:off x="11766760" y="2239508"/>
                  <a:ext cx="521564" cy="758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: Top Corners Rounded 74">
                  <a:extLst>
                    <a:ext uri="{FF2B5EF4-FFF2-40B4-BE49-F238E27FC236}">
                      <a16:creationId xmlns:a16="http://schemas.microsoft.com/office/drawing/2014/main" id="{C212ABD2-232E-445B-94DC-8AAD3164F0D8}"/>
                    </a:ext>
                  </a:extLst>
                </p:cNvPr>
                <p:cNvSpPr/>
                <p:nvPr/>
              </p:nvSpPr>
              <p:spPr>
                <a:xfrm>
                  <a:off x="11734846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Top Corners Rounded 75">
                  <a:extLst>
                    <a:ext uri="{FF2B5EF4-FFF2-40B4-BE49-F238E27FC236}">
                      <a16:creationId xmlns:a16="http://schemas.microsoft.com/office/drawing/2014/main" id="{101030E8-6A32-4DB6-8AF7-F67AACAF7D34}"/>
                    </a:ext>
                  </a:extLst>
                </p:cNvPr>
                <p:cNvSpPr/>
                <p:nvPr/>
              </p:nvSpPr>
              <p:spPr>
                <a:xfrm>
                  <a:off x="12200132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: Top Corners Rounded 76">
                  <a:extLst>
                    <a:ext uri="{FF2B5EF4-FFF2-40B4-BE49-F238E27FC236}">
                      <a16:creationId xmlns:a16="http://schemas.microsoft.com/office/drawing/2014/main" id="{515A52AC-3596-43B3-B2DA-29F57B4000F5}"/>
                    </a:ext>
                  </a:extLst>
                </p:cNvPr>
                <p:cNvSpPr/>
                <p:nvPr/>
              </p:nvSpPr>
              <p:spPr>
                <a:xfrm>
                  <a:off x="12490568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Top Corners Rounded 77">
                  <a:extLst>
                    <a:ext uri="{FF2B5EF4-FFF2-40B4-BE49-F238E27FC236}">
                      <a16:creationId xmlns:a16="http://schemas.microsoft.com/office/drawing/2014/main" id="{DEA5C9A6-B5EA-43B5-8CF9-9E1804C4A7EB}"/>
                    </a:ext>
                  </a:extLst>
                </p:cNvPr>
                <p:cNvSpPr/>
                <p:nvPr/>
              </p:nvSpPr>
              <p:spPr>
                <a:xfrm>
                  <a:off x="12994775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ED743A9-D5DA-4791-B3DA-BBA180E37B0A}"/>
                    </a:ext>
                  </a:extLst>
                </p:cNvPr>
                <p:cNvSpPr/>
                <p:nvPr/>
              </p:nvSpPr>
              <p:spPr>
                <a:xfrm rot="2465944">
                  <a:off x="12155656" y="2331293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EF37C2D-ABB9-48A4-A8CA-9E3BC0D7D860}"/>
                    </a:ext>
                  </a:extLst>
                </p:cNvPr>
                <p:cNvSpPr/>
                <p:nvPr/>
              </p:nvSpPr>
              <p:spPr>
                <a:xfrm>
                  <a:off x="10326532" y="2433584"/>
                  <a:ext cx="45719" cy="4362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7CD0AD0-CF45-4D91-B588-492B2C164E80}"/>
                    </a:ext>
                  </a:extLst>
                </p:cNvPr>
                <p:cNvSpPr/>
                <p:nvPr/>
              </p:nvSpPr>
              <p:spPr>
                <a:xfrm flipV="1">
                  <a:off x="11921107" y="1202428"/>
                  <a:ext cx="164311" cy="618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634" y="690430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b="1" err="1">
                <a:cs typeface="Arial"/>
              </a:rPr>
              <a:t>파운더리</a:t>
            </a:r>
            <a:r>
              <a:rPr lang="ko-KR" altLang="en-US" b="1">
                <a:cs typeface="Arial"/>
              </a:rPr>
              <a:t> - </a:t>
            </a:r>
            <a:r>
              <a:rPr lang="ko-KR" altLang="en-US" b="1" err="1">
                <a:cs typeface="Arial"/>
              </a:rPr>
              <a:t>팹</a:t>
            </a:r>
            <a:r>
              <a:rPr lang="ko-KR" altLang="en-US" b="1">
                <a:cs typeface="Arial"/>
              </a:rPr>
              <a:t> 리스</a:t>
            </a:r>
            <a:endParaRPr lang="ko-KR" altLang="en-US" b="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F6128D-B1C7-4235-82DA-6F8D8E29A79E}"/>
              </a:ext>
            </a:extLst>
          </p:cNvPr>
          <p:cNvGrpSpPr/>
          <p:nvPr/>
        </p:nvGrpSpPr>
        <p:grpSpPr>
          <a:xfrm>
            <a:off x="4356674" y="2041916"/>
            <a:ext cx="3486149" cy="2833560"/>
            <a:chOff x="2676526" y="2041913"/>
            <a:chExt cx="3486148" cy="28335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02857B-486B-41BF-9D57-0DAE58286108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11" name="Freeform 3">
                <a:extLst>
                  <a:ext uri="{FF2B5EF4-FFF2-40B4-BE49-F238E27FC236}">
                    <a16:creationId xmlns:a16="http://schemas.microsoft.com/office/drawing/2014/main" id="{9363527A-2790-48C7-BF47-4535FBB220EA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F8FDACB9-8173-4362-8ECB-AD6840FFB24E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ounded Rectangle 11">
                <a:extLst>
                  <a:ext uri="{FF2B5EF4-FFF2-40B4-BE49-F238E27FC236}">
                    <a16:creationId xmlns:a16="http://schemas.microsoft.com/office/drawing/2014/main" id="{87ED4616-C5EA-42A9-85B5-3AAFADA121F7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ounded Rectangle 12">
                <a:extLst>
                  <a:ext uri="{FF2B5EF4-FFF2-40B4-BE49-F238E27FC236}">
                    <a16:creationId xmlns:a16="http://schemas.microsoft.com/office/drawing/2014/main" id="{DB7A9719-ABE8-4407-90FA-10DB8296FE32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ounded Rectangle 13">
                <a:extLst>
                  <a:ext uri="{FF2B5EF4-FFF2-40B4-BE49-F238E27FC236}">
                    <a16:creationId xmlns:a16="http://schemas.microsoft.com/office/drawing/2014/main" id="{19582749-1D17-4C8D-A4F3-C675D5777180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B75B0455-6CF1-41FC-85FC-8A767F72721B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FDBE4-BF6B-4FAC-B6B1-B1BC43C5F894}"/>
              </a:ext>
            </a:extLst>
          </p:cNvPr>
          <p:cNvSpPr/>
          <p:nvPr/>
        </p:nvSpPr>
        <p:spPr>
          <a:xfrm>
            <a:off x="0" y="2564906"/>
            <a:ext cx="4224000" cy="16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CECF3B-63CF-43C7-B14F-EF7D84487D9D}"/>
              </a:ext>
            </a:extLst>
          </p:cNvPr>
          <p:cNvSpPr/>
          <p:nvPr/>
        </p:nvSpPr>
        <p:spPr>
          <a:xfrm>
            <a:off x="7968003" y="2564906"/>
            <a:ext cx="4223999" cy="16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98752-DB32-4435-99CA-A8C23FA8A8D7}"/>
              </a:ext>
            </a:extLst>
          </p:cNvPr>
          <p:cNvSpPr txBox="1"/>
          <p:nvPr/>
        </p:nvSpPr>
        <p:spPr>
          <a:xfrm>
            <a:off x="661226" y="2702683"/>
            <a:ext cx="29109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파운더리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FDDF86-55BC-459D-BF07-75C8A48F856E}"/>
              </a:ext>
            </a:extLst>
          </p:cNvPr>
          <p:cNvSpPr txBox="1"/>
          <p:nvPr/>
        </p:nvSpPr>
        <p:spPr>
          <a:xfrm>
            <a:off x="9055552" y="2643494"/>
            <a:ext cx="20628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Arial"/>
                <a:cs typeface="Arial"/>
              </a:rPr>
              <a:t>팹-</a:t>
            </a:r>
            <a:r>
              <a:rPr lang="en-US" altLang="ko-KR" sz="3200" b="1" err="1">
                <a:solidFill>
                  <a:schemeClr val="bg1"/>
                </a:solidFill>
                <a:latin typeface="Arial"/>
                <a:cs typeface="Arial"/>
              </a:rPr>
              <a:t>리스</a:t>
            </a:r>
            <a:endParaRPr lang="en-US" altLang="ko-KR" sz="3200" b="1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3" name="그림 83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78D0FAA1-8BE4-456B-8957-41551A9F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" y="3426501"/>
            <a:ext cx="2067233" cy="649269"/>
          </a:xfrm>
          <a:prstGeom prst="rect">
            <a:avLst/>
          </a:prstGeom>
        </p:spPr>
      </p:pic>
      <p:pic>
        <p:nvPicPr>
          <p:cNvPr id="85" name="그림 85" descr="그리기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A890606F-45F5-47DB-ABAE-EE9396F1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77" y="3391071"/>
            <a:ext cx="1660116" cy="1305540"/>
          </a:xfrm>
          <a:prstGeom prst="rect">
            <a:avLst/>
          </a:prstGeom>
        </p:spPr>
      </p:pic>
      <p:pic>
        <p:nvPicPr>
          <p:cNvPr id="87" name="그림 87">
            <a:extLst>
              <a:ext uri="{FF2B5EF4-FFF2-40B4-BE49-F238E27FC236}">
                <a16:creationId xmlns:a16="http://schemas.microsoft.com/office/drawing/2014/main" id="{8873AF94-EB9B-40D0-9839-93B5031B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0" y="4345244"/>
            <a:ext cx="2116394" cy="1154062"/>
          </a:xfrm>
          <a:prstGeom prst="rect">
            <a:avLst/>
          </a:prstGeom>
        </p:spPr>
      </p:pic>
      <p:pic>
        <p:nvPicPr>
          <p:cNvPr id="91" name="그림 91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FD09BD72-5A00-4775-A149-D2DB6C2AE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360" y="4244002"/>
            <a:ext cx="1344255" cy="1344255"/>
          </a:xfrm>
          <a:prstGeom prst="rect">
            <a:avLst/>
          </a:prstGeom>
        </p:spPr>
      </p:pic>
      <p:pic>
        <p:nvPicPr>
          <p:cNvPr id="93" name="그림 93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D1A2D4ED-E8EA-4D8B-A9A3-1779EE7B0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6465" y="3337008"/>
            <a:ext cx="2743200" cy="503532"/>
          </a:xfrm>
          <a:prstGeom prst="rect">
            <a:avLst/>
          </a:prstGeom>
        </p:spPr>
      </p:pic>
      <p:pic>
        <p:nvPicPr>
          <p:cNvPr id="95" name="그림 95">
            <a:extLst>
              <a:ext uri="{FF2B5EF4-FFF2-40B4-BE49-F238E27FC236}">
                <a16:creationId xmlns:a16="http://schemas.microsoft.com/office/drawing/2014/main" id="{0C28F064-ED9F-4715-B4EA-E0374CDF6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0857" y="4214673"/>
            <a:ext cx="2743200" cy="897391"/>
          </a:xfrm>
          <a:prstGeom prst="rect">
            <a:avLst/>
          </a:prstGeom>
        </p:spPr>
      </p:pic>
      <p:pic>
        <p:nvPicPr>
          <p:cNvPr id="97" name="그림 97" descr="빨간색, 표지판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2BAD370B-F1DF-4A6A-A9B1-C55DAF6917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679" y="5150147"/>
            <a:ext cx="2743200" cy="1543050"/>
          </a:xfrm>
          <a:prstGeom prst="rect">
            <a:avLst/>
          </a:prstGeom>
        </p:spPr>
      </p:pic>
      <p:pic>
        <p:nvPicPr>
          <p:cNvPr id="99" name="그림 99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60C2A658-5E6A-475E-9624-DCB70767D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820" y="5533104"/>
            <a:ext cx="2386781" cy="1162665"/>
          </a:xfrm>
          <a:prstGeom prst="rect">
            <a:avLst/>
          </a:prstGeom>
        </p:spPr>
      </p:pic>
      <p:pic>
        <p:nvPicPr>
          <p:cNvPr id="18" name="그림 18" descr="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E3C7733B-3C2B-4176-8C44-0028656935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1003" y="6156376"/>
            <a:ext cx="2105025" cy="542925"/>
          </a:xfrm>
          <a:prstGeom prst="rect">
            <a:avLst/>
          </a:prstGeom>
        </p:spPr>
      </p:pic>
      <p:pic>
        <p:nvPicPr>
          <p:cNvPr id="20" name="그림 20">
            <a:extLst>
              <a:ext uri="{FF2B5EF4-FFF2-40B4-BE49-F238E27FC236}">
                <a16:creationId xmlns:a16="http://schemas.microsoft.com/office/drawing/2014/main" id="{0A634A6F-9BAC-4AA0-BE7C-117FF59219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7336" y="5675180"/>
            <a:ext cx="2079523" cy="11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3CB9F9A-38AA-4B9A-9A35-99D460066876}"/>
              </a:ext>
            </a:extLst>
          </p:cNvPr>
          <p:cNvSpPr txBox="1"/>
          <p:nvPr/>
        </p:nvSpPr>
        <p:spPr>
          <a:xfrm>
            <a:off x="4621265" y="285660"/>
            <a:ext cx="402607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공정</a:t>
            </a:r>
            <a:r>
              <a:rPr lang="en-US" altLang="ko-KR" sz="4800" b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4800" b="1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미세화</a:t>
            </a:r>
            <a:endParaRPr lang="en-US" altLang="ko-KR" sz="4800" b="1" err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B2A90-A852-4E6D-A366-57D2BBB89397}"/>
              </a:ext>
            </a:extLst>
          </p:cNvPr>
          <p:cNvSpPr txBox="1"/>
          <p:nvPr/>
        </p:nvSpPr>
        <p:spPr>
          <a:xfrm>
            <a:off x="8648504" y="2828398"/>
            <a:ext cx="33887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/>
              <a:t>소비 전력 감소</a:t>
            </a:r>
            <a:endParaRPr lang="ko-KR" altLang="en-US" sz="3600">
              <a:cs typeface="Arial"/>
            </a:endParaRPr>
          </a:p>
          <a:p>
            <a:r>
              <a:rPr lang="ko-KR" sz="3600" dirty="0">
                <a:ea typeface="+mn-lt"/>
                <a:cs typeface="+mn-lt"/>
              </a:rPr>
              <a:t>제품 크기 감소</a:t>
            </a:r>
          </a:p>
          <a:p>
            <a:r>
              <a:rPr lang="ko-KR" altLang="en-US" sz="3600" dirty="0">
                <a:cs typeface="Arial"/>
              </a:rPr>
              <a:t>성능 향상</a:t>
            </a: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A2A7EAED-8A88-4934-8D64-8D6A0A23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6" y="1343165"/>
            <a:ext cx="8103382" cy="48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9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3CB9F9A-38AA-4B9A-9A35-99D460066876}"/>
              </a:ext>
            </a:extLst>
          </p:cNvPr>
          <p:cNvSpPr txBox="1"/>
          <p:nvPr/>
        </p:nvSpPr>
        <p:spPr>
          <a:xfrm>
            <a:off x="4226119" y="450073"/>
            <a:ext cx="402607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반도체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공정</a:t>
            </a:r>
            <a:endParaRPr lang="en-US" altLang="ko-KR" sz="4800" b="1" dirty="0" err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그림 2" descr="테이블, 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29F28370-28DF-4A1B-BA6E-34497CEED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" t="6557" r="3654" b="13443"/>
          <a:stretch/>
        </p:blipFill>
        <p:spPr>
          <a:xfrm>
            <a:off x="1329719" y="1511080"/>
            <a:ext cx="9614018" cy="43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6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477" y="34953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err="1">
                <a:cs typeface="Arial"/>
              </a:rPr>
              <a:t>액침노광</a:t>
            </a:r>
            <a:r>
              <a:rPr lang="ko-KR" altLang="en-US">
                <a:cs typeface="Arial"/>
              </a:rPr>
              <a:t> + 멀티패터닝</a:t>
            </a:r>
            <a:endParaRPr lang="en-US"/>
          </a:p>
        </p:txBody>
      </p:sp>
      <p:pic>
        <p:nvPicPr>
          <p:cNvPr id="12" name="그림 12" descr="실내, 모니터, 컴퓨터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0C3E20E8-60A7-4BE2-92D6-2F25C6A8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289779"/>
            <a:ext cx="8701616" cy="49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477" y="22013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ko-KR" altLang="en-US" err="1">
                <a:cs typeface="Arial"/>
              </a:rPr>
              <a:t>멀티패터닝</a:t>
            </a:r>
            <a:endParaRPr lang="en-US" err="1"/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67BA743-33BB-4DCF-BFE1-592C9971D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" t="2184" r="1589" b="3875"/>
          <a:stretch/>
        </p:blipFill>
        <p:spPr>
          <a:xfrm>
            <a:off x="650215" y="1080296"/>
            <a:ext cx="10704579" cy="56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015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17</Slides>
  <Notes>1</Notes>
  <HiddenSlides>0</HiddenSlide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revision>187</cp:revision>
  <dcterms:created xsi:type="dcterms:W3CDTF">2019-01-14T06:35:35Z</dcterms:created>
  <dcterms:modified xsi:type="dcterms:W3CDTF">2019-12-01T14:11:17Z</dcterms:modified>
</cp:coreProperties>
</file>